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9"/>
    <p:restoredTop sz="94633"/>
  </p:normalViewPr>
  <p:slideViewPr>
    <p:cSldViewPr snapToGrid="0" snapToObjects="1">
      <p:cViewPr varScale="1">
        <p:scale>
          <a:sx n="64" d="100"/>
          <a:sy n="64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7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0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41BB-55B0-E940-928A-C9D6AE24B5F7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0B78-2AC2-BD4C-BF96-9469E98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93BAED-BBAF-7E4F-B905-243BF9C6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31" y="3661607"/>
            <a:ext cx="1536032" cy="1536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BE0D99-992F-5E43-80F0-2114D34BDBE9}"/>
              </a:ext>
            </a:extLst>
          </p:cNvPr>
          <p:cNvSpPr txBox="1"/>
          <p:nvPr/>
        </p:nvSpPr>
        <p:spPr>
          <a:xfrm>
            <a:off x="613861" y="437320"/>
            <a:ext cx="4520136" cy="369332"/>
          </a:xfrm>
          <a:prstGeom prst="rect">
            <a:avLst/>
          </a:prstGeom>
          <a:solidFill>
            <a:srgbClr val="AAAC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Obligate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279A1-C59F-A542-A959-1A9DFAA4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4" y="6763069"/>
            <a:ext cx="5014727" cy="1880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2F052F-4774-694E-AFDB-8CDFE0432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4" y="941145"/>
            <a:ext cx="4955093" cy="1858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871B4-CF6C-3C42-87C3-8CFCDC178972}"/>
              </a:ext>
            </a:extLst>
          </p:cNvPr>
          <p:cNvSpPr txBox="1"/>
          <p:nvPr/>
        </p:nvSpPr>
        <p:spPr>
          <a:xfrm>
            <a:off x="614979" y="2825097"/>
            <a:ext cx="4520136" cy="369332"/>
          </a:xfrm>
          <a:prstGeom prst="rect">
            <a:avLst/>
          </a:prstGeom>
          <a:solidFill>
            <a:srgbClr val="AAAC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Facultative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30A49-7EFD-0343-8CBF-2063086B5DB7}"/>
              </a:ext>
            </a:extLst>
          </p:cNvPr>
          <p:cNvSpPr txBox="1"/>
          <p:nvPr/>
        </p:nvSpPr>
        <p:spPr>
          <a:xfrm>
            <a:off x="633739" y="6259244"/>
            <a:ext cx="4520136" cy="369332"/>
          </a:xfrm>
          <a:prstGeom prst="rect">
            <a:avLst/>
          </a:prstGeom>
          <a:solidFill>
            <a:srgbClr val="AAAC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50691-F814-354D-95D0-AFB6A003B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48" y="3328922"/>
            <a:ext cx="5031386" cy="29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2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Alexiev</dc:creator>
  <cp:lastModifiedBy>Alexandra Alexiev</cp:lastModifiedBy>
  <cp:revision>8</cp:revision>
  <dcterms:created xsi:type="dcterms:W3CDTF">2019-12-18T00:53:19Z</dcterms:created>
  <dcterms:modified xsi:type="dcterms:W3CDTF">2019-12-18T19:24:29Z</dcterms:modified>
</cp:coreProperties>
</file>