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2"/>
  </p:normalViewPr>
  <p:slideViewPr>
    <p:cSldViewPr snapToGrid="0" snapToObjects="1">
      <p:cViewPr>
        <p:scale>
          <a:sx n="75" d="100"/>
          <a:sy n="75" d="100"/>
        </p:scale>
        <p:origin x="132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658D-95C3-D943-A79E-F7AF0C6CC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78E3E-BCBD-E041-B560-9576CDA89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9566-D8D1-6C47-98F5-2B334B86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F9F3-9182-3345-8A16-682729DA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88D1-5884-FD49-9BF5-6F6BDEFC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50C8-9D97-5B4D-AFBF-F64891C4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998C1-754E-0745-87A9-EC3F27E59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A4911-74CE-3841-B87C-3412FC0C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D70A-9D4F-1D48-8A43-E324C389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E40E-C516-1941-A476-530A44F3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0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F74AE-6C06-CB41-90F3-AD2474860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9B2FB-3A5B-4F46-86BB-9E56BEFD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5818-9E75-0A41-AC52-FE931908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35B05-9879-5C4F-8BC1-57449BD3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C8DE-E85E-EE44-8C64-7093A56D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7601-6CEC-0C4A-96D3-56DBAC2D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D97F-4937-3241-8F0F-3A0DD45B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1D1A6-4F48-5446-A3C9-C3B40BF3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5EB1-A242-D340-B5F4-0138A9E2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C5D41-B56D-044F-9416-1ADADED1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8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E3D2-F499-3743-B8C7-8EF5FD6F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CD70C-32FC-9E4C-8132-82D4457BB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85F25-3BC7-904E-8F52-9397E612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57FE-1BB1-A848-8DCD-F263B1CE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6A362-47B6-1A4A-A82C-E42D2BDC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813B-0BF5-AB40-B59A-8024D3C7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BCB4B-0AE3-8F4B-9644-1FFDDB3EE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176E4-021D-514B-9737-7C57AE40C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26007-D85B-6943-933C-AAD71F88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41B03-ED60-BD41-8532-16F028CC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4CDFA-6209-0E45-AB65-32C1C5A7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5846-93CC-D248-BF36-3DDFFEE6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23AAB-3818-984A-BDCF-807D20C4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0688C-9838-B347-909E-DF5B13E05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E15BC-80F3-534E-9294-BA21DDFBB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61055-4A81-1942-931F-2CDF72EBF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D90E3-E3F1-004F-80C2-9DAB75CF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38337-B674-3746-9616-4E57E90D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AD0E0-0233-5F47-A215-E4C12214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8A41-C2EA-C249-BAA2-A6593BE0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3A287-00C9-BE45-8183-DA40B765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06DBD-0D08-054F-B9DA-870313BD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0F969-FC08-9D42-B82C-B44D5282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79566-C0D6-D24C-BBEE-68196801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4811F-992A-044E-91C4-4926C1D4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5F463-8D82-4E40-91F3-CF4B9CBC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5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C052-AE69-D143-98AB-CE04E472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5B06-ADEA-0144-AD07-BD92B4EB6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0FDB6-22E8-A943-B606-FD2D61871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49D79-CB10-EF4E-8502-EC759628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D0052-9C4D-C54F-9ABA-45E6A3EF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784AC-9843-5044-A56F-CD5F318E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1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497A-7728-0446-A11E-9943C7CE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E9C38-4A28-6A4A-9039-26770A366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21024-C494-BE41-BAFE-A52AB8DEE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6854-9F42-1046-8484-DE70EF68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DFAF-0345-6745-A97D-227066BFF07B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7084D-4178-4249-86DA-C1A21D4A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A5926-E545-F141-A188-458740E6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3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B05D4-9593-0F4A-891C-0B7E64C4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B5047-2E17-3B47-A257-221B05E1B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11CCE-9955-334B-AA76-BD07E4E36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2DFAF-0345-6745-A97D-227066BFF07B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15DA6-2B3E-B946-8CFE-FB90C5879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5534-3A73-F344-B53D-3C3E8B670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E80C7-0CEC-654B-9563-8E054F57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806E827-7FA0-EE45-BF12-8FF1E322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8" y="588430"/>
            <a:ext cx="7155452" cy="608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D2D290-D3F5-9248-A709-D806130A9796}"/>
              </a:ext>
            </a:extLst>
          </p:cNvPr>
          <p:cNvSpPr txBox="1"/>
          <p:nvPr/>
        </p:nvSpPr>
        <p:spPr>
          <a:xfrm>
            <a:off x="277667" y="3206345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1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43A09D5A-D3E4-3549-9EE7-629CB0F67B74}"/>
              </a:ext>
            </a:extLst>
          </p:cNvPr>
          <p:cNvSpPr/>
          <p:nvPr/>
        </p:nvSpPr>
        <p:spPr>
          <a:xfrm>
            <a:off x="88604" y="3288418"/>
            <a:ext cx="202312" cy="174407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CA5A2-DB02-4546-866E-68B78679016B}"/>
              </a:ext>
            </a:extLst>
          </p:cNvPr>
          <p:cNvSpPr txBox="1"/>
          <p:nvPr/>
        </p:nvSpPr>
        <p:spPr>
          <a:xfrm>
            <a:off x="3409263" y="525789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1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69AB3D17-C26E-6745-92A8-CDBCA9AB641B}"/>
              </a:ext>
            </a:extLst>
          </p:cNvPr>
          <p:cNvSpPr/>
          <p:nvPr/>
        </p:nvSpPr>
        <p:spPr>
          <a:xfrm>
            <a:off x="3220200" y="692527"/>
            <a:ext cx="202312" cy="174407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4DCC4B-21F3-DC4C-A8B4-46388D2976B8}"/>
              </a:ext>
            </a:extLst>
          </p:cNvPr>
          <p:cNvSpPr txBox="1"/>
          <p:nvPr/>
        </p:nvSpPr>
        <p:spPr>
          <a:xfrm>
            <a:off x="1824477" y="1053500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1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ECD4F8B1-FCB8-B74C-9151-452C353BC278}"/>
              </a:ext>
            </a:extLst>
          </p:cNvPr>
          <p:cNvSpPr/>
          <p:nvPr/>
        </p:nvSpPr>
        <p:spPr>
          <a:xfrm>
            <a:off x="1635414" y="1135573"/>
            <a:ext cx="202312" cy="174407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C8B58-8DDC-0244-83E1-B2F2EF108DE5}"/>
              </a:ext>
            </a:extLst>
          </p:cNvPr>
          <p:cNvSpPr txBox="1"/>
          <p:nvPr/>
        </p:nvSpPr>
        <p:spPr>
          <a:xfrm>
            <a:off x="2003809" y="6105182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5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E86A6906-A9A4-3044-B3EA-F2EC2F0F5B2A}"/>
              </a:ext>
            </a:extLst>
          </p:cNvPr>
          <p:cNvSpPr/>
          <p:nvPr/>
        </p:nvSpPr>
        <p:spPr>
          <a:xfrm>
            <a:off x="1814746" y="6187255"/>
            <a:ext cx="202312" cy="174407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86E50-A2A2-A44F-9F25-640D24B49D52}"/>
              </a:ext>
            </a:extLst>
          </p:cNvPr>
          <p:cNvSpPr txBox="1"/>
          <p:nvPr/>
        </p:nvSpPr>
        <p:spPr>
          <a:xfrm>
            <a:off x="4439549" y="6529723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2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FAD27079-4BE7-2445-A787-3494D3DB9489}"/>
              </a:ext>
            </a:extLst>
          </p:cNvPr>
          <p:cNvSpPr/>
          <p:nvPr/>
        </p:nvSpPr>
        <p:spPr>
          <a:xfrm>
            <a:off x="4267419" y="6510198"/>
            <a:ext cx="202312" cy="174407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0490F4-5202-A949-A8C8-46249CE7F7D1}"/>
              </a:ext>
            </a:extLst>
          </p:cNvPr>
          <p:cNvSpPr txBox="1"/>
          <p:nvPr/>
        </p:nvSpPr>
        <p:spPr>
          <a:xfrm>
            <a:off x="6696840" y="1360779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1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C3FB250A-79CF-1347-A07D-750CD1BA13D3}"/>
              </a:ext>
            </a:extLst>
          </p:cNvPr>
          <p:cNvSpPr/>
          <p:nvPr/>
        </p:nvSpPr>
        <p:spPr>
          <a:xfrm>
            <a:off x="6507777" y="1442852"/>
            <a:ext cx="202312" cy="174407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D7D1B76C-ED40-0441-84E6-0960EA03F112}"/>
              </a:ext>
            </a:extLst>
          </p:cNvPr>
          <p:cNvSpPr/>
          <p:nvPr/>
        </p:nvSpPr>
        <p:spPr>
          <a:xfrm>
            <a:off x="6064456" y="995942"/>
            <a:ext cx="176750" cy="174407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B40985-A399-BA44-A8BB-E513AA2EFAF3}"/>
              </a:ext>
            </a:extLst>
          </p:cNvPr>
          <p:cNvSpPr txBox="1"/>
          <p:nvPr/>
        </p:nvSpPr>
        <p:spPr>
          <a:xfrm>
            <a:off x="6244233" y="913868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37A3F-924D-E049-BF68-EE0DFBA265B4}"/>
              </a:ext>
            </a:extLst>
          </p:cNvPr>
          <p:cNvSpPr txBox="1"/>
          <p:nvPr/>
        </p:nvSpPr>
        <p:spPr>
          <a:xfrm>
            <a:off x="6096000" y="649781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3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68D8C16A-ED7C-D149-AA82-C6A08AA781E7}"/>
              </a:ext>
            </a:extLst>
          </p:cNvPr>
          <p:cNvSpPr/>
          <p:nvPr/>
        </p:nvSpPr>
        <p:spPr>
          <a:xfrm>
            <a:off x="5906937" y="731854"/>
            <a:ext cx="202312" cy="174407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AD1F6C3-6FC9-FC41-B2E7-0069A7EBFDC5}"/>
              </a:ext>
            </a:extLst>
          </p:cNvPr>
          <p:cNvGrpSpPr/>
          <p:nvPr/>
        </p:nvGrpSpPr>
        <p:grpSpPr>
          <a:xfrm>
            <a:off x="8170749" y="3059668"/>
            <a:ext cx="2488368" cy="423193"/>
            <a:chOff x="8109678" y="2773181"/>
            <a:chExt cx="2488368" cy="423193"/>
          </a:xfrm>
        </p:grpSpPr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2DD0775A-A3F4-8043-8E2D-4947A10DA828}"/>
                </a:ext>
              </a:extLst>
            </p:cNvPr>
            <p:cNvSpPr/>
            <p:nvPr/>
          </p:nvSpPr>
          <p:spPr>
            <a:xfrm>
              <a:off x="8109678" y="2818151"/>
              <a:ext cx="284813" cy="284813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9C4B33-0A8C-A64D-A54A-03D7635B6E77}"/>
                </a:ext>
              </a:extLst>
            </p:cNvPr>
            <p:cNvSpPr txBox="1"/>
            <p:nvPr/>
          </p:nvSpPr>
          <p:spPr>
            <a:xfrm>
              <a:off x="8529403" y="2773181"/>
              <a:ext cx="2068643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Bd-inhibitive </a:t>
              </a:r>
              <a:r>
                <a:rPr lang="en-US" sz="1100" i="1" dirty="0"/>
                <a:t>in vitro </a:t>
              </a:r>
            </a:p>
            <a:p>
              <a:r>
                <a:rPr lang="en-US" sz="1000" dirty="0"/>
                <a:t>(n = number of isolates)</a:t>
              </a:r>
              <a:endParaRPr lang="en-US" sz="11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3CA8BF-04A3-0042-A22F-506D9F08CA6C}"/>
              </a:ext>
            </a:extLst>
          </p:cNvPr>
          <p:cNvGrpSpPr/>
          <p:nvPr/>
        </p:nvGrpSpPr>
        <p:grpSpPr>
          <a:xfrm>
            <a:off x="8170749" y="2518267"/>
            <a:ext cx="3537679" cy="423193"/>
            <a:chOff x="7629993" y="2518267"/>
            <a:chExt cx="3537679" cy="423193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6C417EF3-C4D0-7D4B-976B-A180A9C72D69}"/>
                </a:ext>
              </a:extLst>
            </p:cNvPr>
            <p:cNvSpPr/>
            <p:nvPr/>
          </p:nvSpPr>
          <p:spPr>
            <a:xfrm>
              <a:off x="7629993" y="2623279"/>
              <a:ext cx="295605" cy="254832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015968-9464-8746-8411-B60B5AE5A88C}"/>
                </a:ext>
              </a:extLst>
            </p:cNvPr>
            <p:cNvSpPr txBox="1"/>
            <p:nvPr/>
          </p:nvSpPr>
          <p:spPr>
            <a:xfrm>
              <a:off x="8049717" y="2518267"/>
              <a:ext cx="3117955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Tested for Bd inhibition </a:t>
              </a:r>
              <a:r>
                <a:rPr lang="en-US" sz="1100" i="1" dirty="0"/>
                <a:t>in vitro </a:t>
              </a:r>
            </a:p>
            <a:p>
              <a:r>
                <a:rPr lang="en-US" sz="1000" dirty="0"/>
                <a:t>(n = number of isolates)</a:t>
              </a:r>
              <a:endParaRPr lang="en-US" sz="1100" dirty="0"/>
            </a:p>
          </p:txBody>
        </p:sp>
      </p:grp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A8A354DE-D173-2246-9C8B-7B89FDA6764C}"/>
              </a:ext>
            </a:extLst>
          </p:cNvPr>
          <p:cNvSpPr/>
          <p:nvPr/>
        </p:nvSpPr>
        <p:spPr>
          <a:xfrm>
            <a:off x="5063137" y="469643"/>
            <a:ext cx="176750" cy="174407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48FC67-A2BC-2A4C-9F16-694A5EA24997}"/>
              </a:ext>
            </a:extLst>
          </p:cNvPr>
          <p:cNvSpPr txBox="1"/>
          <p:nvPr/>
        </p:nvSpPr>
        <p:spPr>
          <a:xfrm>
            <a:off x="5229524" y="387569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F8C939-6D7F-9C4F-9E75-7371872C8E62}"/>
              </a:ext>
            </a:extLst>
          </p:cNvPr>
          <p:cNvSpPr txBox="1"/>
          <p:nvPr/>
        </p:nvSpPr>
        <p:spPr>
          <a:xfrm>
            <a:off x="5138292" y="113690"/>
            <a:ext cx="6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2</a:t>
            </a: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E26B5D5E-0EFD-594B-978C-52A9513C6443}"/>
              </a:ext>
            </a:extLst>
          </p:cNvPr>
          <p:cNvSpPr/>
          <p:nvPr/>
        </p:nvSpPr>
        <p:spPr>
          <a:xfrm>
            <a:off x="4949229" y="195763"/>
            <a:ext cx="202312" cy="174407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9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05D9F6-853F-974B-8BB3-9CC871B0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AE9A47-BA40-6448-B4FA-02562682D732}"/>
              </a:ext>
            </a:extLst>
          </p:cNvPr>
          <p:cNvSpPr/>
          <p:nvPr/>
        </p:nvSpPr>
        <p:spPr>
          <a:xfrm>
            <a:off x="8064708" y="1834352"/>
            <a:ext cx="1993692" cy="155448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7CB686-B1C9-494B-AC26-2669E49C5C98}"/>
              </a:ext>
            </a:extLst>
          </p:cNvPr>
          <p:cNvSpPr/>
          <p:nvPr/>
        </p:nvSpPr>
        <p:spPr>
          <a:xfrm>
            <a:off x="5592441" y="3451484"/>
            <a:ext cx="1993692" cy="155448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2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53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Alexiev</dc:creator>
  <cp:lastModifiedBy>Alexandra Alexiev</cp:lastModifiedBy>
  <cp:revision>6</cp:revision>
  <dcterms:created xsi:type="dcterms:W3CDTF">2021-08-27T20:30:46Z</dcterms:created>
  <dcterms:modified xsi:type="dcterms:W3CDTF">2022-03-09T19:38:29Z</dcterms:modified>
</cp:coreProperties>
</file>