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>
        <p:scale>
          <a:sx n="80" d="100"/>
          <a:sy n="80" d="100"/>
        </p:scale>
        <p:origin x="11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658D-95C3-D943-A79E-F7AF0C6CC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8E3E-BCBD-E041-B560-9576CDA8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9566-D8D1-6C47-98F5-2B334B86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F9F3-9182-3345-8A16-682729DA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88D1-5884-FD49-9BF5-6F6BDEFC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50C8-9D97-5B4D-AFBF-F64891C4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998C1-754E-0745-87A9-EC3F27E5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4911-74CE-3841-B87C-3412FC0C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D70A-9D4F-1D48-8A43-E324C389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E40E-C516-1941-A476-530A44F3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F74AE-6C06-CB41-90F3-AD2474860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9B2FB-3A5B-4F46-86BB-9E56BEFD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5818-9E75-0A41-AC52-FE931908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5B05-9879-5C4F-8BC1-57449BD3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C8DE-E85E-EE44-8C64-7093A56D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7601-6CEC-0C4A-96D3-56DBAC2D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D97F-4937-3241-8F0F-3A0DD45B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D1A6-4F48-5446-A3C9-C3B40BF3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5EB1-A242-D340-B5F4-0138A9E2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5D41-B56D-044F-9416-1ADADED1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E3D2-F499-3743-B8C7-8EF5FD6F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D70C-32FC-9E4C-8132-82D4457B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5F25-3BC7-904E-8F52-9397E612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57FE-1BB1-A848-8DCD-F263B1CE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A362-47B6-1A4A-A82C-E42D2BDC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813B-0BF5-AB40-B59A-8024D3C7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CB4B-0AE3-8F4B-9644-1FFDDB3E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176E4-021D-514B-9737-7C57AE40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6007-D85B-6943-933C-AAD71F8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1B03-ED60-BD41-8532-16F028CC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CDFA-6209-0E45-AB65-32C1C5A7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846-93CC-D248-BF36-3DDFFEE6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3AAB-3818-984A-BDCF-807D20C4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688C-9838-B347-909E-DF5B13E0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E15BC-80F3-534E-9294-BA21DDFB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1055-4A81-1942-931F-2CDF72EBF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D90E3-E3F1-004F-80C2-9DAB75CF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38337-B674-3746-9616-4E57E90D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AD0E0-0233-5F47-A215-E4C12214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8A41-C2EA-C249-BAA2-A6593BE0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3A287-00C9-BE45-8183-DA40B765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06DBD-0D08-054F-B9DA-870313BD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0F969-FC08-9D42-B82C-B44D528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79566-C0D6-D24C-BBEE-68196801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4811F-992A-044E-91C4-4926C1D4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F463-8D82-4E40-91F3-CF4B9CBC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C052-AE69-D143-98AB-CE04E47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5B06-ADEA-0144-AD07-BD92B4EB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0FDB6-22E8-A943-B606-FD2D6187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9D79-CB10-EF4E-8502-EC759628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0052-9C4D-C54F-9ABA-45E6A3EF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784AC-9843-5044-A56F-CD5F318E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497A-7728-0446-A11E-9943C7CE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E9C38-4A28-6A4A-9039-26770A366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21024-C494-BE41-BAFE-A52AB8DE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6854-9F42-1046-8484-DE70EF68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084D-4178-4249-86DA-C1A21D4A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A5926-E545-F141-A188-458740E6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B05D4-9593-0F4A-891C-0B7E64C4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5047-2E17-3B47-A257-221B05E1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1CCE-9955-334B-AA76-BD07E4E36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DFAF-0345-6745-A97D-227066BFF07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5DA6-2B3E-B946-8CFE-FB90C5879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5534-3A73-F344-B53D-3C3E8B670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0CC10-3311-5442-BE02-0BF1C85B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3" y="352716"/>
            <a:ext cx="7629993" cy="61525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237416-DD00-8249-8326-5CEA25D2D72B}"/>
              </a:ext>
            </a:extLst>
          </p:cNvPr>
          <p:cNvGrpSpPr/>
          <p:nvPr/>
        </p:nvGrpSpPr>
        <p:grpSpPr>
          <a:xfrm>
            <a:off x="7899816" y="3059668"/>
            <a:ext cx="2488368" cy="584775"/>
            <a:chOff x="8109678" y="2773181"/>
            <a:chExt cx="2488368" cy="584775"/>
          </a:xfrm>
        </p:grpSpPr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E02B64D3-DE21-1243-81DF-483E76740A0C}"/>
                </a:ext>
              </a:extLst>
            </p:cNvPr>
            <p:cNvSpPr/>
            <p:nvPr/>
          </p:nvSpPr>
          <p:spPr>
            <a:xfrm>
              <a:off x="8109678" y="2818151"/>
              <a:ext cx="284813" cy="28481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E99A5-19A5-C64B-8956-B591A545A4BD}"/>
                </a:ext>
              </a:extLst>
            </p:cNvPr>
            <p:cNvSpPr txBox="1"/>
            <p:nvPr/>
          </p:nvSpPr>
          <p:spPr>
            <a:xfrm>
              <a:off x="8529403" y="2773181"/>
              <a:ext cx="2068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Bd-inhibitive </a:t>
              </a:r>
              <a:r>
                <a:rPr lang="en-US" i="1" dirty="0"/>
                <a:t>in vitro </a:t>
              </a:r>
              <a:r>
                <a:rPr lang="en-US" sz="1400" dirty="0"/>
                <a:t>(n = number of isolates)</a:t>
              </a:r>
              <a:endParaRPr lang="en-US" dirty="0"/>
            </a:p>
          </p:txBody>
        </p:sp>
      </p:grp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08F1F05-C1A2-A540-8680-ACBBF22A4ECA}"/>
              </a:ext>
            </a:extLst>
          </p:cNvPr>
          <p:cNvSpPr/>
          <p:nvPr/>
        </p:nvSpPr>
        <p:spPr>
          <a:xfrm>
            <a:off x="6719147" y="1333038"/>
            <a:ext cx="176750" cy="174407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6FF1C149-5FCA-044F-89BE-79D67EA55F80}"/>
              </a:ext>
            </a:extLst>
          </p:cNvPr>
          <p:cNvSpPr/>
          <p:nvPr/>
        </p:nvSpPr>
        <p:spPr>
          <a:xfrm>
            <a:off x="1827059" y="915612"/>
            <a:ext cx="176750" cy="174407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D68F1-37A7-2A44-B91D-61D7187855C1}"/>
              </a:ext>
            </a:extLst>
          </p:cNvPr>
          <p:cNvSpPr txBox="1"/>
          <p:nvPr/>
        </p:nvSpPr>
        <p:spPr>
          <a:xfrm>
            <a:off x="1993446" y="833538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ED095-A45D-1143-924C-022A95B9E05E}"/>
              </a:ext>
            </a:extLst>
          </p:cNvPr>
          <p:cNvSpPr txBox="1"/>
          <p:nvPr/>
        </p:nvSpPr>
        <p:spPr>
          <a:xfrm>
            <a:off x="2003809" y="5698787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E62C2-9C00-EA47-A569-2AC3866C0F48}"/>
              </a:ext>
            </a:extLst>
          </p:cNvPr>
          <p:cNvSpPr txBox="1"/>
          <p:nvPr/>
        </p:nvSpPr>
        <p:spPr>
          <a:xfrm>
            <a:off x="6898924" y="1250964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F043AA-3D19-5749-AB21-5C6EACCA5377}"/>
              </a:ext>
            </a:extLst>
          </p:cNvPr>
          <p:cNvGrpSpPr/>
          <p:nvPr/>
        </p:nvGrpSpPr>
        <p:grpSpPr>
          <a:xfrm>
            <a:off x="7899816" y="2458307"/>
            <a:ext cx="3537679" cy="584775"/>
            <a:chOff x="7629993" y="2458307"/>
            <a:chExt cx="3537679" cy="584775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B6EEB4B1-2FF9-C849-A758-75E718D1DD52}"/>
                </a:ext>
              </a:extLst>
            </p:cNvPr>
            <p:cNvSpPr/>
            <p:nvPr/>
          </p:nvSpPr>
          <p:spPr>
            <a:xfrm>
              <a:off x="7629993" y="2623279"/>
              <a:ext cx="295605" cy="25483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405FCD-9731-FC44-B5A9-2BBA1D07D92D}"/>
                </a:ext>
              </a:extLst>
            </p:cNvPr>
            <p:cNvSpPr txBox="1"/>
            <p:nvPr/>
          </p:nvSpPr>
          <p:spPr>
            <a:xfrm>
              <a:off x="8049717" y="2458307"/>
              <a:ext cx="31179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Tested for Bd inhibition </a:t>
              </a:r>
              <a:r>
                <a:rPr lang="en-US" i="1" dirty="0"/>
                <a:t>in vitro </a:t>
              </a:r>
              <a:r>
                <a:rPr lang="en-US" sz="1400" dirty="0"/>
                <a:t>(n = number of isolates)</a:t>
              </a:r>
              <a:endParaRPr lang="en-US" dirty="0"/>
            </a:p>
          </p:txBody>
        </p:sp>
      </p:grpSp>
      <p:sp>
        <p:nvSpPr>
          <p:cNvPr id="19" name="Triangle 18">
            <a:extLst>
              <a:ext uri="{FF2B5EF4-FFF2-40B4-BE49-F238E27FC236}">
                <a16:creationId xmlns:a16="http://schemas.microsoft.com/office/drawing/2014/main" id="{96AC43E4-EE75-D742-BDDD-5827A9E35E75}"/>
              </a:ext>
            </a:extLst>
          </p:cNvPr>
          <p:cNvSpPr/>
          <p:nvPr/>
        </p:nvSpPr>
        <p:spPr>
          <a:xfrm>
            <a:off x="1814746" y="5780860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27411-C58D-EA41-8610-83F7A5C3548B}"/>
              </a:ext>
            </a:extLst>
          </p:cNvPr>
          <p:cNvSpPr txBox="1"/>
          <p:nvPr/>
        </p:nvSpPr>
        <p:spPr>
          <a:xfrm>
            <a:off x="2156209" y="559659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EA65796E-2403-964E-970E-C76196259D88}"/>
              </a:ext>
            </a:extLst>
          </p:cNvPr>
          <p:cNvSpPr/>
          <p:nvPr/>
        </p:nvSpPr>
        <p:spPr>
          <a:xfrm>
            <a:off x="1967146" y="641732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E7999-C4E4-0B43-9295-CB35D7019457}"/>
              </a:ext>
            </a:extLst>
          </p:cNvPr>
          <p:cNvSpPr txBox="1"/>
          <p:nvPr/>
        </p:nvSpPr>
        <p:spPr>
          <a:xfrm>
            <a:off x="3822613" y="37504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1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54E14EC-93E1-8B4F-8D12-C08B0E4217F8}"/>
              </a:ext>
            </a:extLst>
          </p:cNvPr>
          <p:cNvSpPr/>
          <p:nvPr/>
        </p:nvSpPr>
        <p:spPr>
          <a:xfrm>
            <a:off x="3633550" y="119577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56743-4BF2-4A44-88FF-4FB13C320979}"/>
              </a:ext>
            </a:extLst>
          </p:cNvPr>
          <p:cNvSpPr txBox="1"/>
          <p:nvPr/>
        </p:nvSpPr>
        <p:spPr>
          <a:xfrm>
            <a:off x="5968706" y="564657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1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9FB7F1CE-4BBD-9645-A2CA-79D77DDD7C50}"/>
              </a:ext>
            </a:extLst>
          </p:cNvPr>
          <p:cNvSpPr/>
          <p:nvPr/>
        </p:nvSpPr>
        <p:spPr>
          <a:xfrm>
            <a:off x="5779643" y="646730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C43FAD-DD7C-1048-910D-63DE046897E8}"/>
              </a:ext>
            </a:extLst>
          </p:cNvPr>
          <p:cNvSpPr txBox="1"/>
          <p:nvPr/>
        </p:nvSpPr>
        <p:spPr>
          <a:xfrm>
            <a:off x="6750691" y="986877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3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E940E47-4C46-3448-B15C-1390E01E50D7}"/>
              </a:ext>
            </a:extLst>
          </p:cNvPr>
          <p:cNvSpPr/>
          <p:nvPr/>
        </p:nvSpPr>
        <p:spPr>
          <a:xfrm>
            <a:off x="6561628" y="1068950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164BE-19D7-8744-8DC2-3159730751C1}"/>
              </a:ext>
            </a:extLst>
          </p:cNvPr>
          <p:cNvSpPr txBox="1"/>
          <p:nvPr/>
        </p:nvSpPr>
        <p:spPr>
          <a:xfrm>
            <a:off x="362332" y="2766084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1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32ACC733-63DB-5742-8C0F-CEA9BC705EC0}"/>
              </a:ext>
            </a:extLst>
          </p:cNvPr>
          <p:cNvSpPr/>
          <p:nvPr/>
        </p:nvSpPr>
        <p:spPr>
          <a:xfrm>
            <a:off x="173269" y="2848157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0EA329-4C5F-364D-8CF6-304DEC22CC3D}"/>
              </a:ext>
            </a:extLst>
          </p:cNvPr>
          <p:cNvSpPr txBox="1"/>
          <p:nvPr/>
        </p:nvSpPr>
        <p:spPr>
          <a:xfrm>
            <a:off x="4930614" y="6072529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2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53BD9D50-A9B6-D948-8DB4-8CF3781D6D1F}"/>
              </a:ext>
            </a:extLst>
          </p:cNvPr>
          <p:cNvSpPr/>
          <p:nvPr/>
        </p:nvSpPr>
        <p:spPr>
          <a:xfrm>
            <a:off x="4741551" y="6154602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Alexiev</dc:creator>
  <cp:lastModifiedBy>Alexandra Alexiev</cp:lastModifiedBy>
  <cp:revision>3</cp:revision>
  <dcterms:created xsi:type="dcterms:W3CDTF">2021-08-27T20:30:46Z</dcterms:created>
  <dcterms:modified xsi:type="dcterms:W3CDTF">2021-09-01T18:27:53Z</dcterms:modified>
</cp:coreProperties>
</file>