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8c9f00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8c9f00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8c9f0025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8c9f002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8c9f002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8c9f002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8c9f0025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8c9f0025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8c9f0025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8c9f0025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8c9f002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8c9f002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FIFA 2021 Project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225" y="1259575"/>
            <a:ext cx="3016474" cy="30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421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90"/>
              <a:t>To create a model that can predict the </a:t>
            </a:r>
            <a:r>
              <a:rPr b="1" lang="en" sz="1490"/>
              <a:t>player's overall rating</a:t>
            </a:r>
            <a:r>
              <a:rPr lang="en" sz="1490"/>
              <a:t> (OVA) given a series of data containing players information stats.</a:t>
            </a:r>
            <a:endParaRPr sz="16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5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8" y="2156848"/>
            <a:ext cx="4306574" cy="21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663" y="1608572"/>
            <a:ext cx="3280625" cy="32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Data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0" y="4650900"/>
            <a:ext cx="253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size: 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13700 rows x 102 columns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2425" y="1450725"/>
            <a:ext cx="2959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Player Information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Name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Age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Height and Weight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Foot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Nationality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Club (Team and Contract)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Joined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Value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Contract Information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Position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078588" y="1450725"/>
            <a:ext cx="2959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Physical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 and Skill Ratings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 here we found 41 different ratings measuring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players skills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such as: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Attacking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Acceleration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Aggression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Reflexes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Total Stats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Base Stats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more..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074750" y="1450725"/>
            <a:ext cx="2959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Overall Ratings and Other Stats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We found two type of stats.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Attributes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W/F: Weak Foot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SM: Skill Moves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A/W: Attack Work Rate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D/W: Defense Work Rate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IR: Injury Resistance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Overall Ratings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 each position the overall rating 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(Example: GK 61+2)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3033350" y="1327100"/>
            <a:ext cx="0" cy="3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6004775" y="1327100"/>
            <a:ext cx="0" cy="3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950" y="82425"/>
            <a:ext cx="1098650" cy="1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Data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0" y="4650900"/>
            <a:ext cx="253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size: 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13700 rows x 102 columns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82425" y="1450725"/>
            <a:ext cx="2959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Player Information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Age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Height and Weight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Foot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Nationality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Club (Team and Contract)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Joined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Contract Information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Position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078588" y="1450725"/>
            <a:ext cx="2959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Physical and Skill Ratings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 here we found 41 different ratings measuring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players skills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such as: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Attacking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Acceleration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Aggression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Reflexes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Total Stats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Base Stats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more..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074750" y="1450725"/>
            <a:ext cx="2959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Overall Ratings and Other Stats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We found two type of stats.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Attributes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W/F: Weak Foot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SM: Skill Moves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A/W: Attack Work Rate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D/W: Defense Work Rate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IR: Injury Resistance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Overall Ratings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 each position the overall rating </a:t>
            </a:r>
            <a:b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(Example: GK 61+2)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3033350" y="1327100"/>
            <a:ext cx="0" cy="3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6004775" y="1327100"/>
            <a:ext cx="0" cy="3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950" y="82425"/>
            <a:ext cx="1098650" cy="1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Data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0" y="4650900"/>
            <a:ext cx="253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size: 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13700 rows x 102 columns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82425" y="1450725"/>
            <a:ext cx="2959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Player Information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Age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Height and Weight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Foot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Position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078588" y="1450725"/>
            <a:ext cx="2959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Physical and Skill Ratings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 here we found 41 different ratings measuring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players skills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such as: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Attacking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Acceleration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Aggression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Reflexes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more..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074750" y="1450725"/>
            <a:ext cx="2959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Overall Ratings and Other Stats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We found two type of stats.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Attributes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W/F: Weak Foot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SM: Skill Moves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A/W: Attack Work Rate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D/W: Defense Work Rate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IR: Injury Resistance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3033350" y="1327100"/>
            <a:ext cx="0" cy="3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6004775" y="1327100"/>
            <a:ext cx="0" cy="3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950" y="82425"/>
            <a:ext cx="1098650" cy="1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575" y="1621649"/>
            <a:ext cx="1965575" cy="302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75" y="1312688"/>
            <a:ext cx="4617125" cy="34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575750" y="1312700"/>
            <a:ext cx="21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SCATTER PLOT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7450" y="3294175"/>
            <a:ext cx="1612450" cy="9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6009063" y="1312700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CORRELATION HEATMAP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00"/>
              <a:t>Conclusion</a:t>
            </a:r>
            <a:endParaRPr sz="67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550" y="243225"/>
            <a:ext cx="3192550" cy="385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