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62" r:id="rId5"/>
    <p:sldId id="259" r:id="rId6"/>
    <p:sldId id="263" r:id="rId7"/>
    <p:sldId id="264" r:id="rId8"/>
    <p:sldId id="265" r:id="rId9"/>
    <p:sldId id="260" r:id="rId10"/>
    <p:sldId id="266" r:id="rId11"/>
    <p:sldId id="26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789"/>
  </p:normalViewPr>
  <p:slideViewPr>
    <p:cSldViewPr snapToGrid="0" snapToObjects="1">
      <p:cViewPr>
        <p:scale>
          <a:sx n="117" d="100"/>
          <a:sy n="117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Index.jsp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337158" y="2840391"/>
            <a:ext cx="2078872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index.jsp</a:t>
            </a:r>
            <a:r>
              <a:rPr lang="en-US" dirty="0"/>
              <a:t> created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062F1B-556F-274D-BE67-357B847DFAFA}"/>
              </a:ext>
            </a:extLst>
          </p:cNvPr>
          <p:cNvSpPr txBox="1"/>
          <p:nvPr/>
        </p:nvSpPr>
        <p:spPr>
          <a:xfrm>
            <a:off x="10334436" y="184857"/>
            <a:ext cx="125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url.Register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204E5-1B0D-BA4D-A558-DAAC666B669A}"/>
              </a:ext>
            </a:extLst>
          </p:cNvPr>
          <p:cNvSpPr txBox="1"/>
          <p:nvPr/>
        </p:nvSpPr>
        <p:spPr>
          <a:xfrm>
            <a:off x="9353922" y="191785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url.Login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2BF77C-33AC-5F4E-A2F1-5098EBB7CE0F}"/>
              </a:ext>
            </a:extLst>
          </p:cNvPr>
          <p:cNvSpPr/>
          <p:nvPr/>
        </p:nvSpPr>
        <p:spPr>
          <a:xfrm>
            <a:off x="303402" y="3506217"/>
            <a:ext cx="2078872" cy="56455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CSS and Content</a:t>
            </a:r>
          </a:p>
        </p:txBody>
      </p:sp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326664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10051060" y="1237929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993154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4960340" y="304960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confirmation instead of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EAEF-D43E-B440-B5B6-8470B7B2207B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03D0-DDA6-FB4E-9BF1-138981A08AEA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A5660-1758-D549-991F-15AD9432BA24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463F32-CE55-204D-89B2-605D13EC079D}"/>
              </a:ext>
            </a:extLst>
          </p:cNvPr>
          <p:cNvSpPr/>
          <p:nvPr/>
        </p:nvSpPr>
        <p:spPr>
          <a:xfrm>
            <a:off x="2125011" y="428839"/>
            <a:ext cx="1978903" cy="573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Patient </a:t>
            </a:r>
            <a:r>
              <a:rPr lang="en-US" dirty="0" err="1"/>
              <a:t>AccessServlet.java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C73868-B55D-C243-A076-3EEFEA996BCE}"/>
              </a:ext>
            </a:extLst>
          </p:cNvPr>
          <p:cNvSpPr txBox="1"/>
          <p:nvPr/>
        </p:nvSpPr>
        <p:spPr>
          <a:xfrm>
            <a:off x="11029724" y="326664"/>
            <a:ext cx="125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url.Register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A5BF8-D8D4-CA42-90D6-1A450B53B3B6}"/>
              </a:ext>
            </a:extLst>
          </p:cNvPr>
          <p:cNvSpPr txBox="1"/>
          <p:nvPr/>
        </p:nvSpPr>
        <p:spPr>
          <a:xfrm>
            <a:off x="10049210" y="333592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url.Login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0EE54-A75E-674B-9A24-2D75909C440F}"/>
              </a:ext>
            </a:extLst>
          </p:cNvPr>
          <p:cNvSpPr txBox="1"/>
          <p:nvPr/>
        </p:nvSpPr>
        <p:spPr>
          <a:xfrm>
            <a:off x="9026154" y="344042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</a:t>
            </a:r>
            <a:r>
              <a:rPr lang="en-US" sz="1400" dirty="0">
                <a:solidFill>
                  <a:schemeClr val="accent5"/>
                </a:solidFill>
              </a:rPr>
              <a:t> Home)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10086014" y="1097523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917139" y="1810648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Notification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3148318" y="237838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9756396" y="2521194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3286C-DE33-084A-845F-303A3F7EBA69}"/>
              </a:ext>
            </a:extLst>
          </p:cNvPr>
          <p:cNvSpPr txBox="1"/>
          <p:nvPr/>
        </p:nvSpPr>
        <p:spPr>
          <a:xfrm>
            <a:off x="3148319" y="277057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8B0C-A499-6345-B1D0-D0628D278091}"/>
              </a:ext>
            </a:extLst>
          </p:cNvPr>
          <p:cNvSpPr txBox="1"/>
          <p:nvPr/>
        </p:nvSpPr>
        <p:spPr>
          <a:xfrm>
            <a:off x="3148318" y="3025594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59806-BC09-0F41-95A3-6BFC5076EE89}"/>
              </a:ext>
            </a:extLst>
          </p:cNvPr>
          <p:cNvSpPr txBox="1"/>
          <p:nvPr/>
        </p:nvSpPr>
        <p:spPr>
          <a:xfrm>
            <a:off x="3148318" y="329314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8D09B-FF36-B142-AB9A-77915E7DAE15}"/>
              </a:ext>
            </a:extLst>
          </p:cNvPr>
          <p:cNvSpPr txBox="1"/>
          <p:nvPr/>
        </p:nvSpPr>
        <p:spPr>
          <a:xfrm>
            <a:off x="3148318" y="3588393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B87F-31B5-B24D-A222-2DEEC2EADBB1}"/>
              </a:ext>
            </a:extLst>
          </p:cNvPr>
          <p:cNvSpPr txBox="1"/>
          <p:nvPr/>
        </p:nvSpPr>
        <p:spPr>
          <a:xfrm>
            <a:off x="6952025" y="2375552"/>
            <a:ext cx="22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Record (button (optional))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5AAAA-F39E-0C42-A2FA-A5DC7AE22FEA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89CDF-A7EF-CE4B-B036-ACBEFDB2DDED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6A298-3BEA-9B45-B29E-481CEAE303D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C6572-0FC7-BC4D-828D-BB3EABF06B11}"/>
              </a:ext>
            </a:extLst>
          </p:cNvPr>
          <p:cNvSpPr txBox="1"/>
          <p:nvPr/>
        </p:nvSpPr>
        <p:spPr>
          <a:xfrm>
            <a:off x="6975095" y="319403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Prescribe 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67DAD-AE8D-2C40-AB4E-7F0F706C80F7}"/>
              </a:ext>
            </a:extLst>
          </p:cNvPr>
          <p:cNvSpPr txBox="1"/>
          <p:nvPr/>
        </p:nvSpPr>
        <p:spPr>
          <a:xfrm>
            <a:off x="4191699" y="458732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3216-8D28-8C46-8C83-58B81436E432}"/>
              </a:ext>
            </a:extLst>
          </p:cNvPr>
          <p:cNvSpPr txBox="1"/>
          <p:nvPr/>
        </p:nvSpPr>
        <p:spPr>
          <a:xfrm>
            <a:off x="6715105" y="4560296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B5AFA2-280A-1E4E-84DB-06C9BFDC7D25}"/>
              </a:ext>
            </a:extLst>
          </p:cNvPr>
          <p:cNvSpPr txBox="1"/>
          <p:nvPr/>
        </p:nvSpPr>
        <p:spPr>
          <a:xfrm>
            <a:off x="6978895" y="370274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Prescribe Test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343E2F-EABD-C648-B133-6AF34A833C5C}"/>
              </a:ext>
            </a:extLst>
          </p:cNvPr>
          <p:cNvSpPr/>
          <p:nvPr/>
        </p:nvSpPr>
        <p:spPr>
          <a:xfrm>
            <a:off x="2213425" y="2738266"/>
            <a:ext cx="934892" cy="1376324"/>
          </a:xfrm>
          <a:prstGeom prst="leftBrace">
            <a:avLst>
              <a:gd name="adj1" fmla="val 8333"/>
              <a:gd name="adj2" fmla="val 48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FD12BDF-CB90-2A4F-AC56-1105302D36E5}"/>
              </a:ext>
            </a:extLst>
          </p:cNvPr>
          <p:cNvSpPr/>
          <p:nvPr/>
        </p:nvSpPr>
        <p:spPr>
          <a:xfrm>
            <a:off x="524291" y="2726067"/>
            <a:ext cx="1624268" cy="874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from patient booking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79453-DAFD-364B-BF32-3C5E5350F2E8}"/>
              </a:ext>
            </a:extLst>
          </p:cNvPr>
          <p:cNvSpPr/>
          <p:nvPr/>
        </p:nvSpPr>
        <p:spPr>
          <a:xfrm>
            <a:off x="1907573" y="252039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Created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E056B-76E2-7F41-849B-C5A4F20A3582}"/>
              </a:ext>
            </a:extLst>
          </p:cNvPr>
          <p:cNvSpPr/>
          <p:nvPr/>
        </p:nvSpPr>
        <p:spPr>
          <a:xfrm>
            <a:off x="1824057" y="906603"/>
            <a:ext cx="1621021" cy="601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</a:t>
            </a:r>
            <a:r>
              <a:rPr lang="en-US" dirty="0" err="1"/>
              <a:t>DoctorServlet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38BC2-5B41-9344-BAD5-7D561D3917F1}"/>
              </a:ext>
            </a:extLst>
          </p:cNvPr>
          <p:cNvSpPr txBox="1"/>
          <p:nvPr/>
        </p:nvSpPr>
        <p:spPr>
          <a:xfrm>
            <a:off x="10765572" y="223578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3" y="1754144"/>
            <a:ext cx="8218913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6096000" y="1929749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record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50BC34-E605-2F42-89C4-23E67B8E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7504"/>
              </p:ext>
            </p:extLst>
          </p:nvPr>
        </p:nvGraphicFramePr>
        <p:xfrm>
          <a:off x="2646465" y="2751685"/>
          <a:ext cx="75587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1722441425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141246238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73873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80452"/>
                  </a:ext>
                </a:extLst>
              </a:tr>
            </a:tbl>
          </a:graphicData>
        </a:graphic>
      </p:graphicFrame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30EC29-7FF5-BA4A-808F-7C6C38CE7950}"/>
              </a:ext>
            </a:extLst>
          </p:cNvPr>
          <p:cNvSpPr/>
          <p:nvPr/>
        </p:nvSpPr>
        <p:spPr>
          <a:xfrm>
            <a:off x="0" y="1914483"/>
            <a:ext cx="2646465" cy="9933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DisplayRecord.java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4CBEAB-C805-8E45-87ED-19BFF96E6244}"/>
              </a:ext>
            </a:extLst>
          </p:cNvPr>
          <p:cNvSpPr/>
          <p:nvPr/>
        </p:nvSpPr>
        <p:spPr>
          <a:xfrm>
            <a:off x="7460200" y="4310204"/>
            <a:ext cx="2929565" cy="7243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updated from </a:t>
            </a:r>
            <a:r>
              <a:rPr lang="en-US" dirty="0" err="1"/>
              <a:t>patient.sql</a:t>
            </a:r>
            <a:r>
              <a:rPr lang="en-US" dirty="0"/>
              <a:t> and </a:t>
            </a:r>
            <a:r>
              <a:rPr lang="en-US" dirty="0" err="1"/>
              <a:t>doctor.sql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7D9FEF-CA9F-A449-B796-21378A1A7FB9}"/>
              </a:ext>
            </a:extLst>
          </p:cNvPr>
          <p:cNvSpPr/>
          <p:nvPr/>
        </p:nvSpPr>
        <p:spPr>
          <a:xfrm>
            <a:off x="80395" y="3143026"/>
            <a:ext cx="2473354" cy="7443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</a:t>
            </a:r>
            <a:r>
              <a:rPr lang="en-US" sz="1600" dirty="0" err="1"/>
              <a:t>displayRecordServlet.java</a:t>
            </a:r>
            <a:endParaRPr lang="en-US" sz="1600" dirty="0"/>
          </a:p>
          <a:p>
            <a:pPr algn="ctr"/>
            <a:r>
              <a:rPr lang="en-US" sz="1600" dirty="0"/>
              <a:t>Create </a:t>
            </a:r>
            <a:r>
              <a:rPr lang="en-US" sz="1600" dirty="0" err="1"/>
              <a:t>RecordQuery.java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7382B-783D-B944-A257-7E6CAD79FC06}"/>
              </a:ext>
            </a:extLst>
          </p:cNvPr>
          <p:cNvSpPr txBox="1"/>
          <p:nvPr/>
        </p:nvSpPr>
        <p:spPr>
          <a:xfrm>
            <a:off x="10814807" y="92197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395817" y="1922215"/>
            <a:ext cx="8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7686512-B7B0-D74C-A69A-155006B57B37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on </a:t>
            </a:r>
            <a:r>
              <a:rPr lang="en-US" dirty="0" err="1"/>
              <a:t>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660083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19656" y="1609120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6151926" y="27838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055452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660082" y="279277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660081" y="317997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6151926" y="3191088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6151925" y="353791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660081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6096000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479570" y="1807296"/>
            <a:ext cx="2167149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Preg.jsp</a:t>
            </a:r>
            <a:r>
              <a:rPr lang="en-US" dirty="0"/>
              <a:t> created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E97A1CB-176C-C147-BE06-7376CC72F764}"/>
              </a:ext>
            </a:extLst>
          </p:cNvPr>
          <p:cNvSpPr/>
          <p:nvPr/>
        </p:nvSpPr>
        <p:spPr>
          <a:xfrm>
            <a:off x="479570" y="2473122"/>
            <a:ext cx="2167149" cy="56455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PregServlet.java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register.jsp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68858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register.jsp</a:t>
            </a:r>
            <a:r>
              <a:rPr lang="en-US" dirty="0"/>
              <a:t> created</a:t>
            </a:r>
          </a:p>
          <a:p>
            <a:pPr algn="ctr"/>
            <a:r>
              <a:rPr lang="en-US" dirty="0" err="1"/>
              <a:t>RegisterServlet.java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5500280" y="314398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500280" y="207744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337158" y="1725765"/>
            <a:ext cx="1922074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plog.jsp</a:t>
            </a:r>
            <a:r>
              <a:rPr lang="en-US" dirty="0"/>
              <a:t> created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7DC47-7183-AF4F-87DB-7A8FDA582E7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94F83-7762-A549-B992-C46FDCAB6052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B573B1F-2701-8D49-BD36-DF54CAC77577}"/>
              </a:ext>
            </a:extLst>
          </p:cNvPr>
          <p:cNvSpPr/>
          <p:nvPr/>
        </p:nvSpPr>
        <p:spPr>
          <a:xfrm>
            <a:off x="321978" y="2413774"/>
            <a:ext cx="1937254" cy="56455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plogservlet.java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79115" y="229661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04674" y="1563365"/>
            <a:ext cx="27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8785768" y="22788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615032" y="2296612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7390399" y="23027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79113" y="300346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7293923" y="304743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(password)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70958" y="3095799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8785768" y="3061406"/>
            <a:ext cx="193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cpassword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79116" y="3921978"/>
            <a:ext cx="6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21978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149292" y="1602915"/>
            <a:ext cx="2399451" cy="17485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dreg.jsp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DregServlet.jsp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MyConnection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DoctorQuery.jsp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Doctor.jsp</a:t>
            </a:r>
            <a:r>
              <a:rPr lang="en-US" sz="1600" dirty="0"/>
              <a:t> created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A77B0B-EF18-2B47-88EC-D02F15A6D52F}"/>
              </a:ext>
            </a:extLst>
          </p:cNvPr>
          <p:cNvSpPr txBox="1"/>
          <p:nvPr/>
        </p:nvSpPr>
        <p:spPr>
          <a:xfrm>
            <a:off x="1149292" y="4467248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45532B6-66C4-E740-A933-311E640504D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702815" y="3886873"/>
            <a:ext cx="400433" cy="120930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5439612" y="2107211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C5D51-985D-4A44-82AC-426EC39A78B9}"/>
              </a:ext>
            </a:extLst>
          </p:cNvPr>
          <p:cNvSpPr txBox="1"/>
          <p:nvPr/>
        </p:nvSpPr>
        <p:spPr>
          <a:xfrm>
            <a:off x="5479357" y="3146754"/>
            <a:ext cx="21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E600D-E02E-7245-AF32-D7A76D212E33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6CE85-F52F-3340-A57A-8E67DEF82D84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2C198-8901-E94B-B819-4E2F70B3EBC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84E8A5-0BF9-B04B-98E7-3FC005596C4D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6204D97-1CDD-5E43-B41E-76FF633CB37C}"/>
              </a:ext>
            </a:extLst>
          </p:cNvPr>
          <p:cNvSpPr/>
          <p:nvPr/>
        </p:nvSpPr>
        <p:spPr>
          <a:xfrm>
            <a:off x="125427" y="1828901"/>
            <a:ext cx="2389445" cy="7215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dlog.jsp</a:t>
            </a:r>
            <a:r>
              <a:rPr lang="en-US" sz="1600" dirty="0"/>
              <a:t> Created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A679DA8-EC81-B641-AF17-6C1CAFF05E6B}"/>
              </a:ext>
            </a:extLst>
          </p:cNvPr>
          <p:cNvSpPr/>
          <p:nvPr/>
        </p:nvSpPr>
        <p:spPr>
          <a:xfrm>
            <a:off x="84995" y="2821456"/>
            <a:ext cx="2470311" cy="60754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 </a:t>
            </a:r>
            <a:r>
              <a:rPr lang="en-US" sz="1600" dirty="0" err="1"/>
              <a:t>DlogServlet.java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952998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to receive link to 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7122952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CB3ABB2-4629-FC45-A8CA-9329765D22FE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30361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476926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4476926" y="3545401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07BA4-E848-F846-BAA2-36F7EE2FB257}"/>
              </a:ext>
            </a:extLst>
          </p:cNvPr>
          <p:cNvSpPr txBox="1"/>
          <p:nvPr/>
        </p:nvSpPr>
        <p:spPr>
          <a:xfrm>
            <a:off x="4476926" y="2963175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3BB925-828F-E14C-B67E-45575F26CDA0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4597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968767" y="1137632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612833" y="1857038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535884" y="323427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7866707" y="321368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3052182" y="320763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588930" y="4334503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6707596" y="4354632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27E93-0795-4049-92FC-32AB5BAA21E6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3052182" y="2650174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DC63A-D45C-A248-A2EF-977CF0B9A286}"/>
              </a:ext>
            </a:extLst>
          </p:cNvPr>
          <p:cNvSpPr txBox="1"/>
          <p:nvPr/>
        </p:nvSpPr>
        <p:spPr>
          <a:xfrm>
            <a:off x="5618170" y="263679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DOB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165861" y="1857038"/>
            <a:ext cx="2389445" cy="7215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PatientAcces.jsp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Patient.java</a:t>
            </a:r>
            <a:r>
              <a:rPr lang="en-US" sz="1600" dirty="0"/>
              <a:t> created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BA9D6AC-36F2-9B46-BF3E-3ED1722C1C6C}"/>
              </a:ext>
            </a:extLst>
          </p:cNvPr>
          <p:cNvSpPr/>
          <p:nvPr/>
        </p:nvSpPr>
        <p:spPr>
          <a:xfrm>
            <a:off x="84995" y="2821456"/>
            <a:ext cx="2470311" cy="10371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layout </a:t>
            </a:r>
          </a:p>
          <a:p>
            <a:pPr algn="ctr"/>
            <a:r>
              <a:rPr lang="en-US" sz="1600" dirty="0"/>
              <a:t>Create </a:t>
            </a:r>
            <a:r>
              <a:rPr lang="en-US" sz="1600" dirty="0" err="1"/>
              <a:t>PregServlet.java</a:t>
            </a:r>
            <a:endParaRPr lang="en-US" sz="1600" dirty="0"/>
          </a:p>
          <a:p>
            <a:pPr algn="ctr"/>
            <a:r>
              <a:rPr lang="en-US" sz="1600" dirty="0"/>
              <a:t>Create </a:t>
            </a:r>
            <a:r>
              <a:rPr lang="en-US" sz="1600" dirty="0" err="1"/>
              <a:t>PatientQuery.java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3F0A8-A360-0845-AC8B-3FA164596CD2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589</Words>
  <Application>Microsoft Macintosh PowerPoint</Application>
  <PresentationFormat>Widescreen</PresentationFormat>
  <Paragraphs>187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34</cp:revision>
  <dcterms:created xsi:type="dcterms:W3CDTF">2021-07-02T15:15:37Z</dcterms:created>
  <dcterms:modified xsi:type="dcterms:W3CDTF">2021-07-13T07:44:25Z</dcterms:modified>
</cp:coreProperties>
</file>