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8" r:id="rId4"/>
    <p:sldId id="263" r:id="rId5"/>
    <p:sldId id="259" r:id="rId6"/>
    <p:sldId id="264" r:id="rId7"/>
    <p:sldId id="265" r:id="rId8"/>
    <p:sldId id="260" r:id="rId9"/>
    <p:sldId id="266" r:id="rId10"/>
    <p:sldId id="267" r:id="rId11"/>
    <p:sldId id="273" r:id="rId12"/>
    <p:sldId id="269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88AA"/>
    <a:srgbClr val="F4DDBE"/>
    <a:srgbClr val="2E7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90"/>
    <p:restoredTop sz="94789"/>
  </p:normalViewPr>
  <p:slideViewPr>
    <p:cSldViewPr snapToGrid="0" snapToObjects="1">
      <p:cViewPr varScale="1">
        <p:scale>
          <a:sx n="94" d="100"/>
          <a:sy n="94" d="100"/>
        </p:scale>
        <p:origin x="21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EDB7-56A8-2349-876A-7A08DF43D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4DA8C-B60D-A641-85FC-6D1D92C64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633A2-670C-FD48-947A-601332093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10982-FBCD-7E49-B28B-0D04459A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C0BA0-96A5-CC4E-9F5F-6DEB078B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3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16B54-A4FF-2242-8B1B-97DB0E53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695CD-C08C-1F4A-B410-937C31BE2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B18CB-DAED-224A-AA1F-139C3FBE8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54392-47CF-9F4B-BBAA-3B4AF4D7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7AD35-736E-5248-90FC-94B57866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8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30BBF3-C26B-4C48-99A2-B58D18F34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B06C6-D6F3-2A4F-90F7-7B221D100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42B25-7B5E-A745-92AC-892C42E2C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D556F-EC4A-6342-AF39-7385E095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5E6EB-6823-0E40-BB5F-43B7B14A1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4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BC01A-4EEB-CE4D-8D1A-3B54AFF3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3E920-5A9C-584F-87F6-3CA406350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282CB-06AA-FA4A-8B5B-98B29D53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B07C5-900C-F045-93B1-0E85F21DB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691EF-35D8-0F4F-87E9-8F2EC955B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8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02F8-44DD-2249-8D55-989C28BA8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CF212-BABB-7644-8884-1DEDFBF04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B4136-A48B-3643-B3AA-205A66DDB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EF5F0-1345-9744-B28C-12D1EF69F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7041C-7F70-E547-8B73-F7EE42A08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9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3F70-DDF2-8649-A338-AF6B6557C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1ABB2-15E5-D94E-9B54-1CAA8BC21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F1FA1-998A-FB45-8C71-77C419384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E29E6-6811-9541-A8AA-4E5A4C255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3CE9E-5799-B548-B91D-46B3CBB8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1E61D-F1BF-3749-88BB-671FB890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0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117C6-F562-F445-8C1E-3E84AFE7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62938-068F-DF4F-AC60-839D1FD1F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A0C3F-D3BA-0B42-B15F-1AFC88DA0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281E4B-8B35-3649-AB9D-CC467EDBD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F2409B-2E19-0549-8FC7-862B02F831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DA84C1-6838-0149-8D75-EE094431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D7087F-4AD2-F34F-BE09-C591698A0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1AE99F-E8B3-324E-8F6C-EA26AEEF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70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D4CF-D5AB-0546-A2C3-E04FCAFE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0793B5-80DF-3C4A-B735-234020F6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FF260-5343-0641-9BD4-9D72BED39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11FCC8-E360-7C4A-8BB1-B41FD96F2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1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3CD5B-3BB0-034B-8907-D12BDFE29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1D32F7-F21C-9640-A476-86FE494E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033D9-5D99-604C-B7D1-2E7D5D54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7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E63A3-7C3B-DC46-9D94-7D81C5181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B47AC-FB37-FE46-9916-02D1D7459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63ABD-B245-A149-B474-F186EEBEC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0E60C-8269-4840-9D78-5ADA4297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72896-D520-CE4C-BE24-23846064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5CE77-638E-6E42-B0F8-4195E8FF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8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1B4D-8EFA-A046-8818-15E7F9B6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3F0BE4-D75C-244C-9730-35C38253F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6397B-7715-484B-A6D1-096C55A49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21AA2-CA7E-A64B-9318-698C19EF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8410A-0F9A-A24F-B0A5-CAA99A459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9E20B-EF31-4443-BEA5-2DCE5F889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5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63C8C-1885-E747-8A4C-4D23C3258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1F7F5-B9B5-5B42-A594-A91367EBF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A1ADB-0C3E-0D4D-BEEB-48565B7FB7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4D100-F615-184E-A0AE-323F58089210}" type="datetimeFigureOut">
              <a:rPr lang="en-US" smtClean="0"/>
              <a:t>7/5/21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92001-327B-044F-9765-2EC2BDC20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D5C5B-8714-0A40-9AE6-1F777EC45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60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34B01E-90EF-8942-9E82-155BF03FC169}"/>
              </a:ext>
            </a:extLst>
          </p:cNvPr>
          <p:cNvSpPr/>
          <p:nvPr/>
        </p:nvSpPr>
        <p:spPr>
          <a:xfrm>
            <a:off x="604007" y="1820411"/>
            <a:ext cx="4001549" cy="338076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243281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06E7B0-7FC8-5A45-A350-6AFE042386A6}"/>
              </a:ext>
            </a:extLst>
          </p:cNvPr>
          <p:cNvSpPr txBox="1"/>
          <p:nvPr/>
        </p:nvSpPr>
        <p:spPr>
          <a:xfrm>
            <a:off x="8858774" y="360728"/>
            <a:ext cx="847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Doctor Access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1ABC0-D1E7-F742-896A-6B71F1AC645C}"/>
              </a:ext>
            </a:extLst>
          </p:cNvPr>
          <p:cNvSpPr txBox="1"/>
          <p:nvPr/>
        </p:nvSpPr>
        <p:spPr>
          <a:xfrm>
            <a:off x="763398" y="2155970"/>
            <a:ext cx="433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Information of the Hospital (about us)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02A5F-B4C2-6E46-8889-94758D922528}"/>
              </a:ext>
            </a:extLst>
          </p:cNvPr>
          <p:cNvSpPr txBox="1"/>
          <p:nvPr/>
        </p:nvSpPr>
        <p:spPr>
          <a:xfrm>
            <a:off x="7298422" y="2181138"/>
            <a:ext cx="369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Picture of a Hospital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47EEE8-FC06-7742-B098-6010EAC23EB9}"/>
              </a:ext>
            </a:extLst>
          </p:cNvPr>
          <p:cNvSpPr/>
          <p:nvPr/>
        </p:nvSpPr>
        <p:spPr>
          <a:xfrm>
            <a:off x="7143225" y="1806627"/>
            <a:ext cx="4001549" cy="338076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B998B-4F2D-1944-A306-E02E48B4D9C8}"/>
              </a:ext>
            </a:extLst>
          </p:cNvPr>
          <p:cNvSpPr txBox="1"/>
          <p:nvPr/>
        </p:nvSpPr>
        <p:spPr>
          <a:xfrm>
            <a:off x="679508" y="1007059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769140" y="356344"/>
            <a:ext cx="218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Website title (Hospital Name)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3D5B5A-A641-CB44-A02E-E1634756113D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0ECD80-62F3-A940-97BD-1DA72C2F2807}"/>
              </a:ext>
            </a:extLst>
          </p:cNvPr>
          <p:cNvSpPr txBox="1"/>
          <p:nvPr/>
        </p:nvSpPr>
        <p:spPr>
          <a:xfrm>
            <a:off x="10490433" y="360728"/>
            <a:ext cx="847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</a:t>
            </a:r>
          </a:p>
          <a:p>
            <a:r>
              <a:rPr lang="en-US" sz="1600" dirty="0"/>
              <a:t>Access</a:t>
            </a:r>
          </a:p>
        </p:txBody>
      </p:sp>
    </p:spTree>
    <p:extLst>
      <p:ext uri="{BB962C8B-B14F-4D97-AF65-F5344CB8AC3E}">
        <p14:creationId xmlns:p14="http://schemas.microsoft.com/office/powerpoint/2010/main" val="3767822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34B01E-90EF-8942-9E82-155BF03FC169}"/>
              </a:ext>
            </a:extLst>
          </p:cNvPr>
          <p:cNvSpPr/>
          <p:nvPr/>
        </p:nvSpPr>
        <p:spPr>
          <a:xfrm>
            <a:off x="2634144" y="1754144"/>
            <a:ext cx="7122252" cy="33295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207218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06E7B0-7FC8-5A45-A350-6AFE042386A6}"/>
              </a:ext>
            </a:extLst>
          </p:cNvPr>
          <p:cNvSpPr txBox="1"/>
          <p:nvPr/>
        </p:nvSpPr>
        <p:spPr>
          <a:xfrm>
            <a:off x="8858774" y="360728"/>
            <a:ext cx="2860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Hi, (patient name)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5242FB-1453-5E4A-B9AC-9E4ACD40FBE2}"/>
              </a:ext>
            </a:extLst>
          </p:cNvPr>
          <p:cNvSpPr txBox="1"/>
          <p:nvPr/>
        </p:nvSpPr>
        <p:spPr>
          <a:xfrm>
            <a:off x="10975596" y="1118802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Sign out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B998B-4F2D-1944-A306-E02E48B4D9C8}"/>
              </a:ext>
            </a:extLst>
          </p:cNvPr>
          <p:cNvSpPr txBox="1"/>
          <p:nvPr/>
        </p:nvSpPr>
        <p:spPr>
          <a:xfrm>
            <a:off x="679508" y="1007059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769140" y="356344"/>
            <a:ext cx="218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Access</a:t>
            </a:r>
          </a:p>
          <a:p>
            <a:r>
              <a:rPr lang="en-US" dirty="0"/>
              <a:t>(Hospital Name)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E9F10F-C850-0B40-ADEF-4FB1BB68B7A2}"/>
              </a:ext>
            </a:extLst>
          </p:cNvPr>
          <p:cNvSpPr txBox="1"/>
          <p:nvPr/>
        </p:nvSpPr>
        <p:spPr>
          <a:xfrm>
            <a:off x="1514212" y="1000060"/>
            <a:ext cx="200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 appointment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E9CBAF-0DA0-BD4B-8685-0FC1908C21E1}"/>
              </a:ext>
            </a:extLst>
          </p:cNvPr>
          <p:cNvSpPr txBox="1"/>
          <p:nvPr/>
        </p:nvSpPr>
        <p:spPr>
          <a:xfrm>
            <a:off x="4896374" y="1945814"/>
            <a:ext cx="239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Patient Record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0A665A-C98A-B44A-8A44-D61414C70B12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DB5F45-DED0-5547-8911-09307E015ECE}"/>
              </a:ext>
            </a:extLst>
          </p:cNvPr>
          <p:cNvSpPr txBox="1"/>
          <p:nvPr/>
        </p:nvSpPr>
        <p:spPr>
          <a:xfrm>
            <a:off x="3390550" y="1023242"/>
            <a:ext cx="1777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View your record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561B6D-D157-8A49-ABED-A54D0725474B}"/>
              </a:ext>
            </a:extLst>
          </p:cNvPr>
          <p:cNvSpPr txBox="1"/>
          <p:nvPr/>
        </p:nvSpPr>
        <p:spPr>
          <a:xfrm>
            <a:off x="9708857" y="1109391"/>
            <a:ext cx="1266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Messages</a:t>
            </a:r>
          </a:p>
        </p:txBody>
      </p:sp>
    </p:spTree>
    <p:extLst>
      <p:ext uri="{BB962C8B-B14F-4D97-AF65-F5344CB8AC3E}">
        <p14:creationId xmlns:p14="http://schemas.microsoft.com/office/powerpoint/2010/main" val="2479071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53E0D-C0D3-DD49-9B5D-789EBCDE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E819D-B91A-574F-81C2-F3D0275A0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3488AA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9DB91C5-4A45-F741-A29F-B9EAF0DCB495}"/>
              </a:ext>
            </a:extLst>
          </p:cNvPr>
          <p:cNvGrpSpPr/>
          <p:nvPr/>
        </p:nvGrpSpPr>
        <p:grpSpPr>
          <a:xfrm>
            <a:off x="8039100" y="1945154"/>
            <a:ext cx="1723030" cy="2772685"/>
            <a:chOff x="8039100" y="1945154"/>
            <a:chExt cx="1723030" cy="2772685"/>
          </a:xfrm>
        </p:grpSpPr>
        <p:pic>
          <p:nvPicPr>
            <p:cNvPr id="7" name="Graphic 6" descr="Medical with solid fill">
              <a:extLst>
                <a:ext uri="{FF2B5EF4-FFF2-40B4-BE49-F238E27FC236}">
                  <a16:creationId xmlns:a16="http://schemas.microsoft.com/office/drawing/2014/main" id="{4BF07342-6A37-DA42-8B90-8532D1CEF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39100" y="2567485"/>
              <a:ext cx="1723030" cy="172303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275CB79-3667-E94D-B278-252CF80A3C31}"/>
                </a:ext>
              </a:extLst>
            </p:cNvPr>
            <p:cNvSpPr/>
            <p:nvPr/>
          </p:nvSpPr>
          <p:spPr>
            <a:xfrm>
              <a:off x="8122997" y="1945154"/>
              <a:ext cx="155523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GB" sz="5400" b="1" cap="none" spc="0" dirty="0">
                  <a:ln/>
                  <a:solidFill>
                    <a:srgbClr val="3488AA"/>
                  </a:solidFill>
                  <a:effectLst/>
                </a:rPr>
                <a:t>HMS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A75375-953D-7344-965F-F24B9ABD474C}"/>
                </a:ext>
              </a:extLst>
            </p:cNvPr>
            <p:cNvSpPr/>
            <p:nvPr/>
          </p:nvSpPr>
          <p:spPr>
            <a:xfrm>
              <a:off x="8095746" y="4133064"/>
              <a:ext cx="1609736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GB" sz="3200" b="1" cap="none" spc="0" dirty="0">
                  <a:ln/>
                  <a:solidFill>
                    <a:srgbClr val="3488AA"/>
                  </a:solidFill>
                  <a:effectLst/>
                </a:rPr>
                <a:t>We Care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2279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34B01E-90EF-8942-9E82-155BF03FC169}"/>
              </a:ext>
            </a:extLst>
          </p:cNvPr>
          <p:cNvSpPr/>
          <p:nvPr/>
        </p:nvSpPr>
        <p:spPr>
          <a:xfrm>
            <a:off x="2634144" y="1754144"/>
            <a:ext cx="7122252" cy="33295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207218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06E7B0-7FC8-5A45-A350-6AFE042386A6}"/>
              </a:ext>
            </a:extLst>
          </p:cNvPr>
          <p:cNvSpPr txBox="1"/>
          <p:nvPr/>
        </p:nvSpPr>
        <p:spPr>
          <a:xfrm>
            <a:off x="8858774" y="360728"/>
            <a:ext cx="2860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Hi, (Doctor name)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5242FB-1453-5E4A-B9AC-9E4ACD40FBE2}"/>
              </a:ext>
            </a:extLst>
          </p:cNvPr>
          <p:cNvSpPr txBox="1"/>
          <p:nvPr/>
        </p:nvSpPr>
        <p:spPr>
          <a:xfrm>
            <a:off x="10975596" y="1118802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Sign out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B998B-4F2D-1944-A306-E02E48B4D9C8}"/>
              </a:ext>
            </a:extLst>
          </p:cNvPr>
          <p:cNvSpPr txBox="1"/>
          <p:nvPr/>
        </p:nvSpPr>
        <p:spPr>
          <a:xfrm>
            <a:off x="679508" y="1007059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769140" y="356344"/>
            <a:ext cx="218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 Access</a:t>
            </a:r>
          </a:p>
          <a:p>
            <a:r>
              <a:rPr lang="en-US" dirty="0"/>
              <a:t>(Hospital Name)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0A665A-C98A-B44A-8A44-D61414C70B12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561B6D-D157-8A49-ABED-A54D0725474B}"/>
              </a:ext>
            </a:extLst>
          </p:cNvPr>
          <p:cNvSpPr txBox="1"/>
          <p:nvPr/>
        </p:nvSpPr>
        <p:spPr>
          <a:xfrm>
            <a:off x="9708857" y="1109391"/>
            <a:ext cx="1266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Messages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7689EE-3C59-2445-89B7-7E7BC7106C27}"/>
              </a:ext>
            </a:extLst>
          </p:cNvPr>
          <p:cNvSpPr txBox="1"/>
          <p:nvPr/>
        </p:nvSpPr>
        <p:spPr>
          <a:xfrm>
            <a:off x="4769140" y="1847876"/>
            <a:ext cx="276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Booking Notification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FA3CFC-E9F0-1D4D-B22F-9E62711B9D7A}"/>
              </a:ext>
            </a:extLst>
          </p:cNvPr>
          <p:cNvSpPr txBox="1"/>
          <p:nvPr/>
        </p:nvSpPr>
        <p:spPr>
          <a:xfrm>
            <a:off x="3148318" y="2378384"/>
            <a:ext cx="2271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Details of Booking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A802C5-ED52-3745-8A57-7A1ED52EC361}"/>
              </a:ext>
            </a:extLst>
          </p:cNvPr>
          <p:cNvSpPr txBox="1"/>
          <p:nvPr/>
        </p:nvSpPr>
        <p:spPr>
          <a:xfrm>
            <a:off x="6944684" y="3078349"/>
            <a:ext cx="2764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Historical Patient Record (list in descending order (date))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8CBB7B-797F-B446-BFCC-CCD87CDF58C4}"/>
              </a:ext>
            </a:extLst>
          </p:cNvPr>
          <p:cNvSpPr txBox="1"/>
          <p:nvPr/>
        </p:nvSpPr>
        <p:spPr>
          <a:xfrm>
            <a:off x="1442558" y="807958"/>
            <a:ext cx="1979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View appointment(historical record alongside)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67C011-2719-BA4E-B215-0F38E906CC91}"/>
              </a:ext>
            </a:extLst>
          </p:cNvPr>
          <p:cNvSpPr txBox="1"/>
          <p:nvPr/>
        </p:nvSpPr>
        <p:spPr>
          <a:xfrm>
            <a:off x="3391253" y="954576"/>
            <a:ext cx="200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Update Patient records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33286C-DE33-084A-845F-303A3F7EBA69}"/>
              </a:ext>
            </a:extLst>
          </p:cNvPr>
          <p:cNvSpPr txBox="1"/>
          <p:nvPr/>
        </p:nvSpPr>
        <p:spPr>
          <a:xfrm>
            <a:off x="3148319" y="2770572"/>
            <a:ext cx="1620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Patient Name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5E8B0C-A499-6345-B1D0-D0628D278091}"/>
              </a:ext>
            </a:extLst>
          </p:cNvPr>
          <p:cNvSpPr txBox="1"/>
          <p:nvPr/>
        </p:nvSpPr>
        <p:spPr>
          <a:xfrm>
            <a:off x="3148318" y="3025594"/>
            <a:ext cx="1620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Patient ID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259806-BC09-0F41-95A3-6BFC5076EE89}"/>
              </a:ext>
            </a:extLst>
          </p:cNvPr>
          <p:cNvSpPr txBox="1"/>
          <p:nvPr/>
        </p:nvSpPr>
        <p:spPr>
          <a:xfrm>
            <a:off x="3148318" y="3293142"/>
            <a:ext cx="1620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Problem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B8D09B-FF36-B142-AB9A-77915E7DAE15}"/>
              </a:ext>
            </a:extLst>
          </p:cNvPr>
          <p:cNvSpPr txBox="1"/>
          <p:nvPr/>
        </p:nvSpPr>
        <p:spPr>
          <a:xfrm>
            <a:off x="3148318" y="3588393"/>
            <a:ext cx="1620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B5B87F-31B5-B24D-A222-2DEEC2EADBB1}"/>
              </a:ext>
            </a:extLst>
          </p:cNvPr>
          <p:cNvSpPr txBox="1"/>
          <p:nvPr/>
        </p:nvSpPr>
        <p:spPr>
          <a:xfrm>
            <a:off x="6952025" y="2375552"/>
            <a:ext cx="2271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Record (button (optional))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BF072A-3BAE-7F4A-89AE-7ACC1A19BAF2}"/>
              </a:ext>
            </a:extLst>
          </p:cNvPr>
          <p:cNvSpPr txBox="1"/>
          <p:nvPr/>
        </p:nvSpPr>
        <p:spPr>
          <a:xfrm>
            <a:off x="2775012" y="4028283"/>
            <a:ext cx="1620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Confirm Booking button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E6FD07-9628-C545-9088-04E468BB4D5C}"/>
              </a:ext>
            </a:extLst>
          </p:cNvPr>
          <p:cNvSpPr txBox="1"/>
          <p:nvPr/>
        </p:nvSpPr>
        <p:spPr>
          <a:xfrm>
            <a:off x="3989488" y="4028283"/>
            <a:ext cx="1620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Reschedule Booking button</a:t>
            </a:r>
          </a:p>
        </p:txBody>
      </p:sp>
    </p:spTree>
    <p:extLst>
      <p:ext uri="{BB962C8B-B14F-4D97-AF65-F5344CB8AC3E}">
        <p14:creationId xmlns:p14="http://schemas.microsoft.com/office/powerpoint/2010/main" val="2024253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34B01E-90EF-8942-9E82-155BF03FC169}"/>
              </a:ext>
            </a:extLst>
          </p:cNvPr>
          <p:cNvSpPr/>
          <p:nvPr/>
        </p:nvSpPr>
        <p:spPr>
          <a:xfrm>
            <a:off x="2634144" y="1754144"/>
            <a:ext cx="7122252" cy="33295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207218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06E7B0-7FC8-5A45-A350-6AFE042386A6}"/>
              </a:ext>
            </a:extLst>
          </p:cNvPr>
          <p:cNvSpPr txBox="1"/>
          <p:nvPr/>
        </p:nvSpPr>
        <p:spPr>
          <a:xfrm>
            <a:off x="8858774" y="360728"/>
            <a:ext cx="2860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Hi, (Doctor name)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5242FB-1453-5E4A-B9AC-9E4ACD40FBE2}"/>
              </a:ext>
            </a:extLst>
          </p:cNvPr>
          <p:cNvSpPr txBox="1"/>
          <p:nvPr/>
        </p:nvSpPr>
        <p:spPr>
          <a:xfrm>
            <a:off x="10975596" y="1118802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Sign out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B998B-4F2D-1944-A306-E02E48B4D9C8}"/>
              </a:ext>
            </a:extLst>
          </p:cNvPr>
          <p:cNvSpPr txBox="1"/>
          <p:nvPr/>
        </p:nvSpPr>
        <p:spPr>
          <a:xfrm>
            <a:off x="679508" y="1007059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769140" y="356344"/>
            <a:ext cx="218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 Access</a:t>
            </a:r>
          </a:p>
          <a:p>
            <a:r>
              <a:rPr lang="en-US" dirty="0"/>
              <a:t>(Hospital Name)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0A665A-C98A-B44A-8A44-D61414C70B12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561B6D-D157-8A49-ABED-A54D0725474B}"/>
              </a:ext>
            </a:extLst>
          </p:cNvPr>
          <p:cNvSpPr txBox="1"/>
          <p:nvPr/>
        </p:nvSpPr>
        <p:spPr>
          <a:xfrm>
            <a:off x="9708857" y="1109391"/>
            <a:ext cx="1266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Messages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2C3801-0E07-494C-9AB2-BAA99277A8A0}"/>
              </a:ext>
            </a:extLst>
          </p:cNvPr>
          <p:cNvSpPr txBox="1"/>
          <p:nvPr/>
        </p:nvSpPr>
        <p:spPr>
          <a:xfrm>
            <a:off x="4872605" y="1901093"/>
            <a:ext cx="2446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Update Patient record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6B45BB-1AC6-9E4B-97CA-3AD29143246D}"/>
              </a:ext>
            </a:extLst>
          </p:cNvPr>
          <p:cNvSpPr txBox="1"/>
          <p:nvPr/>
        </p:nvSpPr>
        <p:spPr>
          <a:xfrm>
            <a:off x="4060271" y="2325392"/>
            <a:ext cx="190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F88F77-659F-2542-AFBA-82EA765F0A1F}"/>
              </a:ext>
            </a:extLst>
          </p:cNvPr>
          <p:cNvSpPr txBox="1"/>
          <p:nvPr/>
        </p:nvSpPr>
        <p:spPr>
          <a:xfrm>
            <a:off x="5796791" y="2325392"/>
            <a:ext cx="190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ID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52A10B-0A03-2445-9C8B-E9736C955018}"/>
              </a:ext>
            </a:extLst>
          </p:cNvPr>
          <p:cNvSpPr txBox="1"/>
          <p:nvPr/>
        </p:nvSpPr>
        <p:spPr>
          <a:xfrm>
            <a:off x="4034403" y="2671455"/>
            <a:ext cx="190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Problem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F7BE60-DF3E-8A4F-8156-0FC32034DDCC}"/>
              </a:ext>
            </a:extLst>
          </p:cNvPr>
          <p:cNvSpPr txBox="1"/>
          <p:nvPr/>
        </p:nvSpPr>
        <p:spPr>
          <a:xfrm>
            <a:off x="5771622" y="2671455"/>
            <a:ext cx="190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Treatment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05186E-09ED-CC42-A20A-9172DD74E0E1}"/>
              </a:ext>
            </a:extLst>
          </p:cNvPr>
          <p:cNvSpPr txBox="1"/>
          <p:nvPr/>
        </p:nvSpPr>
        <p:spPr>
          <a:xfrm>
            <a:off x="4034402" y="3049199"/>
            <a:ext cx="190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E13F6C-C112-1648-96BD-101564D205FD}"/>
              </a:ext>
            </a:extLst>
          </p:cNvPr>
          <p:cNvSpPr txBox="1"/>
          <p:nvPr/>
        </p:nvSpPr>
        <p:spPr>
          <a:xfrm>
            <a:off x="1442558" y="807958"/>
            <a:ext cx="1979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View appointment(historical record alongside)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9CB54E-4015-EB41-8BED-42481BB86EB1}"/>
              </a:ext>
            </a:extLst>
          </p:cNvPr>
          <p:cNvSpPr txBox="1"/>
          <p:nvPr/>
        </p:nvSpPr>
        <p:spPr>
          <a:xfrm>
            <a:off x="3391253" y="954576"/>
            <a:ext cx="200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Update Patient records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B2CFF4-06DC-BB45-940F-C960DD050A5B}"/>
              </a:ext>
            </a:extLst>
          </p:cNvPr>
          <p:cNvSpPr txBox="1"/>
          <p:nvPr/>
        </p:nvSpPr>
        <p:spPr>
          <a:xfrm>
            <a:off x="4034402" y="3473498"/>
            <a:ext cx="190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Update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B1483F-1DB8-8A48-A265-EF7651560AFD}"/>
              </a:ext>
            </a:extLst>
          </p:cNvPr>
          <p:cNvSpPr txBox="1"/>
          <p:nvPr/>
        </p:nvSpPr>
        <p:spPr>
          <a:xfrm>
            <a:off x="5863903" y="3457321"/>
            <a:ext cx="190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1374416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34B01E-90EF-8942-9E82-155BF03FC169}"/>
              </a:ext>
            </a:extLst>
          </p:cNvPr>
          <p:cNvSpPr/>
          <p:nvPr/>
        </p:nvSpPr>
        <p:spPr>
          <a:xfrm>
            <a:off x="2634144" y="1754144"/>
            <a:ext cx="7122252" cy="33295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207218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5242FB-1453-5E4A-B9AC-9E4ACD40FBE2}"/>
              </a:ext>
            </a:extLst>
          </p:cNvPr>
          <p:cNvSpPr txBox="1"/>
          <p:nvPr/>
        </p:nvSpPr>
        <p:spPr>
          <a:xfrm>
            <a:off x="4769140" y="2821768"/>
            <a:ext cx="2292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You have now signed out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B998B-4F2D-1944-A306-E02E48B4D9C8}"/>
              </a:ext>
            </a:extLst>
          </p:cNvPr>
          <p:cNvSpPr txBox="1"/>
          <p:nvPr/>
        </p:nvSpPr>
        <p:spPr>
          <a:xfrm>
            <a:off x="679508" y="1007059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769140" y="356344"/>
            <a:ext cx="2292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Doctor/Patient Access</a:t>
            </a:r>
          </a:p>
          <a:p>
            <a:r>
              <a:rPr lang="en-US" dirty="0"/>
              <a:t>(Hospital Name)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0A665A-C98A-B44A-8A44-D61414C70B12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</p:spTree>
    <p:extLst>
      <p:ext uri="{BB962C8B-B14F-4D97-AF65-F5344CB8AC3E}">
        <p14:creationId xmlns:p14="http://schemas.microsoft.com/office/powerpoint/2010/main" val="2821977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176169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02A5F-B4C2-6E46-8889-94758D922528}"/>
              </a:ext>
            </a:extLst>
          </p:cNvPr>
          <p:cNvSpPr txBox="1"/>
          <p:nvPr/>
        </p:nvSpPr>
        <p:spPr>
          <a:xfrm>
            <a:off x="4235041" y="2521600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47EEE8-FC06-7742-B098-6010EAC23EB9}"/>
              </a:ext>
            </a:extLst>
          </p:cNvPr>
          <p:cNvSpPr/>
          <p:nvPr/>
        </p:nvSpPr>
        <p:spPr>
          <a:xfrm>
            <a:off x="1015069" y="1515523"/>
            <a:ext cx="10129706" cy="36718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B998B-4F2D-1944-A306-E02E48B4D9C8}"/>
              </a:ext>
            </a:extLst>
          </p:cNvPr>
          <p:cNvSpPr txBox="1"/>
          <p:nvPr/>
        </p:nvSpPr>
        <p:spPr>
          <a:xfrm>
            <a:off x="679508" y="1007059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836252" y="223618"/>
            <a:ext cx="2403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Patient Access</a:t>
            </a:r>
          </a:p>
          <a:p>
            <a:r>
              <a:rPr lang="en-US" dirty="0"/>
              <a:t>(Hospital Name)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3D5B5A-A641-CB44-A02E-E1634756113D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15EDB9-9F80-4C49-9743-25BDD1E44106}"/>
              </a:ext>
            </a:extLst>
          </p:cNvPr>
          <p:cNvSpPr txBox="1"/>
          <p:nvPr/>
        </p:nvSpPr>
        <p:spPr>
          <a:xfrm>
            <a:off x="5630410" y="2521600"/>
            <a:ext cx="149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FDE0C1-BE1C-694A-9960-25E962EC4680}"/>
              </a:ext>
            </a:extLst>
          </p:cNvPr>
          <p:cNvSpPr txBox="1"/>
          <p:nvPr/>
        </p:nvSpPr>
        <p:spPr>
          <a:xfrm>
            <a:off x="7122255" y="2521600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6EDEAE-94C2-A744-A35A-F177077B31BF}"/>
              </a:ext>
            </a:extLst>
          </p:cNvPr>
          <p:cNvSpPr txBox="1"/>
          <p:nvPr/>
        </p:nvSpPr>
        <p:spPr>
          <a:xfrm>
            <a:off x="5574484" y="3013611"/>
            <a:ext cx="139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Forgotten password?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DF0217-3FA4-2F48-BE45-7CE4C58BD835}"/>
              </a:ext>
            </a:extLst>
          </p:cNvPr>
          <p:cNvSpPr txBox="1"/>
          <p:nvPr/>
        </p:nvSpPr>
        <p:spPr>
          <a:xfrm>
            <a:off x="6859398" y="3008325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 up</a:t>
            </a:r>
          </a:p>
        </p:txBody>
      </p:sp>
    </p:spTree>
    <p:extLst>
      <p:ext uri="{BB962C8B-B14F-4D97-AF65-F5344CB8AC3E}">
        <p14:creationId xmlns:p14="http://schemas.microsoft.com/office/powerpoint/2010/main" val="357265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176169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02A5F-B4C2-6E46-8889-94758D922528}"/>
              </a:ext>
            </a:extLst>
          </p:cNvPr>
          <p:cNvSpPr txBox="1"/>
          <p:nvPr/>
        </p:nvSpPr>
        <p:spPr>
          <a:xfrm>
            <a:off x="4138567" y="1803634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47EEE8-FC06-7742-B098-6010EAC23EB9}"/>
              </a:ext>
            </a:extLst>
          </p:cNvPr>
          <p:cNvSpPr/>
          <p:nvPr/>
        </p:nvSpPr>
        <p:spPr>
          <a:xfrm>
            <a:off x="1015069" y="1515523"/>
            <a:ext cx="10129706" cy="36718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B998B-4F2D-1944-A306-E02E48B4D9C8}"/>
              </a:ext>
            </a:extLst>
          </p:cNvPr>
          <p:cNvSpPr txBox="1"/>
          <p:nvPr/>
        </p:nvSpPr>
        <p:spPr>
          <a:xfrm>
            <a:off x="679508" y="1007059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836252" y="223618"/>
            <a:ext cx="2403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Registration form Patient Access</a:t>
            </a:r>
          </a:p>
          <a:p>
            <a:r>
              <a:rPr lang="en-US" dirty="0"/>
              <a:t>(Hospital Name)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3D5B5A-A641-CB44-A02E-E1634756113D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F66FF6-9688-F14C-A3A0-A2E5F5319C55}"/>
              </a:ext>
            </a:extLst>
          </p:cNvPr>
          <p:cNvSpPr txBox="1"/>
          <p:nvPr/>
        </p:nvSpPr>
        <p:spPr>
          <a:xfrm>
            <a:off x="5630410" y="2114353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Postcode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7C1F0F-6AA2-E744-B308-37DC8D85EFF6}"/>
              </a:ext>
            </a:extLst>
          </p:cNvPr>
          <p:cNvSpPr txBox="1"/>
          <p:nvPr/>
        </p:nvSpPr>
        <p:spPr>
          <a:xfrm>
            <a:off x="5533936" y="1803634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 of Birth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D7B125-2B81-CB49-83E6-E47220CB05E7}"/>
              </a:ext>
            </a:extLst>
          </p:cNvPr>
          <p:cNvSpPr txBox="1"/>
          <p:nvPr/>
        </p:nvSpPr>
        <p:spPr>
          <a:xfrm>
            <a:off x="4138566" y="2123286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5EFAF5-9A8D-FB4F-BDB8-84E019352950}"/>
              </a:ext>
            </a:extLst>
          </p:cNvPr>
          <p:cNvSpPr txBox="1"/>
          <p:nvPr/>
        </p:nvSpPr>
        <p:spPr>
          <a:xfrm>
            <a:off x="4138565" y="2510488"/>
            <a:ext cx="1491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 number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15EDB9-9F80-4C49-9743-25BDD1E44106}"/>
              </a:ext>
            </a:extLst>
          </p:cNvPr>
          <p:cNvSpPr txBox="1"/>
          <p:nvPr/>
        </p:nvSpPr>
        <p:spPr>
          <a:xfrm>
            <a:off x="5630410" y="2521600"/>
            <a:ext cx="149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2D112B-2E54-6446-8979-DE283D516A84}"/>
              </a:ext>
            </a:extLst>
          </p:cNvPr>
          <p:cNvSpPr txBox="1"/>
          <p:nvPr/>
        </p:nvSpPr>
        <p:spPr>
          <a:xfrm>
            <a:off x="5630409" y="2868430"/>
            <a:ext cx="1491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 Password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0E859A-28A0-1F4A-A457-42E172A49F05}"/>
              </a:ext>
            </a:extLst>
          </p:cNvPr>
          <p:cNvSpPr txBox="1"/>
          <p:nvPr/>
        </p:nvSpPr>
        <p:spPr>
          <a:xfrm>
            <a:off x="4138565" y="3961917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1717F7-45A9-AC40-B063-715261DA0080}"/>
              </a:ext>
            </a:extLst>
          </p:cNvPr>
          <p:cNvSpPr txBox="1"/>
          <p:nvPr/>
        </p:nvSpPr>
        <p:spPr>
          <a:xfrm>
            <a:off x="5574484" y="3961917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Clear Form</a:t>
            </a:r>
          </a:p>
        </p:txBody>
      </p:sp>
    </p:spTree>
    <p:extLst>
      <p:ext uri="{BB962C8B-B14F-4D97-AF65-F5344CB8AC3E}">
        <p14:creationId xmlns:p14="http://schemas.microsoft.com/office/powerpoint/2010/main" val="4059615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176169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02A5F-B4C2-6E46-8889-94758D922528}"/>
              </a:ext>
            </a:extLst>
          </p:cNvPr>
          <p:cNvSpPr txBox="1"/>
          <p:nvPr/>
        </p:nvSpPr>
        <p:spPr>
          <a:xfrm>
            <a:off x="4235041" y="2521600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47EEE8-FC06-7742-B098-6010EAC23EB9}"/>
              </a:ext>
            </a:extLst>
          </p:cNvPr>
          <p:cNvSpPr/>
          <p:nvPr/>
        </p:nvSpPr>
        <p:spPr>
          <a:xfrm>
            <a:off x="1015069" y="1515523"/>
            <a:ext cx="10129706" cy="36718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B998B-4F2D-1944-A306-E02E48B4D9C8}"/>
              </a:ext>
            </a:extLst>
          </p:cNvPr>
          <p:cNvSpPr txBox="1"/>
          <p:nvPr/>
        </p:nvSpPr>
        <p:spPr>
          <a:xfrm>
            <a:off x="679508" y="1007059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836252" y="223618"/>
            <a:ext cx="2403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Doctor Access</a:t>
            </a:r>
          </a:p>
          <a:p>
            <a:r>
              <a:rPr lang="en-US" dirty="0"/>
              <a:t>(Hospital Name)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3D5B5A-A641-CB44-A02E-E1634756113D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15EDB9-9F80-4C49-9743-25BDD1E44106}"/>
              </a:ext>
            </a:extLst>
          </p:cNvPr>
          <p:cNvSpPr txBox="1"/>
          <p:nvPr/>
        </p:nvSpPr>
        <p:spPr>
          <a:xfrm>
            <a:off x="5630410" y="2521600"/>
            <a:ext cx="149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FDE0C1-BE1C-694A-9960-25E962EC4680}"/>
              </a:ext>
            </a:extLst>
          </p:cNvPr>
          <p:cNvSpPr txBox="1"/>
          <p:nvPr/>
        </p:nvSpPr>
        <p:spPr>
          <a:xfrm>
            <a:off x="7122255" y="2521600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6EDEAE-94C2-A744-A35A-F177077B31BF}"/>
              </a:ext>
            </a:extLst>
          </p:cNvPr>
          <p:cNvSpPr txBox="1"/>
          <p:nvPr/>
        </p:nvSpPr>
        <p:spPr>
          <a:xfrm>
            <a:off x="5574484" y="3013611"/>
            <a:ext cx="139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Forgotten password?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10380D-7300-5743-BB94-B2992B45E42B}"/>
              </a:ext>
            </a:extLst>
          </p:cNvPr>
          <p:cNvSpPr txBox="1"/>
          <p:nvPr/>
        </p:nvSpPr>
        <p:spPr>
          <a:xfrm>
            <a:off x="6859398" y="3008325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 up</a:t>
            </a:r>
          </a:p>
        </p:txBody>
      </p:sp>
    </p:spTree>
    <p:extLst>
      <p:ext uri="{BB962C8B-B14F-4D97-AF65-F5344CB8AC3E}">
        <p14:creationId xmlns:p14="http://schemas.microsoft.com/office/powerpoint/2010/main" val="2402271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176169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02A5F-B4C2-6E46-8889-94758D922528}"/>
              </a:ext>
            </a:extLst>
          </p:cNvPr>
          <p:cNvSpPr txBox="1"/>
          <p:nvPr/>
        </p:nvSpPr>
        <p:spPr>
          <a:xfrm>
            <a:off x="4138567" y="1803634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47EEE8-FC06-7742-B098-6010EAC23EB9}"/>
              </a:ext>
            </a:extLst>
          </p:cNvPr>
          <p:cNvSpPr/>
          <p:nvPr/>
        </p:nvSpPr>
        <p:spPr>
          <a:xfrm>
            <a:off x="1015069" y="1515523"/>
            <a:ext cx="10129706" cy="36718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B998B-4F2D-1944-A306-E02E48B4D9C8}"/>
              </a:ext>
            </a:extLst>
          </p:cNvPr>
          <p:cNvSpPr txBox="1"/>
          <p:nvPr/>
        </p:nvSpPr>
        <p:spPr>
          <a:xfrm>
            <a:off x="679508" y="1007059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836252" y="223618"/>
            <a:ext cx="2403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Registration form Doctor Access</a:t>
            </a:r>
          </a:p>
          <a:p>
            <a:r>
              <a:rPr lang="en-US" dirty="0"/>
              <a:t>(Hospital Name)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3D5B5A-A641-CB44-A02E-E1634756113D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F66FF6-9688-F14C-A3A0-A2E5F5319C55}"/>
              </a:ext>
            </a:extLst>
          </p:cNvPr>
          <p:cNvSpPr txBox="1"/>
          <p:nvPr/>
        </p:nvSpPr>
        <p:spPr>
          <a:xfrm>
            <a:off x="5615032" y="2161794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Degree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7C1F0F-6AA2-E744-B308-37DC8D85EFF6}"/>
              </a:ext>
            </a:extLst>
          </p:cNvPr>
          <p:cNvSpPr txBox="1"/>
          <p:nvPr/>
        </p:nvSpPr>
        <p:spPr>
          <a:xfrm>
            <a:off x="5574484" y="1803634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 Number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D7B125-2B81-CB49-83E6-E47220CB05E7}"/>
              </a:ext>
            </a:extLst>
          </p:cNvPr>
          <p:cNvSpPr txBox="1"/>
          <p:nvPr/>
        </p:nvSpPr>
        <p:spPr>
          <a:xfrm>
            <a:off x="4138566" y="2123286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5EFAF5-9A8D-FB4F-BDB8-84E019352950}"/>
              </a:ext>
            </a:extLst>
          </p:cNvPr>
          <p:cNvSpPr txBox="1"/>
          <p:nvPr/>
        </p:nvSpPr>
        <p:spPr>
          <a:xfrm>
            <a:off x="4138565" y="2510488"/>
            <a:ext cx="1491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 number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15EDB9-9F80-4C49-9743-25BDD1E44106}"/>
              </a:ext>
            </a:extLst>
          </p:cNvPr>
          <p:cNvSpPr txBox="1"/>
          <p:nvPr/>
        </p:nvSpPr>
        <p:spPr>
          <a:xfrm>
            <a:off x="4138565" y="3105775"/>
            <a:ext cx="149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2FA334-5015-B643-AE0D-B3BD6EAB3E14}"/>
              </a:ext>
            </a:extLst>
          </p:cNvPr>
          <p:cNvSpPr txBox="1"/>
          <p:nvPr/>
        </p:nvSpPr>
        <p:spPr>
          <a:xfrm>
            <a:off x="5630410" y="2602821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648C3C-2930-4A41-98CC-A51D8EC07A6F}"/>
              </a:ext>
            </a:extLst>
          </p:cNvPr>
          <p:cNvSpPr txBox="1"/>
          <p:nvPr/>
        </p:nvSpPr>
        <p:spPr>
          <a:xfrm>
            <a:off x="5582172" y="3090299"/>
            <a:ext cx="1491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 Password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3B2A10-CA1F-CD46-AF9C-5DFE17751BDB}"/>
              </a:ext>
            </a:extLst>
          </p:cNvPr>
          <p:cNvSpPr txBox="1"/>
          <p:nvPr/>
        </p:nvSpPr>
        <p:spPr>
          <a:xfrm>
            <a:off x="4138565" y="3961917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FEA6E7-6A11-D548-A117-0F0EE3A5492C}"/>
              </a:ext>
            </a:extLst>
          </p:cNvPr>
          <p:cNvSpPr txBox="1"/>
          <p:nvPr/>
        </p:nvSpPr>
        <p:spPr>
          <a:xfrm>
            <a:off x="5574484" y="3961917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Clear Form</a:t>
            </a:r>
          </a:p>
        </p:txBody>
      </p:sp>
    </p:spTree>
    <p:extLst>
      <p:ext uri="{BB962C8B-B14F-4D97-AF65-F5344CB8AC3E}">
        <p14:creationId xmlns:p14="http://schemas.microsoft.com/office/powerpoint/2010/main" val="4057317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176169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02A5F-B4C2-6E46-8889-94758D922528}"/>
              </a:ext>
            </a:extLst>
          </p:cNvPr>
          <p:cNvSpPr txBox="1"/>
          <p:nvPr/>
        </p:nvSpPr>
        <p:spPr>
          <a:xfrm>
            <a:off x="4952998" y="2782669"/>
            <a:ext cx="216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 number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47EEE8-FC06-7742-B098-6010EAC23EB9}"/>
              </a:ext>
            </a:extLst>
          </p:cNvPr>
          <p:cNvSpPr/>
          <p:nvPr/>
        </p:nvSpPr>
        <p:spPr>
          <a:xfrm>
            <a:off x="1015069" y="1515523"/>
            <a:ext cx="10129706" cy="36718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B998B-4F2D-1944-A306-E02E48B4D9C8}"/>
              </a:ext>
            </a:extLst>
          </p:cNvPr>
          <p:cNvSpPr txBox="1"/>
          <p:nvPr/>
        </p:nvSpPr>
        <p:spPr>
          <a:xfrm>
            <a:off x="679508" y="1007059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836252" y="223618"/>
            <a:ext cx="2403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Forgotten Password</a:t>
            </a:r>
          </a:p>
          <a:p>
            <a:r>
              <a:rPr lang="en-US" dirty="0"/>
              <a:t>(Hospital Name)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3D5B5A-A641-CB44-A02E-E1634756113D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1C97D4-7A20-8041-B716-528967B1043D}"/>
              </a:ext>
            </a:extLst>
          </p:cNvPr>
          <p:cNvSpPr txBox="1"/>
          <p:nvPr/>
        </p:nvSpPr>
        <p:spPr>
          <a:xfrm>
            <a:off x="2306972" y="2505670"/>
            <a:ext cx="2169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phone number to receive link to reset password: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024BBC-5F0B-7243-B3D8-D68B6C1E9D98}"/>
              </a:ext>
            </a:extLst>
          </p:cNvPr>
          <p:cNvSpPr txBox="1"/>
          <p:nvPr/>
        </p:nvSpPr>
        <p:spPr>
          <a:xfrm>
            <a:off x="7122952" y="2782669"/>
            <a:ext cx="216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</a:t>
            </a:r>
          </a:p>
        </p:txBody>
      </p:sp>
    </p:spTree>
    <p:extLst>
      <p:ext uri="{BB962C8B-B14F-4D97-AF65-F5344CB8AC3E}">
        <p14:creationId xmlns:p14="http://schemas.microsoft.com/office/powerpoint/2010/main" val="3036182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176169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02A5F-B4C2-6E46-8889-94758D922528}"/>
              </a:ext>
            </a:extLst>
          </p:cNvPr>
          <p:cNvSpPr txBox="1"/>
          <p:nvPr/>
        </p:nvSpPr>
        <p:spPr>
          <a:xfrm>
            <a:off x="4476926" y="2505670"/>
            <a:ext cx="216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password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47EEE8-FC06-7742-B098-6010EAC23EB9}"/>
              </a:ext>
            </a:extLst>
          </p:cNvPr>
          <p:cNvSpPr/>
          <p:nvPr/>
        </p:nvSpPr>
        <p:spPr>
          <a:xfrm>
            <a:off x="1015069" y="1515523"/>
            <a:ext cx="10129706" cy="36718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B998B-4F2D-1944-A306-E02E48B4D9C8}"/>
              </a:ext>
            </a:extLst>
          </p:cNvPr>
          <p:cNvSpPr txBox="1"/>
          <p:nvPr/>
        </p:nvSpPr>
        <p:spPr>
          <a:xfrm>
            <a:off x="679508" y="1007059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836252" y="223618"/>
            <a:ext cx="2403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Reset Password</a:t>
            </a:r>
          </a:p>
          <a:p>
            <a:r>
              <a:rPr lang="en-US" dirty="0"/>
              <a:t>(Hospital Name)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3D5B5A-A641-CB44-A02E-E1634756113D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1C97D4-7A20-8041-B716-528967B1043D}"/>
              </a:ext>
            </a:extLst>
          </p:cNvPr>
          <p:cNvSpPr txBox="1"/>
          <p:nvPr/>
        </p:nvSpPr>
        <p:spPr>
          <a:xfrm>
            <a:off x="2306972" y="2505670"/>
            <a:ext cx="216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Reset Password: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024BBC-5F0B-7243-B3D8-D68B6C1E9D98}"/>
              </a:ext>
            </a:extLst>
          </p:cNvPr>
          <p:cNvSpPr txBox="1"/>
          <p:nvPr/>
        </p:nvSpPr>
        <p:spPr>
          <a:xfrm>
            <a:off x="4476926" y="3545401"/>
            <a:ext cx="216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 (button)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E07BA4-E848-F846-BAA2-36F7EE2FB257}"/>
              </a:ext>
            </a:extLst>
          </p:cNvPr>
          <p:cNvSpPr txBox="1"/>
          <p:nvPr/>
        </p:nvSpPr>
        <p:spPr>
          <a:xfrm>
            <a:off x="4476926" y="2963175"/>
            <a:ext cx="216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 password</a:t>
            </a:r>
          </a:p>
        </p:txBody>
      </p:sp>
    </p:spTree>
    <p:extLst>
      <p:ext uri="{BB962C8B-B14F-4D97-AF65-F5344CB8AC3E}">
        <p14:creationId xmlns:p14="http://schemas.microsoft.com/office/powerpoint/2010/main" val="459799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34B01E-90EF-8942-9E82-155BF03FC169}"/>
              </a:ext>
            </a:extLst>
          </p:cNvPr>
          <p:cNvSpPr/>
          <p:nvPr/>
        </p:nvSpPr>
        <p:spPr>
          <a:xfrm>
            <a:off x="2634144" y="1754144"/>
            <a:ext cx="7122252" cy="33295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207218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06E7B0-7FC8-5A45-A350-6AFE042386A6}"/>
              </a:ext>
            </a:extLst>
          </p:cNvPr>
          <p:cNvSpPr txBox="1"/>
          <p:nvPr/>
        </p:nvSpPr>
        <p:spPr>
          <a:xfrm>
            <a:off x="8858774" y="360728"/>
            <a:ext cx="2860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Hi, (patient name)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5242FB-1453-5E4A-B9AC-9E4ACD40FBE2}"/>
              </a:ext>
            </a:extLst>
          </p:cNvPr>
          <p:cNvSpPr txBox="1"/>
          <p:nvPr/>
        </p:nvSpPr>
        <p:spPr>
          <a:xfrm>
            <a:off x="10975596" y="1118802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Sign out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B998B-4F2D-1944-A306-E02E48B4D9C8}"/>
              </a:ext>
            </a:extLst>
          </p:cNvPr>
          <p:cNvSpPr txBox="1"/>
          <p:nvPr/>
        </p:nvSpPr>
        <p:spPr>
          <a:xfrm>
            <a:off x="679508" y="1007059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769140" y="356344"/>
            <a:ext cx="218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Access</a:t>
            </a:r>
          </a:p>
          <a:p>
            <a:r>
              <a:rPr lang="en-US" dirty="0"/>
              <a:t>(Hospital Name)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E9F10F-C850-0B40-ADEF-4FB1BB68B7A2}"/>
              </a:ext>
            </a:extLst>
          </p:cNvPr>
          <p:cNvSpPr txBox="1"/>
          <p:nvPr/>
        </p:nvSpPr>
        <p:spPr>
          <a:xfrm>
            <a:off x="1514212" y="1000060"/>
            <a:ext cx="200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 appointment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E9CBAF-0DA0-BD4B-8685-0FC1908C21E1}"/>
              </a:ext>
            </a:extLst>
          </p:cNvPr>
          <p:cNvSpPr txBox="1"/>
          <p:nvPr/>
        </p:nvSpPr>
        <p:spPr>
          <a:xfrm>
            <a:off x="5108196" y="1945814"/>
            <a:ext cx="340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 appointment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0A665A-C98A-B44A-8A44-D61414C70B12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DB5F45-DED0-5547-8911-09307E015ECE}"/>
              </a:ext>
            </a:extLst>
          </p:cNvPr>
          <p:cNvSpPr txBox="1"/>
          <p:nvPr/>
        </p:nvSpPr>
        <p:spPr>
          <a:xfrm>
            <a:off x="3390550" y="1023242"/>
            <a:ext cx="1777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View your record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561B6D-D157-8A49-ABED-A54D0725474B}"/>
              </a:ext>
            </a:extLst>
          </p:cNvPr>
          <p:cNvSpPr txBox="1"/>
          <p:nvPr/>
        </p:nvSpPr>
        <p:spPr>
          <a:xfrm>
            <a:off x="9708857" y="1109391"/>
            <a:ext cx="1266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Messages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7689EE-3C59-2445-89B7-7E7BC7106C27}"/>
              </a:ext>
            </a:extLst>
          </p:cNvPr>
          <p:cNvSpPr txBox="1"/>
          <p:nvPr/>
        </p:nvSpPr>
        <p:spPr>
          <a:xfrm>
            <a:off x="3535959" y="2462147"/>
            <a:ext cx="157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Date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7232E0-FEEC-D142-B64A-BEAAED46A0D3}"/>
              </a:ext>
            </a:extLst>
          </p:cNvPr>
          <p:cNvSpPr txBox="1"/>
          <p:nvPr/>
        </p:nvSpPr>
        <p:spPr>
          <a:xfrm>
            <a:off x="3492965" y="2799913"/>
            <a:ext cx="157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doctor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10F3D3-03EA-A746-8500-CA622E5CAC69}"/>
              </a:ext>
            </a:extLst>
          </p:cNvPr>
          <p:cNvSpPr txBox="1"/>
          <p:nvPr/>
        </p:nvSpPr>
        <p:spPr>
          <a:xfrm>
            <a:off x="3492964" y="3136598"/>
            <a:ext cx="157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C432AD-33FD-344C-A624-A462B6AC87FB}"/>
              </a:ext>
            </a:extLst>
          </p:cNvPr>
          <p:cNvSpPr txBox="1"/>
          <p:nvPr/>
        </p:nvSpPr>
        <p:spPr>
          <a:xfrm>
            <a:off x="3595381" y="3604054"/>
            <a:ext cx="101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25D049-2947-0045-BEF4-4ACD313D6965}"/>
              </a:ext>
            </a:extLst>
          </p:cNvPr>
          <p:cNvSpPr txBox="1"/>
          <p:nvPr/>
        </p:nvSpPr>
        <p:spPr>
          <a:xfrm>
            <a:off x="4380800" y="3604054"/>
            <a:ext cx="101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90B5A-4A20-A042-8D55-A5919B659ABD}"/>
              </a:ext>
            </a:extLst>
          </p:cNvPr>
          <p:cNvSpPr txBox="1"/>
          <p:nvPr/>
        </p:nvSpPr>
        <p:spPr>
          <a:xfrm>
            <a:off x="6484690" y="333270"/>
            <a:ext cx="1879134" cy="92333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(alert) Are your booking details correct?</a:t>
            </a:r>
          </a:p>
        </p:txBody>
      </p:sp>
    </p:spTree>
    <p:extLst>
      <p:ext uri="{BB962C8B-B14F-4D97-AF65-F5344CB8AC3E}">
        <p14:creationId xmlns:p14="http://schemas.microsoft.com/office/powerpoint/2010/main" val="3600791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34B01E-90EF-8942-9E82-155BF03FC169}"/>
              </a:ext>
            </a:extLst>
          </p:cNvPr>
          <p:cNvSpPr/>
          <p:nvPr/>
        </p:nvSpPr>
        <p:spPr>
          <a:xfrm>
            <a:off x="2634144" y="1754144"/>
            <a:ext cx="7122252" cy="33295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207218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06E7B0-7FC8-5A45-A350-6AFE042386A6}"/>
              </a:ext>
            </a:extLst>
          </p:cNvPr>
          <p:cNvSpPr txBox="1"/>
          <p:nvPr/>
        </p:nvSpPr>
        <p:spPr>
          <a:xfrm>
            <a:off x="8858774" y="360728"/>
            <a:ext cx="2860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Hi, (patient name)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5242FB-1453-5E4A-B9AC-9E4ACD40FBE2}"/>
              </a:ext>
            </a:extLst>
          </p:cNvPr>
          <p:cNvSpPr txBox="1"/>
          <p:nvPr/>
        </p:nvSpPr>
        <p:spPr>
          <a:xfrm>
            <a:off x="10975596" y="1118802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Sign out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B998B-4F2D-1944-A306-E02E48B4D9C8}"/>
              </a:ext>
            </a:extLst>
          </p:cNvPr>
          <p:cNvSpPr txBox="1"/>
          <p:nvPr/>
        </p:nvSpPr>
        <p:spPr>
          <a:xfrm>
            <a:off x="679508" y="1007059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769140" y="356344"/>
            <a:ext cx="218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Access</a:t>
            </a:r>
          </a:p>
          <a:p>
            <a:r>
              <a:rPr lang="en-US" dirty="0"/>
              <a:t>(Hospital Name)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E9F10F-C850-0B40-ADEF-4FB1BB68B7A2}"/>
              </a:ext>
            </a:extLst>
          </p:cNvPr>
          <p:cNvSpPr txBox="1"/>
          <p:nvPr/>
        </p:nvSpPr>
        <p:spPr>
          <a:xfrm>
            <a:off x="1514212" y="1000060"/>
            <a:ext cx="200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 appointment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0A665A-C98A-B44A-8A44-D61414C70B12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DB5F45-DED0-5547-8911-09307E015ECE}"/>
              </a:ext>
            </a:extLst>
          </p:cNvPr>
          <p:cNvSpPr txBox="1"/>
          <p:nvPr/>
        </p:nvSpPr>
        <p:spPr>
          <a:xfrm>
            <a:off x="3390550" y="1023242"/>
            <a:ext cx="1777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View your record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561B6D-D157-8A49-ABED-A54D0725474B}"/>
              </a:ext>
            </a:extLst>
          </p:cNvPr>
          <p:cNvSpPr txBox="1"/>
          <p:nvPr/>
        </p:nvSpPr>
        <p:spPr>
          <a:xfrm>
            <a:off x="9708857" y="1109391"/>
            <a:ext cx="1266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Messages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7689EE-3C59-2445-89B7-7E7BC7106C27}"/>
              </a:ext>
            </a:extLst>
          </p:cNvPr>
          <p:cNvSpPr txBox="1"/>
          <p:nvPr/>
        </p:nvSpPr>
        <p:spPr>
          <a:xfrm>
            <a:off x="4769140" y="1993154"/>
            <a:ext cx="276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Booking confirmation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FA3CFC-E9F0-1D4D-B22F-9E62711B9D7A}"/>
              </a:ext>
            </a:extLst>
          </p:cNvPr>
          <p:cNvSpPr txBox="1"/>
          <p:nvPr/>
        </p:nvSpPr>
        <p:spPr>
          <a:xfrm>
            <a:off x="4960340" y="3049604"/>
            <a:ext cx="2271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Details of Booking</a:t>
            </a:r>
          </a:p>
        </p:txBody>
      </p:sp>
    </p:spTree>
    <p:extLst>
      <p:ext uri="{BB962C8B-B14F-4D97-AF65-F5344CB8AC3E}">
        <p14:creationId xmlns:p14="http://schemas.microsoft.com/office/powerpoint/2010/main" val="3530130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4923</TotalTime>
  <Words>396</Words>
  <Application>Microsoft Macintosh PowerPoint</Application>
  <PresentationFormat>Widescreen</PresentationFormat>
  <Paragraphs>174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Naqash Bhatti</dc:creator>
  <cp:lastModifiedBy>Joan Laine</cp:lastModifiedBy>
  <cp:revision>15</cp:revision>
  <dcterms:created xsi:type="dcterms:W3CDTF">2021-07-02T15:15:37Z</dcterms:created>
  <dcterms:modified xsi:type="dcterms:W3CDTF">2021-07-06T07:46:58Z</dcterms:modified>
</cp:coreProperties>
</file>