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56" r:id="rId3"/>
    <p:sldId id="258" r:id="rId4"/>
    <p:sldId id="274" r:id="rId5"/>
    <p:sldId id="275" r:id="rId6"/>
    <p:sldId id="262" r:id="rId7"/>
    <p:sldId id="259" r:id="rId8"/>
    <p:sldId id="263" r:id="rId9"/>
    <p:sldId id="260" r:id="rId10"/>
    <p:sldId id="269" r:id="rId11"/>
    <p:sldId id="272" r:id="rId12"/>
    <p:sldId id="27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AA"/>
    <a:srgbClr val="F4DDBE"/>
    <a:srgbClr val="2E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8A8A4-8480-C246-9886-272687DF0FC4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</dgm:pt>
    <dgm:pt modelId="{0DC2050A-6C4F-BC4C-838A-ABA9BCC69CDF}">
      <dgm:prSet phldrT="[Text]"/>
      <dgm:spPr/>
      <dgm:t>
        <a:bodyPr/>
        <a:lstStyle/>
        <a:p>
          <a:r>
            <a:rPr lang="en-GB" dirty="0"/>
            <a:t>1. From </a:t>
          </a:r>
          <a:r>
            <a:rPr lang="en-GB" dirty="0" err="1"/>
            <a:t>patientAccess.jsp</a:t>
          </a:r>
          <a:r>
            <a:rPr lang="en-GB" dirty="0"/>
            <a:t> patient books appointment using  </a:t>
          </a:r>
          <a:r>
            <a:rPr lang="en-GB" dirty="0" err="1"/>
            <a:t>bookings.jsp</a:t>
          </a:r>
          <a:endParaRPr lang="en-GB" dirty="0"/>
        </a:p>
      </dgm:t>
    </dgm:pt>
    <dgm:pt modelId="{3A2E947C-12C0-5448-A438-17D001CBFACF}" type="parTrans" cxnId="{00E0314E-F240-334B-BA5D-BF24DCEDA1C9}">
      <dgm:prSet/>
      <dgm:spPr/>
      <dgm:t>
        <a:bodyPr/>
        <a:lstStyle/>
        <a:p>
          <a:endParaRPr lang="en-GB"/>
        </a:p>
      </dgm:t>
    </dgm:pt>
    <dgm:pt modelId="{B21694E5-7000-9142-9D9D-2394B8F02028}" type="sibTrans" cxnId="{00E0314E-F240-334B-BA5D-BF24DCEDA1C9}">
      <dgm:prSet/>
      <dgm:spPr/>
      <dgm:t>
        <a:bodyPr/>
        <a:lstStyle/>
        <a:p>
          <a:endParaRPr lang="en-GB"/>
        </a:p>
      </dgm:t>
    </dgm:pt>
    <dgm:pt modelId="{F5C3DA87-C51B-CF45-9BEE-4E2BCAAD3DE2}">
      <dgm:prSet phldrT="[Text]"/>
      <dgm:spPr/>
      <dgm:t>
        <a:bodyPr/>
        <a:lstStyle/>
        <a:p>
          <a:r>
            <a:rPr lang="en-GB" dirty="0"/>
            <a:t>2. Patient “name”, “phone”, “address”, “</a:t>
          </a:r>
          <a:r>
            <a:rPr lang="en-GB" dirty="0" err="1"/>
            <a:t>dob”,”problem</a:t>
          </a:r>
          <a:r>
            <a:rPr lang="en-GB" dirty="0"/>
            <a:t>”</a:t>
          </a:r>
        </a:p>
        <a:p>
          <a:r>
            <a:rPr lang="en-GB" dirty="0"/>
            <a:t>AND “doctor” and “booking date are confirmed on </a:t>
          </a:r>
          <a:r>
            <a:rPr lang="en-GB" dirty="0" err="1"/>
            <a:t>system.out.printlin</a:t>
          </a:r>
          <a:r>
            <a:rPr lang="en-GB" dirty="0"/>
            <a:t>  for patient confirmation</a:t>
          </a:r>
        </a:p>
      </dgm:t>
    </dgm:pt>
    <dgm:pt modelId="{5474F056-8B22-6B4F-9347-3E7DE69CD4DB}" type="parTrans" cxnId="{AAB786F0-BDB4-DD43-A975-FD8C97A1BA1A}">
      <dgm:prSet/>
      <dgm:spPr/>
      <dgm:t>
        <a:bodyPr/>
        <a:lstStyle/>
        <a:p>
          <a:endParaRPr lang="en-GB"/>
        </a:p>
      </dgm:t>
    </dgm:pt>
    <dgm:pt modelId="{42290ABE-5441-E144-AC78-DBE4902260A2}" type="sibTrans" cxnId="{AAB786F0-BDB4-DD43-A975-FD8C97A1BA1A}">
      <dgm:prSet/>
      <dgm:spPr/>
      <dgm:t>
        <a:bodyPr/>
        <a:lstStyle/>
        <a:p>
          <a:endParaRPr lang="en-GB"/>
        </a:p>
      </dgm:t>
    </dgm:pt>
    <dgm:pt modelId="{D2BF5460-69E1-F148-BE38-DEB54BBAD9FE}">
      <dgm:prSet phldrT="[Text]"/>
      <dgm:spPr/>
      <dgm:t>
        <a:bodyPr/>
        <a:lstStyle/>
        <a:p>
          <a:r>
            <a:rPr lang="en-GB" dirty="0"/>
            <a:t>4.Doctor selects appointment from </a:t>
          </a:r>
          <a:r>
            <a:rPr lang="en-GB" dirty="0" err="1"/>
            <a:t>record.java</a:t>
          </a:r>
          <a:endParaRPr lang="en-GB" dirty="0"/>
        </a:p>
      </dgm:t>
    </dgm:pt>
    <dgm:pt modelId="{A37E9431-797D-1F4A-829B-A73B9D23715A}" type="parTrans" cxnId="{C4103857-019D-ED4E-BBCB-F7D659AAEDE6}">
      <dgm:prSet/>
      <dgm:spPr/>
      <dgm:t>
        <a:bodyPr/>
        <a:lstStyle/>
        <a:p>
          <a:endParaRPr lang="en-GB"/>
        </a:p>
      </dgm:t>
    </dgm:pt>
    <dgm:pt modelId="{8821035D-1D16-D84B-BC24-FA1CC5AAF32F}" type="sibTrans" cxnId="{C4103857-019D-ED4E-BBCB-F7D659AAEDE6}">
      <dgm:prSet/>
      <dgm:spPr/>
      <dgm:t>
        <a:bodyPr/>
        <a:lstStyle/>
        <a:p>
          <a:endParaRPr lang="en-GB"/>
        </a:p>
      </dgm:t>
    </dgm:pt>
    <dgm:pt modelId="{4C901A45-156D-AD4F-B7BF-01E6CEEA85A1}">
      <dgm:prSet phldrT="[Text]"/>
      <dgm:spPr/>
      <dgm:t>
        <a:bodyPr/>
        <a:lstStyle/>
        <a:p>
          <a:r>
            <a:rPr lang="en-GB" dirty="0"/>
            <a:t>6.Doctor updates appointment record with Consultation </a:t>
          </a:r>
          <a:r>
            <a:rPr lang="en-GB" dirty="0" err="1"/>
            <a:t>detasi</a:t>
          </a:r>
          <a:r>
            <a:rPr lang="en-GB" dirty="0"/>
            <a:t> “medicine” &amp; “test” details </a:t>
          </a:r>
        </a:p>
      </dgm:t>
    </dgm:pt>
    <dgm:pt modelId="{040D9431-F3CD-C34C-802B-814B85BC4F05}" type="parTrans" cxnId="{1385300B-008F-5D4C-9554-7950B49E3013}">
      <dgm:prSet/>
      <dgm:spPr/>
      <dgm:t>
        <a:bodyPr/>
        <a:lstStyle/>
        <a:p>
          <a:endParaRPr lang="en-GB"/>
        </a:p>
      </dgm:t>
    </dgm:pt>
    <dgm:pt modelId="{106F2EAD-798D-8D4C-B800-60C6BFD887DD}" type="sibTrans" cxnId="{1385300B-008F-5D4C-9554-7950B49E3013}">
      <dgm:prSet/>
      <dgm:spPr/>
      <dgm:t>
        <a:bodyPr/>
        <a:lstStyle/>
        <a:p>
          <a:endParaRPr lang="en-GB"/>
        </a:p>
      </dgm:t>
    </dgm:pt>
    <dgm:pt modelId="{C4B41116-C7B5-A24D-8B5C-9A547973AF3E}">
      <dgm:prSet phldrT="[Text]"/>
      <dgm:spPr/>
      <dgm:t>
        <a:bodyPr/>
        <a:lstStyle/>
        <a:p>
          <a:r>
            <a:rPr lang="en-GB" dirty="0"/>
            <a:t>7.On SUBMIT, appointment details + consultation details updates </a:t>
          </a:r>
          <a:r>
            <a:rPr lang="en-GB" dirty="0" err="1"/>
            <a:t>record.java</a:t>
          </a:r>
          <a:endParaRPr lang="en-GB" dirty="0"/>
        </a:p>
      </dgm:t>
    </dgm:pt>
    <dgm:pt modelId="{B86F0A53-8C57-C046-BB06-FAE60D5C9C1F}" type="parTrans" cxnId="{BFE15652-AF4B-A747-9F6B-F858B28DD112}">
      <dgm:prSet/>
      <dgm:spPr/>
      <dgm:t>
        <a:bodyPr/>
        <a:lstStyle/>
        <a:p>
          <a:endParaRPr lang="en-GB"/>
        </a:p>
      </dgm:t>
    </dgm:pt>
    <dgm:pt modelId="{0013A645-B099-4E48-AAA2-EE5E2270CB86}" type="sibTrans" cxnId="{BFE15652-AF4B-A747-9F6B-F858B28DD112}">
      <dgm:prSet/>
      <dgm:spPr/>
      <dgm:t>
        <a:bodyPr/>
        <a:lstStyle/>
        <a:p>
          <a:endParaRPr lang="en-GB"/>
        </a:p>
      </dgm:t>
    </dgm:pt>
    <dgm:pt modelId="{ADACA7D8-33DB-DA4F-9397-D05A08D8598C}">
      <dgm:prSet phldrT="[Text]"/>
      <dgm:spPr/>
      <dgm:t>
        <a:bodyPr/>
        <a:lstStyle/>
        <a:p>
          <a:r>
            <a:rPr lang="en-GB" dirty="0"/>
            <a:t>3. On SUBMIT - Patient “name”, “phone”, “address”, “</a:t>
          </a:r>
          <a:r>
            <a:rPr lang="en-GB" dirty="0" err="1"/>
            <a:t>dob”,”problem</a:t>
          </a:r>
          <a:r>
            <a:rPr lang="en-GB" dirty="0"/>
            <a:t>” AND “doctor” and “booking date are confirmed on </a:t>
          </a:r>
          <a:r>
            <a:rPr lang="en-GB" dirty="0" err="1"/>
            <a:t>system.out.printlin</a:t>
          </a:r>
          <a:r>
            <a:rPr lang="en-GB" dirty="0"/>
            <a:t>   are saved to </a:t>
          </a:r>
          <a:r>
            <a:rPr lang="en-GB" dirty="0" err="1"/>
            <a:t>record.java</a:t>
          </a:r>
          <a:endParaRPr lang="en-GB" dirty="0"/>
        </a:p>
      </dgm:t>
    </dgm:pt>
    <dgm:pt modelId="{EC213106-31FC-D047-944C-DD9EAB646898}" type="parTrans" cxnId="{5B6EBF3E-16C1-0A47-BA9B-30B4DB6A4390}">
      <dgm:prSet/>
      <dgm:spPr/>
      <dgm:t>
        <a:bodyPr/>
        <a:lstStyle/>
        <a:p>
          <a:endParaRPr lang="en-GB"/>
        </a:p>
      </dgm:t>
    </dgm:pt>
    <dgm:pt modelId="{021D9E85-C702-044E-9010-FB938FCC3914}" type="sibTrans" cxnId="{5B6EBF3E-16C1-0A47-BA9B-30B4DB6A4390}">
      <dgm:prSet/>
      <dgm:spPr/>
      <dgm:t>
        <a:bodyPr/>
        <a:lstStyle/>
        <a:p>
          <a:endParaRPr lang="en-GB"/>
        </a:p>
      </dgm:t>
    </dgm:pt>
    <dgm:pt modelId="{40754496-6BF6-F64F-BB3F-7DB9D6971219}">
      <dgm:prSet phldrT="[Text]"/>
      <dgm:spPr/>
      <dgm:t>
        <a:bodyPr/>
        <a:lstStyle/>
        <a:p>
          <a:r>
            <a:rPr lang="en-GB" dirty="0"/>
            <a:t>5. </a:t>
          </a:r>
          <a:r>
            <a:rPr lang="en-GB" dirty="0" err="1"/>
            <a:t>record.java</a:t>
          </a:r>
          <a:r>
            <a:rPr lang="en-GB" dirty="0"/>
            <a:t> displays patients appointments</a:t>
          </a:r>
        </a:p>
      </dgm:t>
    </dgm:pt>
    <dgm:pt modelId="{AC7A5254-D8CE-6D42-83BC-E2F60107D6BC}" type="parTrans" cxnId="{9647F501-A55D-D947-A078-56B1892D1C23}">
      <dgm:prSet/>
      <dgm:spPr/>
      <dgm:t>
        <a:bodyPr/>
        <a:lstStyle/>
        <a:p>
          <a:endParaRPr lang="en-GB"/>
        </a:p>
      </dgm:t>
    </dgm:pt>
    <dgm:pt modelId="{BDA2A7C5-5F02-B745-AF3F-ED1F75341B47}" type="sibTrans" cxnId="{9647F501-A55D-D947-A078-56B1892D1C23}">
      <dgm:prSet/>
      <dgm:spPr/>
      <dgm:t>
        <a:bodyPr/>
        <a:lstStyle/>
        <a:p>
          <a:endParaRPr lang="en-GB"/>
        </a:p>
      </dgm:t>
    </dgm:pt>
    <dgm:pt modelId="{721F9E6D-8FC3-FF49-A162-84BDBE3298B5}" type="pres">
      <dgm:prSet presAssocID="{B4B8A8A4-8480-C246-9886-272687DF0FC4}" presName="diagram" presStyleCnt="0">
        <dgm:presLayoutVars>
          <dgm:dir/>
          <dgm:resizeHandles val="exact"/>
        </dgm:presLayoutVars>
      </dgm:prSet>
      <dgm:spPr/>
    </dgm:pt>
    <dgm:pt modelId="{2D417BA5-1536-E343-96E3-CBF04B8C263F}" type="pres">
      <dgm:prSet presAssocID="{0DC2050A-6C4F-BC4C-838A-ABA9BCC69CDF}" presName="node" presStyleLbl="node1" presStyleIdx="0" presStyleCnt="7">
        <dgm:presLayoutVars>
          <dgm:bulletEnabled val="1"/>
        </dgm:presLayoutVars>
      </dgm:prSet>
      <dgm:spPr/>
    </dgm:pt>
    <dgm:pt modelId="{6D6F563E-FAC9-B043-81A9-0408B42D60C0}" type="pres">
      <dgm:prSet presAssocID="{B21694E5-7000-9142-9D9D-2394B8F02028}" presName="sibTrans" presStyleLbl="sibTrans2D1" presStyleIdx="0" presStyleCnt="6"/>
      <dgm:spPr/>
    </dgm:pt>
    <dgm:pt modelId="{41C908AF-EF8F-2A46-ABCA-683744C67DBC}" type="pres">
      <dgm:prSet presAssocID="{B21694E5-7000-9142-9D9D-2394B8F02028}" presName="connectorText" presStyleLbl="sibTrans2D1" presStyleIdx="0" presStyleCnt="6"/>
      <dgm:spPr/>
    </dgm:pt>
    <dgm:pt modelId="{7E1340FE-A74C-4E46-9ED9-0D8A650ED196}" type="pres">
      <dgm:prSet presAssocID="{F5C3DA87-C51B-CF45-9BEE-4E2BCAAD3DE2}" presName="node" presStyleLbl="node1" presStyleIdx="1" presStyleCnt="7">
        <dgm:presLayoutVars>
          <dgm:bulletEnabled val="1"/>
        </dgm:presLayoutVars>
      </dgm:prSet>
      <dgm:spPr/>
    </dgm:pt>
    <dgm:pt modelId="{EA57DA9B-08D6-8845-BE60-15F5DF791627}" type="pres">
      <dgm:prSet presAssocID="{42290ABE-5441-E144-AC78-DBE4902260A2}" presName="sibTrans" presStyleLbl="sibTrans2D1" presStyleIdx="1" presStyleCnt="6"/>
      <dgm:spPr/>
    </dgm:pt>
    <dgm:pt modelId="{CF3738F8-3DA3-E848-8DBA-0D54B5851D2A}" type="pres">
      <dgm:prSet presAssocID="{42290ABE-5441-E144-AC78-DBE4902260A2}" presName="connectorText" presStyleLbl="sibTrans2D1" presStyleIdx="1" presStyleCnt="6"/>
      <dgm:spPr/>
    </dgm:pt>
    <dgm:pt modelId="{13117540-7F7B-014C-980B-5BB8C077DE79}" type="pres">
      <dgm:prSet presAssocID="{ADACA7D8-33DB-DA4F-9397-D05A08D8598C}" presName="node" presStyleLbl="node1" presStyleIdx="2" presStyleCnt="7">
        <dgm:presLayoutVars>
          <dgm:bulletEnabled val="1"/>
        </dgm:presLayoutVars>
      </dgm:prSet>
      <dgm:spPr/>
    </dgm:pt>
    <dgm:pt modelId="{52ACFB72-868B-C241-A655-D7692BF33906}" type="pres">
      <dgm:prSet presAssocID="{021D9E85-C702-044E-9010-FB938FCC3914}" presName="sibTrans" presStyleLbl="sibTrans2D1" presStyleIdx="2" presStyleCnt="6"/>
      <dgm:spPr/>
    </dgm:pt>
    <dgm:pt modelId="{A951FF70-E4C7-E646-9748-4FC1F756A161}" type="pres">
      <dgm:prSet presAssocID="{021D9E85-C702-044E-9010-FB938FCC3914}" presName="connectorText" presStyleLbl="sibTrans2D1" presStyleIdx="2" presStyleCnt="6"/>
      <dgm:spPr/>
    </dgm:pt>
    <dgm:pt modelId="{3DB1F9AF-060F-2143-B980-6B5D527F4436}" type="pres">
      <dgm:prSet presAssocID="{D2BF5460-69E1-F148-BE38-DEB54BBAD9FE}" presName="node" presStyleLbl="node1" presStyleIdx="3" presStyleCnt="7">
        <dgm:presLayoutVars>
          <dgm:bulletEnabled val="1"/>
        </dgm:presLayoutVars>
      </dgm:prSet>
      <dgm:spPr/>
    </dgm:pt>
    <dgm:pt modelId="{E83049E9-2E44-124D-B5A2-7AA8D4F73D99}" type="pres">
      <dgm:prSet presAssocID="{8821035D-1D16-D84B-BC24-FA1CC5AAF32F}" presName="sibTrans" presStyleLbl="sibTrans2D1" presStyleIdx="3" presStyleCnt="6"/>
      <dgm:spPr/>
    </dgm:pt>
    <dgm:pt modelId="{6B1E0F6F-1A66-3147-B3F8-F9A70C92847E}" type="pres">
      <dgm:prSet presAssocID="{8821035D-1D16-D84B-BC24-FA1CC5AAF32F}" presName="connectorText" presStyleLbl="sibTrans2D1" presStyleIdx="3" presStyleCnt="6"/>
      <dgm:spPr/>
    </dgm:pt>
    <dgm:pt modelId="{2B7B6CD6-C478-DC47-87D3-D4082816BF18}" type="pres">
      <dgm:prSet presAssocID="{40754496-6BF6-F64F-BB3F-7DB9D6971219}" presName="node" presStyleLbl="node1" presStyleIdx="4" presStyleCnt="7">
        <dgm:presLayoutVars>
          <dgm:bulletEnabled val="1"/>
        </dgm:presLayoutVars>
      </dgm:prSet>
      <dgm:spPr/>
    </dgm:pt>
    <dgm:pt modelId="{C5A0E752-201B-7748-9215-09785088F5CF}" type="pres">
      <dgm:prSet presAssocID="{BDA2A7C5-5F02-B745-AF3F-ED1F75341B47}" presName="sibTrans" presStyleLbl="sibTrans2D1" presStyleIdx="4" presStyleCnt="6"/>
      <dgm:spPr/>
    </dgm:pt>
    <dgm:pt modelId="{8F1E791B-C488-8547-841E-686567E00156}" type="pres">
      <dgm:prSet presAssocID="{BDA2A7C5-5F02-B745-AF3F-ED1F75341B47}" presName="connectorText" presStyleLbl="sibTrans2D1" presStyleIdx="4" presStyleCnt="6"/>
      <dgm:spPr/>
    </dgm:pt>
    <dgm:pt modelId="{20BBEEEB-84BD-CB4A-995B-204FA696F6D7}" type="pres">
      <dgm:prSet presAssocID="{4C901A45-156D-AD4F-B7BF-01E6CEEA85A1}" presName="node" presStyleLbl="node1" presStyleIdx="5" presStyleCnt="7">
        <dgm:presLayoutVars>
          <dgm:bulletEnabled val="1"/>
        </dgm:presLayoutVars>
      </dgm:prSet>
      <dgm:spPr/>
    </dgm:pt>
    <dgm:pt modelId="{6B9F8DFD-7792-AC42-9E59-ACBEABE4D6B8}" type="pres">
      <dgm:prSet presAssocID="{106F2EAD-798D-8D4C-B800-60C6BFD887DD}" presName="sibTrans" presStyleLbl="sibTrans2D1" presStyleIdx="5" presStyleCnt="6"/>
      <dgm:spPr/>
    </dgm:pt>
    <dgm:pt modelId="{4707FCB3-7623-D24A-8F67-97CA37ABB8BD}" type="pres">
      <dgm:prSet presAssocID="{106F2EAD-798D-8D4C-B800-60C6BFD887DD}" presName="connectorText" presStyleLbl="sibTrans2D1" presStyleIdx="5" presStyleCnt="6"/>
      <dgm:spPr/>
    </dgm:pt>
    <dgm:pt modelId="{E3D0B6BF-160A-3F48-B193-555C50661B7E}" type="pres">
      <dgm:prSet presAssocID="{C4B41116-C7B5-A24D-8B5C-9A547973AF3E}" presName="node" presStyleLbl="node1" presStyleIdx="6" presStyleCnt="7">
        <dgm:presLayoutVars>
          <dgm:bulletEnabled val="1"/>
        </dgm:presLayoutVars>
      </dgm:prSet>
      <dgm:spPr/>
    </dgm:pt>
  </dgm:ptLst>
  <dgm:cxnLst>
    <dgm:cxn modelId="{9647F501-A55D-D947-A078-56B1892D1C23}" srcId="{B4B8A8A4-8480-C246-9886-272687DF0FC4}" destId="{40754496-6BF6-F64F-BB3F-7DB9D6971219}" srcOrd="4" destOrd="0" parTransId="{AC7A5254-D8CE-6D42-83BC-E2F60107D6BC}" sibTransId="{BDA2A7C5-5F02-B745-AF3F-ED1F75341B47}"/>
    <dgm:cxn modelId="{74FE5502-0B15-BE4A-A431-F1D11C64598D}" type="presOf" srcId="{F5C3DA87-C51B-CF45-9BEE-4E2BCAAD3DE2}" destId="{7E1340FE-A74C-4E46-9ED9-0D8A650ED196}" srcOrd="0" destOrd="0" presId="urn:microsoft.com/office/officeart/2005/8/layout/process5"/>
    <dgm:cxn modelId="{7FC52009-E603-7E49-9F9B-34AD6C389FFF}" type="presOf" srcId="{C4B41116-C7B5-A24D-8B5C-9A547973AF3E}" destId="{E3D0B6BF-160A-3F48-B193-555C50661B7E}" srcOrd="0" destOrd="0" presId="urn:microsoft.com/office/officeart/2005/8/layout/process5"/>
    <dgm:cxn modelId="{1385300B-008F-5D4C-9554-7950B49E3013}" srcId="{B4B8A8A4-8480-C246-9886-272687DF0FC4}" destId="{4C901A45-156D-AD4F-B7BF-01E6CEEA85A1}" srcOrd="5" destOrd="0" parTransId="{040D9431-F3CD-C34C-802B-814B85BC4F05}" sibTransId="{106F2EAD-798D-8D4C-B800-60C6BFD887DD}"/>
    <dgm:cxn modelId="{47D3940F-F857-2546-96ED-A2734EF42F6E}" type="presOf" srcId="{106F2EAD-798D-8D4C-B800-60C6BFD887DD}" destId="{4707FCB3-7623-D24A-8F67-97CA37ABB8BD}" srcOrd="1" destOrd="0" presId="urn:microsoft.com/office/officeart/2005/8/layout/process5"/>
    <dgm:cxn modelId="{CB647615-76C6-B545-AA14-D0CDB08C1913}" type="presOf" srcId="{B21694E5-7000-9142-9D9D-2394B8F02028}" destId="{41C908AF-EF8F-2A46-ABCA-683744C67DBC}" srcOrd="1" destOrd="0" presId="urn:microsoft.com/office/officeart/2005/8/layout/process5"/>
    <dgm:cxn modelId="{58A49E19-700C-2247-AD07-433BF50CB37E}" type="presOf" srcId="{BDA2A7C5-5F02-B745-AF3F-ED1F75341B47}" destId="{8F1E791B-C488-8547-841E-686567E00156}" srcOrd="1" destOrd="0" presId="urn:microsoft.com/office/officeart/2005/8/layout/process5"/>
    <dgm:cxn modelId="{83343025-37F4-5C47-A3A4-0432118DDA33}" type="presOf" srcId="{4C901A45-156D-AD4F-B7BF-01E6CEEA85A1}" destId="{20BBEEEB-84BD-CB4A-995B-204FA696F6D7}" srcOrd="0" destOrd="0" presId="urn:microsoft.com/office/officeart/2005/8/layout/process5"/>
    <dgm:cxn modelId="{29D1E32C-D311-664E-AE2E-66F376CFDC62}" type="presOf" srcId="{42290ABE-5441-E144-AC78-DBE4902260A2}" destId="{EA57DA9B-08D6-8845-BE60-15F5DF791627}" srcOrd="0" destOrd="0" presId="urn:microsoft.com/office/officeart/2005/8/layout/process5"/>
    <dgm:cxn modelId="{5B6EBF3E-16C1-0A47-BA9B-30B4DB6A4390}" srcId="{B4B8A8A4-8480-C246-9886-272687DF0FC4}" destId="{ADACA7D8-33DB-DA4F-9397-D05A08D8598C}" srcOrd="2" destOrd="0" parTransId="{EC213106-31FC-D047-944C-DD9EAB646898}" sibTransId="{021D9E85-C702-044E-9010-FB938FCC3914}"/>
    <dgm:cxn modelId="{2C8D7F40-FCB0-4041-81B2-85FB7D43D7A6}" type="presOf" srcId="{106F2EAD-798D-8D4C-B800-60C6BFD887DD}" destId="{6B9F8DFD-7792-AC42-9E59-ACBEABE4D6B8}" srcOrd="0" destOrd="0" presId="urn:microsoft.com/office/officeart/2005/8/layout/process5"/>
    <dgm:cxn modelId="{00E0314E-F240-334B-BA5D-BF24DCEDA1C9}" srcId="{B4B8A8A4-8480-C246-9886-272687DF0FC4}" destId="{0DC2050A-6C4F-BC4C-838A-ABA9BCC69CDF}" srcOrd="0" destOrd="0" parTransId="{3A2E947C-12C0-5448-A438-17D001CBFACF}" sibTransId="{B21694E5-7000-9142-9D9D-2394B8F02028}"/>
    <dgm:cxn modelId="{DB8E2751-D332-4247-8EA6-C207F03DF408}" type="presOf" srcId="{42290ABE-5441-E144-AC78-DBE4902260A2}" destId="{CF3738F8-3DA3-E848-8DBA-0D54B5851D2A}" srcOrd="1" destOrd="0" presId="urn:microsoft.com/office/officeart/2005/8/layout/process5"/>
    <dgm:cxn modelId="{11464F51-3026-A248-AEA8-18FAE763B692}" type="presOf" srcId="{B21694E5-7000-9142-9D9D-2394B8F02028}" destId="{6D6F563E-FAC9-B043-81A9-0408B42D60C0}" srcOrd="0" destOrd="0" presId="urn:microsoft.com/office/officeart/2005/8/layout/process5"/>
    <dgm:cxn modelId="{BFE15652-AF4B-A747-9F6B-F858B28DD112}" srcId="{B4B8A8A4-8480-C246-9886-272687DF0FC4}" destId="{C4B41116-C7B5-A24D-8B5C-9A547973AF3E}" srcOrd="6" destOrd="0" parTransId="{B86F0A53-8C57-C046-BB06-FAE60D5C9C1F}" sibTransId="{0013A645-B099-4E48-AAA2-EE5E2270CB86}"/>
    <dgm:cxn modelId="{C4103857-019D-ED4E-BBCB-F7D659AAEDE6}" srcId="{B4B8A8A4-8480-C246-9886-272687DF0FC4}" destId="{D2BF5460-69E1-F148-BE38-DEB54BBAD9FE}" srcOrd="3" destOrd="0" parTransId="{A37E9431-797D-1F4A-829B-A73B9D23715A}" sibTransId="{8821035D-1D16-D84B-BC24-FA1CC5AAF32F}"/>
    <dgm:cxn modelId="{928BD172-D160-8F4E-BA6F-B3413B3B1DD4}" type="presOf" srcId="{40754496-6BF6-F64F-BB3F-7DB9D6971219}" destId="{2B7B6CD6-C478-DC47-87D3-D4082816BF18}" srcOrd="0" destOrd="0" presId="urn:microsoft.com/office/officeart/2005/8/layout/process5"/>
    <dgm:cxn modelId="{9BDDB8A1-B7DC-5146-A577-C58EAD21AD1E}" type="presOf" srcId="{8821035D-1D16-D84B-BC24-FA1CC5AAF32F}" destId="{E83049E9-2E44-124D-B5A2-7AA8D4F73D99}" srcOrd="0" destOrd="0" presId="urn:microsoft.com/office/officeart/2005/8/layout/process5"/>
    <dgm:cxn modelId="{ED27AFA3-DADA-B243-A0EE-1AF8A44CCB9D}" type="presOf" srcId="{021D9E85-C702-044E-9010-FB938FCC3914}" destId="{A951FF70-E4C7-E646-9748-4FC1F756A161}" srcOrd="1" destOrd="0" presId="urn:microsoft.com/office/officeart/2005/8/layout/process5"/>
    <dgm:cxn modelId="{D5FB96AC-A23B-EF4D-B4DC-C95C6E640D92}" type="presOf" srcId="{D2BF5460-69E1-F148-BE38-DEB54BBAD9FE}" destId="{3DB1F9AF-060F-2143-B980-6B5D527F4436}" srcOrd="0" destOrd="0" presId="urn:microsoft.com/office/officeart/2005/8/layout/process5"/>
    <dgm:cxn modelId="{245FD0B9-7103-8C48-A4A2-901352DEBA2A}" type="presOf" srcId="{BDA2A7C5-5F02-B745-AF3F-ED1F75341B47}" destId="{C5A0E752-201B-7748-9215-09785088F5CF}" srcOrd="0" destOrd="0" presId="urn:microsoft.com/office/officeart/2005/8/layout/process5"/>
    <dgm:cxn modelId="{8CD423BA-410B-2047-B997-882E18D06C60}" type="presOf" srcId="{ADACA7D8-33DB-DA4F-9397-D05A08D8598C}" destId="{13117540-7F7B-014C-980B-5BB8C077DE79}" srcOrd="0" destOrd="0" presId="urn:microsoft.com/office/officeart/2005/8/layout/process5"/>
    <dgm:cxn modelId="{5CD94BBB-4D49-2F48-8799-2629247A2402}" type="presOf" srcId="{8821035D-1D16-D84B-BC24-FA1CC5AAF32F}" destId="{6B1E0F6F-1A66-3147-B3F8-F9A70C92847E}" srcOrd="1" destOrd="0" presId="urn:microsoft.com/office/officeart/2005/8/layout/process5"/>
    <dgm:cxn modelId="{BBD72FC2-78CB-3F4B-B903-421568A99B9A}" type="presOf" srcId="{021D9E85-C702-044E-9010-FB938FCC3914}" destId="{52ACFB72-868B-C241-A655-D7692BF33906}" srcOrd="0" destOrd="0" presId="urn:microsoft.com/office/officeart/2005/8/layout/process5"/>
    <dgm:cxn modelId="{B996C8E9-90A5-FE41-A788-EA00DFF72A85}" type="presOf" srcId="{B4B8A8A4-8480-C246-9886-272687DF0FC4}" destId="{721F9E6D-8FC3-FF49-A162-84BDBE3298B5}" srcOrd="0" destOrd="0" presId="urn:microsoft.com/office/officeart/2005/8/layout/process5"/>
    <dgm:cxn modelId="{296D45F0-A334-EE40-A18E-AD55B920E1A4}" type="presOf" srcId="{0DC2050A-6C4F-BC4C-838A-ABA9BCC69CDF}" destId="{2D417BA5-1536-E343-96E3-CBF04B8C263F}" srcOrd="0" destOrd="0" presId="urn:microsoft.com/office/officeart/2005/8/layout/process5"/>
    <dgm:cxn modelId="{AAB786F0-BDB4-DD43-A975-FD8C97A1BA1A}" srcId="{B4B8A8A4-8480-C246-9886-272687DF0FC4}" destId="{F5C3DA87-C51B-CF45-9BEE-4E2BCAAD3DE2}" srcOrd="1" destOrd="0" parTransId="{5474F056-8B22-6B4F-9347-3E7DE69CD4DB}" sibTransId="{42290ABE-5441-E144-AC78-DBE4902260A2}"/>
    <dgm:cxn modelId="{53064ED5-C967-8640-9FEA-52D41EE5491E}" type="presParOf" srcId="{721F9E6D-8FC3-FF49-A162-84BDBE3298B5}" destId="{2D417BA5-1536-E343-96E3-CBF04B8C263F}" srcOrd="0" destOrd="0" presId="urn:microsoft.com/office/officeart/2005/8/layout/process5"/>
    <dgm:cxn modelId="{D85768B5-3B57-E745-918A-A5B07E16A9EB}" type="presParOf" srcId="{721F9E6D-8FC3-FF49-A162-84BDBE3298B5}" destId="{6D6F563E-FAC9-B043-81A9-0408B42D60C0}" srcOrd="1" destOrd="0" presId="urn:microsoft.com/office/officeart/2005/8/layout/process5"/>
    <dgm:cxn modelId="{A4F83A5F-F136-8248-8F38-E15D15ECE2EE}" type="presParOf" srcId="{6D6F563E-FAC9-B043-81A9-0408B42D60C0}" destId="{41C908AF-EF8F-2A46-ABCA-683744C67DBC}" srcOrd="0" destOrd="0" presId="urn:microsoft.com/office/officeart/2005/8/layout/process5"/>
    <dgm:cxn modelId="{2D9A7781-D0A2-1C44-B56F-CAB6FEA899E6}" type="presParOf" srcId="{721F9E6D-8FC3-FF49-A162-84BDBE3298B5}" destId="{7E1340FE-A74C-4E46-9ED9-0D8A650ED196}" srcOrd="2" destOrd="0" presId="urn:microsoft.com/office/officeart/2005/8/layout/process5"/>
    <dgm:cxn modelId="{6A047346-B81D-B447-AB78-D32BB521B5EF}" type="presParOf" srcId="{721F9E6D-8FC3-FF49-A162-84BDBE3298B5}" destId="{EA57DA9B-08D6-8845-BE60-15F5DF791627}" srcOrd="3" destOrd="0" presId="urn:microsoft.com/office/officeart/2005/8/layout/process5"/>
    <dgm:cxn modelId="{2FD69EDB-66D5-D449-B5F0-2BFAD60E8A33}" type="presParOf" srcId="{EA57DA9B-08D6-8845-BE60-15F5DF791627}" destId="{CF3738F8-3DA3-E848-8DBA-0D54B5851D2A}" srcOrd="0" destOrd="0" presId="urn:microsoft.com/office/officeart/2005/8/layout/process5"/>
    <dgm:cxn modelId="{22DE3486-0AA0-3547-B3AA-05D712487DB0}" type="presParOf" srcId="{721F9E6D-8FC3-FF49-A162-84BDBE3298B5}" destId="{13117540-7F7B-014C-980B-5BB8C077DE79}" srcOrd="4" destOrd="0" presId="urn:microsoft.com/office/officeart/2005/8/layout/process5"/>
    <dgm:cxn modelId="{5496F89D-FAE2-AB42-858E-65E2EE8AC824}" type="presParOf" srcId="{721F9E6D-8FC3-FF49-A162-84BDBE3298B5}" destId="{52ACFB72-868B-C241-A655-D7692BF33906}" srcOrd="5" destOrd="0" presId="urn:microsoft.com/office/officeart/2005/8/layout/process5"/>
    <dgm:cxn modelId="{0A1FBDEE-BEEC-B14E-83DC-1EE3294CA2FA}" type="presParOf" srcId="{52ACFB72-868B-C241-A655-D7692BF33906}" destId="{A951FF70-E4C7-E646-9748-4FC1F756A161}" srcOrd="0" destOrd="0" presId="urn:microsoft.com/office/officeart/2005/8/layout/process5"/>
    <dgm:cxn modelId="{D4A57EE7-4184-0048-9BF5-473A538FAE5A}" type="presParOf" srcId="{721F9E6D-8FC3-FF49-A162-84BDBE3298B5}" destId="{3DB1F9AF-060F-2143-B980-6B5D527F4436}" srcOrd="6" destOrd="0" presId="urn:microsoft.com/office/officeart/2005/8/layout/process5"/>
    <dgm:cxn modelId="{CF15403F-EBAC-A64F-81B0-2616C8931463}" type="presParOf" srcId="{721F9E6D-8FC3-FF49-A162-84BDBE3298B5}" destId="{E83049E9-2E44-124D-B5A2-7AA8D4F73D99}" srcOrd="7" destOrd="0" presId="urn:microsoft.com/office/officeart/2005/8/layout/process5"/>
    <dgm:cxn modelId="{EA4F6B79-E81D-3E47-AE92-2DDFBCA3E51F}" type="presParOf" srcId="{E83049E9-2E44-124D-B5A2-7AA8D4F73D99}" destId="{6B1E0F6F-1A66-3147-B3F8-F9A70C92847E}" srcOrd="0" destOrd="0" presId="urn:microsoft.com/office/officeart/2005/8/layout/process5"/>
    <dgm:cxn modelId="{1352183A-7C75-534F-85A5-290A22CA5063}" type="presParOf" srcId="{721F9E6D-8FC3-FF49-A162-84BDBE3298B5}" destId="{2B7B6CD6-C478-DC47-87D3-D4082816BF18}" srcOrd="8" destOrd="0" presId="urn:microsoft.com/office/officeart/2005/8/layout/process5"/>
    <dgm:cxn modelId="{2AD6A70D-5F41-CD45-9CBB-6839BC588CB1}" type="presParOf" srcId="{721F9E6D-8FC3-FF49-A162-84BDBE3298B5}" destId="{C5A0E752-201B-7748-9215-09785088F5CF}" srcOrd="9" destOrd="0" presId="urn:microsoft.com/office/officeart/2005/8/layout/process5"/>
    <dgm:cxn modelId="{2E2EA5ED-985C-7E4F-8B5F-143BE0526EF2}" type="presParOf" srcId="{C5A0E752-201B-7748-9215-09785088F5CF}" destId="{8F1E791B-C488-8547-841E-686567E00156}" srcOrd="0" destOrd="0" presId="urn:microsoft.com/office/officeart/2005/8/layout/process5"/>
    <dgm:cxn modelId="{A4E9BCF7-F818-B045-ACC3-800EBE69AB66}" type="presParOf" srcId="{721F9E6D-8FC3-FF49-A162-84BDBE3298B5}" destId="{20BBEEEB-84BD-CB4A-995B-204FA696F6D7}" srcOrd="10" destOrd="0" presId="urn:microsoft.com/office/officeart/2005/8/layout/process5"/>
    <dgm:cxn modelId="{9E997F4E-C3F2-0E4F-995F-529BFB3DDB39}" type="presParOf" srcId="{721F9E6D-8FC3-FF49-A162-84BDBE3298B5}" destId="{6B9F8DFD-7792-AC42-9E59-ACBEABE4D6B8}" srcOrd="11" destOrd="0" presId="urn:microsoft.com/office/officeart/2005/8/layout/process5"/>
    <dgm:cxn modelId="{908DE1AF-BBFA-3049-967F-1A3E6F7F823A}" type="presParOf" srcId="{6B9F8DFD-7792-AC42-9E59-ACBEABE4D6B8}" destId="{4707FCB3-7623-D24A-8F67-97CA37ABB8BD}" srcOrd="0" destOrd="0" presId="urn:microsoft.com/office/officeart/2005/8/layout/process5"/>
    <dgm:cxn modelId="{3B4E86E2-D5A2-A849-8203-DFD3FB1E6223}" type="presParOf" srcId="{721F9E6D-8FC3-FF49-A162-84BDBE3298B5}" destId="{E3D0B6BF-160A-3F48-B193-555C50661B7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17BA5-1536-E343-96E3-CBF04B8C263F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1. From </a:t>
          </a:r>
          <a:r>
            <a:rPr lang="en-GB" sz="1000" kern="1200" dirty="0" err="1"/>
            <a:t>patientAccess.jsp</a:t>
          </a:r>
          <a:r>
            <a:rPr lang="en-GB" sz="1000" kern="1200" dirty="0"/>
            <a:t> patient books appointment using  </a:t>
          </a:r>
          <a:r>
            <a:rPr lang="en-GB" sz="1000" kern="1200" dirty="0" err="1"/>
            <a:t>bookings.jsp</a:t>
          </a:r>
          <a:endParaRPr lang="en-GB" sz="1000" kern="1200" dirty="0"/>
        </a:p>
      </dsp:txBody>
      <dsp:txXfrm>
        <a:off x="40127" y="594812"/>
        <a:ext cx="1949441" cy="1141260"/>
      </dsp:txXfrm>
    </dsp:sp>
    <dsp:sp modelId="{6D6F563E-FAC9-B043-81A9-0408B42D60C0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202874" y="1015120"/>
        <a:ext cx="299835" cy="300644"/>
      </dsp:txXfrm>
    </dsp:sp>
    <dsp:sp modelId="{7E1340FE-A74C-4E46-9ED9-0D8A650ED196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2. Patient “name”, “phone”, “address”, “</a:t>
          </a:r>
          <a:r>
            <a:rPr lang="en-GB" sz="1000" kern="1200" dirty="0" err="1"/>
            <a:t>dob”,”problem</a:t>
          </a:r>
          <a:r>
            <a:rPr lang="en-GB" sz="1000" kern="1200" dirty="0"/>
            <a:t>”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AND “doctor” and “booking date are confirmed on </a:t>
          </a:r>
          <a:r>
            <a:rPr lang="en-GB" sz="1000" kern="1200" dirty="0" err="1"/>
            <a:t>system.out.printlin</a:t>
          </a:r>
          <a:r>
            <a:rPr lang="en-GB" sz="1000" kern="1200" dirty="0"/>
            <a:t>  for patient confirmation</a:t>
          </a:r>
        </a:p>
      </dsp:txBody>
      <dsp:txXfrm>
        <a:off x="2868761" y="594812"/>
        <a:ext cx="1949441" cy="1141260"/>
      </dsp:txXfrm>
    </dsp:sp>
    <dsp:sp modelId="{EA57DA9B-08D6-8845-BE60-15F5DF791627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031509" y="1015120"/>
        <a:ext cx="299835" cy="300644"/>
      </dsp:txXfrm>
    </dsp:sp>
    <dsp:sp modelId="{13117540-7F7B-014C-980B-5BB8C077DE79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3. On SUBMIT - Patient “name”, “phone”, “address”, “</a:t>
          </a:r>
          <a:r>
            <a:rPr lang="en-GB" sz="1000" kern="1200" dirty="0" err="1"/>
            <a:t>dob”,”problem</a:t>
          </a:r>
          <a:r>
            <a:rPr lang="en-GB" sz="1000" kern="1200" dirty="0"/>
            <a:t>” AND “doctor” and “booking date are confirmed on </a:t>
          </a:r>
          <a:r>
            <a:rPr lang="en-GB" sz="1000" kern="1200" dirty="0" err="1"/>
            <a:t>system.out.printlin</a:t>
          </a:r>
          <a:r>
            <a:rPr lang="en-GB" sz="1000" kern="1200" dirty="0"/>
            <a:t>   are saved to </a:t>
          </a:r>
          <a:r>
            <a:rPr lang="en-GB" sz="1000" kern="1200" dirty="0" err="1"/>
            <a:t>record.java</a:t>
          </a:r>
          <a:endParaRPr lang="en-GB" sz="1000" kern="1200" dirty="0"/>
        </a:p>
      </dsp:txBody>
      <dsp:txXfrm>
        <a:off x="5697396" y="594812"/>
        <a:ext cx="1949441" cy="1141260"/>
      </dsp:txXfrm>
    </dsp:sp>
    <dsp:sp modelId="{52ACFB72-868B-C241-A655-D7692BF33906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7860144" y="1015120"/>
        <a:ext cx="299835" cy="300644"/>
      </dsp:txXfrm>
    </dsp:sp>
    <dsp:sp modelId="{3DB1F9AF-060F-2143-B980-6B5D527F4436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4.Doctor selects appointment from </a:t>
          </a:r>
          <a:r>
            <a:rPr lang="en-GB" sz="1000" kern="1200" dirty="0" err="1"/>
            <a:t>record.java</a:t>
          </a:r>
          <a:endParaRPr lang="en-GB" sz="1000" kern="1200" dirty="0"/>
        </a:p>
      </dsp:txBody>
      <dsp:txXfrm>
        <a:off x="8526031" y="594812"/>
        <a:ext cx="1949441" cy="1141260"/>
      </dsp:txXfrm>
    </dsp:sp>
    <dsp:sp modelId="{E83049E9-2E44-124D-B5A2-7AA8D4F73D99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9350431" y="1949378"/>
        <a:ext cx="300644" cy="299835"/>
      </dsp:txXfrm>
    </dsp:sp>
    <dsp:sp modelId="{2B7B6CD6-C478-DC47-87D3-D4082816BF18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5. </a:t>
          </a:r>
          <a:r>
            <a:rPr lang="en-GB" sz="1000" kern="1200" dirty="0" err="1"/>
            <a:t>record.java</a:t>
          </a:r>
          <a:r>
            <a:rPr lang="en-GB" sz="1000" kern="1200" dirty="0"/>
            <a:t> displays patients appointments</a:t>
          </a:r>
        </a:p>
      </dsp:txBody>
      <dsp:txXfrm>
        <a:off x="8526031" y="2615265"/>
        <a:ext cx="1949441" cy="1141260"/>
      </dsp:txXfrm>
    </dsp:sp>
    <dsp:sp modelId="{C5A0E752-201B-7748-9215-09785088F5CF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8012890" y="3035573"/>
        <a:ext cx="299835" cy="300644"/>
      </dsp:txXfrm>
    </dsp:sp>
    <dsp:sp modelId="{20BBEEEB-84BD-CB4A-995B-204FA696F6D7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6.Doctor updates appointment record with Consultation </a:t>
          </a:r>
          <a:r>
            <a:rPr lang="en-GB" sz="1000" kern="1200" dirty="0" err="1"/>
            <a:t>detasi</a:t>
          </a:r>
          <a:r>
            <a:rPr lang="en-GB" sz="1000" kern="1200" dirty="0"/>
            <a:t> “medicine” &amp; “test” details </a:t>
          </a:r>
        </a:p>
      </dsp:txBody>
      <dsp:txXfrm>
        <a:off x="5697396" y="2615265"/>
        <a:ext cx="1949441" cy="1141260"/>
      </dsp:txXfrm>
    </dsp:sp>
    <dsp:sp modelId="{6B9F8DFD-7792-AC42-9E59-ACBEABE4D6B8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10800000">
        <a:off x="5184255" y="3035573"/>
        <a:ext cx="299835" cy="300644"/>
      </dsp:txXfrm>
    </dsp:sp>
    <dsp:sp modelId="{E3D0B6BF-160A-3F48-B193-555C50661B7E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7.On SUBMIT, appointment details + consultation details updates </a:t>
          </a:r>
          <a:r>
            <a:rPr lang="en-GB" sz="1000" kern="1200" dirty="0" err="1"/>
            <a:t>record.java</a:t>
          </a:r>
          <a:endParaRPr lang="en-GB" sz="1000" kern="1200" dirty="0"/>
        </a:p>
      </dsp:txBody>
      <dsp:txXfrm>
        <a:off x="2868761" y="2615265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C5E5-E863-0E4D-8127-1065472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– Patient Booking &amp; Doctor Consultation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A80617-CD4F-B643-8B7B-68E7F12BB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868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63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254167" y="531889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10086014" y="1097523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036886" y="1770686"/>
            <a:ext cx="276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Patient Consultation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(</a:t>
            </a:r>
            <a:r>
              <a:rPr lang="en-US" sz="1200" dirty="0" err="1">
                <a:solidFill>
                  <a:schemeClr val="accent5"/>
                </a:solidFill>
              </a:rPr>
              <a:t>doctorAccess.jsp</a:t>
            </a:r>
            <a:r>
              <a:rPr lang="en-US" sz="1200" dirty="0">
                <a:solidFill>
                  <a:schemeClr val="accent5"/>
                </a:solidFill>
              </a:rPr>
              <a:t>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9731456" y="2976043"/>
            <a:ext cx="276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List of patient bookings displays</a:t>
            </a:r>
          </a:p>
          <a:p>
            <a:r>
              <a:rPr lang="en-US" dirty="0">
                <a:solidFill>
                  <a:srgbClr val="00B0F0"/>
                </a:solidFill>
              </a:rPr>
              <a:t>(list in descending order (booking date))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5AAAA-F39E-0C42-A2FA-A5DC7AE22FEA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16A298-3BEA-9B45-B29E-481CEAE303D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767DAD-AE8D-2C40-AB4E-7F0F706C80F7}"/>
              </a:ext>
            </a:extLst>
          </p:cNvPr>
          <p:cNvSpPr txBox="1"/>
          <p:nvPr/>
        </p:nvSpPr>
        <p:spPr>
          <a:xfrm>
            <a:off x="3679674" y="4188433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3216-8D28-8C46-8C83-58B81436E432}"/>
              </a:ext>
            </a:extLst>
          </p:cNvPr>
          <p:cNvSpPr txBox="1"/>
          <p:nvPr/>
        </p:nvSpPr>
        <p:spPr>
          <a:xfrm>
            <a:off x="5061760" y="419436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Cancel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879453-DAFD-364B-BF32-3C5E5350F2E8}"/>
              </a:ext>
            </a:extLst>
          </p:cNvPr>
          <p:cNvSpPr/>
          <p:nvPr/>
        </p:nvSpPr>
        <p:spPr>
          <a:xfrm>
            <a:off x="1907573" y="252039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Created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2E056B-76E2-7F41-849B-C5A4F20A3582}"/>
              </a:ext>
            </a:extLst>
          </p:cNvPr>
          <p:cNvSpPr/>
          <p:nvPr/>
        </p:nvSpPr>
        <p:spPr>
          <a:xfrm>
            <a:off x="1824057" y="906603"/>
            <a:ext cx="1621021" cy="6015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</a:t>
            </a:r>
            <a:r>
              <a:rPr lang="en-US" dirty="0" err="1"/>
              <a:t>DoctorServlet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38BC2-5B41-9344-BAD5-7D561D3917F1}"/>
              </a:ext>
            </a:extLst>
          </p:cNvPr>
          <p:cNvSpPr txBox="1"/>
          <p:nvPr/>
        </p:nvSpPr>
        <p:spPr>
          <a:xfrm>
            <a:off x="10765572" y="223578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7E08B4-CC8D-474F-8D2A-8BF6D321CC20}"/>
              </a:ext>
            </a:extLst>
          </p:cNvPr>
          <p:cNvSpPr/>
          <p:nvPr/>
        </p:nvSpPr>
        <p:spPr>
          <a:xfrm>
            <a:off x="82931" y="3426428"/>
            <a:ext cx="2389445" cy="137723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</a:t>
            </a:r>
            <a:r>
              <a:rPr lang="en-US" dirty="0" err="1"/>
              <a:t>DAccessServlet.java</a:t>
            </a:r>
            <a:endParaRPr lang="en-US" dirty="0"/>
          </a:p>
        </p:txBody>
      </p:sp>
      <p:pic>
        <p:nvPicPr>
          <p:cNvPr id="31" name="Graphic 30" descr="Construction Barricade with solid fill">
            <a:extLst>
              <a:ext uri="{FF2B5EF4-FFF2-40B4-BE49-F238E27FC236}">
                <a16:creationId xmlns:a16="http://schemas.microsoft.com/office/drawing/2014/main" id="{59B42CD6-6E01-914C-9E45-4D6D23ED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0281" y="176893"/>
            <a:ext cx="914400" cy="9144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C2B212-1C90-7047-9FD8-8FA23622BF02}"/>
              </a:ext>
            </a:extLst>
          </p:cNvPr>
          <p:cNvSpPr/>
          <p:nvPr/>
        </p:nvSpPr>
        <p:spPr>
          <a:xfrm>
            <a:off x="1" y="1857038"/>
            <a:ext cx="2555306" cy="13772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doctorAccess.jsp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RecordQuery</a:t>
            </a:r>
            <a:r>
              <a:rPr lang="en-US" sz="1600" dirty="0"/>
              <a:t>. created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F90B1501-0FF8-B141-8AB5-1ADEB1DB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01241"/>
              </p:ext>
            </p:extLst>
          </p:nvPr>
        </p:nvGraphicFramePr>
        <p:xfrm>
          <a:off x="3424447" y="2521194"/>
          <a:ext cx="5162113" cy="8025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9791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1382740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</a:tblGrid>
              <a:tr h="225051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106F317-70FA-4F4C-87E7-B184F50DB146}"/>
              </a:ext>
            </a:extLst>
          </p:cNvPr>
          <p:cNvSpPr/>
          <p:nvPr/>
        </p:nvSpPr>
        <p:spPr>
          <a:xfrm>
            <a:off x="3406423" y="3342866"/>
            <a:ext cx="2554022" cy="668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Prescribe Medicine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7FE78C-4D0A-B644-81B4-CAD0B5E96E9F}"/>
              </a:ext>
            </a:extLst>
          </p:cNvPr>
          <p:cNvSpPr/>
          <p:nvPr/>
        </p:nvSpPr>
        <p:spPr>
          <a:xfrm>
            <a:off x="5933406" y="3342866"/>
            <a:ext cx="2645476" cy="668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Prescribe Test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779956-C330-B646-A7B4-6534E69B3058}"/>
              </a:ext>
            </a:extLst>
          </p:cNvPr>
          <p:cNvSpPr/>
          <p:nvPr/>
        </p:nvSpPr>
        <p:spPr>
          <a:xfrm>
            <a:off x="8888819" y="1768870"/>
            <a:ext cx="2950544" cy="752724"/>
          </a:xfrm>
          <a:prstGeom prst="wedgeRoundRectCallout">
            <a:avLst>
              <a:gd name="adj1" fmla="val -66322"/>
              <a:gd name="adj2" fmla="val 11759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from patient booking (</a:t>
            </a:r>
            <a:r>
              <a:rPr lang="en-US" dirty="0" err="1"/>
              <a:t>record.java</a:t>
            </a:r>
            <a:r>
              <a:rPr lang="en-US" dirty="0"/>
              <a:t>)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267CA8B-E08F-2440-B349-9A19426F44EB}"/>
              </a:ext>
            </a:extLst>
          </p:cNvPr>
          <p:cNvSpPr/>
          <p:nvPr/>
        </p:nvSpPr>
        <p:spPr>
          <a:xfrm>
            <a:off x="2719707" y="5472817"/>
            <a:ext cx="1688810" cy="1102479"/>
          </a:xfrm>
          <a:prstGeom prst="wedgeRoundRectCallout">
            <a:avLst>
              <a:gd name="adj1" fmla="val 13305"/>
              <a:gd name="adj2" fmla="val -140559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updates </a:t>
            </a:r>
            <a:r>
              <a:rPr lang="en-US" dirty="0" err="1"/>
              <a:t>record.java</a:t>
            </a:r>
            <a:endParaRPr lang="en-US" dirty="0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44466185-1E13-B24F-91A2-C7767AB18179}"/>
              </a:ext>
            </a:extLst>
          </p:cNvPr>
          <p:cNvSpPr/>
          <p:nvPr/>
        </p:nvSpPr>
        <p:spPr>
          <a:xfrm>
            <a:off x="5446162" y="5472817"/>
            <a:ext cx="4709794" cy="1102479"/>
          </a:xfrm>
          <a:prstGeom prst="wedgeRoundRectCallout">
            <a:avLst>
              <a:gd name="adj1" fmla="val -41892"/>
              <a:gd name="adj2" fmla="val -170757"/>
              <a:gd name="adj3" fmla="val 16667"/>
            </a:avLst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only records that have ”treatment” &amp;&amp; “test” == null</a:t>
            </a:r>
          </a:p>
          <a:p>
            <a:pPr algn="ctr"/>
            <a:r>
              <a:rPr lang="en-US" dirty="0"/>
              <a:t>On submit update </a:t>
            </a:r>
            <a:r>
              <a:rPr lang="en-US" dirty="0" err="1"/>
              <a:t>record.java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3" y="1754144"/>
            <a:ext cx="8218913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6096000" y="1929749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Records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Records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530EC29-7FF5-BA4A-808F-7C6C38CE7950}"/>
              </a:ext>
            </a:extLst>
          </p:cNvPr>
          <p:cNvSpPr/>
          <p:nvPr/>
        </p:nvSpPr>
        <p:spPr>
          <a:xfrm>
            <a:off x="80395" y="1979588"/>
            <a:ext cx="2497520" cy="9933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displayRecord.jsp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RecordQuery.java</a:t>
            </a:r>
            <a:r>
              <a:rPr lang="en-US" sz="1600" dirty="0"/>
              <a:t> created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7382B-783D-B944-A257-7E6CAD79FC06}"/>
              </a:ext>
            </a:extLst>
          </p:cNvPr>
          <p:cNvSpPr txBox="1"/>
          <p:nvPr/>
        </p:nvSpPr>
        <p:spPr>
          <a:xfrm>
            <a:off x="10814807" y="92197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F08C0C5-7185-4541-81F9-D97A90AE7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59251"/>
              </p:ext>
            </p:extLst>
          </p:nvPr>
        </p:nvGraphicFramePr>
        <p:xfrm>
          <a:off x="3381812" y="2675899"/>
          <a:ext cx="6586952" cy="2224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5059">
                  <a:extLst>
                    <a:ext uri="{9D8B030D-6E8A-4147-A177-3AD203B41FA5}">
                      <a16:colId xmlns:a16="http://schemas.microsoft.com/office/drawing/2014/main" val="4070653356"/>
                    </a:ext>
                  </a:extLst>
                </a:gridCol>
                <a:gridCol w="785059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785059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785059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861679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  <a:gridCol w="861679">
                  <a:extLst>
                    <a:ext uri="{9D8B030D-6E8A-4147-A177-3AD203B41FA5}">
                      <a16:colId xmlns:a16="http://schemas.microsoft.com/office/drawing/2014/main" val="1376025209"/>
                    </a:ext>
                  </a:extLst>
                </a:gridCol>
                <a:gridCol w="861679">
                  <a:extLst>
                    <a:ext uri="{9D8B030D-6E8A-4147-A177-3AD203B41FA5}">
                      <a16:colId xmlns:a16="http://schemas.microsoft.com/office/drawing/2014/main" val="1612898172"/>
                    </a:ext>
                  </a:extLst>
                </a:gridCol>
                <a:gridCol w="861679">
                  <a:extLst>
                    <a:ext uri="{9D8B030D-6E8A-4147-A177-3AD203B41FA5}">
                      <a16:colId xmlns:a16="http://schemas.microsoft.com/office/drawing/2014/main" val="2707565655"/>
                    </a:ext>
                  </a:extLst>
                </a:gridCol>
              </a:tblGrid>
              <a:tr h="225051">
                <a:tc>
                  <a:txBody>
                    <a:bodyPr/>
                    <a:lstStyle/>
                    <a:p>
                      <a:r>
                        <a:rPr lang="en-US" sz="1200" dirty="0"/>
                        <a:t>Treat</a:t>
                      </a:r>
                    </a:p>
                    <a:p>
                      <a:r>
                        <a:rPr lang="en-US" sz="1200" dirty="0"/>
                        <a:t>(record 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Patient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66693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04803"/>
                  </a:ext>
                </a:extLst>
              </a:tr>
            </a:tbl>
          </a:graphicData>
        </a:graphic>
      </p:graphicFrame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2E2D3AA6-021C-A843-8264-B810E24B5FF8}"/>
              </a:ext>
            </a:extLst>
          </p:cNvPr>
          <p:cNvSpPr/>
          <p:nvPr/>
        </p:nvSpPr>
        <p:spPr>
          <a:xfrm>
            <a:off x="89532" y="5548303"/>
            <a:ext cx="4468436" cy="1102479"/>
          </a:xfrm>
          <a:prstGeom prst="wedgeRoundRectCallout">
            <a:avLst>
              <a:gd name="adj1" fmla="val 97896"/>
              <a:gd name="adj2" fmla="val -124978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populated from </a:t>
            </a:r>
            <a:r>
              <a:rPr lang="en-US" dirty="0" err="1"/>
              <a:t>patientaccess</a:t>
            </a:r>
            <a:r>
              <a:rPr lang="en-US" dirty="0"/>
              <a:t>(booking) and </a:t>
            </a:r>
            <a:r>
              <a:rPr lang="en-US" dirty="0" err="1"/>
              <a:t>doctoraccess</a:t>
            </a:r>
            <a:r>
              <a:rPr lang="en-US" dirty="0"/>
              <a:t>(consultation)</a:t>
            </a:r>
          </a:p>
        </p:txBody>
      </p:sp>
      <p:pic>
        <p:nvPicPr>
          <p:cNvPr id="17" name="Graphic 16" descr="Shield Tick with solid fill">
            <a:extLst>
              <a:ext uri="{FF2B5EF4-FFF2-40B4-BE49-F238E27FC236}">
                <a16:creationId xmlns:a16="http://schemas.microsoft.com/office/drawing/2014/main" id="{02EE0EDB-75F3-F74F-B256-FEB0C371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7205" y="29729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949504" y="3265047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450246" y="2636024"/>
            <a:ext cx="8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Signout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B1B51-4883-AD4B-9ED0-88A8A75B1338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23" name="Graphic 22" descr="Shield Tick with solid fill">
            <a:extLst>
              <a:ext uri="{FF2B5EF4-FFF2-40B4-BE49-F238E27FC236}">
                <a16:creationId xmlns:a16="http://schemas.microsoft.com/office/drawing/2014/main" id="{DBDEBA48-668E-164E-87D8-98EE54F5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005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0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326664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5002268" y="252042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C55365-1102-FC4C-9592-6CF104CD54A1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Sys out msg as confirmation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0EAEF-D43E-B440-B5B6-8470B7B2207B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503D0-DDA6-FB4E-9BF1-138981A08AEA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A5660-1758-D549-991F-15AD9432BA24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463F32-CE55-204D-89B2-605D13EC079D}"/>
              </a:ext>
            </a:extLst>
          </p:cNvPr>
          <p:cNvSpPr/>
          <p:nvPr/>
        </p:nvSpPr>
        <p:spPr>
          <a:xfrm>
            <a:off x="2125011" y="428839"/>
            <a:ext cx="1978903" cy="573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Patient </a:t>
            </a:r>
            <a:r>
              <a:rPr lang="en-US" dirty="0" err="1"/>
              <a:t>AccessServlet.java</a:t>
            </a:r>
            <a:endParaRPr lang="en-US" dirty="0"/>
          </a:p>
        </p:txBody>
      </p:sp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E673CE4A-C487-DF46-8AA7-D14AED28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367" y="2850449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5443C91-0262-2743-B258-30046A466EAF}"/>
              </a:ext>
            </a:extLst>
          </p:cNvPr>
          <p:cNvSpPr txBox="1"/>
          <p:nvPr/>
        </p:nvSpPr>
        <p:spPr>
          <a:xfrm>
            <a:off x="10552252" y="239069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3A95EB-1B0B-724E-B980-AD621E594C18}"/>
              </a:ext>
            </a:extLst>
          </p:cNvPr>
          <p:cNvSpPr txBox="1"/>
          <p:nvPr/>
        </p:nvSpPr>
        <p:spPr>
          <a:xfrm>
            <a:off x="5002268" y="1895020"/>
            <a:ext cx="26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booking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5F28A-BBC0-A24C-A17C-C5720797D1B6}"/>
              </a:ext>
            </a:extLst>
          </p:cNvPr>
          <p:cNvSpPr txBox="1"/>
          <p:nvPr/>
        </p:nvSpPr>
        <p:spPr>
          <a:xfrm>
            <a:off x="4053378" y="4529598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Booking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98A3B-6FDC-5C4E-807B-07C1787C5A36}"/>
              </a:ext>
            </a:extLst>
          </p:cNvPr>
          <p:cNvSpPr txBox="1"/>
          <p:nvPr/>
        </p:nvSpPr>
        <p:spPr>
          <a:xfrm>
            <a:off x="7520418" y="4553683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2FEBA-B3E5-E342-85A7-3CB538AF0F9B}"/>
              </a:ext>
            </a:extLst>
          </p:cNvPr>
          <p:cNvSpPr txBox="1"/>
          <p:nvPr/>
        </p:nvSpPr>
        <p:spPr>
          <a:xfrm>
            <a:off x="5136509" y="3537449"/>
            <a:ext cx="227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3"/>
                </a:solidFill>
              </a:rPr>
              <a:t>DoB</a:t>
            </a:r>
            <a:r>
              <a:rPr lang="en-US" sz="1400" dirty="0">
                <a:solidFill>
                  <a:schemeClr val="accent3"/>
                </a:solidFill>
              </a:rPr>
              <a:t>: 24/07/1990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DD2EE8-9C53-0D43-BA58-F6700115BC18}"/>
              </a:ext>
            </a:extLst>
          </p:cNvPr>
          <p:cNvSpPr txBox="1"/>
          <p:nvPr/>
        </p:nvSpPr>
        <p:spPr>
          <a:xfrm>
            <a:off x="5149602" y="4066902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Doctor: Dr Green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1371F-F3D5-6441-B249-2E8E84811974}"/>
              </a:ext>
            </a:extLst>
          </p:cNvPr>
          <p:cNvSpPr txBox="1"/>
          <p:nvPr/>
        </p:nvSpPr>
        <p:spPr>
          <a:xfrm>
            <a:off x="5119239" y="3801265"/>
            <a:ext cx="195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Problem: Sore Throat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648311-3F92-6C42-A97C-7F6E8D05E5B6}"/>
              </a:ext>
            </a:extLst>
          </p:cNvPr>
          <p:cNvSpPr txBox="1"/>
          <p:nvPr/>
        </p:nvSpPr>
        <p:spPr>
          <a:xfrm>
            <a:off x="5149602" y="2858978"/>
            <a:ext cx="168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Name :John Smith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DDAB12-A35C-EC43-BB8F-EEA08CF450FB}"/>
              </a:ext>
            </a:extLst>
          </p:cNvPr>
          <p:cNvSpPr txBox="1"/>
          <p:nvPr/>
        </p:nvSpPr>
        <p:spPr>
          <a:xfrm>
            <a:off x="5139195" y="3272723"/>
            <a:ext cx="2271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Booking 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486859-C5DF-8A4A-8621-D609A10C8393}"/>
              </a:ext>
            </a:extLst>
          </p:cNvPr>
          <p:cNvSpPr txBox="1"/>
          <p:nvPr/>
        </p:nvSpPr>
        <p:spPr>
          <a:xfrm>
            <a:off x="5154426" y="3072932"/>
            <a:ext cx="191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Phone: 0671234567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092186C4-3C15-0D46-9DEA-76F76D26F279}"/>
              </a:ext>
            </a:extLst>
          </p:cNvPr>
          <p:cNvSpPr/>
          <p:nvPr/>
        </p:nvSpPr>
        <p:spPr>
          <a:xfrm>
            <a:off x="3991474" y="5452426"/>
            <a:ext cx="4709794" cy="1102479"/>
          </a:xfrm>
          <a:prstGeom prst="wedgeRoundRectCallout">
            <a:avLst>
              <a:gd name="adj1" fmla="val -27669"/>
              <a:gd name="adj2" fmla="val -10035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Onclick write </a:t>
            </a:r>
            <a:r>
              <a:rPr lang="en-US" dirty="0" err="1"/>
              <a:t>sout</a:t>
            </a:r>
            <a:r>
              <a:rPr lang="en-US" dirty="0"/>
              <a:t> to save to </a:t>
            </a:r>
            <a:r>
              <a:rPr lang="en-US" dirty="0" err="1"/>
              <a:t>record.java</a:t>
            </a:r>
            <a:r>
              <a:rPr lang="en-US" dirty="0"/>
              <a:t>. If not ok, return to </a:t>
            </a:r>
            <a:r>
              <a:rPr lang="en-US" dirty="0" err="1"/>
              <a:t>bookings.jsp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Index.jsp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B9B6E5-0355-DD47-B2BF-92C95BA64132}"/>
              </a:ext>
            </a:extLst>
          </p:cNvPr>
          <p:cNvSpPr/>
          <p:nvPr/>
        </p:nvSpPr>
        <p:spPr>
          <a:xfrm>
            <a:off x="337157" y="2840390"/>
            <a:ext cx="2506055" cy="9457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CSS and Content completed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062F1B-556F-274D-BE67-357B847DFAFA}"/>
              </a:ext>
            </a:extLst>
          </p:cNvPr>
          <p:cNvSpPr txBox="1"/>
          <p:nvPr/>
        </p:nvSpPr>
        <p:spPr>
          <a:xfrm>
            <a:off x="10334436" y="184857"/>
            <a:ext cx="125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url.Register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204E5-1B0D-BA4D-A558-DAAC666B669A}"/>
              </a:ext>
            </a:extLst>
          </p:cNvPr>
          <p:cNvSpPr txBox="1"/>
          <p:nvPr/>
        </p:nvSpPr>
        <p:spPr>
          <a:xfrm>
            <a:off x="9353922" y="191785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url.Login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pic>
        <p:nvPicPr>
          <p:cNvPr id="24" name="Graphic 23" descr="Shield Tick with solid fill">
            <a:extLst>
              <a:ext uri="{FF2B5EF4-FFF2-40B4-BE49-F238E27FC236}">
                <a16:creationId xmlns:a16="http://schemas.microsoft.com/office/drawing/2014/main" id="{1BC8F40A-7306-7A45-B04E-AD674A28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005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660083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19656" y="1609120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Registration Form 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6151926" y="27838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055452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660082" y="279277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660081" y="317997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6151926" y="3191088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6151925" y="353791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660081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6096000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479570" y="1807295"/>
            <a:ext cx="2763693" cy="8644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Preg.jsp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PregServlet.java</a:t>
            </a:r>
            <a:r>
              <a:rPr lang="en-US" dirty="0"/>
              <a:t> created</a:t>
            </a:r>
          </a:p>
        </p:txBody>
      </p:sp>
      <p:pic>
        <p:nvPicPr>
          <p:cNvPr id="4" name="Graphic 3" descr="Shield Tick with solid fill">
            <a:extLst>
              <a:ext uri="{FF2B5EF4-FFF2-40B4-BE49-F238E27FC236}">
                <a16:creationId xmlns:a16="http://schemas.microsoft.com/office/drawing/2014/main" id="{3246B3D6-86AF-C043-892F-C96A7341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884488" y="283288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84487" y="1851038"/>
            <a:ext cx="16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register.jsp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186324" y="3362871"/>
            <a:ext cx="8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884489" y="3371335"/>
            <a:ext cx="8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884487" y="39834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205430" y="1983580"/>
            <a:ext cx="2860646" cy="8493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register.jsp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RegisterServlet.java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000C72-256F-F341-A1E6-6332DFEC74BD}"/>
              </a:ext>
            </a:extLst>
          </p:cNvPr>
          <p:cNvSpPr/>
          <p:nvPr/>
        </p:nvSpPr>
        <p:spPr>
          <a:xfrm>
            <a:off x="5741367" y="3451013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9E44A-10A5-554F-AE3E-B5FA1341881B}"/>
              </a:ext>
            </a:extLst>
          </p:cNvPr>
          <p:cNvSpPr/>
          <p:nvPr/>
        </p:nvSpPr>
        <p:spPr>
          <a:xfrm>
            <a:off x="7087089" y="3439288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077FC-5D2D-AF4A-8E96-8A5E65F8AAFB}"/>
              </a:ext>
            </a:extLst>
          </p:cNvPr>
          <p:cNvSpPr txBox="1"/>
          <p:nvPr/>
        </p:nvSpPr>
        <p:spPr>
          <a:xfrm>
            <a:off x="8777225" y="3377701"/>
            <a:ext cx="23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551C8C-DD5C-9E40-8724-B82553AE9BDD}"/>
              </a:ext>
            </a:extLst>
          </p:cNvPr>
          <p:cNvSpPr txBox="1"/>
          <p:nvPr/>
        </p:nvSpPr>
        <p:spPr>
          <a:xfrm>
            <a:off x="1455489" y="3371335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97BA1-1D22-3D4E-94C3-84671D1C49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35829" y="3556001"/>
            <a:ext cx="12486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6CB32-6653-8D43-8A11-A4D6EE4908B8}"/>
              </a:ext>
            </a:extLst>
          </p:cNvPr>
          <p:cNvCxnSpPr>
            <a:cxnSpLocks/>
          </p:cNvCxnSpPr>
          <p:nvPr/>
        </p:nvCxnSpPr>
        <p:spPr>
          <a:xfrm>
            <a:off x="7394740" y="3556001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Graphic 15" descr="Shield Tick with solid fill">
            <a:extLst>
              <a:ext uri="{FF2B5EF4-FFF2-40B4-BE49-F238E27FC236}">
                <a16:creationId xmlns:a16="http://schemas.microsoft.com/office/drawing/2014/main" id="{CD1C5219-F4D4-164E-94FC-C73E18AD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884488" y="283288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84487" y="1851038"/>
            <a:ext cx="16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login.jsp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186324" y="3362871"/>
            <a:ext cx="8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884489" y="3371335"/>
            <a:ext cx="8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884487" y="39834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205430" y="1983580"/>
            <a:ext cx="2860646" cy="8493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LoginServlet.java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000C72-256F-F341-A1E6-6332DFEC74BD}"/>
              </a:ext>
            </a:extLst>
          </p:cNvPr>
          <p:cNvSpPr/>
          <p:nvPr/>
        </p:nvSpPr>
        <p:spPr>
          <a:xfrm>
            <a:off x="5741367" y="3451013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9E44A-10A5-554F-AE3E-B5FA1341881B}"/>
              </a:ext>
            </a:extLst>
          </p:cNvPr>
          <p:cNvSpPr/>
          <p:nvPr/>
        </p:nvSpPr>
        <p:spPr>
          <a:xfrm>
            <a:off x="7087089" y="3439288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077FC-5D2D-AF4A-8E96-8A5E65F8AAFB}"/>
              </a:ext>
            </a:extLst>
          </p:cNvPr>
          <p:cNvSpPr txBox="1"/>
          <p:nvPr/>
        </p:nvSpPr>
        <p:spPr>
          <a:xfrm>
            <a:off x="8777225" y="3377701"/>
            <a:ext cx="23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551C8C-DD5C-9E40-8724-B82553AE9BDD}"/>
              </a:ext>
            </a:extLst>
          </p:cNvPr>
          <p:cNvSpPr txBox="1"/>
          <p:nvPr/>
        </p:nvSpPr>
        <p:spPr>
          <a:xfrm>
            <a:off x="1455489" y="3371335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97BA1-1D22-3D4E-94C3-84671D1C49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35829" y="3556001"/>
            <a:ext cx="12486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6CB32-6653-8D43-8A11-A4D6EE4908B8}"/>
              </a:ext>
            </a:extLst>
          </p:cNvPr>
          <p:cNvCxnSpPr>
            <a:cxnSpLocks/>
          </p:cNvCxnSpPr>
          <p:nvPr/>
        </p:nvCxnSpPr>
        <p:spPr>
          <a:xfrm>
            <a:off x="7394740" y="3556001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Graphic 15" descr="Shield Tick with solid fill">
            <a:extLst>
              <a:ext uri="{FF2B5EF4-FFF2-40B4-BE49-F238E27FC236}">
                <a16:creationId xmlns:a16="http://schemas.microsoft.com/office/drawing/2014/main" id="{CD1C5219-F4D4-164E-94FC-C73E18AD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5500280" y="314398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500280" y="207744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385002-9D7E-E847-9649-04C758E51B57}"/>
              </a:ext>
            </a:extLst>
          </p:cNvPr>
          <p:cNvSpPr/>
          <p:nvPr/>
        </p:nvSpPr>
        <p:spPr>
          <a:xfrm>
            <a:off x="337158" y="1725765"/>
            <a:ext cx="2877530" cy="8745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plog.jsp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PlogServlet.java</a:t>
            </a:r>
            <a:r>
              <a:rPr lang="en-US" dirty="0"/>
              <a:t> created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7DC47-7183-AF4F-87DB-7A8FDA582E7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694F83-7762-A549-B992-C46FDCAB6052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Graphic 10" descr="Shield Tick with solid fill">
            <a:extLst>
              <a:ext uri="{FF2B5EF4-FFF2-40B4-BE49-F238E27FC236}">
                <a16:creationId xmlns:a16="http://schemas.microsoft.com/office/drawing/2014/main" id="{95173F6F-9727-6F45-BDFE-FD36780F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79115" y="229661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04674" y="1563365"/>
            <a:ext cx="276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</a:t>
            </a:r>
            <a:r>
              <a:rPr lang="en-US" dirty="0">
                <a:solidFill>
                  <a:schemeClr val="accent5"/>
                </a:solidFill>
              </a:rPr>
              <a:t>(dreg)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8785768" y="22788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615032" y="2296612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7390399" y="23027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79113" y="300346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7293923" y="304743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(password)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70958" y="3095799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8785768" y="3061406"/>
            <a:ext cx="193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cpassword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79116" y="3921978"/>
            <a:ext cx="6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21978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5CA872-7C1A-D34E-879B-53B2E3ADD914}"/>
              </a:ext>
            </a:extLst>
          </p:cNvPr>
          <p:cNvSpPr/>
          <p:nvPr/>
        </p:nvSpPr>
        <p:spPr>
          <a:xfrm>
            <a:off x="1149292" y="1602915"/>
            <a:ext cx="2399451" cy="17485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dreg.jsp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DregServlet.jsp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MyConnection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DoctorQuery.jsp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doctor.jsp</a:t>
            </a:r>
            <a:r>
              <a:rPr lang="en-US" sz="1600" dirty="0"/>
              <a:t> created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A77B0B-EF18-2B47-88EC-D02F15A6D52F}"/>
              </a:ext>
            </a:extLst>
          </p:cNvPr>
          <p:cNvSpPr txBox="1"/>
          <p:nvPr/>
        </p:nvSpPr>
        <p:spPr>
          <a:xfrm>
            <a:off x="1149292" y="4467248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45532B6-66C4-E740-A933-311E640504DE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3702815" y="3886873"/>
            <a:ext cx="400433" cy="1209307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 descr="Shield Tick with solid fill">
            <a:extLst>
              <a:ext uri="{FF2B5EF4-FFF2-40B4-BE49-F238E27FC236}">
                <a16:creationId xmlns:a16="http://schemas.microsoft.com/office/drawing/2014/main" id="{668F782B-9CD9-5B4B-94A4-2AD40D5E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78E20-B6F4-934A-87D5-C3BE6CF3CA60}"/>
              </a:ext>
            </a:extLst>
          </p:cNvPr>
          <p:cNvSpPr txBox="1"/>
          <p:nvPr/>
        </p:nvSpPr>
        <p:spPr>
          <a:xfrm>
            <a:off x="5439612" y="2107211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C5D51-985D-4A44-82AC-426EC39A78B9}"/>
              </a:ext>
            </a:extLst>
          </p:cNvPr>
          <p:cNvSpPr txBox="1"/>
          <p:nvPr/>
        </p:nvSpPr>
        <p:spPr>
          <a:xfrm>
            <a:off x="5479357" y="3146754"/>
            <a:ext cx="21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ID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E600D-E02E-7245-AF32-D7A76D212E33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56CE85-F52F-3340-A57A-8E67DEF82D84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2C198-8901-E94B-B819-4E2F70B3EBC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84E8A5-0BF9-B04B-98E7-3FC005596C4D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6204D97-1CDD-5E43-B41E-76FF633CB37C}"/>
              </a:ext>
            </a:extLst>
          </p:cNvPr>
          <p:cNvSpPr/>
          <p:nvPr/>
        </p:nvSpPr>
        <p:spPr>
          <a:xfrm>
            <a:off x="125427" y="1828901"/>
            <a:ext cx="2389445" cy="7215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dlog.jsp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/>
              <a:t>Input form created</a:t>
            </a:r>
          </a:p>
          <a:p>
            <a:pPr algn="ctr"/>
            <a:r>
              <a:rPr lang="en-US" sz="1600" dirty="0" err="1"/>
              <a:t>DlogServlet.java</a:t>
            </a:r>
            <a:r>
              <a:rPr lang="en-US" sz="1600" dirty="0"/>
              <a:t> created</a:t>
            </a:r>
          </a:p>
        </p:txBody>
      </p:sp>
      <p:pic>
        <p:nvPicPr>
          <p:cNvPr id="11" name="Graphic 10" descr="Shield Tick with solid fill">
            <a:extLst>
              <a:ext uri="{FF2B5EF4-FFF2-40B4-BE49-F238E27FC236}">
                <a16:creationId xmlns:a16="http://schemas.microsoft.com/office/drawing/2014/main" id="{1FDC78FB-62C4-144C-BCD6-F1DCBFBF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64715" y="258935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9968767" y="1137632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029566" y="1857038"/>
            <a:ext cx="26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Bookings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booking.jsp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209841" y="2975606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of Birth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5182356" y="3849616"/>
            <a:ext cx="157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Select doctor </a:t>
            </a:r>
            <a:r>
              <a:rPr lang="en-US" sz="1400" dirty="0"/>
              <a:t>- dropdown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5182355" y="3584194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4833410" y="4550201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5640445" y="4570150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55557-3838-3047-964E-3F06034A40A5}"/>
              </a:ext>
            </a:extLst>
          </p:cNvPr>
          <p:cNvSpPr txBox="1"/>
          <p:nvPr/>
        </p:nvSpPr>
        <p:spPr>
          <a:xfrm>
            <a:off x="5270287" y="2746255"/>
            <a:ext cx="87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Phone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EE5F47A-7997-E344-9E49-CF9665371C6B}"/>
              </a:ext>
            </a:extLst>
          </p:cNvPr>
          <p:cNvSpPr/>
          <p:nvPr/>
        </p:nvSpPr>
        <p:spPr>
          <a:xfrm>
            <a:off x="1" y="1857038"/>
            <a:ext cx="2555306" cy="1571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patientAccess.jsp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Patient.java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PatientQuery.java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/>
              <a:t>Input form created</a:t>
            </a:r>
          </a:p>
          <a:p>
            <a:pPr algn="ctr"/>
            <a:r>
              <a:rPr lang="en-US" sz="1600" dirty="0" err="1"/>
              <a:t>booking.jsp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BookingServlet.java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3F0A8-A360-0845-AC8B-3FA164596CD2}"/>
              </a:ext>
            </a:extLst>
          </p:cNvPr>
          <p:cNvSpPr txBox="1"/>
          <p:nvPr/>
        </p:nvSpPr>
        <p:spPr>
          <a:xfrm>
            <a:off x="10552252" y="239069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84C24D5-5791-5C4A-96F3-AFB33EA610E9}"/>
              </a:ext>
            </a:extLst>
          </p:cNvPr>
          <p:cNvSpPr/>
          <p:nvPr/>
        </p:nvSpPr>
        <p:spPr>
          <a:xfrm>
            <a:off x="95037" y="3560225"/>
            <a:ext cx="2389445" cy="137723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BookingServlet.java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A4737-D0F1-424F-890A-6A5408356BF7}"/>
              </a:ext>
            </a:extLst>
          </p:cNvPr>
          <p:cNvSpPr txBox="1"/>
          <p:nvPr/>
        </p:nvSpPr>
        <p:spPr>
          <a:xfrm>
            <a:off x="5254506" y="2428171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7EA8D483-7AED-D34D-A7A7-7CC85A26619B}"/>
              </a:ext>
            </a:extLst>
          </p:cNvPr>
          <p:cNvSpPr/>
          <p:nvPr/>
        </p:nvSpPr>
        <p:spPr>
          <a:xfrm>
            <a:off x="3991474" y="5452426"/>
            <a:ext cx="4709794" cy="1102479"/>
          </a:xfrm>
          <a:prstGeom prst="wedgeRoundRectCallout">
            <a:avLst>
              <a:gd name="adj1" fmla="val -27669"/>
              <a:gd name="adj2" fmla="val -100354"/>
              <a:gd name="adj3" fmla="val 16667"/>
            </a:avLst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submit write to </a:t>
            </a:r>
            <a:r>
              <a:rPr lang="en-US" dirty="0" err="1"/>
              <a:t>record.java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23F94-4D73-8E47-9547-7CABBC93A265}"/>
              </a:ext>
            </a:extLst>
          </p:cNvPr>
          <p:cNvSpPr txBox="1"/>
          <p:nvPr/>
        </p:nvSpPr>
        <p:spPr>
          <a:xfrm>
            <a:off x="5244268" y="3289925"/>
            <a:ext cx="153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Booking Date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66AD64-F027-C841-9612-FE05F11713A0}"/>
              </a:ext>
            </a:extLst>
          </p:cNvPr>
          <p:cNvSpPr txBox="1"/>
          <p:nvPr/>
        </p:nvSpPr>
        <p:spPr>
          <a:xfrm>
            <a:off x="4696521" y="431191"/>
            <a:ext cx="26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patientAccess.jsp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25" name="Graphic 24" descr="Shield Tick with solid fill">
            <a:extLst>
              <a:ext uri="{FF2B5EF4-FFF2-40B4-BE49-F238E27FC236}">
                <a16:creationId xmlns:a16="http://schemas.microsoft.com/office/drawing/2014/main" id="{28AC4C71-605C-9D4F-8E4C-36B0A7F0A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1890" y="30545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11212</TotalTime>
  <Words>800</Words>
  <Application>Microsoft Macintosh PowerPoint</Application>
  <PresentationFormat>Widescreen</PresentationFormat>
  <Paragraphs>208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Process Flow – Patient Booking &amp; Doctor Consultation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Joan Laine</cp:lastModifiedBy>
  <cp:revision>64</cp:revision>
  <dcterms:created xsi:type="dcterms:W3CDTF">2021-07-02T15:15:37Z</dcterms:created>
  <dcterms:modified xsi:type="dcterms:W3CDTF">2021-07-27T10:10:17Z</dcterms:modified>
</cp:coreProperties>
</file>