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title 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ECD80-62F3-A940-97BD-1DA72C2F2807}"/>
              </a:ext>
            </a:extLst>
          </p:cNvPr>
          <p:cNvSpPr txBox="1"/>
          <p:nvPr/>
        </p:nvSpPr>
        <p:spPr>
          <a:xfrm>
            <a:off x="10490433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</a:t>
            </a:r>
          </a:p>
          <a:p>
            <a:r>
              <a:rPr lang="en-US" sz="1600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4896374" y="1945814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Patient 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790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847876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6944684" y="3078349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CBB7B-797F-B446-BFCC-CCD87CDF58C4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7C011-2719-BA4E-B215-0F38E906CC9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F072A-3BAE-7F4A-89AE-7ACC1A19BAF2}"/>
              </a:ext>
            </a:extLst>
          </p:cNvPr>
          <p:cNvSpPr txBox="1"/>
          <p:nvPr/>
        </p:nvSpPr>
        <p:spPr>
          <a:xfrm>
            <a:off x="2775012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Booking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6FD07-9628-C545-9088-04E468BB4D5C}"/>
              </a:ext>
            </a:extLst>
          </p:cNvPr>
          <p:cNvSpPr txBox="1"/>
          <p:nvPr/>
        </p:nvSpPr>
        <p:spPr>
          <a:xfrm>
            <a:off x="3989488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Reschedule Booking button</a:t>
            </a:r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C3801-0E07-494C-9AB2-BAA99277A8A0}"/>
              </a:ext>
            </a:extLst>
          </p:cNvPr>
          <p:cNvSpPr txBox="1"/>
          <p:nvPr/>
        </p:nvSpPr>
        <p:spPr>
          <a:xfrm>
            <a:off x="4872605" y="1901093"/>
            <a:ext cx="244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B45BB-1AC6-9E4B-97CA-3AD29143246D}"/>
              </a:ext>
            </a:extLst>
          </p:cNvPr>
          <p:cNvSpPr txBox="1"/>
          <p:nvPr/>
        </p:nvSpPr>
        <p:spPr>
          <a:xfrm>
            <a:off x="406027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88F77-659F-2542-AFBA-82EA765F0A1F}"/>
              </a:ext>
            </a:extLst>
          </p:cNvPr>
          <p:cNvSpPr txBox="1"/>
          <p:nvPr/>
        </p:nvSpPr>
        <p:spPr>
          <a:xfrm>
            <a:off x="579679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2A10B-0A03-2445-9C8B-E9736C955018}"/>
              </a:ext>
            </a:extLst>
          </p:cNvPr>
          <p:cNvSpPr txBox="1"/>
          <p:nvPr/>
        </p:nvSpPr>
        <p:spPr>
          <a:xfrm>
            <a:off x="4034403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7BE60-DF3E-8A4F-8156-0FC32034DDCC}"/>
              </a:ext>
            </a:extLst>
          </p:cNvPr>
          <p:cNvSpPr txBox="1"/>
          <p:nvPr/>
        </p:nvSpPr>
        <p:spPr>
          <a:xfrm>
            <a:off x="5771622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5186E-09ED-CC42-A20A-9172DD74E0E1}"/>
              </a:ext>
            </a:extLst>
          </p:cNvPr>
          <p:cNvSpPr txBox="1"/>
          <p:nvPr/>
        </p:nvSpPr>
        <p:spPr>
          <a:xfrm>
            <a:off x="4034402" y="304919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13F6C-C112-1648-96BD-101564D205FD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CB54E-4015-EB41-8BED-42481BB86EB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CFF4-06DC-BB45-940F-C960DD050A5B}"/>
              </a:ext>
            </a:extLst>
          </p:cNvPr>
          <p:cNvSpPr txBox="1"/>
          <p:nvPr/>
        </p:nvSpPr>
        <p:spPr>
          <a:xfrm>
            <a:off x="4034402" y="3473498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483F-1DB8-8A48-A265-EF7651560AFD}"/>
              </a:ext>
            </a:extLst>
          </p:cNvPr>
          <p:cNvSpPr txBox="1"/>
          <p:nvPr/>
        </p:nvSpPr>
        <p:spPr>
          <a:xfrm>
            <a:off x="5863903" y="345732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37441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2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Doctor/Patient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F0217-3FA4-2F48-BE45-7CE4C58BD835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0380D-7300-5743-BB94-B2992B45E42B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15032" y="216179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74484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4138565" y="3105775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30410" y="260282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5582172" y="309029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5108196" y="1945814"/>
            <a:ext cx="34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3535959" y="2462147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3492965" y="2799913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492964" y="313659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3595381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4380800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90B5A-4A20-A042-8D55-A5919B659ABD}"/>
              </a:ext>
            </a:extLst>
          </p:cNvPr>
          <p:cNvSpPr txBox="1"/>
          <p:nvPr/>
        </p:nvSpPr>
        <p:spPr>
          <a:xfrm>
            <a:off x="6484690" y="333270"/>
            <a:ext cx="187913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(alert) Are your booking details correct?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393</Words>
  <Application>Microsoft Macintosh PowerPoint</Application>
  <PresentationFormat>Widescreen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Naqash Bhatti</cp:lastModifiedBy>
  <cp:revision>10</cp:revision>
  <dcterms:created xsi:type="dcterms:W3CDTF">2021-07-02T15:15:37Z</dcterms:created>
  <dcterms:modified xsi:type="dcterms:W3CDTF">2021-07-05T10:01:42Z</dcterms:modified>
</cp:coreProperties>
</file>