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75" r:id="rId5"/>
    <p:sldId id="262" r:id="rId6"/>
    <p:sldId id="259" r:id="rId7"/>
    <p:sldId id="263" r:id="rId8"/>
    <p:sldId id="260" r:id="rId9"/>
    <p:sldId id="266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/>
    <p:restoredTop sz="94789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Index.jsp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337157" y="2840390"/>
            <a:ext cx="2506055" cy="945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CSS and Content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62F1B-556F-274D-BE67-357B847DFAFA}"/>
              </a:ext>
            </a:extLst>
          </p:cNvPr>
          <p:cNvSpPr txBox="1"/>
          <p:nvPr/>
        </p:nvSpPr>
        <p:spPr>
          <a:xfrm>
            <a:off x="10334436" y="184857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04E5-1B0D-BA4D-A558-DAAC666B669A}"/>
              </a:ext>
            </a:extLst>
          </p:cNvPr>
          <p:cNvSpPr txBox="1"/>
          <p:nvPr/>
        </p:nvSpPr>
        <p:spPr>
          <a:xfrm>
            <a:off x="9353922" y="191785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pic>
        <p:nvPicPr>
          <p:cNvPr id="24" name="Graphic 23" descr="Shield Tick with solid fill">
            <a:extLst>
              <a:ext uri="{FF2B5EF4-FFF2-40B4-BE49-F238E27FC236}">
                <a16:creationId xmlns:a16="http://schemas.microsoft.com/office/drawing/2014/main" id="{1BC8F40A-7306-7A45-B04E-AD674A28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254167" y="531889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86014" y="1097523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036886" y="1770686"/>
            <a:ext cx="276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Consultation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(</a:t>
            </a:r>
            <a:r>
              <a:rPr lang="en-US" sz="1200" dirty="0" err="1">
                <a:solidFill>
                  <a:schemeClr val="accent5"/>
                </a:solidFill>
              </a:rPr>
              <a:t>doctorAccess.jsp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5955" y="2450888"/>
            <a:ext cx="227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Select Patient  </a:t>
            </a:r>
            <a:r>
              <a:rPr lang="en-US" sz="1200" dirty="0"/>
              <a:t>(dropdown displays patient record in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56396" y="2521194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89CDF-A7EF-CE4B-B036-ACBEFDB2DDED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6006516" y="461381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7388602" y="461973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07573" y="252039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Created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E056B-76E2-7F41-849B-C5A4F20A3582}"/>
              </a:ext>
            </a:extLst>
          </p:cNvPr>
          <p:cNvSpPr/>
          <p:nvPr/>
        </p:nvSpPr>
        <p:spPr>
          <a:xfrm>
            <a:off x="1824057" y="906603"/>
            <a:ext cx="1621021" cy="601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</a:t>
            </a:r>
            <a:r>
              <a:rPr lang="en-US" dirty="0" err="1"/>
              <a:t>DoctorServlet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38BC2-5B41-9344-BAD5-7D561D3917F1}"/>
              </a:ext>
            </a:extLst>
          </p:cNvPr>
          <p:cNvSpPr txBox="1"/>
          <p:nvPr/>
        </p:nvSpPr>
        <p:spPr>
          <a:xfrm>
            <a:off x="10765572" y="223578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7E08B4-CC8D-474F-8D2A-8BF6D321CC20}"/>
              </a:ext>
            </a:extLst>
          </p:cNvPr>
          <p:cNvSpPr/>
          <p:nvPr/>
        </p:nvSpPr>
        <p:spPr>
          <a:xfrm>
            <a:off x="82931" y="3426428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complete </a:t>
            </a:r>
            <a:r>
              <a:rPr lang="en-US" dirty="0" err="1"/>
              <a:t>DAccessServlet.java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59B42CD6-6E01-914C-9E45-4D6D23ED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281" y="176893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C2B212-1C90-7047-9FD8-8FA23622BF02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doctorAccess.jsp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ConsultationQuery.java</a:t>
            </a:r>
            <a:r>
              <a:rPr lang="en-US" sz="1600" dirty="0"/>
              <a:t> created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90B1501-0FF8-B141-8AB5-1ADEB1DB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0643"/>
              </p:ext>
            </p:extLst>
          </p:nvPr>
        </p:nvGraphicFramePr>
        <p:xfrm>
          <a:off x="3434793" y="2910410"/>
          <a:ext cx="5162113" cy="802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38274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06F317-70FA-4F4C-87E7-B184F50DB146}"/>
              </a:ext>
            </a:extLst>
          </p:cNvPr>
          <p:cNvSpPr/>
          <p:nvPr/>
        </p:nvSpPr>
        <p:spPr>
          <a:xfrm>
            <a:off x="3424447" y="3791341"/>
            <a:ext cx="2554022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Treatment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FE78C-4D0A-B644-81B4-CAD0B5E96E9F}"/>
              </a:ext>
            </a:extLst>
          </p:cNvPr>
          <p:cNvSpPr/>
          <p:nvPr/>
        </p:nvSpPr>
        <p:spPr>
          <a:xfrm>
            <a:off x="5951430" y="3791341"/>
            <a:ext cx="2645476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Test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779956-C330-B646-A7B4-6534E69B3058}"/>
              </a:ext>
            </a:extLst>
          </p:cNvPr>
          <p:cNvSpPr/>
          <p:nvPr/>
        </p:nvSpPr>
        <p:spPr>
          <a:xfrm>
            <a:off x="9825968" y="3981249"/>
            <a:ext cx="1830535" cy="1102479"/>
          </a:xfrm>
          <a:prstGeom prst="wedgeRoundRectCallout">
            <a:avLst>
              <a:gd name="adj1" fmla="val -169729"/>
              <a:gd name="adj2" fmla="val -11072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from patient booking (</a:t>
            </a:r>
            <a:r>
              <a:rPr lang="en-US" dirty="0" err="1"/>
              <a:t>record.java</a:t>
            </a:r>
            <a:r>
              <a:rPr lang="en-US" dirty="0"/>
              <a:t>)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267CA8B-E08F-2440-B349-9A19426F44EB}"/>
              </a:ext>
            </a:extLst>
          </p:cNvPr>
          <p:cNvSpPr/>
          <p:nvPr/>
        </p:nvSpPr>
        <p:spPr>
          <a:xfrm>
            <a:off x="2719707" y="5472817"/>
            <a:ext cx="1688810" cy="1102479"/>
          </a:xfrm>
          <a:prstGeom prst="wedgeRoundRectCallout">
            <a:avLst>
              <a:gd name="adj1" fmla="val 156851"/>
              <a:gd name="adj2" fmla="val -10294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updates </a:t>
            </a:r>
            <a:r>
              <a:rPr lang="en-US" dirty="0" err="1"/>
              <a:t>record.java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3" y="1754144"/>
            <a:ext cx="8218913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6096000" y="19297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record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0" y="1914483"/>
            <a:ext cx="2646465" cy="9933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7D9FEF-CA9F-A449-B796-21378A1A7FB9}"/>
              </a:ext>
            </a:extLst>
          </p:cNvPr>
          <p:cNvSpPr/>
          <p:nvPr/>
        </p:nvSpPr>
        <p:spPr>
          <a:xfrm>
            <a:off x="80395" y="3143026"/>
            <a:ext cx="2473354" cy="7443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</a:t>
            </a:r>
            <a:r>
              <a:rPr lang="en-US" sz="1600" dirty="0" err="1"/>
              <a:t>displayRecordServlet.java</a:t>
            </a:r>
            <a:endParaRPr lang="en-US" sz="1600" dirty="0"/>
          </a:p>
          <a:p>
            <a:pPr algn="ctr"/>
            <a:r>
              <a:rPr lang="en-US" sz="1600" dirty="0"/>
              <a:t>Create </a:t>
            </a:r>
            <a:r>
              <a:rPr lang="en-US" sz="1600" dirty="0" err="1"/>
              <a:t>RecordQuery.java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382B-783D-B944-A257-7E6CAD79FC06}"/>
              </a:ext>
            </a:extLst>
          </p:cNvPr>
          <p:cNvSpPr txBox="1"/>
          <p:nvPr/>
        </p:nvSpPr>
        <p:spPr>
          <a:xfrm>
            <a:off x="10814807" y="92197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F08C0C5-7185-4541-81F9-D97A90AE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70557"/>
              </p:ext>
            </p:extLst>
          </p:nvPr>
        </p:nvGraphicFramePr>
        <p:xfrm>
          <a:off x="3434794" y="2640123"/>
          <a:ext cx="6533973" cy="2041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76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76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3258648409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1376025209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1612898172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2707565655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Patient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Booking Date?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6693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04803"/>
                  </a:ext>
                </a:extLst>
              </a:tr>
            </a:tbl>
          </a:graphicData>
        </a:graphic>
      </p:graphicFrame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E2D3AA6-021C-A843-8264-B810E24B5FF8}"/>
              </a:ext>
            </a:extLst>
          </p:cNvPr>
          <p:cNvSpPr/>
          <p:nvPr/>
        </p:nvSpPr>
        <p:spPr>
          <a:xfrm>
            <a:off x="89532" y="5548303"/>
            <a:ext cx="4468436" cy="1102479"/>
          </a:xfrm>
          <a:prstGeom prst="wedgeRoundRectCallout">
            <a:avLst>
              <a:gd name="adj1" fmla="val 97896"/>
              <a:gd name="adj2" fmla="val -12497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populated from </a:t>
            </a:r>
            <a:r>
              <a:rPr lang="en-US" dirty="0" err="1"/>
              <a:t>patientaccess</a:t>
            </a:r>
            <a:r>
              <a:rPr lang="en-US" dirty="0"/>
              <a:t>(booking) and </a:t>
            </a:r>
            <a:r>
              <a:rPr lang="en-US" dirty="0" err="1"/>
              <a:t>doctoraccess</a:t>
            </a:r>
            <a:r>
              <a:rPr lang="en-US" dirty="0"/>
              <a:t>(consultation</a:t>
            </a:r>
          </a:p>
        </p:txBody>
      </p:sp>
      <p:pic>
        <p:nvPicPr>
          <p:cNvPr id="27" name="Graphic 26" descr="Construction Barricade with solid fill">
            <a:extLst>
              <a:ext uri="{FF2B5EF4-FFF2-40B4-BE49-F238E27FC236}">
                <a16:creationId xmlns:a16="http://schemas.microsoft.com/office/drawing/2014/main" id="{FB152512-C284-6F4B-BC3F-0ED1E097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793" y="30490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376044" y="2197414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7686512-B7B0-D74C-A69A-155006B57B37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on </a:t>
            </a:r>
            <a:r>
              <a:rPr lang="en-US" dirty="0" err="1"/>
              <a:t>index.jsp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25E032FF-EE9D-0C42-B9BF-61D7E3A1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660083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19656" y="1609120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6151926" y="27838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055452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660082" y="279277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660081" y="317997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6151926" y="3191088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6151925" y="353791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660081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6096000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479570" y="1807295"/>
            <a:ext cx="2763693" cy="8644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PregServlet.java</a:t>
            </a:r>
            <a:r>
              <a:rPr lang="en-US" dirty="0"/>
              <a:t> created</a:t>
            </a:r>
          </a:p>
        </p:txBody>
      </p:sp>
      <p:pic>
        <p:nvPicPr>
          <p:cNvPr id="4" name="Graphic 3" descr="Shield Tick with solid fill">
            <a:extLst>
              <a:ext uri="{FF2B5EF4-FFF2-40B4-BE49-F238E27FC236}">
                <a16:creationId xmlns:a16="http://schemas.microsoft.com/office/drawing/2014/main" id="{3246B3D6-86AF-C043-892F-C96A7341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RegisterServlet.java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login.jsp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LoginServlet.java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5500280" y="314398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500280" y="207744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337158" y="1725765"/>
            <a:ext cx="2877530" cy="8745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PlogServlet.java</a:t>
            </a:r>
            <a:r>
              <a:rPr lang="en-US" dirty="0"/>
              <a:t>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7DC47-7183-AF4F-87DB-7A8FDA582E7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94F83-7762-A549-B992-C46FDCAB6052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95173F6F-9727-6F45-BDFE-FD36780F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79115" y="229661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04674" y="1563365"/>
            <a:ext cx="27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8785768" y="22788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615032" y="2296612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7390399" y="23027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79113" y="300346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7293923" y="304743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(password)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70958" y="3095799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8785768" y="3061406"/>
            <a:ext cx="193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cpassword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79116" y="3921978"/>
            <a:ext cx="6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21978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149292" y="1602915"/>
            <a:ext cx="2399451" cy="17485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dreg.jsp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DregServlet.jsp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MyConnection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DoctorQuery.jsp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doctor.jsp</a:t>
            </a:r>
            <a:r>
              <a:rPr lang="en-US" sz="1600" dirty="0"/>
              <a:t> created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77B0B-EF18-2B47-88EC-D02F15A6D52F}"/>
              </a:ext>
            </a:extLst>
          </p:cNvPr>
          <p:cNvSpPr txBox="1"/>
          <p:nvPr/>
        </p:nvSpPr>
        <p:spPr>
          <a:xfrm>
            <a:off x="1149292" y="4467248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45532B6-66C4-E740-A933-311E640504D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702815" y="3886873"/>
            <a:ext cx="400433" cy="120930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 descr="Shield Tick with solid fill">
            <a:extLst>
              <a:ext uri="{FF2B5EF4-FFF2-40B4-BE49-F238E27FC236}">
                <a16:creationId xmlns:a16="http://schemas.microsoft.com/office/drawing/2014/main" id="{668F782B-9CD9-5B4B-94A4-2AD40D5E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5439612" y="2107211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C5D51-985D-4A44-82AC-426EC39A78B9}"/>
              </a:ext>
            </a:extLst>
          </p:cNvPr>
          <p:cNvSpPr txBox="1"/>
          <p:nvPr/>
        </p:nvSpPr>
        <p:spPr>
          <a:xfrm>
            <a:off x="5479357" y="3146754"/>
            <a:ext cx="2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E600D-E02E-7245-AF32-D7A76D212E33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CE85-F52F-3340-A57A-8E67DEF82D84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C198-8901-E94B-B819-4E2F70B3EBC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84E8A5-0BF9-B04B-98E7-3FC005596C4D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6204D97-1CDD-5E43-B41E-76FF633CB37C}"/>
              </a:ext>
            </a:extLst>
          </p:cNvPr>
          <p:cNvSpPr/>
          <p:nvPr/>
        </p:nvSpPr>
        <p:spPr>
          <a:xfrm>
            <a:off x="125427" y="1828901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dlog.jsp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DllogServlet.java</a:t>
            </a:r>
            <a:r>
              <a:rPr lang="en-US" sz="1600" dirty="0"/>
              <a:t> created</a:t>
            </a:r>
          </a:p>
        </p:txBody>
      </p: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1FDC78FB-62C4-144C-BCD6-F1DCBFBF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968767" y="1137632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029566" y="1857038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Bookings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149602" y="3030352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of Birth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5149601" y="3558037"/>
            <a:ext cx="15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Select doctor </a:t>
            </a:r>
            <a:r>
              <a:rPr lang="en-US" sz="1400" dirty="0"/>
              <a:t>- dropdown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5254507" y="3289894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833410" y="4550201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5640445" y="4570150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5445121" y="2535324"/>
            <a:ext cx="87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patientAccess.jsp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PatientQuery.java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3F0A8-A360-0845-AC8B-3FA164596CD2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84C24D5-5791-5C4A-96F3-AFB33EA610E9}"/>
              </a:ext>
            </a:extLst>
          </p:cNvPr>
          <p:cNvSpPr/>
          <p:nvPr/>
        </p:nvSpPr>
        <p:spPr>
          <a:xfrm>
            <a:off x="160860" y="3529109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PAccessServlet.java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CB483B2E-B1E2-3141-AA86-ACF45412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793" y="304901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7A4737-D0F1-424F-890A-6A5408356BF7}"/>
              </a:ext>
            </a:extLst>
          </p:cNvPr>
          <p:cNvSpPr txBox="1"/>
          <p:nvPr/>
        </p:nvSpPr>
        <p:spPr>
          <a:xfrm>
            <a:off x="5359413" y="2782838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7EA8D483-7AED-D34D-A7A7-7CC85A26619B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Onclick write </a:t>
            </a:r>
            <a:r>
              <a:rPr lang="en-US" dirty="0" err="1"/>
              <a:t>sout</a:t>
            </a:r>
            <a:r>
              <a:rPr lang="en-US" dirty="0"/>
              <a:t> to patient to </a:t>
            </a:r>
            <a:r>
              <a:rPr lang="en-US" dirty="0" err="1"/>
              <a:t>booking.jsp</a:t>
            </a:r>
            <a:r>
              <a:rPr lang="en-US" dirty="0"/>
              <a:t>. Patient chooses, if okay save to </a:t>
            </a:r>
            <a:r>
              <a:rPr lang="en-US" dirty="0" err="1"/>
              <a:t>record.java</a:t>
            </a:r>
            <a:r>
              <a:rPr lang="en-US" dirty="0"/>
              <a:t>. If not ok, return to </a:t>
            </a:r>
            <a:r>
              <a:rPr lang="en-US" dirty="0" err="1"/>
              <a:t>bookings.jsp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2268" y="252042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Sys out msg as confirmation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463F32-CE55-204D-89B2-605D13EC079D}"/>
              </a:ext>
            </a:extLst>
          </p:cNvPr>
          <p:cNvSpPr/>
          <p:nvPr/>
        </p:nvSpPr>
        <p:spPr>
          <a:xfrm>
            <a:off x="2125011" y="428839"/>
            <a:ext cx="1978903" cy="573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Patient </a:t>
            </a:r>
            <a:r>
              <a:rPr lang="en-US" dirty="0" err="1"/>
              <a:t>AccessServlet.java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73CE4A-C487-DF46-8AA7-D14AED28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443C91-0262-2743-B258-30046A466EAF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A95EB-1B0B-724E-B980-AD621E594C18}"/>
              </a:ext>
            </a:extLst>
          </p:cNvPr>
          <p:cNvSpPr txBox="1"/>
          <p:nvPr/>
        </p:nvSpPr>
        <p:spPr>
          <a:xfrm>
            <a:off x="5002268" y="1895020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5F28A-BBC0-A24C-A17C-C5720797D1B6}"/>
              </a:ext>
            </a:extLst>
          </p:cNvPr>
          <p:cNvSpPr txBox="1"/>
          <p:nvPr/>
        </p:nvSpPr>
        <p:spPr>
          <a:xfrm>
            <a:off x="4053378" y="4529598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98A3B-6FDC-5C4E-807B-07C1787C5A36}"/>
              </a:ext>
            </a:extLst>
          </p:cNvPr>
          <p:cNvSpPr txBox="1"/>
          <p:nvPr/>
        </p:nvSpPr>
        <p:spPr>
          <a:xfrm>
            <a:off x="7520418" y="4553683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2FEBA-B3E5-E342-85A7-3CB538AF0F9B}"/>
              </a:ext>
            </a:extLst>
          </p:cNvPr>
          <p:cNvSpPr txBox="1"/>
          <p:nvPr/>
        </p:nvSpPr>
        <p:spPr>
          <a:xfrm>
            <a:off x="5136509" y="3537449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Booking Date : 24/07/2020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D2EE8-9C53-0D43-BA58-F6700115BC18}"/>
              </a:ext>
            </a:extLst>
          </p:cNvPr>
          <p:cNvSpPr txBox="1"/>
          <p:nvPr/>
        </p:nvSpPr>
        <p:spPr>
          <a:xfrm>
            <a:off x="5149602" y="4066902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Doctor: Dr Green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1371F-F3D5-6441-B249-2E8E84811974}"/>
              </a:ext>
            </a:extLst>
          </p:cNvPr>
          <p:cNvSpPr txBox="1"/>
          <p:nvPr/>
        </p:nvSpPr>
        <p:spPr>
          <a:xfrm>
            <a:off x="5119239" y="3801265"/>
            <a:ext cx="195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Problem: Sore Throat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48311-3F92-6C42-A97C-7F6E8D05E5B6}"/>
              </a:ext>
            </a:extLst>
          </p:cNvPr>
          <p:cNvSpPr txBox="1"/>
          <p:nvPr/>
        </p:nvSpPr>
        <p:spPr>
          <a:xfrm>
            <a:off x="5149602" y="2858978"/>
            <a:ext cx="168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Name :John Smith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DAB12-A35C-EC43-BB8F-EEA08CF450FB}"/>
              </a:ext>
            </a:extLst>
          </p:cNvPr>
          <p:cNvSpPr txBox="1"/>
          <p:nvPr/>
        </p:nvSpPr>
        <p:spPr>
          <a:xfrm>
            <a:off x="5139195" y="3272723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Address: 15 Cranberry Lane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F75D-AB56-4A48-8E52-5450C3FA3B7E}"/>
              </a:ext>
            </a:extLst>
          </p:cNvPr>
          <p:cNvSpPr txBox="1"/>
          <p:nvPr/>
        </p:nvSpPr>
        <p:spPr>
          <a:xfrm>
            <a:off x="6830123" y="5624763"/>
            <a:ext cx="313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NB. Suggest Change DOB to Booking Date to get unique historical patient record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86859-C5DF-8A4A-8621-D609A10C8393}"/>
              </a:ext>
            </a:extLst>
          </p:cNvPr>
          <p:cNvSpPr txBox="1"/>
          <p:nvPr/>
        </p:nvSpPr>
        <p:spPr>
          <a:xfrm>
            <a:off x="5178760" y="3087925"/>
            <a:ext cx="191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Phone: 0671234567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692</Words>
  <Application>Microsoft Macintosh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46</cp:revision>
  <dcterms:created xsi:type="dcterms:W3CDTF">2021-07-02T15:15:37Z</dcterms:created>
  <dcterms:modified xsi:type="dcterms:W3CDTF">2021-07-22T10:14:32Z</dcterms:modified>
</cp:coreProperties>
</file>