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6" r:id="rId4"/>
    <p:sldId id="257" r:id="rId5"/>
    <p:sldId id="26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3A745B9-5BA6-015F-8E57-55ADB9D6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713" y="-172301"/>
            <a:ext cx="13144751" cy="749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05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A6FE23-6529-A9E4-6D74-4C37B50ED586}"/>
              </a:ext>
            </a:extLst>
          </p:cNvPr>
          <p:cNvSpPr txBox="1"/>
          <p:nvPr/>
        </p:nvSpPr>
        <p:spPr>
          <a:xfrm>
            <a:off x="1075764" y="1452282"/>
            <a:ext cx="8928847" cy="286232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1" i="1"/>
              <a:t>8. Conclusion:</a:t>
            </a:r>
          </a:p>
          <a:p>
            <a:endParaRPr lang="en-US" sz="1800" b="1" i="1"/>
          </a:p>
          <a:p>
            <a:r>
              <a:rPr lang="en-US" sz="1800" b="1" i="1"/>
              <a:t>📒The conclusion section summarizes the key takeaways from your project and reflects on what you learned or achieved. </a:t>
            </a:r>
          </a:p>
          <a:p>
            <a:endParaRPr lang="en-US" sz="1800" b="1" i="1"/>
          </a:p>
          <a:p>
            <a:r>
              <a:rPr lang="en-US" sz="1800" b="1" i="1"/>
              <a:t>📒For example:</a:t>
            </a:r>
          </a:p>
          <a:p>
            <a:endParaRPr lang="en-US" sz="1800" b="1" i="1"/>
          </a:p>
          <a:p>
            <a:r>
              <a:rPr lang="en-US" sz="1800" b="1" i="1"/>
              <a:t>     "In conclusion, my portfolio website is a successful showcase of my web development skills and experience. I learned a lot about designing and building a responsive website, and I'm proud of the final result."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72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CF4AA-AF98-7D16-87C3-0EFF1E33717D}"/>
              </a:ext>
            </a:extLst>
          </p:cNvPr>
          <p:cNvSpPr txBox="1"/>
          <p:nvPr/>
        </p:nvSpPr>
        <p:spPr>
          <a:xfrm>
            <a:off x="1434353" y="1380565"/>
            <a:ext cx="8444753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i="1"/>
              <a:t>9. GitHub Link :</a:t>
            </a:r>
          </a:p>
          <a:p>
            <a:endParaRPr lang="en-US" sz="2400" b="1" i="1"/>
          </a:p>
          <a:p>
            <a:r>
              <a:rPr lang="en-US" sz="2400" b="1" i="1"/>
              <a:t>☄️The GitHub link section provides a link to your project's GitHub repository. </a:t>
            </a:r>
          </a:p>
          <a:p>
            <a:endParaRPr lang="en-US" sz="2400" b="1" i="1"/>
          </a:p>
          <a:p>
            <a:r>
              <a:rPr lang="en-US" sz="2400" b="1" i="1"/>
              <a:t>☄️For example:</a:t>
            </a:r>
          </a:p>
          <a:p>
            <a:endParaRPr lang="en-US" sz="2400" b="1" i="1"/>
          </a:p>
          <a:p>
            <a:r>
              <a:rPr lang="en-US" sz="2400" b="1" i="1"/>
              <a:t>     "You can view the source code for my portfolio website on GitHub: https://github.com/aaliya"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9075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EF643-F979-183A-796E-BA1DF56D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735" y="1262203"/>
            <a:ext cx="10194530" cy="5262282"/>
          </a:xfrm>
        </p:spPr>
        <p:txBody>
          <a:bodyPr/>
          <a:lstStyle/>
          <a:p>
            <a:r>
              <a:rPr lang="en-IN" sz="6000" b="1" dirty="0"/>
              <a:t>INTERACTIVE DIGITAL PORTFOLIO USING FRONT END DEVELOPMENT 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2151925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B6F8B0-700B-ADC6-46A7-467BC19B1A87}"/>
              </a:ext>
            </a:extLst>
          </p:cNvPr>
          <p:cNvSpPr txBox="1"/>
          <p:nvPr/>
        </p:nvSpPr>
        <p:spPr>
          <a:xfrm>
            <a:off x="2294963" y="1080962"/>
            <a:ext cx="6651813" cy="46960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400" b="1" i="1"/>
              <a:t>Problem Statement: </a:t>
            </a:r>
          </a:p>
          <a:p>
            <a:pPr marL="457200" indent="-457200">
              <a:buAutoNum type="arabicPeriod"/>
            </a:pPr>
            <a:endParaRPr lang="en-US" sz="2400" b="1" i="1"/>
          </a:p>
          <a:p>
            <a:r>
              <a:rPr lang="en-US" sz="2400" b="1" i="1"/>
              <a:t>    🍁The problem statement defines the issue or challenge that your project aims to solve. </a:t>
            </a:r>
          </a:p>
          <a:p>
            <a:endParaRPr lang="en-US" sz="2400" b="1" i="1"/>
          </a:p>
          <a:p>
            <a:r>
              <a:rPr lang="en-US" sz="2400" b="1" i="1"/>
              <a:t>     🍁For example:</a:t>
            </a:r>
          </a:p>
          <a:p>
            <a:r>
              <a:rPr lang="en-US" sz="2400" b="1" i="1"/>
              <a:t>              </a:t>
            </a:r>
          </a:p>
          <a:p>
            <a:r>
              <a:rPr lang="en-US" sz="2400" b="1" i="1"/>
              <a:t>        "Create a user-friendly and visually appealing portfolio website to showcase my skills, projects, and experience as a web developer."</a:t>
            </a:r>
          </a:p>
        </p:txBody>
      </p:sp>
    </p:spTree>
    <p:extLst>
      <p:ext uri="{BB962C8B-B14F-4D97-AF65-F5344CB8AC3E}">
        <p14:creationId xmlns:p14="http://schemas.microsoft.com/office/powerpoint/2010/main" val="348808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0FBEA2-05E4-8842-B39C-5DE0565C8C12}"/>
              </a:ext>
            </a:extLst>
          </p:cNvPr>
          <p:cNvSpPr txBox="1"/>
          <p:nvPr/>
        </p:nvSpPr>
        <p:spPr>
          <a:xfrm>
            <a:off x="1848801" y="612844"/>
            <a:ext cx="7470244" cy="56323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1"/>
              <a:t>2. Project Overview:</a:t>
            </a:r>
          </a:p>
          <a:p>
            <a:endParaRPr lang="en-US" sz="2400" b="1" i="1"/>
          </a:p>
          <a:p>
            <a:endParaRPr lang="en-US" sz="2400" b="1" i="1"/>
          </a:p>
          <a:p>
            <a:r>
              <a:rPr lang="en-US" sz="2400" b="1" i="1"/>
              <a:t>💥The project overview provides a brief description of your project, including its purpose, goals, and target audience. </a:t>
            </a:r>
          </a:p>
          <a:p>
            <a:endParaRPr lang="en-US" sz="2400" b="1" i="1"/>
          </a:p>
          <a:p>
            <a:r>
              <a:rPr lang="en-US" sz="2400" b="1" i="1"/>
              <a:t>💥For example:</a:t>
            </a:r>
          </a:p>
          <a:p>
            <a:endParaRPr lang="en-US" sz="2400" b="1" i="1"/>
          </a:p>
          <a:p>
            <a:r>
              <a:rPr lang="en-US" sz="2400" b="1" i="1"/>
              <a:t>       “My portfolio website is designed to showcase my web development skills, projects, and experience to potential employers, clients, and collaborators. The website will feature a clean and modern design, easy navigation, and interactive elements to engage visitors."</a:t>
            </a:r>
          </a:p>
        </p:txBody>
      </p:sp>
    </p:spTree>
    <p:extLst>
      <p:ext uri="{BB962C8B-B14F-4D97-AF65-F5344CB8AC3E}">
        <p14:creationId xmlns:p14="http://schemas.microsoft.com/office/powerpoint/2010/main" val="249255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691B7F-38E2-5FC7-A142-DE498F4969EA}"/>
              </a:ext>
            </a:extLst>
          </p:cNvPr>
          <p:cNvSpPr txBox="1"/>
          <p:nvPr/>
        </p:nvSpPr>
        <p:spPr>
          <a:xfrm>
            <a:off x="1810870" y="1385570"/>
            <a:ext cx="7727577" cy="369331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1" i="1"/>
              <a:t>3. End Users:</a:t>
            </a:r>
          </a:p>
          <a:p>
            <a:endParaRPr lang="en-US" sz="1800" b="1" i="1"/>
          </a:p>
          <a:p>
            <a:r>
              <a:rPr lang="en-US" sz="1800" b="1" i="1"/>
              <a:t>🔥The end users section identifies the target audience for your project.</a:t>
            </a:r>
          </a:p>
          <a:p>
            <a:endParaRPr lang="en-US" sz="1800" b="1" i="1"/>
          </a:p>
          <a:p>
            <a:r>
              <a:rPr lang="en-US" sz="1800" b="1" i="1"/>
              <a:t>🔥 For example:</a:t>
            </a:r>
          </a:p>
          <a:p>
            <a:endParaRPr lang="en-US" sz="1800" b="1" i="1"/>
          </a:p>
          <a:p>
            <a:r>
              <a:rPr lang="en-US" sz="1800" b="1" i="1"/>
              <a:t>       "The target audience for my portfolio website includes:</a:t>
            </a:r>
          </a:p>
          <a:p>
            <a:endParaRPr lang="en-US" sz="1800" b="1" i="1"/>
          </a:p>
          <a:p>
            <a:r>
              <a:rPr lang="en-US" sz="1800" b="1" i="1"/>
              <a:t>     ⭐Potential employers</a:t>
            </a:r>
          </a:p>
          <a:p>
            <a:r>
              <a:rPr lang="en-US" sz="1800" b="1" i="1"/>
              <a:t>     ⭐Clients</a:t>
            </a:r>
          </a:p>
          <a:p>
            <a:r>
              <a:rPr lang="en-US" sz="1800" b="1" i="1"/>
              <a:t>     ⭐Collaborators</a:t>
            </a:r>
          </a:p>
          <a:p>
            <a:r>
              <a:rPr lang="en-US" sz="1800" b="1" i="1"/>
              <a:t>     ⭐Peers and industry professionals"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45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A5F80-9980-B601-6A6E-758EE73320AB}"/>
              </a:ext>
            </a:extLst>
          </p:cNvPr>
          <p:cNvSpPr txBox="1"/>
          <p:nvPr/>
        </p:nvSpPr>
        <p:spPr>
          <a:xfrm>
            <a:off x="3048000" y="1023861"/>
            <a:ext cx="6096000" cy="4801314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1" i="1"/>
              <a:t>4. Tools and Technologies:</a:t>
            </a:r>
          </a:p>
          <a:p>
            <a:endParaRPr lang="en-US" sz="1800" b="1" i="1"/>
          </a:p>
          <a:p>
            <a:r>
              <a:rPr lang="en-US" sz="1800" b="1" i="1"/>
              <a:t>➡️The tools and technologies section lists the software, programming languages, frameworks, and libraries used to build your project.</a:t>
            </a:r>
          </a:p>
          <a:p>
            <a:endParaRPr lang="en-US" sz="1800" b="1" i="1"/>
          </a:p>
          <a:p>
            <a:r>
              <a:rPr lang="en-US" sz="1800" b="1" i="1"/>
              <a:t>➡️ For example:</a:t>
            </a:r>
          </a:p>
          <a:p>
            <a:endParaRPr lang="en-US" sz="1800" b="1" i="1"/>
          </a:p>
          <a:p>
            <a:r>
              <a:rPr lang="en-US" sz="1800" b="1" i="1"/>
              <a:t>     "The tools and technologies used to build my portfolio website include:</a:t>
            </a:r>
          </a:p>
          <a:p>
            <a:endParaRPr lang="en-US" sz="1800" b="1" i="1"/>
          </a:p>
          <a:p>
            <a:r>
              <a:rPr lang="en-US" sz="1800" b="1" i="1"/>
              <a:t>     📌HTML5</a:t>
            </a:r>
          </a:p>
          <a:p>
            <a:r>
              <a:rPr lang="en-US" sz="1800" b="1" i="1"/>
              <a:t>     📌CSS3</a:t>
            </a:r>
          </a:p>
          <a:p>
            <a:r>
              <a:rPr lang="en-US" sz="1800" b="1" i="1"/>
              <a:t>     📌JavaScript</a:t>
            </a:r>
          </a:p>
          <a:p>
            <a:r>
              <a:rPr lang="en-US" sz="1800" b="1" i="1"/>
              <a:t>     📌React</a:t>
            </a:r>
          </a:p>
          <a:p>
            <a:r>
              <a:rPr lang="en-US" sz="1800" b="1" i="1"/>
              <a:t>     📌Bootstrap</a:t>
            </a:r>
          </a:p>
          <a:p>
            <a:r>
              <a:rPr lang="en-US" sz="1800" b="1" i="1"/>
              <a:t>     📌GitHub Pages"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03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C4D82-4F9B-081E-A02C-14054C16E2F6}"/>
              </a:ext>
            </a:extLst>
          </p:cNvPr>
          <p:cNvSpPr txBox="1"/>
          <p:nvPr/>
        </p:nvSpPr>
        <p:spPr>
          <a:xfrm>
            <a:off x="1541929" y="1434353"/>
            <a:ext cx="8157883" cy="3139321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1" i="1"/>
              <a:t>5. Portfolio Design and Layout:</a:t>
            </a:r>
          </a:p>
          <a:p>
            <a:endParaRPr lang="en-US" sz="1800" b="1" i="1"/>
          </a:p>
          <a:p>
            <a:r>
              <a:rPr lang="en-US" sz="1800" b="1" i="1"/>
              <a:t>✔️The portfolio design and layout section describes the visual design and layout of your website.</a:t>
            </a:r>
          </a:p>
          <a:p>
            <a:endParaRPr lang="en-US" sz="1800" b="1" i="1"/>
          </a:p>
          <a:p>
            <a:r>
              <a:rPr lang="en-US" sz="1800" b="1" i="1"/>
              <a:t>✔️ For example:</a:t>
            </a:r>
          </a:p>
          <a:p>
            <a:endParaRPr lang="en-US" sz="1800" b="1" i="1"/>
          </a:p>
          <a:p>
            <a:r>
              <a:rPr lang="en-US" sz="1800" b="1" i="1"/>
              <a:t>     "My portfolio website features a modern and minimalist design with a focus on showcasing my projects and skills. The layout is clean and easy to navigate, with a responsive design that adapts to different screen sizes and devices."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2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919271-9F98-0F14-C8FB-3501EF1235EE}"/>
              </a:ext>
            </a:extLst>
          </p:cNvPr>
          <p:cNvSpPr txBox="1"/>
          <p:nvPr/>
        </p:nvSpPr>
        <p:spPr>
          <a:xfrm>
            <a:off x="1936377" y="1305341"/>
            <a:ext cx="7637929" cy="424731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1" i="1"/>
              <a:t>6. Features and Functionality:</a:t>
            </a:r>
          </a:p>
          <a:p>
            <a:endParaRPr lang="en-US" sz="1800" b="1" i="1"/>
          </a:p>
          <a:p>
            <a:r>
              <a:rPr lang="en-US" sz="1800" b="1" i="1"/>
              <a:t>🚫The features and functionality section lists the key features and functionalities of your website. </a:t>
            </a:r>
          </a:p>
          <a:p>
            <a:endParaRPr lang="en-US" sz="1800" b="1" i="1"/>
          </a:p>
          <a:p>
            <a:r>
              <a:rPr lang="en-US" sz="1800" b="1" i="1"/>
              <a:t>🚫For example:</a:t>
            </a:r>
          </a:p>
          <a:p>
            <a:endParaRPr lang="en-US" sz="1800" b="1" i="1"/>
          </a:p>
          <a:p>
            <a:r>
              <a:rPr lang="en-US" sz="1800" b="1" i="1"/>
              <a:t>      "My portfolio website includes the following features             and functionalities:</a:t>
            </a:r>
          </a:p>
          <a:p>
            <a:endParaRPr lang="en-US" sz="1800" b="1" i="1"/>
          </a:p>
          <a:p>
            <a:r>
              <a:rPr lang="en-US" sz="1800" b="1" i="1"/>
              <a:t>💠Project showcase with images and descriptions</a:t>
            </a:r>
          </a:p>
          <a:p>
            <a:r>
              <a:rPr lang="en-US" sz="1800" b="1" i="1"/>
              <a:t>💠Skills and experience section</a:t>
            </a:r>
          </a:p>
          <a:p>
            <a:r>
              <a:rPr lang="en-US" sz="1800" b="1" i="1"/>
              <a:t>💠Contact form and social media links</a:t>
            </a:r>
          </a:p>
          <a:p>
            <a:r>
              <a:rPr lang="en-US" sz="1800" b="1" i="1"/>
              <a:t>💠Responsive design for mobile and tablet devices</a:t>
            </a:r>
          </a:p>
          <a:p>
            <a:r>
              <a:rPr lang="en-US" sz="1800" b="1" i="1"/>
              <a:t>💠Interactive elements such as animations and transitions"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4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319484-4196-92C8-B341-F13967B2540E}"/>
              </a:ext>
            </a:extLst>
          </p:cNvPr>
          <p:cNvSpPr txBox="1"/>
          <p:nvPr/>
        </p:nvSpPr>
        <p:spPr>
          <a:xfrm>
            <a:off x="2151529" y="410632"/>
            <a:ext cx="7548283" cy="618630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800" b="1" i="1"/>
              <a:t>7. Result and Screenshot:</a:t>
            </a:r>
          </a:p>
          <a:p>
            <a:endParaRPr lang="en-US" sz="1800" b="1" i="1"/>
          </a:p>
          <a:p>
            <a:endParaRPr lang="en-US" sz="1800" b="1" i="1"/>
          </a:p>
          <a:p>
            <a:r>
              <a:rPr lang="en-US" sz="1800" b="1" i="1"/>
              <a:t>🍁The result and screenshot section showcases the final result of your project, including screenshots or images of your website.</a:t>
            </a:r>
          </a:p>
          <a:p>
            <a:endParaRPr lang="en-US" sz="1800" b="1" i="1"/>
          </a:p>
          <a:p>
            <a:r>
              <a:rPr lang="en-US" sz="1800" b="1" i="1"/>
              <a:t>🍁 For </a:t>
            </a:r>
            <a:r>
              <a:rPr lang="en-US" sz="1800" b="1" i="1" err="1"/>
              <a:t>example:"Here</a:t>
            </a:r>
            <a:r>
              <a:rPr lang="en-US" sz="1800" b="1" i="1"/>
              <a:t> is a screenshot of my portfolio website's homepage:</a:t>
            </a:r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 b="1" i="1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A7D08-B84A-0B47-6F4E-4329745A9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39" y="2826372"/>
            <a:ext cx="4280536" cy="342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927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PowerPoint Presentation</vt:lpstr>
      <vt:lpstr>INTERACTIVE DIGITAL PORTFOLIO USING FRONT END DEVELOPMENT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Afrin G</dc:creator>
  <cp:lastModifiedBy>Aaliya A</cp:lastModifiedBy>
  <cp:revision>5</cp:revision>
  <dcterms:created xsi:type="dcterms:W3CDTF">2025-09-05T11:38:39Z</dcterms:created>
  <dcterms:modified xsi:type="dcterms:W3CDTF">2025-09-08T09:53:59Z</dcterms:modified>
</cp:coreProperties>
</file>