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60A-DEB7-4B9B-9180-527905DC0BA6}" type="datetimeFigureOut">
              <a:rPr lang="en-US" smtClean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3D6B-BF6E-430B-A6A8-BAF107A5AA0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60A-DEB7-4B9B-9180-527905DC0BA6}" type="datetimeFigureOut">
              <a:rPr lang="en-US" smtClean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3D6B-BF6E-430B-A6A8-BAF107A5AA0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60A-DEB7-4B9B-9180-527905DC0BA6}" type="datetimeFigureOut">
              <a:rPr lang="en-US" smtClean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3D6B-BF6E-430B-A6A8-BAF107A5AA0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60A-DEB7-4B9B-9180-527905DC0BA6}" type="datetimeFigureOut">
              <a:rPr lang="en-US" smtClean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3D6B-BF6E-430B-A6A8-BAF107A5AA0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60A-DEB7-4B9B-9180-527905DC0BA6}" type="datetimeFigureOut">
              <a:rPr lang="en-US" smtClean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3D6B-BF6E-430B-A6A8-BAF107A5AA0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60A-DEB7-4B9B-9180-527905DC0BA6}" type="datetimeFigureOut">
              <a:rPr lang="en-US" smtClean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3D6B-BF6E-430B-A6A8-BAF107A5AA0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60A-DEB7-4B9B-9180-527905DC0BA6}" type="datetimeFigureOut">
              <a:rPr lang="en-US" smtClean="0"/>
              <a:t>8/7/2017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3D6B-BF6E-430B-A6A8-BAF107A5AA0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60A-DEB7-4B9B-9180-527905DC0BA6}" type="datetimeFigureOut">
              <a:rPr lang="en-US" smtClean="0"/>
              <a:t>8/7/2017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3D6B-BF6E-430B-A6A8-BAF107A5AA0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60A-DEB7-4B9B-9180-527905DC0BA6}" type="datetimeFigureOut">
              <a:rPr lang="en-US" smtClean="0"/>
              <a:t>8/7/2017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3D6B-BF6E-430B-A6A8-BAF107A5AA0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60A-DEB7-4B9B-9180-527905DC0BA6}" type="datetimeFigureOut">
              <a:rPr lang="en-US" smtClean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3D6B-BF6E-430B-A6A8-BAF107A5AA0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60A-DEB7-4B9B-9180-527905DC0BA6}" type="datetimeFigureOut">
              <a:rPr lang="en-US" smtClean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3D6B-BF6E-430B-A6A8-BAF107A5AA0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0D6560A-DEB7-4B9B-9180-527905DC0BA6}" type="datetimeFigureOut">
              <a:rPr lang="en-US" smtClean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24A3D6B-BF6E-430B-A6A8-BAF107A5AA0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Iman Ashi-Sulaiman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4" name="PubOvalCallout"/>
          <p:cNvSpPr>
            <a:spLocks noEditPoints="1" noChangeArrowheads="1"/>
          </p:cNvSpPr>
          <p:nvPr/>
        </p:nvSpPr>
        <p:spPr bwMode="auto">
          <a:xfrm>
            <a:off x="5029200" y="2209800"/>
            <a:ext cx="1828800" cy="1600200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57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When you write a piece of code and you need other programmers  to understand your code you use comment.</a:t>
            </a:r>
          </a:p>
          <a:p>
            <a:r>
              <a:rPr lang="en-US" dirty="0" smtClean="0"/>
              <a:t>It is part of a written code that is not compiled or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1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  <p:sndAc>
          <p:stSnd>
            <p:snd r:embed="rId2" name="type.wav"/>
          </p:stSnd>
        </p:sndAc>
      </p:transition>
    </mc:Choice>
    <mc:Fallback>
      <p:transition spd="slow">
        <p:fade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of comment.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Hash tag.</a:t>
            </a:r>
          </a:p>
          <a:p>
            <a:r>
              <a:rPr lang="en-US" dirty="0" smtClean="0"/>
              <a:t>It is a symbol that is used to start a comment.</a:t>
            </a:r>
          </a:p>
          <a:p>
            <a:r>
              <a:rPr lang="en-US" dirty="0" smtClean="0"/>
              <a:t>It is represented with this symbol#</a:t>
            </a:r>
          </a:p>
        </p:txBody>
      </p:sp>
    </p:spTree>
    <p:extLst>
      <p:ext uri="{BB962C8B-B14F-4D97-AF65-F5344CB8AC3E}">
        <p14:creationId xmlns:p14="http://schemas.microsoft.com/office/powerpoint/2010/main" val="1962894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cashreg.wav"/>
          </p:stSnd>
        </p:sndAc>
      </p:transition>
    </mc:Choice>
    <mc:Fallback>
      <p:transition spd="slow">
        <p:fade/>
        <p:sndAc>
          <p:stSnd>
            <p:snd r:embed="rId2" name="cashreg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comments.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Single line comments.</a:t>
            </a:r>
          </a:p>
          <a:p>
            <a:r>
              <a:rPr lang="en-US" dirty="0" smtClean="0"/>
              <a:t>Multi line comments.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07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  <p:sndAc>
          <p:stSnd>
            <p:snd r:embed="rId2" name="voltage.wav"/>
          </p:stSnd>
        </p:sndAc>
      </p:transition>
    </mc:Choice>
    <mc:Fallback>
      <p:transition spd="slow">
        <p:fade/>
        <p:sndAc>
          <p:stSnd>
            <p:snd r:embed="rId2" name="voltag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line comments.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single line comment is started with a hash tag{#}</a:t>
            </a:r>
          </a:p>
          <a:p>
            <a:r>
              <a:rPr lang="en-US" dirty="0" smtClean="0"/>
              <a:t>It is written on a single line thus the name single line comment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9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Multi-line comments.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It is different from a single line comment.</a:t>
            </a:r>
          </a:p>
          <a:p>
            <a:r>
              <a:rPr lang="en-US" dirty="0" smtClean="0"/>
              <a:t>It is started with three single quotes{‘ ‘ ‘}</a:t>
            </a:r>
          </a:p>
          <a:p>
            <a:r>
              <a:rPr lang="en-US" dirty="0" smtClean="0"/>
              <a:t>It can be written on as many lines you want.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31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  <p:sndAc>
          <p:stSnd>
            <p:snd r:embed="rId2" name="suction.wav"/>
          </p:stSnd>
        </p:sndAc>
      </p:transition>
    </mc:Choice>
    <mc:Fallback>
      <p:transition spd="slow">
        <p:checker/>
        <p:sndAc>
          <p:stSnd>
            <p:snd r:embed="rId2" name="suctio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105" y="0"/>
            <a:ext cx="9847705" cy="6858000"/>
          </a:xfrm>
        </p:spPr>
      </p:pic>
    </p:spTree>
    <p:extLst>
      <p:ext uri="{BB962C8B-B14F-4D97-AF65-F5344CB8AC3E}">
        <p14:creationId xmlns:p14="http://schemas.microsoft.com/office/powerpoint/2010/main" val="282702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300</TotalTime>
  <Words>142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comments</vt:lpstr>
      <vt:lpstr>What are comments</vt:lpstr>
      <vt:lpstr>Features of comment.</vt:lpstr>
      <vt:lpstr>Types of comments.</vt:lpstr>
      <vt:lpstr>Single line comments.</vt:lpstr>
      <vt:lpstr>Multi-line comments.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</dc:title>
  <dc:creator>GIRLS CODING</dc:creator>
  <cp:lastModifiedBy>GIRLS CODING</cp:lastModifiedBy>
  <cp:revision>17</cp:revision>
  <dcterms:created xsi:type="dcterms:W3CDTF">2017-08-03T09:36:45Z</dcterms:created>
  <dcterms:modified xsi:type="dcterms:W3CDTF">2017-08-07T15:36:25Z</dcterms:modified>
</cp:coreProperties>
</file>