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312" r:id="rId4"/>
    <p:sldId id="313" r:id="rId5"/>
    <p:sldId id="340" r:id="rId6"/>
    <p:sldId id="355" r:id="rId7"/>
    <p:sldId id="339" r:id="rId8"/>
    <p:sldId id="354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75B0"/>
    <a:srgbClr val="84C225"/>
    <a:srgbClr val="0370A9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7" autoAdjust="0"/>
    <p:restoredTop sz="92818" autoAdjust="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D5F727E-08EC-4DBB-A74C-CC4EB0182D97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0B1B550-B2C7-46C5-8960-CCE8C0F2E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4EA87-A365-4215-9C73-72B152D94F2B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85D20-A723-4487-90C1-BC3644A23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AE298-6982-44D1-9460-0D8654E15620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BBF1-EF4E-4A2C-82BB-2A93705B95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EF450-817E-4164-88B3-BF6716F0DC56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94F6-2EBF-43C8-8C98-0B6ABE1E0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45FF2-EDD0-435B-BCD1-68DF9B875823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E0991-7506-4C9E-A047-7B590CA5D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77B1D-2C18-42EA-B9B5-5F09095E879F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7471-BA37-4E5F-8A68-1D1A15C129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379B-FD96-4CA4-914A-797AA51DEA3C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7E66-0341-4022-8AC5-F64999037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36670-61A6-4A36-9FF7-6DD176F1013C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63DB-76E0-46DC-B4CF-B66DC3E0AF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458CB-B5F8-4115-ADE5-A4F249E7235A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958EB-71CF-4292-B2BA-8C1486D5C9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9275" y="2938463"/>
            <a:ext cx="60134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41050" y="198438"/>
            <a:ext cx="10541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D567E-9F6A-457D-87CB-951729463BE8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2D982-7691-4DB8-9CA3-D4BB24FB9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6105525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41050" y="198438"/>
            <a:ext cx="10541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C860D-AB3B-424C-B500-01AF2FAB807D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4EDD-972F-4B75-AC8A-430E7FA81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1789113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41050" y="198438"/>
            <a:ext cx="10541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F4956-FC65-4857-A203-4C08B9FE67A8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334A-6509-4469-95B6-5973E9C10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/>
          <p:nvPr userDrawn="1"/>
        </p:nvCxnSpPr>
        <p:spPr>
          <a:xfrm>
            <a:off x="0" y="6673850"/>
            <a:ext cx="9685338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11039475" y="6673850"/>
            <a:ext cx="115252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869488" y="6530975"/>
            <a:ext cx="1052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01DB-5EE0-472B-B24B-7D71CA6B9DDF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4D48-BE3A-4782-BABC-A945E3959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B773-940B-4126-A54C-133659B9092A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C4A73-94CD-4104-BF8E-6F6E28A4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CDC016-DF9B-4AE4-B9A8-9E399CA0F6CF}" type="datetimeFigureOut">
              <a:rPr lang="zh-CN" altLang="en-US"/>
              <a:pPr>
                <a:defRPr/>
              </a:pPr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BFD04B-1F9F-4F5B-A0BA-3C3A64AA4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  <p:sldLayoutId id="2147483655" r:id="rId16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7723188" y="4165600"/>
            <a:ext cx="29241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项目成员</a:t>
            </a:r>
            <a:r>
              <a:rPr lang="zh-CN" altLang="en-US" sz="2000" dirty="0" smtClean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：梁军</a:t>
            </a:r>
            <a:endParaRPr lang="zh-CN" altLang="en-US" sz="2000" dirty="0">
              <a:solidFill>
                <a:schemeClr val="bg1"/>
              </a:solidFill>
              <a:latin typeface="Arial Narrow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	      </a:t>
            </a:r>
            <a:r>
              <a:rPr lang="zh-CN" altLang="en-US" sz="2000" dirty="0" smtClean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贲承龙</a:t>
            </a:r>
            <a:endParaRPr lang="zh-CN" altLang="en-US" sz="2000" dirty="0">
              <a:solidFill>
                <a:schemeClr val="bg1"/>
              </a:solidFill>
              <a:latin typeface="Arial Narrow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	      </a:t>
            </a:r>
            <a:r>
              <a:rPr lang="zh-CN" altLang="en-US" sz="2000" dirty="0" smtClean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康毅</a:t>
            </a:r>
            <a:endParaRPr lang="zh-CN" altLang="en-US" sz="2000" dirty="0">
              <a:solidFill>
                <a:schemeClr val="bg1"/>
              </a:solidFill>
              <a:latin typeface="Arial Narrow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	      </a:t>
            </a:r>
            <a:r>
              <a:rPr lang="zh-CN" altLang="en-US" sz="2000" dirty="0" smtClean="0">
                <a:solidFill>
                  <a:schemeClr val="bg1"/>
                </a:solidFill>
                <a:latin typeface="Arial Narrow" pitchFamily="34" charset="0"/>
                <a:ea typeface="黑体" pitchFamily="49" charset="-122"/>
              </a:rPr>
              <a:t>林晨</a:t>
            </a:r>
            <a:endParaRPr lang="zh-CN" altLang="en-US" sz="2000" dirty="0">
              <a:solidFill>
                <a:schemeClr val="bg1"/>
              </a:solidFill>
              <a:latin typeface="Arial Narrow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Arial Narrow" pitchFamily="34" charset="0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09825"/>
            <a:ext cx="12192000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838200" y="2420938"/>
            <a:ext cx="10515600" cy="13255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75B0"/>
                </a:solidFill>
              </a:rPr>
              <a:t>学徒项目</a:t>
            </a:r>
            <a:r>
              <a:rPr lang="zh-CN" altLang="en-US" dirty="0" smtClean="0">
                <a:solidFill>
                  <a:srgbClr val="0375B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2"/>
          <p:cNvSpPr txBox="1">
            <a:spLocks noChangeArrowheads="1"/>
          </p:cNvSpPr>
          <p:nvPr/>
        </p:nvSpPr>
        <p:spPr bwMode="auto">
          <a:xfrm>
            <a:off x="6542088" y="917575"/>
            <a:ext cx="1906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7250" y="1866900"/>
            <a:ext cx="35163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、产品概述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37250" y="3143250"/>
            <a:ext cx="37734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、用户使用逻辑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37250" y="2463800"/>
            <a:ext cx="3773488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、信息框架图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6"/>
          <p:cNvSpPr>
            <a:spLocks noChangeArrowheads="1"/>
          </p:cNvSpPr>
          <p:nvPr/>
        </p:nvSpPr>
        <p:spPr bwMode="auto">
          <a:xfrm>
            <a:off x="2193925" y="474663"/>
            <a:ext cx="1863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375B0"/>
                </a:solidFill>
                <a:latin typeface="Arial Narrow" pitchFamily="34" charset="0"/>
                <a:ea typeface="黑体" pitchFamily="49" charset="-122"/>
              </a:rPr>
              <a:t>1</a:t>
            </a:r>
            <a:r>
              <a:rPr lang="zh-CN" altLang="en-US" sz="2400">
                <a:solidFill>
                  <a:srgbClr val="0375B0"/>
                </a:solidFill>
                <a:latin typeface="Arial Narrow" pitchFamily="34" charset="0"/>
                <a:ea typeface="黑体" pitchFamily="49" charset="-122"/>
              </a:rPr>
              <a:t>、产品概述</a:t>
            </a:r>
            <a:endParaRPr lang="en-US" altLang="zh-CN" sz="2400">
              <a:solidFill>
                <a:srgbClr val="0375B0"/>
              </a:solidFill>
              <a:latin typeface="Arial Narrow" pitchFamily="34" charset="0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6514" y="1719263"/>
            <a:ext cx="97390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/>
              <a:t>本项目</a:t>
            </a:r>
            <a:r>
              <a:rPr lang="zh-CN" altLang="en-US" sz="2400" dirty="0" smtClean="0"/>
              <a:t>（学徒）针对的主要人群是学生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针对的是当下上课玩手机的人群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/>
              <a:t>通过记录在该学习的时候学习的有效时间</a:t>
            </a:r>
            <a:r>
              <a:rPr lang="en-US" altLang="zh-CN" sz="2400" dirty="0"/>
              <a:t>,</a:t>
            </a:r>
            <a:r>
              <a:rPr lang="zh-CN" altLang="en-US" sz="2400" dirty="0"/>
              <a:t>使用积分数字化表达出来</a:t>
            </a:r>
            <a:r>
              <a:rPr lang="en-US" altLang="zh-CN" sz="2400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/>
              <a:t>通过积分可以兑换一定的店铺优惠券</a:t>
            </a:r>
            <a:r>
              <a:rPr lang="en-US" altLang="zh-CN" sz="2400" dirty="0"/>
              <a:t>,</a:t>
            </a:r>
            <a:r>
              <a:rPr lang="zh-CN" altLang="en-US" sz="2400" dirty="0"/>
              <a:t>优惠券线下</a:t>
            </a:r>
            <a:r>
              <a:rPr lang="zh-CN" altLang="en-US" sz="2400" dirty="0"/>
              <a:t>使用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4"/>
          <p:cNvSpPr>
            <a:spLocks noGrp="1"/>
          </p:cNvSpPr>
          <p:nvPr>
            <p:ph idx="1"/>
          </p:nvPr>
        </p:nvSpPr>
        <p:spPr>
          <a:xfrm>
            <a:off x="2011363" y="195263"/>
            <a:ext cx="4286250" cy="5127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rgbClr val="0375B0"/>
                </a:solidFill>
                <a:latin typeface="Arial" charset="0"/>
                <a:cs typeface="Arial" charset="0"/>
              </a:rPr>
              <a:t>2</a:t>
            </a:r>
            <a:r>
              <a:rPr lang="zh-CN" altLang="en-US" sz="2400" smtClean="0">
                <a:solidFill>
                  <a:srgbClr val="0375B0"/>
                </a:solidFill>
                <a:latin typeface="Arial" charset="0"/>
                <a:cs typeface="Arial" charset="0"/>
              </a:rPr>
              <a:t>、信息框架图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29" y="708025"/>
            <a:ext cx="8200571" cy="6012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72" y="116113"/>
            <a:ext cx="8975528" cy="69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4"/>
          <p:cNvSpPr>
            <a:spLocks noGrp="1"/>
          </p:cNvSpPr>
          <p:nvPr>
            <p:ph idx="1"/>
          </p:nvPr>
        </p:nvSpPr>
        <p:spPr>
          <a:xfrm>
            <a:off x="2011363" y="195263"/>
            <a:ext cx="4286250" cy="5127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rgbClr val="0375B0"/>
                </a:solidFill>
                <a:latin typeface="Arial" charset="0"/>
                <a:cs typeface="Arial" charset="0"/>
              </a:rPr>
              <a:t>3</a:t>
            </a:r>
            <a:r>
              <a:rPr lang="zh-CN" altLang="en-US" sz="2400" smtClean="0">
                <a:solidFill>
                  <a:srgbClr val="0375B0"/>
                </a:solidFill>
                <a:latin typeface="Arial" charset="0"/>
                <a:cs typeface="Arial" charset="0"/>
              </a:rPr>
              <a:t>、业务逻辑关系图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54" y="915307"/>
            <a:ext cx="45529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370A9"/>
                </a:solidFill>
                <a:latin typeface="Segoe UI Light" pitchFamily="34" charset="0"/>
              </a:rPr>
              <a:t>Thanks</a:t>
            </a:r>
            <a:endParaRPr lang="zh-CN" altLang="en-US" smtClean="0">
              <a:solidFill>
                <a:srgbClr val="0370A9"/>
              </a:solidFill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新员工培训1</Template>
  <TotalTime>8023</TotalTime>
  <Words>97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Arial Narrow</vt:lpstr>
      <vt:lpstr>Calibri</vt:lpstr>
      <vt:lpstr>Segoe UI Light</vt:lpstr>
      <vt:lpstr>Office 主题</vt:lpstr>
      <vt:lpstr>PowerPoint 演示文稿</vt:lpstr>
      <vt:lpstr>学徒项目概述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孙文洁</dc:creator>
  <cp:lastModifiedBy>Stone A</cp:lastModifiedBy>
  <cp:revision>288</cp:revision>
  <dcterms:created xsi:type="dcterms:W3CDTF">2015-03-04T01:41:21Z</dcterms:created>
  <dcterms:modified xsi:type="dcterms:W3CDTF">2016-01-18T03:45:00Z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  <property fmtid="{D5CDD505-2E9C-101B-9397-08002B2CF9AE}" pid="4" name="_dlc_DocId">
    <vt:lpwstr>52XMV3DVPMZ4-146-4</vt:lpwstr>
  </property>
  <property fmtid="{D5CDD505-2E9C-101B-9397-08002B2CF9AE}" pid="5" name="_dlc_DocIdUrl">
    <vt:lpwstr>http://sps.gemptc.com/_layouts/DocIdRedir.aspx?ID=52XMV3DVPMZ4-146-4, 52XMV3DVPMZ4-146-4</vt:lpwstr>
  </property>
</Properties>
</file>