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6600" dirty="0" smtClean="0"/>
              <a:t>简历制作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				</a:t>
            </a:r>
            <a:r>
              <a:rPr kumimoji="1" lang="zh-CN" altLang="en-US" dirty="0" smtClean="0"/>
              <a:t>授  课  人：钟正鑫</a:t>
            </a:r>
            <a:endParaRPr kumimoji="1" lang="en-US" altLang="zh-CN" dirty="0" smtClean="0"/>
          </a:p>
          <a:p>
            <a:r>
              <a:rPr kumimoji="1" lang="en-US" altLang="zh-CN" dirty="0" smtClean="0"/>
              <a:t>								</a:t>
            </a:r>
            <a:r>
              <a:rPr kumimoji="1" lang="zh-CN" altLang="en-US" dirty="0" smtClean="0"/>
              <a:t>联系方式：</a:t>
            </a:r>
            <a:r>
              <a:rPr kumimoji="1" lang="en-US" altLang="zh-CN" dirty="0" smtClean="0"/>
              <a:t>15262328689</a:t>
            </a:r>
          </a:p>
        </p:txBody>
      </p:sp>
    </p:spTree>
    <p:extLst>
      <p:ext uri="{BB962C8B-B14F-4D97-AF65-F5344CB8AC3E}">
        <p14:creationId xmlns:p14="http://schemas.microsoft.com/office/powerpoint/2010/main" val="323296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类企业选择简历的标准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854364" y="3313545"/>
            <a:ext cx="7446818" cy="796637"/>
          </a:xfrm>
          <a:prstGeom prst="right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39273" y="3140363"/>
            <a:ext cx="1200728" cy="1119909"/>
          </a:xfrm>
          <a:prstGeom prst="ellipse">
            <a:avLst/>
          </a:prstGeom>
          <a:ln>
            <a:solidFill>
              <a:schemeClr val="accent1">
                <a:alpha val="0"/>
              </a:schemeClr>
            </a:solidFill>
          </a:ln>
          <a:effectLst>
            <a:outerShdw blurRad="50800" dist="25400" dir="5100000" rotWithShape="0">
              <a:schemeClr val="accent5">
                <a:alpha val="38000"/>
              </a:schemeClr>
            </a:outerShdw>
            <a:softEdge rad="1244600"/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254000" h="254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基本信息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225310" y="3140363"/>
            <a:ext cx="1200728" cy="1119909"/>
          </a:xfrm>
          <a:prstGeom prst="ellipse">
            <a:avLst/>
          </a:prstGeom>
          <a:ln>
            <a:solidFill>
              <a:schemeClr val="accent1">
                <a:alpha val="0"/>
              </a:schemeClr>
            </a:solidFill>
          </a:ln>
          <a:effectLst>
            <a:outerShdw blurRad="50800" dist="25400" dir="5100000" rotWithShape="0">
              <a:schemeClr val="accent5">
                <a:alpha val="38000"/>
              </a:schemeClr>
            </a:outerShdw>
            <a:softEdge rad="1244600"/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254000" h="254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项目经验</a:t>
            </a:r>
          </a:p>
        </p:txBody>
      </p:sp>
      <p:sp>
        <p:nvSpPr>
          <p:cNvPr id="7" name="椭圆 6"/>
          <p:cNvSpPr/>
          <p:nvPr/>
        </p:nvSpPr>
        <p:spPr>
          <a:xfrm>
            <a:off x="4657437" y="3140363"/>
            <a:ext cx="1200728" cy="1119909"/>
          </a:xfrm>
          <a:prstGeom prst="ellipse">
            <a:avLst/>
          </a:prstGeom>
          <a:ln>
            <a:solidFill>
              <a:schemeClr val="accent1">
                <a:alpha val="0"/>
              </a:schemeClr>
            </a:solidFill>
          </a:ln>
          <a:effectLst>
            <a:outerShdw blurRad="50800" dist="25400" dir="5100000" rotWithShape="0">
              <a:schemeClr val="accent5">
                <a:alpha val="38000"/>
              </a:schemeClr>
            </a:outerShdw>
            <a:softEdge rad="1244600"/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254000" h="254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工作经历</a:t>
            </a:r>
          </a:p>
        </p:txBody>
      </p:sp>
      <p:sp>
        <p:nvSpPr>
          <p:cNvPr id="8" name="椭圆 7"/>
          <p:cNvSpPr/>
          <p:nvPr/>
        </p:nvSpPr>
        <p:spPr>
          <a:xfrm>
            <a:off x="2997201" y="3140363"/>
            <a:ext cx="1200728" cy="1119909"/>
          </a:xfrm>
          <a:prstGeom prst="ellipse">
            <a:avLst/>
          </a:prstGeom>
          <a:ln>
            <a:solidFill>
              <a:schemeClr val="accent1">
                <a:alpha val="0"/>
              </a:schemeClr>
            </a:solidFill>
          </a:ln>
          <a:effectLst>
            <a:outerShdw blurRad="50800" dist="25400" dir="5100000" rotWithShape="0">
              <a:schemeClr val="accent5">
                <a:alpha val="38000"/>
              </a:schemeClr>
            </a:outerShdw>
            <a:softEdge rad="1244600"/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254000" h="254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自我评价</a:t>
            </a:r>
          </a:p>
        </p:txBody>
      </p:sp>
    </p:spTree>
    <p:extLst>
      <p:ext uri="{BB962C8B-B14F-4D97-AF65-F5344CB8AC3E}">
        <p14:creationId xmlns:p14="http://schemas.microsoft.com/office/powerpoint/2010/main" val="87584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学历背景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院校、专业、入学和毕业年份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工作（实习）背景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就职公司、任职部门，职位、起止年月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语言水平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是否有英语等级证书、口语是否流利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基本信息包含哪些内容？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50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个人技能的总结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开发相关优秀品质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如学习能力，钻研能力，解决问题的能力但同时必须有相关的实例作为支撑</a:t>
            </a:r>
            <a:r>
              <a:rPr kumimoji="1" lang="zh-CN" altLang="en-US" smtClean="0"/>
              <a:t>，否则很空洞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自我评价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13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非常详尽的工作内容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工作经历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8546" y="3532909"/>
            <a:ext cx="555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例：</a:t>
            </a:r>
            <a:r>
              <a:rPr kumimoji="1" lang="en-US" altLang="zh-CN" dirty="0" smtClean="0"/>
              <a:t>1.Java</a:t>
            </a:r>
            <a:r>
              <a:rPr kumimoji="1" lang="zh-CN" altLang="en-US" dirty="0" smtClean="0"/>
              <a:t>后台开发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2.</a:t>
            </a:r>
            <a:r>
              <a:rPr kumimoji="1" lang="zh-CN" altLang="en-US" dirty="0" smtClean="0"/>
              <a:t>部分前台页面编写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60946" y="4493491"/>
            <a:ext cx="5553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    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后台代码的编写，包括数据库操作，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语句优化，</a:t>
            </a:r>
            <a:r>
              <a:rPr kumimoji="1" lang="en-US" altLang="zh-CN" dirty="0" err="1" smtClean="0"/>
              <a:t>wsdl</a:t>
            </a:r>
            <a:r>
              <a:rPr kumimoji="1" lang="zh-CN" altLang="en-US" dirty="0" smtClean="0"/>
              <a:t>技术调用接口，生成接口，编写接口文档，绘制流程图等。</a:t>
            </a:r>
            <a:r>
              <a:rPr kumimoji="1" lang="en-US" altLang="zh-CN" dirty="0" smtClean="0"/>
              <a:t>	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前台页面的实现，我主要是负责后台模块的，但是本身就会一些前台技术，工作期间也学习了</a:t>
            </a:r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技术，所以在工作中也会帮助实现前台页面。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项目管理，包括远程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仓库项目的创建与删除等、</a:t>
            </a:r>
            <a:r>
              <a:rPr kumimoji="1" lang="en-US" altLang="zh-CN" dirty="0" err="1" smtClean="0"/>
              <a:t>gitolite</a:t>
            </a:r>
            <a:r>
              <a:rPr kumimoji="1" lang="zh-CN" altLang="en-US" dirty="0" smtClean="0"/>
              <a:t>中项目操作权限的设置等。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966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项目体量，关键功能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技术点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最终使用人群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项目中担任的角色（组织者？负责人？客户沟通还是后期交付？）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达到什么样的效果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客户对你是什么样的评价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项目心得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项目经历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62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Tips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不以附件形式发送简历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岗位搜索关键字：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iOS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开发工程师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常用招聘网站：拉勾网、智联、</a:t>
            </a:r>
            <a:r>
              <a:rPr kumimoji="1" lang="en-US" altLang="zh-CN" dirty="0" smtClean="0"/>
              <a:t>51job</a:t>
            </a:r>
            <a:r>
              <a:rPr kumimoji="1" lang="zh-CN" altLang="en-US" dirty="0" smtClean="0"/>
              <a:t>等、</a:t>
            </a:r>
            <a:r>
              <a:rPr kumimoji="1" lang="en-US" altLang="zh-CN" dirty="0" smtClean="0"/>
              <a:t>58</a:t>
            </a:r>
            <a:r>
              <a:rPr kumimoji="1" lang="zh-CN" altLang="en-US" dirty="0" smtClean="0"/>
              <a:t>同城也有效果，但中介较多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简历投递技巧：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次投递会有一次面试机会，所以必须量大，无视具体</a:t>
            </a:r>
            <a:r>
              <a:rPr kumimoji="1" lang="en-US" altLang="zh-CN" dirty="0" smtClean="0"/>
              <a:t>JD</a:t>
            </a:r>
            <a:r>
              <a:rPr kumimoji="1" lang="zh-CN" altLang="en-US" dirty="0" smtClean="0"/>
              <a:t>，但面试前需了解公司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积极主动</a:t>
            </a:r>
            <a:endParaRPr kumimoji="1" lang="en-US" altLang="zh-CN" dirty="0" smtClean="0"/>
          </a:p>
          <a:p>
            <a:pPr lvl="1"/>
            <a:r>
              <a:rPr kumimoji="1" lang="zh-CN" altLang="en-US" b="1" dirty="0" smtClean="0"/>
              <a:t>勤奋！</a:t>
            </a:r>
            <a:endParaRPr kumimoji="1"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8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166964"/>
            <a:ext cx="8229600" cy="1252728"/>
          </a:xfrm>
        </p:spPr>
        <p:txBody>
          <a:bodyPr>
            <a:normAutofit/>
          </a:bodyPr>
          <a:lstStyle/>
          <a:p>
            <a:r>
              <a:rPr kumimoji="1" lang="en-US" altLang="en-US" sz="6000" dirty="0" smtClean="0">
                <a:solidFill>
                  <a:schemeClr val="tx1"/>
                </a:solidFill>
              </a:rPr>
              <a:t>作业</a:t>
            </a:r>
            <a:endParaRPr kumimoji="1"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8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147</TotalTime>
  <Words>157</Words>
  <Application>Microsoft Macintosh PowerPoint</Application>
  <PresentationFormat>全屏显示(4:3)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简历制作</vt:lpstr>
      <vt:lpstr>IT类企业选择简历的标准</vt:lpstr>
      <vt:lpstr>基本信息包含哪些内容？</vt:lpstr>
      <vt:lpstr>自我评价</vt:lpstr>
      <vt:lpstr>工作经历</vt:lpstr>
      <vt:lpstr>项目经历</vt:lpstr>
      <vt:lpstr>PowerPoint 演示文稿</vt:lpstr>
      <vt:lpstr>作业</vt:lpstr>
    </vt:vector>
  </TitlesOfParts>
  <Company>高博应诺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简历制作</dc:title>
  <dc:creator>正鑫 钟</dc:creator>
  <cp:lastModifiedBy>正鑫 钟</cp:lastModifiedBy>
  <cp:revision>9</cp:revision>
  <dcterms:created xsi:type="dcterms:W3CDTF">2016-01-18T01:12:49Z</dcterms:created>
  <dcterms:modified xsi:type="dcterms:W3CDTF">2016-04-10T11:13:45Z</dcterms:modified>
</cp:coreProperties>
</file>