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61" r:id="rId9"/>
    <p:sldId id="274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68" r:id="rId18"/>
    <p:sldId id="269" r:id="rId19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D2E2"/>
          </a:solidFill>
        </a:fill>
      </a:tcStyle>
    </a:wholeTbl>
    <a:band2H>
      <a:tcTxStyle/>
      <a:tcStyle>
        <a:tcBdr/>
        <a:fill>
          <a:solidFill>
            <a:srgbClr val="E8EA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66AC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66AC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66A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7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7F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7F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7FD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BDF"/>
          </a:solidFill>
        </a:fill>
      </a:tcStyle>
    </a:wholeTbl>
    <a:band2H>
      <a:tcTxStyle/>
      <a:tcStyle>
        <a:tcBdr/>
        <a:fill>
          <a:solidFill>
            <a:srgbClr val="EFEE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A66AC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A66A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62" name="Shape 13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521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400"/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52" name="Shape 752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63" name="Shape 763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4011074" y="3187137"/>
            <a:ext cx="7164666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67" name="Shape 767"/>
          <p:cNvSpPr>
            <a:spLocks noGrp="1"/>
          </p:cNvSpPr>
          <p:nvPr>
            <p:ph type="body" idx="1"/>
          </p:nvPr>
        </p:nvSpPr>
        <p:spPr>
          <a:xfrm>
            <a:off x="4180142" y="1475629"/>
            <a:ext cx="5551186" cy="1600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23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423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423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423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423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768" name="Shape 768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 rot="5400000">
            <a:off x="9950932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77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Shape 772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11175737" y="1630814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4" name="Shape 774"/>
          <p:cNvSpPr>
            <a:spLocks noGrp="1"/>
          </p:cNvSpPr>
          <p:nvPr>
            <p:ph type="title"/>
          </p:nvPr>
        </p:nvSpPr>
        <p:spPr>
          <a:xfrm>
            <a:off x="4180140" y="3076188"/>
            <a:ext cx="6612269" cy="1745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234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775" name="Shape 775"/>
          <p:cNvSpPr/>
          <p:nvPr/>
        </p:nvSpPr>
        <p:spPr>
          <a:xfrm>
            <a:off x="4011079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017878" y="3187138"/>
            <a:ext cx="2827989" cy="2827254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title"/>
          </p:nvPr>
        </p:nvSpPr>
        <p:spPr>
          <a:xfrm>
            <a:off x="519263" y="228610"/>
            <a:ext cx="11151918" cy="121919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79" name="Shape 779"/>
          <p:cNvSpPr>
            <a:spLocks noGrp="1"/>
          </p:cNvSpPr>
          <p:nvPr>
            <p:ph type="body" idx="1"/>
          </p:nvPr>
        </p:nvSpPr>
        <p:spPr>
          <a:xfrm>
            <a:off x="519263" y="1447800"/>
            <a:ext cx="11151918" cy="26609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900"/>
              </a:spcBef>
              <a:buSzTx/>
              <a:buFontTx/>
              <a:buNone/>
              <a:defRPr sz="40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0" defTabSz="913960">
              <a:spcBef>
                <a:spcPts val="900"/>
              </a:spcBef>
              <a:buSzTx/>
              <a:buFontTx/>
              <a:buNone/>
              <a:defRPr sz="40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0" defTabSz="913960">
              <a:spcBef>
                <a:spcPts val="900"/>
              </a:spcBef>
              <a:buSzTx/>
              <a:buFontTx/>
              <a:buNone/>
              <a:defRPr sz="40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0" defTabSz="913960">
              <a:spcBef>
                <a:spcPts val="900"/>
              </a:spcBef>
              <a:buSzTx/>
              <a:buFontTx/>
              <a:buNone/>
              <a:defRPr sz="40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0" defTabSz="913960">
              <a:spcBef>
                <a:spcPts val="900"/>
              </a:spcBef>
              <a:buSzTx/>
              <a:buFontTx/>
              <a:buNone/>
              <a:defRPr sz="40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000" spc="-1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4000" spc="-1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4000" spc="-1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4000" spc="-1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4000" spc="-1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/>
        </p:nvSpPr>
        <p:spPr>
          <a:xfrm>
            <a:off x="4011074" y="3187137"/>
            <a:ext cx="7164666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3" name="Shape 783"/>
          <p:cNvSpPr/>
          <p:nvPr/>
        </p:nvSpPr>
        <p:spPr>
          <a:xfrm rot="5400000">
            <a:off x="9950932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2514725" y="3185267"/>
            <a:ext cx="1326227" cy="1325881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1016773" y="4682828"/>
            <a:ext cx="1326227" cy="1325881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2514725" y="4682828"/>
            <a:ext cx="1326227" cy="1325881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1016773" y="3185265"/>
            <a:ext cx="2824179" cy="2823444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96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9" name="Shape 789"/>
          <p:cNvSpPr>
            <a:spLocks noGrp="1"/>
          </p:cNvSpPr>
          <p:nvPr>
            <p:ph type="body" idx="1"/>
          </p:nvPr>
        </p:nvSpPr>
        <p:spPr>
          <a:xfrm>
            <a:off x="4097096" y="1470486"/>
            <a:ext cx="6922132" cy="170856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pic>
        <p:nvPicPr>
          <p:cNvPr id="79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438" y="1749965"/>
            <a:ext cx="2639136" cy="1087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8118" y="3519527"/>
            <a:ext cx="2165540" cy="2125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798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1" name="Group 801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799" name="Shape 799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802" name="Shape 80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805" name="Shape 80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810" name="Group 810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808" name="Shape 80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811" name="Shape 811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14" name="Shape 814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15" name="Shape 815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19" name="Shape 81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20" name="Shape 82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21" name="Shape 82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2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Shape 82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828" name="Group 828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826" name="Shape 82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829" name="Shape 82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30" name="Shape 83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34" name="Shape 83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35" name="Shape 83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36" name="Shape 83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3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Shape 83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42" name="Shape 84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845" name="Group 84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843" name="Shape 84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49" name="Shape 84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50" name="Shape 85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51" name="Shape 85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5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Shape 85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57" name="Shape 85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860" name="Group 860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858" name="Shape 85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64" name="Shape 86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65" name="Shape 86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6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69" name="Shape 86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71" name="Shape 87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72" name="Shape 87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875" name="Group 875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873" name="Shape 87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79" name="Shape 87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80" name="Shape 88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8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Shape 88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86" name="Shape 88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887" name="Shape 88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890" name="Group 890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888" name="Shape 88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94" name="Shape 89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895" name="Shape 89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96" name="Shape 89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9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899" name="Shape 89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01" name="Shape 90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02" name="Shape 90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905" name="Group 90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903" name="Shape 90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08" name="Shape 90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11" name="Shape 91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14" name="Shape 914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3200"/>
              <a:t>标题文本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17" name="Shape 917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28" name="Shape 92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>
            <a:spLocks noGrp="1"/>
          </p:cNvSpPr>
          <p:nvPr>
            <p:ph type="body" idx="1"/>
          </p:nvPr>
        </p:nvSpPr>
        <p:spPr>
          <a:xfrm>
            <a:off x="422385" y="1198565"/>
            <a:ext cx="11401219" cy="3338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5</a:t>
            </a:r>
          </a:p>
        </p:txBody>
      </p:sp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xfrm>
            <a:off x="422385" y="436419"/>
            <a:ext cx="11401222" cy="7621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319">
              <a:defRPr sz="3400">
                <a:solidFill>
                  <a:srgbClr val="3397D3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36" name="Shape 93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938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1" name="Group 941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939" name="Shape 939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944" name="Group 944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942" name="Shape 94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947" name="Group 947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945" name="Shape 94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950" name="Group 950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948" name="Shape 94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951" name="Shape 951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3" name="Shape 953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54" name="Shape 954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955" name="Shape 955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960" name="Shape 96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61" name="Shape 96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96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964" name="Shape 96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968" name="Group 968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966" name="Shape 96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969" name="Shape 96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70" name="Shape 97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3200"/>
              <a:t>标题文本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/>
              <a:t>正文级别 1</a:t>
            </a:r>
          </a:p>
          <a:p>
            <a:pPr lvl="1">
              <a:defRPr sz="1800"/>
            </a:pPr>
            <a:r>
              <a:rPr sz="1600"/>
              <a:t>正文级别 2</a:t>
            </a:r>
          </a:p>
          <a:p>
            <a:pPr lvl="2">
              <a:defRPr sz="1800"/>
            </a:pPr>
            <a:r>
              <a:rPr sz="1600"/>
              <a:t>正文级别 3</a:t>
            </a:r>
          </a:p>
          <a:p>
            <a:pPr lvl="3">
              <a:defRPr sz="1800"/>
            </a:pPr>
            <a:r>
              <a:rPr sz="1600"/>
              <a:t>正文级别 4</a:t>
            </a:r>
          </a:p>
          <a:p>
            <a:pPr lvl="4">
              <a:defRPr sz="1800"/>
            </a:pPr>
            <a:r>
              <a:rPr sz="1600"/>
              <a:t>正文级别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74" name="Shape 97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975" name="Shape 97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76" name="Shape 97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97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hape 97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81" name="Shape 98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82" name="Shape 98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985" name="Group 98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983" name="Shape 98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990" name="Shape 99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91" name="Shape 99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99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994" name="Shape 99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97" name="Shape 99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000" name="Group 1000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998" name="Shape 99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04" name="Shape 100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005" name="Shape 100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00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Shape 100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012" name="Shape 101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015" name="Group 1015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1013" name="Shape 101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19" name="Shape 101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020" name="Shape 102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02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024" name="Shape 102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26" name="Shape 102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027" name="Shape 102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030" name="Group 1030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1028" name="Shape 102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34" name="Shape 103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035" name="Shape 103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03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9" name="Shape 103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045" name="Group 104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043" name="Shape 104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48" name="Shape 104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51" name="Shape 105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54" name="Shape 1054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068" name="Shape 106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>
            <a:spLocks noGrp="1"/>
          </p:cNvSpPr>
          <p:nvPr>
            <p:ph type="body" idx="1"/>
          </p:nvPr>
        </p:nvSpPr>
        <p:spPr>
          <a:xfrm>
            <a:off x="422385" y="1198565"/>
            <a:ext cx="11401219" cy="3338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5</a:t>
            </a:r>
          </a:p>
        </p:txBody>
      </p:sp>
      <p:sp>
        <p:nvSpPr>
          <p:cNvPr id="1071" name="Shape 1071"/>
          <p:cNvSpPr>
            <a:spLocks noGrp="1"/>
          </p:cNvSpPr>
          <p:nvPr>
            <p:ph type="title"/>
          </p:nvPr>
        </p:nvSpPr>
        <p:spPr>
          <a:xfrm>
            <a:off x="422385" y="436419"/>
            <a:ext cx="11401222" cy="7621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319">
              <a:defRPr sz="3400">
                <a:solidFill>
                  <a:srgbClr val="3397D3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078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1" name="Group 1081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1079" name="Shape 1079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084" name="Group 1084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1082" name="Shape 108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087" name="Group 1087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1085" name="Shape 108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090" name="Group 1090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1088" name="Shape 108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091" name="Shape 1091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93" name="Shape 1093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094" name="Shape 1094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99" name="Shape 109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00" name="Shape 110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0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Shape 110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08" name="Group 1108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1106" name="Shape 110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109" name="Shape 110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10" name="Shape 111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4" name="Shape 111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15" name="Shape 111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6" name="Shape 111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1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9" name="Shape 111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21" name="Shape 112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22" name="Shape 112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25" name="Group 112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123" name="Shape 112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30" name="Shape 113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31" name="Shape 113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3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34" name="Shape 113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36" name="Shape 113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40" name="Group 1140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1138" name="Shape 113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44" name="Shape 114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45" name="Shape 114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4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49" name="Shape 114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51" name="Shape 115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52" name="Shape 115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55" name="Group 1155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1153" name="Shape 115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60" name="Shape 116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61" name="Shape 116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6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4" name="Shape 116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66" name="Shape 116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67" name="Shape 116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70" name="Group 1170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1168" name="Shape 116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74" name="Shape 117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75" name="Shape 117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76" name="Shape 117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17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179" name="Shape 117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81" name="Shape 118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85" name="Group 118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183" name="Shape 118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88" name="Shape 118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91" name="Shape 119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94" name="Shape 1194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97" name="Shape 1197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71600" y="365125"/>
            <a:ext cx="162855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806D3E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Chp1 </a:t>
            </a:r>
            <a:r>
              <a:rPr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知识概述</a:t>
            </a:r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05" name="Shape 1205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08" name="Shape 120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>
            <a:spLocks noGrp="1"/>
          </p:cNvSpPr>
          <p:nvPr>
            <p:ph type="body" idx="1"/>
          </p:nvPr>
        </p:nvSpPr>
        <p:spPr>
          <a:xfrm>
            <a:off x="422385" y="1198565"/>
            <a:ext cx="11401219" cy="3338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0" defTabSz="913960">
              <a:lnSpc>
                <a:spcPts val="24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3397D3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97D3"/>
                </a:solidFill>
              </a:rPr>
              <a:t>正文级别 5</a:t>
            </a:r>
          </a:p>
        </p:txBody>
      </p:sp>
      <p:sp>
        <p:nvSpPr>
          <p:cNvPr id="1211" name="Shape 1211"/>
          <p:cNvSpPr>
            <a:spLocks noGrp="1"/>
          </p:cNvSpPr>
          <p:nvPr>
            <p:ph type="title"/>
          </p:nvPr>
        </p:nvSpPr>
        <p:spPr>
          <a:xfrm>
            <a:off x="422385" y="436419"/>
            <a:ext cx="11401222" cy="7621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319">
              <a:defRPr sz="3400">
                <a:solidFill>
                  <a:srgbClr val="3397D3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16" name="Shape 121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18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1" name="Group 1221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1219" name="Shape 1219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224" name="Group 1224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1222" name="Shape 122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227" name="Group 1227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1225" name="Shape 122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1230" name="Group 1230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1228" name="Shape 122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231" name="Shape 1231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3" name="Shape 1233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34" name="Shape 1234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235" name="Shape 1235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240" name="Shape 124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4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44" name="Shape 124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248" name="Group 1248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1246" name="Shape 124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50" name="Shape 125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54" name="Shape 125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255" name="Shape 125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56" name="Shape 125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5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59" name="Shape 125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61" name="Shape 126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62" name="Shape 126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265" name="Group 126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263" name="Shape 126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69" name="Shape 126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270" name="Shape 127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71" name="Shape 127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7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74" name="Shape 127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76" name="Shape 127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77" name="Shape 127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280" name="Group 1280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1278" name="Shape 127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84" name="Shape 128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285" name="Shape 128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8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89" name="Shape 128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92" name="Shape 129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295" name="Group 1295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1293" name="Shape 129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99" name="Shape 129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300" name="Shape 130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01" name="Shape 130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30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04" name="Shape 130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06" name="Shape 130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307" name="Shape 130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310" name="Group 1310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1308" name="Shape 130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Shape 131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4" name="Shape 131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315" name="Shape 131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31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19" name="Shape 131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21" name="Shape 132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322" name="Shape 132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325" name="Group 1325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323" name="Shape 132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28" name="Shape 132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31" name="Shape 133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34" name="Shape 1334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37" name="Shape 1337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47" name="Shape 1347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371600" y="365125"/>
            <a:ext cx="162855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806D3E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Chp2 </a:t>
            </a:r>
            <a:r>
              <a:rPr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实施原则</a:t>
            </a:r>
          </a:p>
        </p:txBody>
      </p:sp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350" name="Shape 1350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3509963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355" name="Shape 1355"/>
          <p:cNvSpPr>
            <a:spLocks noGrp="1"/>
          </p:cNvSpPr>
          <p:nvPr>
            <p:ph type="body" idx="1"/>
          </p:nvPr>
        </p:nvSpPr>
        <p:spPr>
          <a:xfrm>
            <a:off x="2667000" y="3602037"/>
            <a:ext cx="6858000" cy="32559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400"/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1356" name="Shape 1356"/>
          <p:cNvSpPr>
            <a:spLocks noGrp="1"/>
          </p:cNvSpPr>
          <p:nvPr>
            <p:ph type="sldNum" sz="quarter" idx="2"/>
          </p:nvPr>
        </p:nvSpPr>
        <p:spPr>
          <a:xfrm>
            <a:off x="7981950" y="6404294"/>
            <a:ext cx="2057400" cy="26924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/>
          </p:cNvSpPr>
          <p:nvPr>
            <p:ph type="title"/>
          </p:nvPr>
        </p:nvSpPr>
        <p:spPr>
          <a:xfrm>
            <a:off x="2152650" y="230190"/>
            <a:ext cx="7886700" cy="159543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359" name="Shape 1359"/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50323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1360" name="Shape 1360"/>
          <p:cNvSpPr>
            <a:spLocks noGrp="1"/>
          </p:cNvSpPr>
          <p:nvPr>
            <p:ph type="sldNum" sz="quarter" idx="2"/>
          </p:nvPr>
        </p:nvSpPr>
        <p:spPr>
          <a:xfrm>
            <a:off x="7981950" y="6404294"/>
            <a:ext cx="2057400" cy="26924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1614674" y="2"/>
            <a:ext cx="107972" cy="6858000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3625" cy="6858000"/>
          </a:xfrm>
          <a:prstGeom prst="rect">
            <a:avLst/>
          </a:prstGeom>
          <a:gradFill>
            <a:gsLst>
              <a:gs pos="0">
                <a:srgbClr val="E67819"/>
              </a:gs>
              <a:gs pos="74000">
                <a:srgbClr val="D66519"/>
              </a:gs>
              <a:gs pos="83000">
                <a:srgbClr val="D46219"/>
              </a:gs>
              <a:gs pos="100000">
                <a:srgbClr val="D25F1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"/>
          <p:cNvSpPr/>
          <p:nvPr userDrawn="1"/>
        </p:nvSpPr>
        <p:spPr bwMode="auto">
          <a:xfrm>
            <a:off x="1056752" y="51460"/>
            <a:ext cx="1506569" cy="360040"/>
          </a:xfrm>
          <a:prstGeom prst="roundRect">
            <a:avLst/>
          </a:prstGeom>
          <a:solidFill>
            <a:srgbClr val="F8F8F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89" tIns="38039" rIns="38039" bIns="760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29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3"/>
          <p:cNvSpPr/>
          <p:nvPr userDrawn="1"/>
        </p:nvSpPr>
        <p:spPr bwMode="auto">
          <a:xfrm>
            <a:off x="1051546" y="2"/>
            <a:ext cx="1511774" cy="260647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89" tIns="38039" rIns="38039" bIns="760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29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3"/>
          <p:cNvSpPr/>
          <p:nvPr userDrawn="1"/>
        </p:nvSpPr>
        <p:spPr bwMode="auto">
          <a:xfrm>
            <a:off x="1051546" y="462959"/>
            <a:ext cx="1511774" cy="856390"/>
          </a:xfrm>
          <a:prstGeom prst="roundRect">
            <a:avLst>
              <a:gd name="adj" fmla="val 6940"/>
            </a:avLst>
          </a:prstGeom>
          <a:solidFill>
            <a:srgbClr val="F8F8F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089" tIns="38039" rIns="38039" bIns="760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29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5"/>
          <p:cNvSpPr txBox="1"/>
          <p:nvPr userDrawn="1"/>
        </p:nvSpPr>
        <p:spPr>
          <a:xfrm>
            <a:off x="1051547" y="953248"/>
            <a:ext cx="151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E67819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051547" y="512715"/>
            <a:ext cx="151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9" b="1" dirty="0" smtClean="0">
                <a:solidFill>
                  <a:srgbClr val="E67819"/>
                </a:solidFill>
                <a:ea typeface="微软雅黑"/>
              </a:rPr>
              <a:t>过渡页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0824206" y="6090542"/>
            <a:ext cx="1367795" cy="434803"/>
            <a:chOff x="10634092" y="6090541"/>
            <a:chExt cx="1368151" cy="434803"/>
          </a:xfrm>
        </p:grpSpPr>
        <p:sp>
          <p:nvSpPr>
            <p:cNvPr id="21" name="Rectangle 3"/>
            <p:cNvSpPr/>
            <p:nvPr userDrawn="1"/>
          </p:nvSpPr>
          <p:spPr bwMode="auto">
            <a:xfrm>
              <a:off x="10634092" y="6090541"/>
              <a:ext cx="792088" cy="432039"/>
            </a:xfrm>
            <a:prstGeom prst="roundRect">
              <a:avLst/>
            </a:prstGeom>
            <a:solidFill>
              <a:srgbClr val="F8F8F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2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-4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3"/>
            <p:cNvSpPr/>
            <p:nvPr userDrawn="1"/>
          </p:nvSpPr>
          <p:spPr bwMode="auto">
            <a:xfrm>
              <a:off x="10634092" y="6456944"/>
              <a:ext cx="1368151" cy="68400"/>
            </a:xfrm>
            <a:prstGeom prst="roundRect">
              <a:avLst>
                <a:gd name="adj" fmla="val 0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2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-4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" name="TextBox 15"/>
          <p:cNvSpPr txBox="1"/>
          <p:nvPr userDrawn="1"/>
        </p:nvSpPr>
        <p:spPr>
          <a:xfrm>
            <a:off x="10846505" y="6124288"/>
            <a:ext cx="7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799" smtClean="0">
                <a:solidFill>
                  <a:srgbClr val="E67819"/>
                </a:solidFill>
                <a:latin typeface="Impact" pitchFamily="34" charset="0"/>
              </a:rPr>
              <a:pPr algn="ctr"/>
              <a:t>‹#›</a:t>
            </a:fld>
            <a:r>
              <a:rPr lang="zh-CN" altLang="en-US" sz="1799" dirty="0" smtClean="0">
                <a:solidFill>
                  <a:srgbClr val="E67819"/>
                </a:solidFill>
                <a:latin typeface="Impact" pitchFamily="34" charset="0"/>
              </a:rPr>
              <a:t> </a:t>
            </a:r>
            <a:endParaRPr lang="zh-CN" altLang="en-US" sz="1799" b="0" dirty="0">
              <a:solidFill>
                <a:srgbClr val="E6781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81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" name="Group 84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82" name="Shape 8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85" name="Shape 8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91" name="Shape 91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94" name="Shape 9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03" name="Shape 103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0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109" name="Shape 109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13" name="Shape 113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18" name="Shape 118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2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25" name="Shape 125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26" name="Shape 12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33" name="Shape 133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3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40" name="Shape 14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43" name="Group 143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141" name="Shape 14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48" name="Shape 148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5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55" name="Shape 155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58" name="Group 158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156" name="Shape 15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63" name="Shape 163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6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70" name="Shape 170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171" name="Shape 17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178" name="Shape 178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8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185" name="Shape 185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88" name="Group 188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186" name="Shape 18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9218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519248" y="1150510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371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18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 221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219" name="Shape 219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222" name="Shape 222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225" name="Shape 225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228" name="Shape 22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31" name="Shape 231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182540" y="2667211"/>
            <a:ext cx="6720052" cy="23619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182543" y="5029203"/>
            <a:ext cx="6872493" cy="18287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235" name="Shape 235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240" name="Shape 240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4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248" name="Group 248"/>
          <p:cNvGrpSpPr/>
          <p:nvPr/>
        </p:nvGrpSpPr>
        <p:grpSpPr>
          <a:xfrm>
            <a:off x="1017878" y="3187886"/>
            <a:ext cx="2827989" cy="2827253"/>
            <a:chOff x="0" y="0"/>
            <a:chExt cx="2827988" cy="2827252"/>
          </a:xfrm>
        </p:grpSpPr>
        <p:sp>
          <p:nvSpPr>
            <p:cNvPr id="246" name="Shape 24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250" name="Shape 250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255" name="Shape 255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5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262" name="Shape 262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265" name="Group 265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263" name="Shape 26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" y="0"/>
            <a:ext cx="6104966" cy="685800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43754" y="0"/>
            <a:ext cx="5513295" cy="2055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320118" y="1825625"/>
            <a:ext cx="5311589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7" name="image2.png"/>
          <p:cNvPicPr/>
          <p:nvPr/>
        </p:nvPicPr>
        <p:blipFill>
          <a:blip r:embed="rId2">
            <a:extLst/>
          </a:blip>
          <a:srcRect r="86062"/>
          <a:stretch>
            <a:fillRect/>
          </a:stretch>
        </p:blipFill>
        <p:spPr>
          <a:xfrm>
            <a:off x="11238569" y="333127"/>
            <a:ext cx="452689" cy="62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270" name="Shape 270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7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277" name="Shape 277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280" name="Group 280"/>
          <p:cNvGrpSpPr/>
          <p:nvPr/>
        </p:nvGrpSpPr>
        <p:grpSpPr>
          <a:xfrm>
            <a:off x="1016121" y="3189726"/>
            <a:ext cx="2827990" cy="2827254"/>
            <a:chOff x="0" y="0"/>
            <a:chExt cx="2827988" cy="2827252"/>
          </a:xfrm>
        </p:grpSpPr>
        <p:sp>
          <p:nvSpPr>
            <p:cNvPr id="278" name="Shape 27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285" name="Shape 285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8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292" name="Shape 292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295" name="Group 295"/>
          <p:cNvGrpSpPr/>
          <p:nvPr/>
        </p:nvGrpSpPr>
        <p:grpSpPr>
          <a:xfrm>
            <a:off x="1017878" y="3187137"/>
            <a:ext cx="2827989" cy="2827254"/>
            <a:chOff x="0" y="0"/>
            <a:chExt cx="2827988" cy="2827252"/>
          </a:xfrm>
        </p:grpSpPr>
        <p:sp>
          <p:nvSpPr>
            <p:cNvPr id="293" name="Shape 29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300" name="Shape 300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30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307" name="Shape 307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310" name="Group 310"/>
          <p:cNvGrpSpPr/>
          <p:nvPr/>
        </p:nvGrpSpPr>
        <p:grpSpPr>
          <a:xfrm>
            <a:off x="1016121" y="3187482"/>
            <a:ext cx="2827990" cy="2827253"/>
            <a:chOff x="0" y="0"/>
            <a:chExt cx="2827988" cy="2827252"/>
          </a:xfrm>
        </p:grpSpPr>
        <p:sp>
          <p:nvSpPr>
            <p:cNvPr id="308" name="Shape 30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315" name="Shape 315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31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322" name="Shape 322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325" name="Group 325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323" name="Shape 32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997" indent="-339997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624" indent="-3796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9209" indent="-403764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837" indent="-4259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916" indent="-43627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9218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19248" y="1150499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3715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1" y="0"/>
            <a:ext cx="1788461" cy="685800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43754" y="0"/>
            <a:ext cx="1035422" cy="6322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2232212" y="1825625"/>
            <a:ext cx="9399494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33" name="image2.png"/>
          <p:cNvPicPr/>
          <p:nvPr/>
        </p:nvPicPr>
        <p:blipFill>
          <a:blip r:embed="rId2">
            <a:extLst/>
          </a:blip>
          <a:srcRect r="86062"/>
          <a:stretch>
            <a:fillRect/>
          </a:stretch>
        </p:blipFill>
        <p:spPr>
          <a:xfrm>
            <a:off x="11238569" y="333127"/>
            <a:ext cx="452689" cy="626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5280" y="209704"/>
            <a:ext cx="11367873" cy="139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357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0" name="Group 360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361" name="Shape 361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364" name="Shape 364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367" name="Shape 367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182540" y="2667211"/>
            <a:ext cx="6720052" cy="23619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4182543" y="5029203"/>
            <a:ext cx="6872493" cy="18287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374" name="Shape 374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78" name="Shape 378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379" name="Shape 379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382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387" name="Group 387"/>
          <p:cNvGrpSpPr/>
          <p:nvPr/>
        </p:nvGrpSpPr>
        <p:grpSpPr>
          <a:xfrm>
            <a:off x="1017878" y="3187886"/>
            <a:ext cx="2827989" cy="2827253"/>
            <a:chOff x="0" y="0"/>
            <a:chExt cx="2827988" cy="2827252"/>
          </a:xfrm>
        </p:grpSpPr>
        <p:sp>
          <p:nvSpPr>
            <p:cNvPr id="385" name="Shape 385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389" name="Shape 389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394" name="Shape 394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397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401" name="Shape 401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402" name="Shape 402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409" name="Shape 409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12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416" name="Shape 416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419" name="Group 419"/>
          <p:cNvGrpSpPr/>
          <p:nvPr/>
        </p:nvGrpSpPr>
        <p:grpSpPr>
          <a:xfrm>
            <a:off x="1016121" y="3189726"/>
            <a:ext cx="2827990" cy="2827254"/>
            <a:chOff x="0" y="0"/>
            <a:chExt cx="2827988" cy="2827252"/>
          </a:xfrm>
        </p:grpSpPr>
        <p:sp>
          <p:nvSpPr>
            <p:cNvPr id="417" name="Shape 417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424" name="Shape 424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27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431" name="Shape 431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434" name="Group 434"/>
          <p:cNvGrpSpPr/>
          <p:nvPr/>
        </p:nvGrpSpPr>
        <p:grpSpPr>
          <a:xfrm>
            <a:off x="1017878" y="3187137"/>
            <a:ext cx="2827989" cy="2827254"/>
            <a:chOff x="0" y="0"/>
            <a:chExt cx="2827988" cy="2827252"/>
          </a:xfrm>
        </p:grpSpPr>
        <p:sp>
          <p:nvSpPr>
            <p:cNvPr id="432" name="Shape 432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38" name="Shape 438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439" name="Shape 439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42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446" name="Shape 446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1016121" y="3187482"/>
            <a:ext cx="2827990" cy="2827253"/>
            <a:chOff x="0" y="0"/>
            <a:chExt cx="2827988" cy="2827252"/>
          </a:xfrm>
        </p:grpSpPr>
        <p:sp>
          <p:nvSpPr>
            <p:cNvPr id="447" name="Shape 447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53" name="Shape 453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454" name="Shape 454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57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60" name="Shape 460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461" name="Shape 461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464" name="Group 464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462" name="Shape 462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67" name="Shape 467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997" indent="-339997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624" indent="-3796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9209" indent="-403764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837" indent="-4259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916" indent="-43627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9218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76" name="Shape 476"/>
          <p:cNvSpPr>
            <a:spLocks noGrp="1"/>
          </p:cNvSpPr>
          <p:nvPr>
            <p:ph type="body" idx="1"/>
          </p:nvPr>
        </p:nvSpPr>
        <p:spPr>
          <a:xfrm>
            <a:off x="519248" y="1150499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3715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435280" y="209704"/>
            <a:ext cx="11367873" cy="139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96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9" name="Group 499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497" name="Shape 497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502" name="Group 502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500" name="Shape 500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503" name="Shape 503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506" name="Shape 506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182540" y="2667211"/>
            <a:ext cx="6720052" cy="23619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xfrm>
            <a:off x="4182543" y="5029203"/>
            <a:ext cx="6872493" cy="18287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13" name="Shape 513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7" name="Shape 517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18" name="Shape 518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2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 522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526" name="Group 526"/>
          <p:cNvGrpSpPr/>
          <p:nvPr/>
        </p:nvGrpSpPr>
        <p:grpSpPr>
          <a:xfrm>
            <a:off x="1017878" y="3187886"/>
            <a:ext cx="2827989" cy="2827253"/>
            <a:chOff x="0" y="0"/>
            <a:chExt cx="2827988" cy="2827252"/>
          </a:xfrm>
        </p:grpSpPr>
        <p:sp>
          <p:nvSpPr>
            <p:cNvPr id="524" name="Shape 524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28" name="Shape 528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2" name="Shape 532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33" name="Shape 533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3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Shape 537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39" name="Shape 539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40" name="Shape 540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543" name="Group 543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541" name="Shape 54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48" name="Shape 548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5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Shape 552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55" name="Shape 555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558" name="Group 558"/>
          <p:cNvGrpSpPr/>
          <p:nvPr/>
        </p:nvGrpSpPr>
        <p:grpSpPr>
          <a:xfrm>
            <a:off x="1016121" y="3189726"/>
            <a:ext cx="2827990" cy="2827254"/>
            <a:chOff x="0" y="0"/>
            <a:chExt cx="2827988" cy="2827252"/>
          </a:xfrm>
        </p:grpSpPr>
        <p:sp>
          <p:nvSpPr>
            <p:cNvPr id="556" name="Shape 55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63" name="Shape 563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6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Shape 567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70" name="Shape 570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573" name="Group 573"/>
          <p:cNvGrpSpPr/>
          <p:nvPr/>
        </p:nvGrpSpPr>
        <p:grpSpPr>
          <a:xfrm>
            <a:off x="1017878" y="3187137"/>
            <a:ext cx="2827989" cy="2827254"/>
            <a:chOff x="0" y="0"/>
            <a:chExt cx="2827988" cy="2827252"/>
          </a:xfrm>
        </p:grpSpPr>
        <p:sp>
          <p:nvSpPr>
            <p:cNvPr id="571" name="Shape 57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7" name="Shape 577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78" name="Shape 578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81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Shape 582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84" name="Shape 584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585" name="Shape 585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588" name="Group 588"/>
          <p:cNvGrpSpPr/>
          <p:nvPr/>
        </p:nvGrpSpPr>
        <p:grpSpPr>
          <a:xfrm>
            <a:off x="1016121" y="3187482"/>
            <a:ext cx="2827990" cy="2827253"/>
            <a:chOff x="0" y="0"/>
            <a:chExt cx="2827988" cy="2827252"/>
          </a:xfrm>
        </p:grpSpPr>
        <p:sp>
          <p:nvSpPr>
            <p:cNvPr id="586" name="Shape 586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4011072" y="3187137"/>
            <a:ext cx="7164667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011069" y="1514475"/>
            <a:ext cx="7164666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2" name="Shape 592"/>
          <p:cNvSpPr>
            <a:spLocks noGrp="1"/>
          </p:cNvSpPr>
          <p:nvPr>
            <p:ph type="body" idx="1"/>
          </p:nvPr>
        </p:nvSpPr>
        <p:spPr>
          <a:xfrm>
            <a:off x="4180142" y="1475633"/>
            <a:ext cx="5551186" cy="1600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799" indent="-762393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3036" indent="-90731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3435" indent="-934464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3815" indent="-908746" defTabSz="914424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593" name="Shape 593"/>
          <p:cNvSpPr/>
          <p:nvPr/>
        </p:nvSpPr>
        <p:spPr>
          <a:xfrm>
            <a:off x="-1" y="1514475"/>
            <a:ext cx="4011071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 rot="5400000">
            <a:off x="9950925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24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596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/>
        </p:nvSpPr>
        <p:spPr>
          <a:xfrm>
            <a:off x="0" y="1"/>
            <a:ext cx="12192000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11175737" y="1630807"/>
            <a:ext cx="1016265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4180140" y="3076184"/>
            <a:ext cx="6612269" cy="17454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4424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600" name="Shape 600"/>
          <p:cNvSpPr/>
          <p:nvPr/>
        </p:nvSpPr>
        <p:spPr>
          <a:xfrm>
            <a:off x="4011072" y="6010276"/>
            <a:ext cx="8180931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603" name="Group 603"/>
          <p:cNvGrpSpPr/>
          <p:nvPr/>
        </p:nvGrpSpPr>
        <p:grpSpPr>
          <a:xfrm>
            <a:off x="1016121" y="3187137"/>
            <a:ext cx="2827990" cy="2827254"/>
            <a:chOff x="0" y="0"/>
            <a:chExt cx="2827988" cy="2827252"/>
          </a:xfrm>
        </p:grpSpPr>
        <p:sp>
          <p:nvSpPr>
            <p:cNvPr id="601" name="Shape 60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24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</a:p>
          <a:p>
            <a:pPr lvl="1">
              <a:defRPr sz="1800" b="0"/>
            </a:pPr>
            <a:r>
              <a:rPr sz="2400" b="1"/>
              <a:t>正文级别 2</a:t>
            </a:r>
          </a:p>
          <a:p>
            <a:pPr lvl="2">
              <a:defRPr sz="1800" b="0"/>
            </a:pPr>
            <a:r>
              <a:rPr sz="2400" b="1"/>
              <a:t>正文级别 3</a:t>
            </a:r>
          </a:p>
          <a:p>
            <a:pPr lvl="3">
              <a:defRPr sz="1800" b="0"/>
            </a:pPr>
            <a:r>
              <a:rPr sz="2400" b="1"/>
              <a:t>正文级别 4</a:t>
            </a:r>
          </a:p>
          <a:p>
            <a:pPr lvl="4">
              <a:defRPr sz="1800" b="0"/>
            </a:pPr>
            <a:r>
              <a:rPr sz="2400" b="1"/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06" name="Shape 606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997" indent="-339997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624" indent="-3796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9209" indent="-403764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837" indent="-42598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916" indent="-436278" defTabSz="914424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9218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15" name="Shape 615"/>
          <p:cNvSpPr>
            <a:spLocks noGrp="1"/>
          </p:cNvSpPr>
          <p:nvPr>
            <p:ph type="body" idx="1"/>
          </p:nvPr>
        </p:nvSpPr>
        <p:spPr>
          <a:xfrm>
            <a:off x="519248" y="1150499"/>
            <a:ext cx="5487829" cy="6073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12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24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36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49" defTabSz="914424">
              <a:spcBef>
                <a:spcPts val="0"/>
              </a:spcBef>
              <a:buSzTx/>
              <a:buFontTx/>
              <a:buNone/>
              <a:defRPr sz="2500"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500" b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3715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23" name="Shape 623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12192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4424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26" name="Shape 626"/>
          <p:cNvSpPr>
            <a:spLocks noGrp="1"/>
          </p:cNvSpPr>
          <p:nvPr>
            <p:ph type="body" idx="1"/>
          </p:nvPr>
        </p:nvSpPr>
        <p:spPr>
          <a:xfrm>
            <a:off x="519248" y="1447802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404" indent="-460404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2194" indent="-451788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3389" indent="-537667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2727" indent="-55375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3585" indent="-538516" defTabSz="914424">
              <a:spcBef>
                <a:spcPts val="700"/>
              </a:spcBef>
              <a:buClr>
                <a:srgbClr val="FFFFFF"/>
              </a:buClr>
              <a:buSzPct val="70000"/>
              <a:buFont typeface="Wingdings"/>
              <a:buChar char="●"/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633" name="image4.png"/>
          <p:cNvPicPr/>
          <p:nvPr/>
        </p:nvPicPr>
        <p:blipFill>
          <a:blip r:embed="rId2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6" name="Group 636"/>
          <p:cNvGrpSpPr/>
          <p:nvPr/>
        </p:nvGrpSpPr>
        <p:grpSpPr>
          <a:xfrm>
            <a:off x="1016774" y="3185266"/>
            <a:ext cx="1326225" cy="1325882"/>
            <a:chOff x="0" y="0"/>
            <a:chExt cx="1326223" cy="1325880"/>
          </a:xfrm>
        </p:grpSpPr>
        <p:sp>
          <p:nvSpPr>
            <p:cNvPr id="634" name="Shape 634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44697" y="240665"/>
              <a:ext cx="836831" cy="84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2514726" y="3185266"/>
            <a:ext cx="1326225" cy="1325882"/>
            <a:chOff x="0" y="0"/>
            <a:chExt cx="1326223" cy="1325880"/>
          </a:xfrm>
        </p:grpSpPr>
        <p:sp>
          <p:nvSpPr>
            <p:cNvPr id="637" name="Shape 637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87570" y="240665"/>
              <a:ext cx="75108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0"/>
                  </a:moveTo>
                  <a:cubicBezTo>
                    <a:pt x="1620" y="0"/>
                    <a:pt x="1620" y="0"/>
                    <a:pt x="1620" y="0"/>
                  </a:cubicBezTo>
                  <a:cubicBezTo>
                    <a:pt x="1296" y="0"/>
                    <a:pt x="1188" y="192"/>
                    <a:pt x="1188" y="384"/>
                  </a:cubicBezTo>
                  <a:cubicBezTo>
                    <a:pt x="1188" y="1632"/>
                    <a:pt x="1188" y="1632"/>
                    <a:pt x="1188" y="1632"/>
                  </a:cubicBezTo>
                  <a:cubicBezTo>
                    <a:pt x="432" y="1728"/>
                    <a:pt x="0" y="2016"/>
                    <a:pt x="0" y="2496"/>
                  </a:cubicBezTo>
                  <a:cubicBezTo>
                    <a:pt x="0" y="2880"/>
                    <a:pt x="432" y="3264"/>
                    <a:pt x="1188" y="3360"/>
                  </a:cubicBezTo>
                  <a:cubicBezTo>
                    <a:pt x="1188" y="4416"/>
                    <a:pt x="1188" y="4416"/>
                    <a:pt x="1188" y="4416"/>
                  </a:cubicBezTo>
                  <a:cubicBezTo>
                    <a:pt x="432" y="4512"/>
                    <a:pt x="0" y="4896"/>
                    <a:pt x="0" y="5280"/>
                  </a:cubicBezTo>
                  <a:cubicBezTo>
                    <a:pt x="0" y="5760"/>
                    <a:pt x="432" y="6048"/>
                    <a:pt x="1188" y="6240"/>
                  </a:cubicBezTo>
                  <a:cubicBezTo>
                    <a:pt x="1188" y="7200"/>
                    <a:pt x="1188" y="7200"/>
                    <a:pt x="1188" y="7200"/>
                  </a:cubicBezTo>
                  <a:cubicBezTo>
                    <a:pt x="432" y="7296"/>
                    <a:pt x="0" y="7680"/>
                    <a:pt x="0" y="8160"/>
                  </a:cubicBezTo>
                  <a:cubicBezTo>
                    <a:pt x="0" y="8544"/>
                    <a:pt x="432" y="8928"/>
                    <a:pt x="1188" y="9024"/>
                  </a:cubicBezTo>
                  <a:cubicBezTo>
                    <a:pt x="1188" y="10080"/>
                    <a:pt x="1188" y="10080"/>
                    <a:pt x="1188" y="10080"/>
                  </a:cubicBezTo>
                  <a:cubicBezTo>
                    <a:pt x="432" y="10176"/>
                    <a:pt x="0" y="10464"/>
                    <a:pt x="0" y="10944"/>
                  </a:cubicBezTo>
                  <a:cubicBezTo>
                    <a:pt x="0" y="11424"/>
                    <a:pt x="432" y="11712"/>
                    <a:pt x="1188" y="11808"/>
                  </a:cubicBezTo>
                  <a:cubicBezTo>
                    <a:pt x="1188" y="12864"/>
                    <a:pt x="1188" y="12864"/>
                    <a:pt x="1188" y="12864"/>
                  </a:cubicBezTo>
                  <a:cubicBezTo>
                    <a:pt x="432" y="12960"/>
                    <a:pt x="0" y="13344"/>
                    <a:pt x="0" y="13728"/>
                  </a:cubicBezTo>
                  <a:cubicBezTo>
                    <a:pt x="0" y="14208"/>
                    <a:pt x="432" y="14592"/>
                    <a:pt x="1188" y="14688"/>
                  </a:cubicBezTo>
                  <a:cubicBezTo>
                    <a:pt x="1188" y="15648"/>
                    <a:pt x="1188" y="15648"/>
                    <a:pt x="1188" y="15648"/>
                  </a:cubicBezTo>
                  <a:cubicBezTo>
                    <a:pt x="432" y="15744"/>
                    <a:pt x="0" y="16128"/>
                    <a:pt x="0" y="16608"/>
                  </a:cubicBezTo>
                  <a:cubicBezTo>
                    <a:pt x="0" y="16992"/>
                    <a:pt x="432" y="17376"/>
                    <a:pt x="1188" y="17472"/>
                  </a:cubicBezTo>
                  <a:cubicBezTo>
                    <a:pt x="1188" y="18528"/>
                    <a:pt x="1188" y="18528"/>
                    <a:pt x="1188" y="18528"/>
                  </a:cubicBezTo>
                  <a:cubicBezTo>
                    <a:pt x="432" y="18624"/>
                    <a:pt x="0" y="18912"/>
                    <a:pt x="0" y="19392"/>
                  </a:cubicBezTo>
                  <a:cubicBezTo>
                    <a:pt x="0" y="19872"/>
                    <a:pt x="432" y="20160"/>
                    <a:pt x="1188" y="20256"/>
                  </a:cubicBezTo>
                  <a:cubicBezTo>
                    <a:pt x="1188" y="21216"/>
                    <a:pt x="1188" y="21216"/>
                    <a:pt x="1188" y="21216"/>
                  </a:cubicBezTo>
                  <a:cubicBezTo>
                    <a:pt x="1188" y="21408"/>
                    <a:pt x="1296" y="21600"/>
                    <a:pt x="1620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19656" y="21600"/>
                    <a:pt x="21600" y="19872"/>
                    <a:pt x="21600" y="17760"/>
                  </a:cubicBezTo>
                  <a:cubicBezTo>
                    <a:pt x="21600" y="3840"/>
                    <a:pt x="21600" y="3840"/>
                    <a:pt x="21600" y="3840"/>
                  </a:cubicBezTo>
                  <a:cubicBezTo>
                    <a:pt x="21600" y="1728"/>
                    <a:pt x="19656" y="0"/>
                    <a:pt x="17280" y="0"/>
                  </a:cubicBezTo>
                  <a:close/>
                  <a:moveTo>
                    <a:pt x="864" y="2496"/>
                  </a:moveTo>
                  <a:cubicBezTo>
                    <a:pt x="972" y="2496"/>
                    <a:pt x="972" y="2400"/>
                    <a:pt x="1188" y="2400"/>
                  </a:cubicBezTo>
                  <a:cubicBezTo>
                    <a:pt x="1188" y="2592"/>
                    <a:pt x="1188" y="2592"/>
                    <a:pt x="1188" y="2592"/>
                  </a:cubicBezTo>
                  <a:cubicBezTo>
                    <a:pt x="972" y="2592"/>
                    <a:pt x="972" y="2496"/>
                    <a:pt x="864" y="2496"/>
                  </a:cubicBezTo>
                  <a:close/>
                  <a:moveTo>
                    <a:pt x="864" y="5280"/>
                  </a:moveTo>
                  <a:cubicBezTo>
                    <a:pt x="972" y="5280"/>
                    <a:pt x="972" y="5184"/>
                    <a:pt x="1188" y="5184"/>
                  </a:cubicBezTo>
                  <a:cubicBezTo>
                    <a:pt x="1188" y="5376"/>
                    <a:pt x="1188" y="5376"/>
                    <a:pt x="1188" y="5376"/>
                  </a:cubicBezTo>
                  <a:cubicBezTo>
                    <a:pt x="972" y="5376"/>
                    <a:pt x="972" y="5376"/>
                    <a:pt x="864" y="5280"/>
                  </a:cubicBezTo>
                  <a:close/>
                  <a:moveTo>
                    <a:pt x="864" y="8160"/>
                  </a:moveTo>
                  <a:cubicBezTo>
                    <a:pt x="972" y="8064"/>
                    <a:pt x="972" y="8064"/>
                    <a:pt x="1188" y="7968"/>
                  </a:cubicBezTo>
                  <a:cubicBezTo>
                    <a:pt x="1188" y="8256"/>
                    <a:pt x="1188" y="8256"/>
                    <a:pt x="1188" y="8256"/>
                  </a:cubicBezTo>
                  <a:cubicBezTo>
                    <a:pt x="972" y="8160"/>
                    <a:pt x="972" y="8160"/>
                    <a:pt x="864" y="8160"/>
                  </a:cubicBezTo>
                  <a:close/>
                  <a:moveTo>
                    <a:pt x="864" y="10944"/>
                  </a:moveTo>
                  <a:cubicBezTo>
                    <a:pt x="972" y="10944"/>
                    <a:pt x="972" y="10848"/>
                    <a:pt x="1188" y="10848"/>
                  </a:cubicBezTo>
                  <a:cubicBezTo>
                    <a:pt x="1188" y="11040"/>
                    <a:pt x="1188" y="11040"/>
                    <a:pt x="1188" y="11040"/>
                  </a:cubicBezTo>
                  <a:cubicBezTo>
                    <a:pt x="972" y="11040"/>
                    <a:pt x="972" y="10944"/>
                    <a:pt x="864" y="10944"/>
                  </a:cubicBezTo>
                  <a:close/>
                  <a:moveTo>
                    <a:pt x="864" y="13728"/>
                  </a:moveTo>
                  <a:cubicBezTo>
                    <a:pt x="972" y="13728"/>
                    <a:pt x="972" y="13632"/>
                    <a:pt x="1188" y="13632"/>
                  </a:cubicBezTo>
                  <a:cubicBezTo>
                    <a:pt x="1188" y="13824"/>
                    <a:pt x="1188" y="13824"/>
                    <a:pt x="1188" y="13824"/>
                  </a:cubicBezTo>
                  <a:cubicBezTo>
                    <a:pt x="972" y="13824"/>
                    <a:pt x="972" y="13824"/>
                    <a:pt x="864" y="13728"/>
                  </a:cubicBezTo>
                  <a:close/>
                  <a:moveTo>
                    <a:pt x="864" y="16608"/>
                  </a:moveTo>
                  <a:cubicBezTo>
                    <a:pt x="972" y="16512"/>
                    <a:pt x="972" y="16512"/>
                    <a:pt x="1188" y="16416"/>
                  </a:cubicBezTo>
                  <a:cubicBezTo>
                    <a:pt x="1188" y="16704"/>
                    <a:pt x="1188" y="16704"/>
                    <a:pt x="1188" y="16704"/>
                  </a:cubicBezTo>
                  <a:cubicBezTo>
                    <a:pt x="972" y="16608"/>
                    <a:pt x="972" y="16608"/>
                    <a:pt x="864" y="16608"/>
                  </a:cubicBezTo>
                  <a:close/>
                  <a:moveTo>
                    <a:pt x="864" y="19392"/>
                  </a:moveTo>
                  <a:cubicBezTo>
                    <a:pt x="972" y="19392"/>
                    <a:pt x="972" y="19296"/>
                    <a:pt x="1188" y="19296"/>
                  </a:cubicBezTo>
                  <a:cubicBezTo>
                    <a:pt x="1188" y="19488"/>
                    <a:pt x="1188" y="19488"/>
                    <a:pt x="1188" y="19488"/>
                  </a:cubicBezTo>
                  <a:cubicBezTo>
                    <a:pt x="972" y="19488"/>
                    <a:pt x="972" y="19392"/>
                    <a:pt x="864" y="19392"/>
                  </a:cubicBezTo>
                  <a:close/>
                  <a:moveTo>
                    <a:pt x="20736" y="17760"/>
                  </a:moveTo>
                  <a:cubicBezTo>
                    <a:pt x="20736" y="19392"/>
                    <a:pt x="19116" y="20832"/>
                    <a:pt x="17280" y="20832"/>
                  </a:cubicBezTo>
                  <a:cubicBezTo>
                    <a:pt x="2052" y="20832"/>
                    <a:pt x="2052" y="20832"/>
                    <a:pt x="2052" y="20832"/>
                  </a:cubicBezTo>
                  <a:cubicBezTo>
                    <a:pt x="2052" y="19296"/>
                    <a:pt x="2052" y="19296"/>
                    <a:pt x="2052" y="19296"/>
                  </a:cubicBezTo>
                  <a:cubicBezTo>
                    <a:pt x="2160" y="19296"/>
                    <a:pt x="2160" y="19392"/>
                    <a:pt x="2268" y="19392"/>
                  </a:cubicBezTo>
                  <a:cubicBezTo>
                    <a:pt x="2268" y="19488"/>
                    <a:pt x="2376" y="19488"/>
                    <a:pt x="2268" y="19680"/>
                  </a:cubicBezTo>
                  <a:cubicBezTo>
                    <a:pt x="3132" y="19872"/>
                    <a:pt x="3132" y="19872"/>
                    <a:pt x="3132" y="19872"/>
                  </a:cubicBezTo>
                  <a:cubicBezTo>
                    <a:pt x="3240" y="19488"/>
                    <a:pt x="3132" y="19200"/>
                    <a:pt x="2916" y="19008"/>
                  </a:cubicBezTo>
                  <a:cubicBezTo>
                    <a:pt x="2808" y="18720"/>
                    <a:pt x="2376" y="18528"/>
                    <a:pt x="2052" y="18528"/>
                  </a:cubicBezTo>
                  <a:cubicBezTo>
                    <a:pt x="2052" y="16512"/>
                    <a:pt x="2052" y="16512"/>
                    <a:pt x="2052" y="16512"/>
                  </a:cubicBezTo>
                  <a:cubicBezTo>
                    <a:pt x="2160" y="16512"/>
                    <a:pt x="2160" y="16512"/>
                    <a:pt x="2268" y="16608"/>
                  </a:cubicBezTo>
                  <a:cubicBezTo>
                    <a:pt x="2268" y="16608"/>
                    <a:pt x="2376" y="16704"/>
                    <a:pt x="2268" y="16800"/>
                  </a:cubicBezTo>
                  <a:cubicBezTo>
                    <a:pt x="3132" y="17088"/>
                    <a:pt x="3132" y="17088"/>
                    <a:pt x="3132" y="17088"/>
                  </a:cubicBezTo>
                  <a:cubicBezTo>
                    <a:pt x="3240" y="16608"/>
                    <a:pt x="3132" y="16320"/>
                    <a:pt x="2916" y="16128"/>
                  </a:cubicBezTo>
                  <a:cubicBezTo>
                    <a:pt x="2808" y="15936"/>
                    <a:pt x="2376" y="15744"/>
                    <a:pt x="2052" y="15648"/>
                  </a:cubicBezTo>
                  <a:cubicBezTo>
                    <a:pt x="2052" y="13632"/>
                    <a:pt x="2052" y="13632"/>
                    <a:pt x="2052" y="13632"/>
                  </a:cubicBezTo>
                  <a:cubicBezTo>
                    <a:pt x="2160" y="13728"/>
                    <a:pt x="2160" y="13728"/>
                    <a:pt x="2268" y="13824"/>
                  </a:cubicBezTo>
                  <a:cubicBezTo>
                    <a:pt x="2268" y="13824"/>
                    <a:pt x="2376" y="13920"/>
                    <a:pt x="2268" y="14016"/>
                  </a:cubicBezTo>
                  <a:cubicBezTo>
                    <a:pt x="3132" y="14208"/>
                    <a:pt x="3132" y="14208"/>
                    <a:pt x="3132" y="14208"/>
                  </a:cubicBezTo>
                  <a:cubicBezTo>
                    <a:pt x="3240" y="13824"/>
                    <a:pt x="3132" y="13536"/>
                    <a:pt x="2916" y="13344"/>
                  </a:cubicBezTo>
                  <a:cubicBezTo>
                    <a:pt x="2808" y="13056"/>
                    <a:pt x="2376" y="12960"/>
                    <a:pt x="2052" y="12864"/>
                  </a:cubicBezTo>
                  <a:cubicBezTo>
                    <a:pt x="2052" y="10848"/>
                    <a:pt x="2052" y="10848"/>
                    <a:pt x="2052" y="10848"/>
                  </a:cubicBezTo>
                  <a:cubicBezTo>
                    <a:pt x="2160" y="10848"/>
                    <a:pt x="2160" y="10944"/>
                    <a:pt x="2268" y="10944"/>
                  </a:cubicBezTo>
                  <a:cubicBezTo>
                    <a:pt x="2268" y="11040"/>
                    <a:pt x="2376" y="11040"/>
                    <a:pt x="2268" y="11232"/>
                  </a:cubicBezTo>
                  <a:cubicBezTo>
                    <a:pt x="3132" y="11424"/>
                    <a:pt x="3132" y="11424"/>
                    <a:pt x="3132" y="11424"/>
                  </a:cubicBezTo>
                  <a:cubicBezTo>
                    <a:pt x="3240" y="11040"/>
                    <a:pt x="3132" y="10656"/>
                    <a:pt x="2916" y="10560"/>
                  </a:cubicBezTo>
                  <a:cubicBezTo>
                    <a:pt x="2808" y="10272"/>
                    <a:pt x="2376" y="10080"/>
                    <a:pt x="2052" y="10080"/>
                  </a:cubicBezTo>
                  <a:cubicBezTo>
                    <a:pt x="2052" y="7968"/>
                    <a:pt x="2052" y="7968"/>
                    <a:pt x="2052" y="7968"/>
                  </a:cubicBezTo>
                  <a:cubicBezTo>
                    <a:pt x="2160" y="8064"/>
                    <a:pt x="2160" y="8064"/>
                    <a:pt x="2268" y="8160"/>
                  </a:cubicBezTo>
                  <a:cubicBezTo>
                    <a:pt x="2268" y="8160"/>
                    <a:pt x="2376" y="8256"/>
                    <a:pt x="2268" y="8352"/>
                  </a:cubicBezTo>
                  <a:cubicBezTo>
                    <a:pt x="3132" y="8640"/>
                    <a:pt x="3132" y="8640"/>
                    <a:pt x="3132" y="8640"/>
                  </a:cubicBezTo>
                  <a:cubicBezTo>
                    <a:pt x="3240" y="8160"/>
                    <a:pt x="3132" y="7872"/>
                    <a:pt x="2916" y="7680"/>
                  </a:cubicBezTo>
                  <a:cubicBezTo>
                    <a:pt x="2808" y="7488"/>
                    <a:pt x="2376" y="7296"/>
                    <a:pt x="2052" y="7200"/>
                  </a:cubicBezTo>
                  <a:cubicBezTo>
                    <a:pt x="2052" y="5184"/>
                    <a:pt x="2052" y="5184"/>
                    <a:pt x="2052" y="5184"/>
                  </a:cubicBezTo>
                  <a:cubicBezTo>
                    <a:pt x="2160" y="5184"/>
                    <a:pt x="2160" y="5280"/>
                    <a:pt x="2268" y="5376"/>
                  </a:cubicBezTo>
                  <a:cubicBezTo>
                    <a:pt x="2268" y="5376"/>
                    <a:pt x="2376" y="5376"/>
                    <a:pt x="2268" y="5568"/>
                  </a:cubicBezTo>
                  <a:cubicBezTo>
                    <a:pt x="3132" y="5760"/>
                    <a:pt x="3132" y="5760"/>
                    <a:pt x="3132" y="5760"/>
                  </a:cubicBezTo>
                  <a:cubicBezTo>
                    <a:pt x="3240" y="5376"/>
                    <a:pt x="3132" y="5088"/>
                    <a:pt x="2916" y="4896"/>
                  </a:cubicBezTo>
                  <a:cubicBezTo>
                    <a:pt x="2808" y="4608"/>
                    <a:pt x="2376" y="4512"/>
                    <a:pt x="2052" y="4416"/>
                  </a:cubicBezTo>
                  <a:cubicBezTo>
                    <a:pt x="2052" y="2400"/>
                    <a:pt x="2052" y="2400"/>
                    <a:pt x="2052" y="2400"/>
                  </a:cubicBezTo>
                  <a:cubicBezTo>
                    <a:pt x="2160" y="2400"/>
                    <a:pt x="2160" y="2496"/>
                    <a:pt x="2268" y="2496"/>
                  </a:cubicBezTo>
                  <a:cubicBezTo>
                    <a:pt x="2268" y="2496"/>
                    <a:pt x="2376" y="2592"/>
                    <a:pt x="2268" y="2784"/>
                  </a:cubicBezTo>
                  <a:cubicBezTo>
                    <a:pt x="3132" y="2976"/>
                    <a:pt x="3132" y="2976"/>
                    <a:pt x="3132" y="2976"/>
                  </a:cubicBezTo>
                  <a:cubicBezTo>
                    <a:pt x="3240" y="2592"/>
                    <a:pt x="3132" y="2208"/>
                    <a:pt x="2916" y="2112"/>
                  </a:cubicBezTo>
                  <a:cubicBezTo>
                    <a:pt x="2808" y="1824"/>
                    <a:pt x="2376" y="1632"/>
                    <a:pt x="2052" y="1536"/>
                  </a:cubicBezTo>
                  <a:cubicBezTo>
                    <a:pt x="2052" y="768"/>
                    <a:pt x="2052" y="768"/>
                    <a:pt x="2052" y="768"/>
                  </a:cubicBezTo>
                  <a:cubicBezTo>
                    <a:pt x="17280" y="768"/>
                    <a:pt x="17280" y="768"/>
                    <a:pt x="17280" y="768"/>
                  </a:cubicBezTo>
                  <a:cubicBezTo>
                    <a:pt x="19116" y="768"/>
                    <a:pt x="20736" y="2112"/>
                    <a:pt x="20736" y="3840"/>
                  </a:cubicBezTo>
                  <a:lnTo>
                    <a:pt x="20736" y="177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642" name="Group 642"/>
          <p:cNvGrpSpPr/>
          <p:nvPr/>
        </p:nvGrpSpPr>
        <p:grpSpPr>
          <a:xfrm>
            <a:off x="1016774" y="4682828"/>
            <a:ext cx="1326225" cy="1325881"/>
            <a:chOff x="0" y="0"/>
            <a:chExt cx="1326223" cy="1325880"/>
          </a:xfrm>
        </p:grpSpPr>
        <p:sp>
          <p:nvSpPr>
            <p:cNvPr id="640" name="Shape 640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9471" y="249352"/>
              <a:ext cx="445495" cy="8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58" extrusionOk="0">
                  <a:moveTo>
                    <a:pt x="354" y="5330"/>
                  </a:moveTo>
                  <a:cubicBezTo>
                    <a:pt x="0" y="5522"/>
                    <a:pt x="0" y="5810"/>
                    <a:pt x="177" y="6098"/>
                  </a:cubicBezTo>
                  <a:cubicBezTo>
                    <a:pt x="354" y="6482"/>
                    <a:pt x="354" y="6482"/>
                    <a:pt x="354" y="6482"/>
                  </a:cubicBezTo>
                  <a:cubicBezTo>
                    <a:pt x="531" y="6962"/>
                    <a:pt x="1416" y="7250"/>
                    <a:pt x="2302" y="7250"/>
                  </a:cubicBezTo>
                  <a:cubicBezTo>
                    <a:pt x="2302" y="7250"/>
                    <a:pt x="2302" y="7250"/>
                    <a:pt x="2302" y="7250"/>
                  </a:cubicBezTo>
                  <a:cubicBezTo>
                    <a:pt x="2479" y="7250"/>
                    <a:pt x="2656" y="7250"/>
                    <a:pt x="2833" y="7154"/>
                  </a:cubicBezTo>
                  <a:cubicBezTo>
                    <a:pt x="19653" y="4466"/>
                    <a:pt x="19653" y="4466"/>
                    <a:pt x="19653" y="4466"/>
                  </a:cubicBezTo>
                  <a:cubicBezTo>
                    <a:pt x="20184" y="4370"/>
                    <a:pt x="20715" y="4178"/>
                    <a:pt x="20892" y="3890"/>
                  </a:cubicBezTo>
                  <a:cubicBezTo>
                    <a:pt x="21069" y="3698"/>
                    <a:pt x="21246" y="3410"/>
                    <a:pt x="21069" y="3122"/>
                  </a:cubicBezTo>
                  <a:cubicBezTo>
                    <a:pt x="20892" y="2738"/>
                    <a:pt x="20892" y="2738"/>
                    <a:pt x="20892" y="2738"/>
                  </a:cubicBezTo>
                  <a:cubicBezTo>
                    <a:pt x="20538" y="2258"/>
                    <a:pt x="19830" y="1970"/>
                    <a:pt x="18944" y="1970"/>
                  </a:cubicBezTo>
                  <a:cubicBezTo>
                    <a:pt x="18767" y="1970"/>
                    <a:pt x="18590" y="1970"/>
                    <a:pt x="18413" y="2066"/>
                  </a:cubicBezTo>
                  <a:cubicBezTo>
                    <a:pt x="1416" y="4754"/>
                    <a:pt x="1416" y="4754"/>
                    <a:pt x="1416" y="4754"/>
                  </a:cubicBezTo>
                  <a:cubicBezTo>
                    <a:pt x="885" y="4850"/>
                    <a:pt x="531" y="5042"/>
                    <a:pt x="354" y="5330"/>
                  </a:cubicBezTo>
                  <a:close/>
                  <a:moveTo>
                    <a:pt x="18590" y="2546"/>
                  </a:moveTo>
                  <a:cubicBezTo>
                    <a:pt x="18767" y="2546"/>
                    <a:pt x="18767" y="2546"/>
                    <a:pt x="18944" y="2546"/>
                  </a:cubicBezTo>
                  <a:cubicBezTo>
                    <a:pt x="19298" y="2546"/>
                    <a:pt x="19653" y="2738"/>
                    <a:pt x="19830" y="2930"/>
                  </a:cubicBezTo>
                  <a:cubicBezTo>
                    <a:pt x="20007" y="3218"/>
                    <a:pt x="20007" y="3218"/>
                    <a:pt x="20007" y="3218"/>
                  </a:cubicBezTo>
                  <a:cubicBezTo>
                    <a:pt x="20184" y="3410"/>
                    <a:pt x="20007" y="3506"/>
                    <a:pt x="20007" y="3698"/>
                  </a:cubicBezTo>
                  <a:cubicBezTo>
                    <a:pt x="19830" y="3794"/>
                    <a:pt x="19653" y="3890"/>
                    <a:pt x="19475" y="3890"/>
                  </a:cubicBezTo>
                  <a:cubicBezTo>
                    <a:pt x="2479" y="6674"/>
                    <a:pt x="2479" y="6674"/>
                    <a:pt x="2479" y="6674"/>
                  </a:cubicBezTo>
                  <a:cubicBezTo>
                    <a:pt x="2479" y="6674"/>
                    <a:pt x="2302" y="6674"/>
                    <a:pt x="2302" y="6674"/>
                  </a:cubicBezTo>
                  <a:cubicBezTo>
                    <a:pt x="2302" y="6674"/>
                    <a:pt x="2302" y="6674"/>
                    <a:pt x="2302" y="6674"/>
                  </a:cubicBezTo>
                  <a:cubicBezTo>
                    <a:pt x="1771" y="6674"/>
                    <a:pt x="1416" y="6482"/>
                    <a:pt x="1416" y="6290"/>
                  </a:cubicBezTo>
                  <a:cubicBezTo>
                    <a:pt x="1239" y="5906"/>
                    <a:pt x="1239" y="5906"/>
                    <a:pt x="1239" y="5906"/>
                  </a:cubicBezTo>
                  <a:cubicBezTo>
                    <a:pt x="1062" y="5810"/>
                    <a:pt x="1062" y="5714"/>
                    <a:pt x="1239" y="5522"/>
                  </a:cubicBezTo>
                  <a:cubicBezTo>
                    <a:pt x="1416" y="5426"/>
                    <a:pt x="1593" y="5330"/>
                    <a:pt x="1771" y="5330"/>
                  </a:cubicBezTo>
                  <a:lnTo>
                    <a:pt x="18590" y="2546"/>
                  </a:lnTo>
                  <a:close/>
                  <a:moveTo>
                    <a:pt x="354" y="3218"/>
                  </a:moveTo>
                  <a:cubicBezTo>
                    <a:pt x="531" y="3698"/>
                    <a:pt x="1416" y="3986"/>
                    <a:pt x="2302" y="3986"/>
                  </a:cubicBezTo>
                  <a:cubicBezTo>
                    <a:pt x="2479" y="3986"/>
                    <a:pt x="2656" y="3986"/>
                    <a:pt x="2833" y="3986"/>
                  </a:cubicBezTo>
                  <a:cubicBezTo>
                    <a:pt x="11508" y="2546"/>
                    <a:pt x="11508" y="2546"/>
                    <a:pt x="11508" y="2546"/>
                  </a:cubicBezTo>
                  <a:cubicBezTo>
                    <a:pt x="12571" y="2354"/>
                    <a:pt x="13279" y="1682"/>
                    <a:pt x="12925" y="1106"/>
                  </a:cubicBezTo>
                  <a:cubicBezTo>
                    <a:pt x="12748" y="818"/>
                    <a:pt x="12748" y="818"/>
                    <a:pt x="12748" y="818"/>
                  </a:cubicBezTo>
                  <a:cubicBezTo>
                    <a:pt x="12393" y="242"/>
                    <a:pt x="11331" y="-142"/>
                    <a:pt x="10269" y="50"/>
                  </a:cubicBezTo>
                  <a:cubicBezTo>
                    <a:pt x="1416" y="1490"/>
                    <a:pt x="1416" y="1490"/>
                    <a:pt x="1416" y="1490"/>
                  </a:cubicBezTo>
                  <a:cubicBezTo>
                    <a:pt x="354" y="1682"/>
                    <a:pt x="-177" y="2258"/>
                    <a:pt x="177" y="2834"/>
                  </a:cubicBezTo>
                  <a:lnTo>
                    <a:pt x="354" y="3218"/>
                  </a:lnTo>
                  <a:close/>
                  <a:moveTo>
                    <a:pt x="1771" y="2066"/>
                  </a:moveTo>
                  <a:cubicBezTo>
                    <a:pt x="10623" y="626"/>
                    <a:pt x="10623" y="626"/>
                    <a:pt x="10623" y="626"/>
                  </a:cubicBezTo>
                  <a:cubicBezTo>
                    <a:pt x="10623" y="626"/>
                    <a:pt x="10800" y="626"/>
                    <a:pt x="10800" y="626"/>
                  </a:cubicBezTo>
                  <a:cubicBezTo>
                    <a:pt x="11154" y="626"/>
                    <a:pt x="11685" y="722"/>
                    <a:pt x="11685" y="1010"/>
                  </a:cubicBezTo>
                  <a:cubicBezTo>
                    <a:pt x="11862" y="1298"/>
                    <a:pt x="11862" y="1298"/>
                    <a:pt x="11862" y="1298"/>
                  </a:cubicBezTo>
                  <a:cubicBezTo>
                    <a:pt x="12039" y="1586"/>
                    <a:pt x="11862" y="1874"/>
                    <a:pt x="11331" y="1970"/>
                  </a:cubicBezTo>
                  <a:cubicBezTo>
                    <a:pt x="2479" y="3410"/>
                    <a:pt x="2479" y="3410"/>
                    <a:pt x="2479" y="3410"/>
                  </a:cubicBezTo>
                  <a:cubicBezTo>
                    <a:pt x="2479" y="3410"/>
                    <a:pt x="2302" y="3410"/>
                    <a:pt x="2302" y="3410"/>
                  </a:cubicBezTo>
                  <a:cubicBezTo>
                    <a:pt x="1771" y="3410"/>
                    <a:pt x="1416" y="3314"/>
                    <a:pt x="1416" y="3026"/>
                  </a:cubicBezTo>
                  <a:cubicBezTo>
                    <a:pt x="1239" y="2738"/>
                    <a:pt x="1239" y="2738"/>
                    <a:pt x="1239" y="2738"/>
                  </a:cubicBezTo>
                  <a:cubicBezTo>
                    <a:pt x="1062" y="2450"/>
                    <a:pt x="1239" y="2162"/>
                    <a:pt x="1771" y="2066"/>
                  </a:cubicBezTo>
                  <a:close/>
                  <a:moveTo>
                    <a:pt x="21069" y="9554"/>
                  </a:moveTo>
                  <a:cubicBezTo>
                    <a:pt x="20892" y="9170"/>
                    <a:pt x="20892" y="9170"/>
                    <a:pt x="20892" y="9170"/>
                  </a:cubicBezTo>
                  <a:cubicBezTo>
                    <a:pt x="20538" y="8690"/>
                    <a:pt x="19298" y="8306"/>
                    <a:pt x="18413" y="8498"/>
                  </a:cubicBezTo>
                  <a:cubicBezTo>
                    <a:pt x="14341" y="9074"/>
                    <a:pt x="14341" y="9074"/>
                    <a:pt x="14341" y="9074"/>
                  </a:cubicBezTo>
                  <a:cubicBezTo>
                    <a:pt x="13279" y="9266"/>
                    <a:pt x="12571" y="9842"/>
                    <a:pt x="12571" y="10418"/>
                  </a:cubicBezTo>
                  <a:cubicBezTo>
                    <a:pt x="12571" y="13106"/>
                    <a:pt x="12571" y="13106"/>
                    <a:pt x="12571" y="13106"/>
                  </a:cubicBezTo>
                  <a:cubicBezTo>
                    <a:pt x="9561" y="13106"/>
                    <a:pt x="9561" y="13106"/>
                    <a:pt x="9561" y="13106"/>
                  </a:cubicBezTo>
                  <a:cubicBezTo>
                    <a:pt x="9561" y="10034"/>
                    <a:pt x="9561" y="10034"/>
                    <a:pt x="9561" y="10034"/>
                  </a:cubicBezTo>
                  <a:cubicBezTo>
                    <a:pt x="9561" y="9842"/>
                    <a:pt x="9384" y="9554"/>
                    <a:pt x="9207" y="9362"/>
                  </a:cubicBezTo>
                  <a:cubicBezTo>
                    <a:pt x="19653" y="7730"/>
                    <a:pt x="19653" y="7730"/>
                    <a:pt x="19653" y="7730"/>
                  </a:cubicBezTo>
                  <a:cubicBezTo>
                    <a:pt x="20184" y="7634"/>
                    <a:pt x="20715" y="7442"/>
                    <a:pt x="20892" y="7154"/>
                  </a:cubicBezTo>
                  <a:cubicBezTo>
                    <a:pt x="21069" y="6866"/>
                    <a:pt x="21246" y="6578"/>
                    <a:pt x="21069" y="6290"/>
                  </a:cubicBezTo>
                  <a:cubicBezTo>
                    <a:pt x="20892" y="6002"/>
                    <a:pt x="20892" y="6002"/>
                    <a:pt x="20892" y="6002"/>
                  </a:cubicBezTo>
                  <a:cubicBezTo>
                    <a:pt x="20538" y="5426"/>
                    <a:pt x="19298" y="5042"/>
                    <a:pt x="18413" y="5234"/>
                  </a:cubicBezTo>
                  <a:cubicBezTo>
                    <a:pt x="1416" y="8018"/>
                    <a:pt x="1416" y="8018"/>
                    <a:pt x="1416" y="8018"/>
                  </a:cubicBezTo>
                  <a:cubicBezTo>
                    <a:pt x="885" y="8114"/>
                    <a:pt x="531" y="8306"/>
                    <a:pt x="354" y="8498"/>
                  </a:cubicBezTo>
                  <a:cubicBezTo>
                    <a:pt x="0" y="8690"/>
                    <a:pt x="0" y="8978"/>
                    <a:pt x="0" y="9170"/>
                  </a:cubicBezTo>
                  <a:cubicBezTo>
                    <a:pt x="177" y="9266"/>
                    <a:pt x="177" y="9266"/>
                    <a:pt x="177" y="9362"/>
                  </a:cubicBezTo>
                  <a:cubicBezTo>
                    <a:pt x="354" y="9650"/>
                    <a:pt x="354" y="9650"/>
                    <a:pt x="354" y="9650"/>
                  </a:cubicBezTo>
                  <a:cubicBezTo>
                    <a:pt x="531" y="10034"/>
                    <a:pt x="1062" y="10322"/>
                    <a:pt x="1593" y="10418"/>
                  </a:cubicBezTo>
                  <a:cubicBezTo>
                    <a:pt x="1771" y="10418"/>
                    <a:pt x="1771" y="10418"/>
                    <a:pt x="1771" y="10418"/>
                  </a:cubicBezTo>
                  <a:cubicBezTo>
                    <a:pt x="3895" y="10706"/>
                    <a:pt x="3895" y="10706"/>
                    <a:pt x="3895" y="10706"/>
                  </a:cubicBezTo>
                  <a:cubicBezTo>
                    <a:pt x="4426" y="10802"/>
                    <a:pt x="4780" y="11186"/>
                    <a:pt x="4780" y="11474"/>
                  </a:cubicBezTo>
                  <a:cubicBezTo>
                    <a:pt x="4780" y="13106"/>
                    <a:pt x="4780" y="13106"/>
                    <a:pt x="4780" y="13106"/>
                  </a:cubicBezTo>
                  <a:cubicBezTo>
                    <a:pt x="2833" y="13106"/>
                    <a:pt x="2833" y="13106"/>
                    <a:pt x="2833" y="13106"/>
                  </a:cubicBezTo>
                  <a:cubicBezTo>
                    <a:pt x="2833" y="17810"/>
                    <a:pt x="2833" y="17810"/>
                    <a:pt x="2833" y="17810"/>
                  </a:cubicBezTo>
                  <a:cubicBezTo>
                    <a:pt x="2833" y="18962"/>
                    <a:pt x="4780" y="19826"/>
                    <a:pt x="6905" y="19922"/>
                  </a:cubicBezTo>
                  <a:cubicBezTo>
                    <a:pt x="6905" y="20402"/>
                    <a:pt x="6905" y="20402"/>
                    <a:pt x="6905" y="20402"/>
                  </a:cubicBezTo>
                  <a:cubicBezTo>
                    <a:pt x="6905" y="20978"/>
                    <a:pt x="7967" y="21458"/>
                    <a:pt x="9207" y="21458"/>
                  </a:cubicBezTo>
                  <a:cubicBezTo>
                    <a:pt x="12925" y="21458"/>
                    <a:pt x="12925" y="21458"/>
                    <a:pt x="12925" y="21458"/>
                  </a:cubicBezTo>
                  <a:cubicBezTo>
                    <a:pt x="14164" y="21458"/>
                    <a:pt x="15226" y="20978"/>
                    <a:pt x="15226" y="20402"/>
                  </a:cubicBezTo>
                  <a:cubicBezTo>
                    <a:pt x="15226" y="19922"/>
                    <a:pt x="15226" y="19922"/>
                    <a:pt x="15226" y="19922"/>
                  </a:cubicBezTo>
                  <a:cubicBezTo>
                    <a:pt x="17351" y="19826"/>
                    <a:pt x="19298" y="18962"/>
                    <a:pt x="19298" y="17810"/>
                  </a:cubicBezTo>
                  <a:cubicBezTo>
                    <a:pt x="19298" y="13106"/>
                    <a:pt x="19298" y="13106"/>
                    <a:pt x="19298" y="13106"/>
                  </a:cubicBezTo>
                  <a:cubicBezTo>
                    <a:pt x="17351" y="13106"/>
                    <a:pt x="17351" y="13106"/>
                    <a:pt x="17351" y="13106"/>
                  </a:cubicBezTo>
                  <a:cubicBezTo>
                    <a:pt x="17351" y="11858"/>
                    <a:pt x="17351" y="11858"/>
                    <a:pt x="17351" y="11858"/>
                  </a:cubicBezTo>
                  <a:cubicBezTo>
                    <a:pt x="17351" y="11570"/>
                    <a:pt x="17705" y="11186"/>
                    <a:pt x="18236" y="11090"/>
                  </a:cubicBezTo>
                  <a:cubicBezTo>
                    <a:pt x="19653" y="10898"/>
                    <a:pt x="19653" y="10898"/>
                    <a:pt x="19653" y="10898"/>
                  </a:cubicBezTo>
                  <a:cubicBezTo>
                    <a:pt x="20715" y="10706"/>
                    <a:pt x="21423" y="10130"/>
                    <a:pt x="21069" y="9554"/>
                  </a:cubicBezTo>
                  <a:close/>
                  <a:moveTo>
                    <a:pt x="7436" y="9266"/>
                  </a:moveTo>
                  <a:cubicBezTo>
                    <a:pt x="7790" y="9362"/>
                    <a:pt x="7967" y="9458"/>
                    <a:pt x="8144" y="9554"/>
                  </a:cubicBezTo>
                  <a:cubicBezTo>
                    <a:pt x="8321" y="9746"/>
                    <a:pt x="8498" y="9842"/>
                    <a:pt x="8498" y="10034"/>
                  </a:cubicBezTo>
                  <a:cubicBezTo>
                    <a:pt x="8498" y="13106"/>
                    <a:pt x="8498" y="13106"/>
                    <a:pt x="8498" y="13106"/>
                  </a:cubicBezTo>
                  <a:cubicBezTo>
                    <a:pt x="6020" y="13106"/>
                    <a:pt x="6020" y="13106"/>
                    <a:pt x="6020" y="13106"/>
                  </a:cubicBezTo>
                  <a:cubicBezTo>
                    <a:pt x="6020" y="11474"/>
                    <a:pt x="6020" y="11474"/>
                    <a:pt x="6020" y="11474"/>
                  </a:cubicBezTo>
                  <a:cubicBezTo>
                    <a:pt x="6020" y="10994"/>
                    <a:pt x="5134" y="10418"/>
                    <a:pt x="4249" y="10226"/>
                  </a:cubicBezTo>
                  <a:cubicBezTo>
                    <a:pt x="4249" y="10226"/>
                    <a:pt x="4072" y="10226"/>
                    <a:pt x="4072" y="10226"/>
                  </a:cubicBezTo>
                  <a:cubicBezTo>
                    <a:pt x="2125" y="9842"/>
                    <a:pt x="2125" y="9842"/>
                    <a:pt x="2125" y="9842"/>
                  </a:cubicBezTo>
                  <a:cubicBezTo>
                    <a:pt x="1948" y="9842"/>
                    <a:pt x="1948" y="9842"/>
                    <a:pt x="1948" y="9842"/>
                  </a:cubicBezTo>
                  <a:cubicBezTo>
                    <a:pt x="1593" y="9842"/>
                    <a:pt x="1416" y="9650"/>
                    <a:pt x="1416" y="9554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239" y="9170"/>
                    <a:pt x="1239" y="9170"/>
                    <a:pt x="1239" y="9170"/>
                  </a:cubicBezTo>
                  <a:cubicBezTo>
                    <a:pt x="1062" y="9074"/>
                    <a:pt x="1062" y="8882"/>
                    <a:pt x="1239" y="8786"/>
                  </a:cubicBezTo>
                  <a:cubicBezTo>
                    <a:pt x="1416" y="8690"/>
                    <a:pt x="1593" y="8594"/>
                    <a:pt x="1771" y="8498"/>
                  </a:cubicBezTo>
                  <a:cubicBezTo>
                    <a:pt x="1948" y="8498"/>
                    <a:pt x="1948" y="8498"/>
                    <a:pt x="1948" y="8498"/>
                  </a:cubicBezTo>
                  <a:cubicBezTo>
                    <a:pt x="2125" y="8498"/>
                    <a:pt x="2125" y="8498"/>
                    <a:pt x="2125" y="8498"/>
                  </a:cubicBezTo>
                  <a:cubicBezTo>
                    <a:pt x="4072" y="8114"/>
                    <a:pt x="4072" y="8114"/>
                    <a:pt x="4072" y="8114"/>
                  </a:cubicBezTo>
                  <a:cubicBezTo>
                    <a:pt x="18590" y="5810"/>
                    <a:pt x="18590" y="5810"/>
                    <a:pt x="18590" y="5810"/>
                  </a:cubicBezTo>
                  <a:cubicBezTo>
                    <a:pt x="18767" y="5810"/>
                    <a:pt x="18767" y="5810"/>
                    <a:pt x="18944" y="5810"/>
                  </a:cubicBezTo>
                  <a:cubicBezTo>
                    <a:pt x="19298" y="5810"/>
                    <a:pt x="19653" y="5906"/>
                    <a:pt x="19830" y="6194"/>
                  </a:cubicBezTo>
                  <a:cubicBezTo>
                    <a:pt x="20007" y="6482"/>
                    <a:pt x="20007" y="6482"/>
                    <a:pt x="20007" y="6482"/>
                  </a:cubicBezTo>
                  <a:cubicBezTo>
                    <a:pt x="20184" y="6674"/>
                    <a:pt x="20007" y="6770"/>
                    <a:pt x="20007" y="6866"/>
                  </a:cubicBezTo>
                  <a:cubicBezTo>
                    <a:pt x="19830" y="6962"/>
                    <a:pt x="19653" y="7058"/>
                    <a:pt x="19475" y="7154"/>
                  </a:cubicBezTo>
                  <a:cubicBezTo>
                    <a:pt x="8498" y="8882"/>
                    <a:pt x="8498" y="8882"/>
                    <a:pt x="8498" y="8882"/>
                  </a:cubicBezTo>
                  <a:cubicBezTo>
                    <a:pt x="6728" y="9170"/>
                    <a:pt x="7436" y="9266"/>
                    <a:pt x="7436" y="9266"/>
                  </a:cubicBezTo>
                  <a:close/>
                  <a:moveTo>
                    <a:pt x="19475" y="10322"/>
                  </a:moveTo>
                  <a:cubicBezTo>
                    <a:pt x="18059" y="10514"/>
                    <a:pt x="18059" y="10514"/>
                    <a:pt x="18059" y="10514"/>
                  </a:cubicBezTo>
                  <a:cubicBezTo>
                    <a:pt x="16997" y="10706"/>
                    <a:pt x="16112" y="11282"/>
                    <a:pt x="16112" y="11858"/>
                  </a:cubicBezTo>
                  <a:cubicBezTo>
                    <a:pt x="16112" y="13106"/>
                    <a:pt x="16112" y="13106"/>
                    <a:pt x="16112" y="13106"/>
                  </a:cubicBezTo>
                  <a:cubicBezTo>
                    <a:pt x="13633" y="13106"/>
                    <a:pt x="13633" y="13106"/>
                    <a:pt x="13633" y="13106"/>
                  </a:cubicBezTo>
                  <a:cubicBezTo>
                    <a:pt x="13633" y="10418"/>
                    <a:pt x="13633" y="10418"/>
                    <a:pt x="13633" y="10418"/>
                  </a:cubicBezTo>
                  <a:cubicBezTo>
                    <a:pt x="13633" y="10130"/>
                    <a:pt x="14164" y="9746"/>
                    <a:pt x="14695" y="9650"/>
                  </a:cubicBezTo>
                  <a:cubicBezTo>
                    <a:pt x="18590" y="9074"/>
                    <a:pt x="18590" y="9074"/>
                    <a:pt x="18590" y="9074"/>
                  </a:cubicBezTo>
                  <a:cubicBezTo>
                    <a:pt x="19121" y="8978"/>
                    <a:pt x="19653" y="9074"/>
                    <a:pt x="19830" y="9362"/>
                  </a:cubicBezTo>
                  <a:cubicBezTo>
                    <a:pt x="20007" y="9746"/>
                    <a:pt x="20007" y="9746"/>
                    <a:pt x="20007" y="9746"/>
                  </a:cubicBezTo>
                  <a:cubicBezTo>
                    <a:pt x="20184" y="10034"/>
                    <a:pt x="19830" y="10322"/>
                    <a:pt x="19475" y="103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grpSp>
        <p:nvGrpSpPr>
          <p:cNvPr id="645" name="Group 645"/>
          <p:cNvGrpSpPr/>
          <p:nvPr/>
        </p:nvGrpSpPr>
        <p:grpSpPr>
          <a:xfrm>
            <a:off x="2514726" y="4682828"/>
            <a:ext cx="1326225" cy="1325881"/>
            <a:chOff x="0" y="0"/>
            <a:chExt cx="1326223" cy="1325880"/>
          </a:xfrm>
        </p:grpSpPr>
        <p:sp>
          <p:nvSpPr>
            <p:cNvPr id="643" name="Shape 643"/>
            <p:cNvSpPr/>
            <p:nvPr/>
          </p:nvSpPr>
          <p:spPr>
            <a:xfrm>
              <a:off x="0" y="-1"/>
              <a:ext cx="1326225" cy="1325882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457" y="379482"/>
              <a:ext cx="839311" cy="7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6" y="21600"/>
                  </a:moveTo>
                  <a:cubicBezTo>
                    <a:pt x="17711" y="21600"/>
                    <a:pt x="17658" y="21537"/>
                    <a:pt x="17553" y="21474"/>
                  </a:cubicBezTo>
                  <a:cubicBezTo>
                    <a:pt x="14190" y="17393"/>
                    <a:pt x="14190" y="17393"/>
                    <a:pt x="14190" y="17393"/>
                  </a:cubicBezTo>
                  <a:cubicBezTo>
                    <a:pt x="3889" y="17393"/>
                    <a:pt x="3889" y="17393"/>
                    <a:pt x="3889" y="17393"/>
                  </a:cubicBezTo>
                  <a:cubicBezTo>
                    <a:pt x="1734" y="17393"/>
                    <a:pt x="0" y="15321"/>
                    <a:pt x="0" y="12747"/>
                  </a:cubicBezTo>
                  <a:cubicBezTo>
                    <a:pt x="0" y="4647"/>
                    <a:pt x="0" y="4647"/>
                    <a:pt x="0" y="4647"/>
                  </a:cubicBezTo>
                  <a:cubicBezTo>
                    <a:pt x="0" y="2072"/>
                    <a:pt x="1734" y="0"/>
                    <a:pt x="3889" y="0"/>
                  </a:cubicBezTo>
                  <a:cubicBezTo>
                    <a:pt x="17764" y="0"/>
                    <a:pt x="17764" y="0"/>
                    <a:pt x="17764" y="0"/>
                  </a:cubicBezTo>
                  <a:cubicBezTo>
                    <a:pt x="19866" y="0"/>
                    <a:pt x="21600" y="2072"/>
                    <a:pt x="21600" y="4647"/>
                  </a:cubicBezTo>
                  <a:cubicBezTo>
                    <a:pt x="21600" y="12747"/>
                    <a:pt x="21600" y="12747"/>
                    <a:pt x="21600" y="12747"/>
                  </a:cubicBezTo>
                  <a:cubicBezTo>
                    <a:pt x="21600" y="15195"/>
                    <a:pt x="20181" y="17142"/>
                    <a:pt x="18236" y="17393"/>
                  </a:cubicBezTo>
                  <a:cubicBezTo>
                    <a:pt x="18236" y="21160"/>
                    <a:pt x="18236" y="21160"/>
                    <a:pt x="18236" y="21160"/>
                  </a:cubicBezTo>
                  <a:cubicBezTo>
                    <a:pt x="18236" y="21349"/>
                    <a:pt x="18131" y="21474"/>
                    <a:pt x="17974" y="21600"/>
                  </a:cubicBezTo>
                  <a:cubicBezTo>
                    <a:pt x="17921" y="21600"/>
                    <a:pt x="17869" y="21600"/>
                    <a:pt x="17816" y="21600"/>
                  </a:cubicBezTo>
                  <a:close/>
                  <a:moveTo>
                    <a:pt x="3889" y="942"/>
                  </a:moveTo>
                  <a:cubicBezTo>
                    <a:pt x="2155" y="942"/>
                    <a:pt x="736" y="2574"/>
                    <a:pt x="736" y="4647"/>
                  </a:cubicBezTo>
                  <a:cubicBezTo>
                    <a:pt x="736" y="12747"/>
                    <a:pt x="736" y="12747"/>
                    <a:pt x="736" y="12747"/>
                  </a:cubicBezTo>
                  <a:cubicBezTo>
                    <a:pt x="736" y="14819"/>
                    <a:pt x="2155" y="16451"/>
                    <a:pt x="3889" y="16451"/>
                  </a:cubicBezTo>
                  <a:cubicBezTo>
                    <a:pt x="14347" y="16451"/>
                    <a:pt x="14347" y="16451"/>
                    <a:pt x="14347" y="16451"/>
                  </a:cubicBezTo>
                  <a:cubicBezTo>
                    <a:pt x="14453" y="16451"/>
                    <a:pt x="14558" y="16514"/>
                    <a:pt x="14610" y="16577"/>
                  </a:cubicBezTo>
                  <a:cubicBezTo>
                    <a:pt x="17448" y="20030"/>
                    <a:pt x="17448" y="20030"/>
                    <a:pt x="17448" y="20030"/>
                  </a:cubicBezTo>
                  <a:cubicBezTo>
                    <a:pt x="17448" y="16953"/>
                    <a:pt x="17448" y="16953"/>
                    <a:pt x="17448" y="16953"/>
                  </a:cubicBezTo>
                  <a:cubicBezTo>
                    <a:pt x="17448" y="16702"/>
                    <a:pt x="17606" y="16451"/>
                    <a:pt x="17816" y="16451"/>
                  </a:cubicBezTo>
                  <a:cubicBezTo>
                    <a:pt x="19498" y="16451"/>
                    <a:pt x="20864" y="14819"/>
                    <a:pt x="20864" y="12747"/>
                  </a:cubicBezTo>
                  <a:cubicBezTo>
                    <a:pt x="20864" y="4647"/>
                    <a:pt x="20864" y="4647"/>
                    <a:pt x="20864" y="4647"/>
                  </a:cubicBezTo>
                  <a:cubicBezTo>
                    <a:pt x="20864" y="2574"/>
                    <a:pt x="19445" y="942"/>
                    <a:pt x="17764" y="942"/>
                  </a:cubicBezTo>
                  <a:lnTo>
                    <a:pt x="3889" y="9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646" name="Shape 646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xfrm>
            <a:off x="4182541" y="2667199"/>
            <a:ext cx="6720053" cy="23620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649" name="Shape 649"/>
          <p:cNvSpPr>
            <a:spLocks noGrp="1"/>
          </p:cNvSpPr>
          <p:nvPr>
            <p:ph type="body" idx="1"/>
          </p:nvPr>
        </p:nvSpPr>
        <p:spPr>
          <a:xfrm>
            <a:off x="4182543" y="5029215"/>
            <a:ext cx="6872493" cy="1828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6973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396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0938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7920" defTabSz="913960">
              <a:spcBef>
                <a:spcPts val="0"/>
              </a:spcBef>
              <a:buSzTx/>
              <a:buFontTx/>
              <a:buNone/>
              <a:defRPr sz="1600">
                <a:solidFill>
                  <a:srgbClr val="363535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63535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650" name="Shape 650"/>
          <p:cNvSpPr/>
          <p:nvPr/>
        </p:nvSpPr>
        <p:spPr>
          <a:xfrm>
            <a:off x="1" y="6010276"/>
            <a:ext cx="12192003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7B9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54" name="Shape 65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655" name="Shape 65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65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Shape 65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663" name="Group 663"/>
          <p:cNvGrpSpPr/>
          <p:nvPr/>
        </p:nvGrpSpPr>
        <p:grpSpPr>
          <a:xfrm>
            <a:off x="1017878" y="3187886"/>
            <a:ext cx="2827989" cy="2827254"/>
            <a:chOff x="0" y="0"/>
            <a:chExt cx="2827988" cy="2827252"/>
          </a:xfrm>
        </p:grpSpPr>
        <p:sp>
          <p:nvSpPr>
            <p:cNvPr id="661" name="Shape 661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35127" y="521603"/>
              <a:ext cx="957074" cy="17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2" extrusionOk="0">
                  <a:moveTo>
                    <a:pt x="2925" y="13133"/>
                  </a:moveTo>
                  <a:cubicBezTo>
                    <a:pt x="2925" y="13133"/>
                    <a:pt x="2925" y="13133"/>
                    <a:pt x="2925" y="13133"/>
                  </a:cubicBezTo>
                  <a:moveTo>
                    <a:pt x="1508" y="4743"/>
                  </a:moveTo>
                  <a:cubicBezTo>
                    <a:pt x="18328" y="2043"/>
                    <a:pt x="18328" y="2043"/>
                    <a:pt x="18328" y="2043"/>
                  </a:cubicBezTo>
                  <a:cubicBezTo>
                    <a:pt x="18505" y="1947"/>
                    <a:pt x="18682" y="1947"/>
                    <a:pt x="18859" y="1947"/>
                  </a:cubicBezTo>
                  <a:cubicBezTo>
                    <a:pt x="19745" y="1947"/>
                    <a:pt x="20630" y="2236"/>
                    <a:pt x="20807" y="2718"/>
                  </a:cubicBezTo>
                  <a:cubicBezTo>
                    <a:pt x="20984" y="3104"/>
                    <a:pt x="20984" y="3104"/>
                    <a:pt x="20984" y="3104"/>
                  </a:cubicBezTo>
                  <a:cubicBezTo>
                    <a:pt x="21161" y="3393"/>
                    <a:pt x="21161" y="3683"/>
                    <a:pt x="20807" y="3876"/>
                  </a:cubicBezTo>
                  <a:cubicBezTo>
                    <a:pt x="20630" y="4165"/>
                    <a:pt x="20276" y="4358"/>
                    <a:pt x="19745" y="4454"/>
                  </a:cubicBezTo>
                  <a:cubicBezTo>
                    <a:pt x="2748" y="7154"/>
                    <a:pt x="2748" y="7154"/>
                    <a:pt x="2748" y="7154"/>
                  </a:cubicBezTo>
                  <a:cubicBezTo>
                    <a:pt x="2571" y="7251"/>
                    <a:pt x="2394" y="7251"/>
                    <a:pt x="2217" y="7251"/>
                  </a:cubicBezTo>
                  <a:cubicBezTo>
                    <a:pt x="2217" y="7251"/>
                    <a:pt x="2217" y="7251"/>
                    <a:pt x="2217" y="7251"/>
                  </a:cubicBezTo>
                  <a:cubicBezTo>
                    <a:pt x="1331" y="7251"/>
                    <a:pt x="623" y="6961"/>
                    <a:pt x="269" y="6479"/>
                  </a:cubicBezTo>
                  <a:cubicBezTo>
                    <a:pt x="92" y="6093"/>
                    <a:pt x="92" y="6093"/>
                    <a:pt x="92" y="6093"/>
                  </a:cubicBezTo>
                  <a:cubicBezTo>
                    <a:pt x="-85" y="5804"/>
                    <a:pt x="92" y="5515"/>
                    <a:pt x="269" y="5322"/>
                  </a:cubicBezTo>
                  <a:cubicBezTo>
                    <a:pt x="623" y="5033"/>
                    <a:pt x="977" y="4840"/>
                    <a:pt x="1508" y="4743"/>
                  </a:cubicBezTo>
                  <a:close/>
                  <a:moveTo>
                    <a:pt x="1863" y="5322"/>
                  </a:moveTo>
                  <a:cubicBezTo>
                    <a:pt x="1508" y="5322"/>
                    <a:pt x="1331" y="5418"/>
                    <a:pt x="1154" y="5515"/>
                  </a:cubicBezTo>
                  <a:cubicBezTo>
                    <a:pt x="1154" y="5708"/>
                    <a:pt x="1154" y="5804"/>
                    <a:pt x="1154" y="5901"/>
                  </a:cubicBezTo>
                  <a:cubicBezTo>
                    <a:pt x="1331" y="6286"/>
                    <a:pt x="1331" y="6286"/>
                    <a:pt x="1331" y="6286"/>
                  </a:cubicBezTo>
                  <a:cubicBezTo>
                    <a:pt x="1508" y="6479"/>
                    <a:pt x="1863" y="6672"/>
                    <a:pt x="2217" y="6672"/>
                  </a:cubicBezTo>
                  <a:cubicBezTo>
                    <a:pt x="2217" y="6672"/>
                    <a:pt x="2217" y="6672"/>
                    <a:pt x="2217" y="6672"/>
                  </a:cubicBezTo>
                  <a:cubicBezTo>
                    <a:pt x="2394" y="6672"/>
                    <a:pt x="2394" y="6672"/>
                    <a:pt x="2571" y="6672"/>
                  </a:cubicBezTo>
                  <a:cubicBezTo>
                    <a:pt x="19390" y="3876"/>
                    <a:pt x="19390" y="3876"/>
                    <a:pt x="19390" y="3876"/>
                  </a:cubicBezTo>
                  <a:cubicBezTo>
                    <a:pt x="19568" y="3876"/>
                    <a:pt x="19745" y="3779"/>
                    <a:pt x="19922" y="3683"/>
                  </a:cubicBezTo>
                  <a:cubicBezTo>
                    <a:pt x="20099" y="3490"/>
                    <a:pt x="20099" y="3393"/>
                    <a:pt x="20099" y="3297"/>
                  </a:cubicBezTo>
                  <a:cubicBezTo>
                    <a:pt x="19745" y="2911"/>
                    <a:pt x="19745" y="2911"/>
                    <a:pt x="19745" y="2911"/>
                  </a:cubicBezTo>
                  <a:cubicBezTo>
                    <a:pt x="19745" y="2718"/>
                    <a:pt x="19390" y="2526"/>
                    <a:pt x="18859" y="2526"/>
                  </a:cubicBezTo>
                  <a:cubicBezTo>
                    <a:pt x="18859" y="2526"/>
                    <a:pt x="18682" y="2526"/>
                    <a:pt x="18682" y="2526"/>
                  </a:cubicBezTo>
                  <a:lnTo>
                    <a:pt x="1863" y="5322"/>
                  </a:lnTo>
                  <a:close/>
                  <a:moveTo>
                    <a:pt x="92" y="2911"/>
                  </a:moveTo>
                  <a:cubicBezTo>
                    <a:pt x="-262" y="2333"/>
                    <a:pt x="446" y="1658"/>
                    <a:pt x="1508" y="1465"/>
                  </a:cubicBezTo>
                  <a:cubicBezTo>
                    <a:pt x="10184" y="18"/>
                    <a:pt x="10184" y="18"/>
                    <a:pt x="10184" y="18"/>
                  </a:cubicBezTo>
                  <a:cubicBezTo>
                    <a:pt x="11246" y="-78"/>
                    <a:pt x="12486" y="211"/>
                    <a:pt x="12663" y="790"/>
                  </a:cubicBezTo>
                  <a:cubicBezTo>
                    <a:pt x="13017" y="1079"/>
                    <a:pt x="13017" y="1079"/>
                    <a:pt x="13017" y="1079"/>
                  </a:cubicBezTo>
                  <a:cubicBezTo>
                    <a:pt x="13194" y="1658"/>
                    <a:pt x="12663" y="2333"/>
                    <a:pt x="11600" y="2526"/>
                  </a:cubicBezTo>
                  <a:cubicBezTo>
                    <a:pt x="2925" y="3972"/>
                    <a:pt x="2925" y="3972"/>
                    <a:pt x="2925" y="3972"/>
                  </a:cubicBezTo>
                  <a:cubicBezTo>
                    <a:pt x="2571" y="3972"/>
                    <a:pt x="2394" y="3972"/>
                    <a:pt x="2217" y="3972"/>
                  </a:cubicBezTo>
                  <a:cubicBezTo>
                    <a:pt x="1331" y="3972"/>
                    <a:pt x="623" y="3683"/>
                    <a:pt x="269" y="3201"/>
                  </a:cubicBezTo>
                  <a:lnTo>
                    <a:pt x="92" y="2911"/>
                  </a:lnTo>
                  <a:close/>
                  <a:moveTo>
                    <a:pt x="1154" y="2718"/>
                  </a:moveTo>
                  <a:cubicBezTo>
                    <a:pt x="1331" y="3008"/>
                    <a:pt x="1331" y="3008"/>
                    <a:pt x="1331" y="3008"/>
                  </a:cubicBezTo>
                  <a:cubicBezTo>
                    <a:pt x="1508" y="3297"/>
                    <a:pt x="1863" y="3393"/>
                    <a:pt x="2217" y="3393"/>
                  </a:cubicBezTo>
                  <a:cubicBezTo>
                    <a:pt x="2394" y="3393"/>
                    <a:pt x="2394" y="3393"/>
                    <a:pt x="2571" y="3393"/>
                  </a:cubicBezTo>
                  <a:cubicBezTo>
                    <a:pt x="11246" y="1947"/>
                    <a:pt x="11246" y="1947"/>
                    <a:pt x="11246" y="1947"/>
                  </a:cubicBezTo>
                  <a:cubicBezTo>
                    <a:pt x="11777" y="1851"/>
                    <a:pt x="12131" y="1561"/>
                    <a:pt x="11954" y="1272"/>
                  </a:cubicBezTo>
                  <a:cubicBezTo>
                    <a:pt x="11777" y="983"/>
                    <a:pt x="11777" y="983"/>
                    <a:pt x="11777" y="983"/>
                  </a:cubicBezTo>
                  <a:cubicBezTo>
                    <a:pt x="11600" y="693"/>
                    <a:pt x="11246" y="597"/>
                    <a:pt x="10892" y="597"/>
                  </a:cubicBezTo>
                  <a:cubicBezTo>
                    <a:pt x="10715" y="597"/>
                    <a:pt x="10715" y="597"/>
                    <a:pt x="10538" y="597"/>
                  </a:cubicBezTo>
                  <a:cubicBezTo>
                    <a:pt x="1863" y="2043"/>
                    <a:pt x="1863" y="2043"/>
                    <a:pt x="1863" y="2043"/>
                  </a:cubicBezTo>
                  <a:cubicBezTo>
                    <a:pt x="1331" y="2140"/>
                    <a:pt x="977" y="2429"/>
                    <a:pt x="1154" y="2718"/>
                  </a:cubicBezTo>
                  <a:close/>
                  <a:moveTo>
                    <a:pt x="19745" y="10915"/>
                  </a:moveTo>
                  <a:cubicBezTo>
                    <a:pt x="18328" y="11108"/>
                    <a:pt x="18328" y="11108"/>
                    <a:pt x="18328" y="11108"/>
                  </a:cubicBezTo>
                  <a:cubicBezTo>
                    <a:pt x="17797" y="11204"/>
                    <a:pt x="17266" y="11590"/>
                    <a:pt x="17266" y="11879"/>
                  </a:cubicBezTo>
                  <a:cubicBezTo>
                    <a:pt x="17266" y="13133"/>
                    <a:pt x="17266" y="13133"/>
                    <a:pt x="17266" y="13133"/>
                  </a:cubicBezTo>
                  <a:cubicBezTo>
                    <a:pt x="19213" y="13133"/>
                    <a:pt x="19213" y="13133"/>
                    <a:pt x="19213" y="13133"/>
                  </a:cubicBezTo>
                  <a:cubicBezTo>
                    <a:pt x="19213" y="17954"/>
                    <a:pt x="19213" y="17954"/>
                    <a:pt x="19213" y="17954"/>
                  </a:cubicBezTo>
                  <a:cubicBezTo>
                    <a:pt x="19213" y="19015"/>
                    <a:pt x="17443" y="19883"/>
                    <a:pt x="15141" y="19979"/>
                  </a:cubicBezTo>
                  <a:cubicBezTo>
                    <a:pt x="15141" y="20461"/>
                    <a:pt x="15141" y="20461"/>
                    <a:pt x="15141" y="20461"/>
                  </a:cubicBezTo>
                  <a:cubicBezTo>
                    <a:pt x="15141" y="21040"/>
                    <a:pt x="14079" y="21522"/>
                    <a:pt x="12840" y="21522"/>
                  </a:cubicBezTo>
                  <a:cubicBezTo>
                    <a:pt x="9299" y="21522"/>
                    <a:pt x="9299" y="21522"/>
                    <a:pt x="9299" y="21522"/>
                  </a:cubicBezTo>
                  <a:cubicBezTo>
                    <a:pt x="8059" y="21522"/>
                    <a:pt x="6997" y="21040"/>
                    <a:pt x="6997" y="20461"/>
                  </a:cubicBezTo>
                  <a:cubicBezTo>
                    <a:pt x="6997" y="19979"/>
                    <a:pt x="6997" y="19979"/>
                    <a:pt x="6997" y="19979"/>
                  </a:cubicBezTo>
                  <a:cubicBezTo>
                    <a:pt x="4695" y="19883"/>
                    <a:pt x="2925" y="19015"/>
                    <a:pt x="2925" y="17954"/>
                  </a:cubicBezTo>
                  <a:cubicBezTo>
                    <a:pt x="2925" y="13133"/>
                    <a:pt x="2925" y="13133"/>
                    <a:pt x="2925" y="13133"/>
                  </a:cubicBezTo>
                  <a:cubicBezTo>
                    <a:pt x="4872" y="13133"/>
                    <a:pt x="4872" y="13133"/>
                    <a:pt x="4872" y="13133"/>
                  </a:cubicBezTo>
                  <a:cubicBezTo>
                    <a:pt x="4872" y="11493"/>
                    <a:pt x="4872" y="11493"/>
                    <a:pt x="4872" y="11493"/>
                  </a:cubicBezTo>
                  <a:cubicBezTo>
                    <a:pt x="4872" y="11204"/>
                    <a:pt x="4341" y="10818"/>
                    <a:pt x="3810" y="10818"/>
                  </a:cubicBezTo>
                  <a:cubicBezTo>
                    <a:pt x="1863" y="10433"/>
                    <a:pt x="1863" y="10433"/>
                    <a:pt x="1863" y="10433"/>
                  </a:cubicBezTo>
                  <a:cubicBezTo>
                    <a:pt x="1508" y="10433"/>
                    <a:pt x="1508" y="10433"/>
                    <a:pt x="1508" y="10433"/>
                  </a:cubicBezTo>
                  <a:cubicBezTo>
                    <a:pt x="977" y="10336"/>
                    <a:pt x="446" y="10047"/>
                    <a:pt x="269" y="9758"/>
                  </a:cubicBezTo>
                  <a:cubicBezTo>
                    <a:pt x="92" y="9372"/>
                    <a:pt x="92" y="9372"/>
                    <a:pt x="92" y="9372"/>
                  </a:cubicBezTo>
                  <a:cubicBezTo>
                    <a:pt x="92" y="9276"/>
                    <a:pt x="92" y="9276"/>
                    <a:pt x="92" y="9179"/>
                  </a:cubicBezTo>
                  <a:cubicBezTo>
                    <a:pt x="92" y="8986"/>
                    <a:pt x="92" y="8697"/>
                    <a:pt x="269" y="8504"/>
                  </a:cubicBezTo>
                  <a:cubicBezTo>
                    <a:pt x="623" y="8311"/>
                    <a:pt x="977" y="8118"/>
                    <a:pt x="1508" y="8022"/>
                  </a:cubicBezTo>
                  <a:cubicBezTo>
                    <a:pt x="18328" y="5226"/>
                    <a:pt x="18328" y="5226"/>
                    <a:pt x="18328" y="5226"/>
                  </a:cubicBezTo>
                  <a:cubicBezTo>
                    <a:pt x="19390" y="5129"/>
                    <a:pt x="20630" y="5418"/>
                    <a:pt x="20807" y="5997"/>
                  </a:cubicBezTo>
                  <a:cubicBezTo>
                    <a:pt x="20984" y="6286"/>
                    <a:pt x="20984" y="6286"/>
                    <a:pt x="20984" y="6286"/>
                  </a:cubicBezTo>
                  <a:cubicBezTo>
                    <a:pt x="21161" y="6576"/>
                    <a:pt x="21161" y="6865"/>
                    <a:pt x="20807" y="7154"/>
                  </a:cubicBezTo>
                  <a:cubicBezTo>
                    <a:pt x="20630" y="7443"/>
                    <a:pt x="20276" y="7636"/>
                    <a:pt x="19745" y="7733"/>
                  </a:cubicBezTo>
                  <a:cubicBezTo>
                    <a:pt x="9299" y="9372"/>
                    <a:pt x="9299" y="9372"/>
                    <a:pt x="9299" y="9372"/>
                  </a:cubicBezTo>
                  <a:cubicBezTo>
                    <a:pt x="9476" y="9565"/>
                    <a:pt x="9653" y="9854"/>
                    <a:pt x="9653" y="10047"/>
                  </a:cubicBezTo>
                  <a:cubicBezTo>
                    <a:pt x="9653" y="13133"/>
                    <a:pt x="9653" y="13133"/>
                    <a:pt x="9653" y="13133"/>
                  </a:cubicBezTo>
                  <a:cubicBezTo>
                    <a:pt x="12486" y="13133"/>
                    <a:pt x="12486" y="13133"/>
                    <a:pt x="12486" y="13133"/>
                  </a:cubicBezTo>
                  <a:cubicBezTo>
                    <a:pt x="12486" y="10433"/>
                    <a:pt x="12486" y="10433"/>
                    <a:pt x="12486" y="10433"/>
                  </a:cubicBezTo>
                  <a:cubicBezTo>
                    <a:pt x="12486" y="9854"/>
                    <a:pt x="13371" y="9276"/>
                    <a:pt x="14256" y="9083"/>
                  </a:cubicBezTo>
                  <a:cubicBezTo>
                    <a:pt x="18328" y="8504"/>
                    <a:pt x="18328" y="8504"/>
                    <a:pt x="18328" y="8504"/>
                  </a:cubicBezTo>
                  <a:cubicBezTo>
                    <a:pt x="19390" y="8311"/>
                    <a:pt x="20630" y="8697"/>
                    <a:pt x="20807" y="9179"/>
                  </a:cubicBezTo>
                  <a:cubicBezTo>
                    <a:pt x="20984" y="9565"/>
                    <a:pt x="20984" y="9565"/>
                    <a:pt x="20984" y="9565"/>
                  </a:cubicBezTo>
                  <a:cubicBezTo>
                    <a:pt x="21338" y="10143"/>
                    <a:pt x="20807" y="10722"/>
                    <a:pt x="19745" y="10915"/>
                  </a:cubicBezTo>
                  <a:close/>
                  <a:moveTo>
                    <a:pt x="8413" y="8890"/>
                  </a:moveTo>
                  <a:cubicBezTo>
                    <a:pt x="19390" y="7154"/>
                    <a:pt x="19390" y="7154"/>
                    <a:pt x="19390" y="7154"/>
                  </a:cubicBezTo>
                  <a:cubicBezTo>
                    <a:pt x="19568" y="7058"/>
                    <a:pt x="19745" y="7058"/>
                    <a:pt x="19922" y="6865"/>
                  </a:cubicBezTo>
                  <a:cubicBezTo>
                    <a:pt x="20099" y="6768"/>
                    <a:pt x="20099" y="6672"/>
                    <a:pt x="20099" y="6479"/>
                  </a:cubicBezTo>
                  <a:cubicBezTo>
                    <a:pt x="19745" y="6190"/>
                    <a:pt x="19745" y="6190"/>
                    <a:pt x="19745" y="6190"/>
                  </a:cubicBezTo>
                  <a:cubicBezTo>
                    <a:pt x="19745" y="5901"/>
                    <a:pt x="19390" y="5804"/>
                    <a:pt x="18859" y="5804"/>
                  </a:cubicBezTo>
                  <a:cubicBezTo>
                    <a:pt x="18859" y="5804"/>
                    <a:pt x="18682" y="5804"/>
                    <a:pt x="18682" y="5804"/>
                  </a:cubicBezTo>
                  <a:cubicBezTo>
                    <a:pt x="4164" y="8215"/>
                    <a:pt x="4164" y="8215"/>
                    <a:pt x="4164" y="8215"/>
                  </a:cubicBezTo>
                  <a:cubicBezTo>
                    <a:pt x="2040" y="8504"/>
                    <a:pt x="2040" y="8504"/>
                    <a:pt x="2040" y="8504"/>
                  </a:cubicBezTo>
                  <a:cubicBezTo>
                    <a:pt x="1863" y="8504"/>
                    <a:pt x="1863" y="8504"/>
                    <a:pt x="1863" y="8504"/>
                  </a:cubicBezTo>
                  <a:cubicBezTo>
                    <a:pt x="1863" y="8601"/>
                    <a:pt x="1863" y="8601"/>
                    <a:pt x="1863" y="8601"/>
                  </a:cubicBezTo>
                  <a:cubicBezTo>
                    <a:pt x="1508" y="8601"/>
                    <a:pt x="1331" y="8697"/>
                    <a:pt x="1154" y="8793"/>
                  </a:cubicBezTo>
                  <a:cubicBezTo>
                    <a:pt x="1154" y="8890"/>
                    <a:pt x="1154" y="9083"/>
                    <a:pt x="1154" y="9179"/>
                  </a:cubicBezTo>
                  <a:cubicBezTo>
                    <a:pt x="1154" y="9179"/>
                    <a:pt x="1154" y="9179"/>
                    <a:pt x="1154" y="9179"/>
                  </a:cubicBezTo>
                  <a:cubicBezTo>
                    <a:pt x="1331" y="9565"/>
                    <a:pt x="1331" y="9565"/>
                    <a:pt x="1331" y="9565"/>
                  </a:cubicBezTo>
                  <a:cubicBezTo>
                    <a:pt x="1508" y="9661"/>
                    <a:pt x="1686" y="9854"/>
                    <a:pt x="1863" y="9854"/>
                  </a:cubicBezTo>
                  <a:cubicBezTo>
                    <a:pt x="2040" y="9854"/>
                    <a:pt x="2040" y="9854"/>
                    <a:pt x="2040" y="9854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4164" y="10240"/>
                    <a:pt x="4164" y="10240"/>
                    <a:pt x="4164" y="10240"/>
                  </a:cubicBezTo>
                  <a:cubicBezTo>
                    <a:pt x="5227" y="10433"/>
                    <a:pt x="5935" y="11011"/>
                    <a:pt x="5935" y="11493"/>
                  </a:cubicBezTo>
                  <a:cubicBezTo>
                    <a:pt x="5935" y="13133"/>
                    <a:pt x="5935" y="13133"/>
                    <a:pt x="5935" y="13133"/>
                  </a:cubicBezTo>
                  <a:cubicBezTo>
                    <a:pt x="8590" y="13133"/>
                    <a:pt x="8590" y="13133"/>
                    <a:pt x="8590" y="13133"/>
                  </a:cubicBezTo>
                  <a:cubicBezTo>
                    <a:pt x="8590" y="10047"/>
                    <a:pt x="8590" y="10047"/>
                    <a:pt x="8590" y="10047"/>
                  </a:cubicBezTo>
                  <a:cubicBezTo>
                    <a:pt x="8590" y="9951"/>
                    <a:pt x="8413" y="9758"/>
                    <a:pt x="8236" y="9565"/>
                  </a:cubicBezTo>
                  <a:cubicBezTo>
                    <a:pt x="8059" y="9468"/>
                    <a:pt x="7705" y="9372"/>
                    <a:pt x="7528" y="9276"/>
                  </a:cubicBezTo>
                  <a:cubicBezTo>
                    <a:pt x="7528" y="9276"/>
                    <a:pt x="6820" y="9179"/>
                    <a:pt x="8413" y="8890"/>
                  </a:cubicBezTo>
                  <a:close/>
                  <a:moveTo>
                    <a:pt x="20099" y="9758"/>
                  </a:moveTo>
                  <a:cubicBezTo>
                    <a:pt x="19745" y="9372"/>
                    <a:pt x="19745" y="9372"/>
                    <a:pt x="19745" y="9372"/>
                  </a:cubicBezTo>
                  <a:cubicBezTo>
                    <a:pt x="19745" y="9083"/>
                    <a:pt x="19213" y="8986"/>
                    <a:pt x="18682" y="9083"/>
                  </a:cubicBezTo>
                  <a:cubicBezTo>
                    <a:pt x="14610" y="9661"/>
                    <a:pt x="14610" y="9661"/>
                    <a:pt x="14610" y="9661"/>
                  </a:cubicBezTo>
                  <a:cubicBezTo>
                    <a:pt x="14079" y="9758"/>
                    <a:pt x="13548" y="10143"/>
                    <a:pt x="13548" y="10433"/>
                  </a:cubicBezTo>
                  <a:cubicBezTo>
                    <a:pt x="13548" y="13133"/>
                    <a:pt x="13548" y="13133"/>
                    <a:pt x="13548" y="13133"/>
                  </a:cubicBezTo>
                  <a:cubicBezTo>
                    <a:pt x="16204" y="13133"/>
                    <a:pt x="16204" y="13133"/>
                    <a:pt x="16204" y="13133"/>
                  </a:cubicBezTo>
                  <a:cubicBezTo>
                    <a:pt x="16204" y="11879"/>
                    <a:pt x="16204" y="11879"/>
                    <a:pt x="16204" y="11879"/>
                  </a:cubicBezTo>
                  <a:cubicBezTo>
                    <a:pt x="16204" y="11301"/>
                    <a:pt x="16912" y="10722"/>
                    <a:pt x="17974" y="10626"/>
                  </a:cubicBezTo>
                  <a:cubicBezTo>
                    <a:pt x="19390" y="10336"/>
                    <a:pt x="19390" y="10336"/>
                    <a:pt x="19390" y="10336"/>
                  </a:cubicBezTo>
                  <a:cubicBezTo>
                    <a:pt x="19922" y="10336"/>
                    <a:pt x="20099" y="10047"/>
                    <a:pt x="20099" y="97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664" name="Shape 664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7B921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7B921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665" name="Shape 665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670" name="Shape 67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67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Shape 67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94C949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94C949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677" name="Shape 67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680" name="Group 680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678" name="Shape 67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21586" y="520706"/>
              <a:ext cx="1784816" cy="178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0800"/>
                  </a:moveTo>
                  <a:cubicBezTo>
                    <a:pt x="8293" y="16682"/>
                    <a:pt x="8293" y="16682"/>
                    <a:pt x="8293" y="16682"/>
                  </a:cubicBezTo>
                  <a:cubicBezTo>
                    <a:pt x="8293" y="4821"/>
                    <a:pt x="8293" y="4821"/>
                    <a:pt x="8293" y="4821"/>
                  </a:cubicBezTo>
                  <a:cubicBezTo>
                    <a:pt x="16200" y="10800"/>
                    <a:pt x="16200" y="10800"/>
                    <a:pt x="16200" y="10800"/>
                  </a:cubicBezTo>
                  <a:cubicBezTo>
                    <a:pt x="16200" y="10800"/>
                    <a:pt x="16200" y="10800"/>
                    <a:pt x="16200" y="10800"/>
                  </a:cubicBezTo>
                  <a:close/>
                  <a:moveTo>
                    <a:pt x="10800" y="0"/>
                  </a:moveTo>
                  <a:cubicBezTo>
                    <a:pt x="16779" y="0"/>
                    <a:pt x="21600" y="4821"/>
                    <a:pt x="21600" y="10800"/>
                  </a:cubicBezTo>
                  <a:cubicBezTo>
                    <a:pt x="21600" y="16779"/>
                    <a:pt x="16779" y="21600"/>
                    <a:pt x="10800" y="21600"/>
                  </a:cubicBezTo>
                  <a:cubicBezTo>
                    <a:pt x="4918" y="21600"/>
                    <a:pt x="0" y="16779"/>
                    <a:pt x="0" y="10800"/>
                  </a:cubicBezTo>
                  <a:cubicBezTo>
                    <a:pt x="0" y="4821"/>
                    <a:pt x="4918" y="0"/>
                    <a:pt x="10800" y="0"/>
                  </a:cubicBezTo>
                  <a:moveTo>
                    <a:pt x="10800" y="20829"/>
                  </a:moveTo>
                  <a:cubicBezTo>
                    <a:pt x="16393" y="20829"/>
                    <a:pt x="20829" y="16296"/>
                    <a:pt x="20829" y="10800"/>
                  </a:cubicBezTo>
                  <a:cubicBezTo>
                    <a:pt x="20829" y="5207"/>
                    <a:pt x="16393" y="771"/>
                    <a:pt x="10800" y="771"/>
                  </a:cubicBezTo>
                  <a:cubicBezTo>
                    <a:pt x="5304" y="771"/>
                    <a:pt x="771" y="5207"/>
                    <a:pt x="771" y="10800"/>
                  </a:cubicBezTo>
                  <a:cubicBezTo>
                    <a:pt x="771" y="16296"/>
                    <a:pt x="5304" y="20829"/>
                    <a:pt x="10800" y="20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n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84" name="Shape 68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685" name="Shape 68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68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hape 68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91" name="Shape 69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397D3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397D3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692" name="Shape 69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695" name="Group 695"/>
          <p:cNvGrpSpPr/>
          <p:nvPr/>
        </p:nvGrpSpPr>
        <p:grpSpPr>
          <a:xfrm>
            <a:off x="1016122" y="3189726"/>
            <a:ext cx="2827989" cy="2827254"/>
            <a:chOff x="0" y="0"/>
            <a:chExt cx="2827988" cy="2827252"/>
          </a:xfrm>
        </p:grpSpPr>
        <p:sp>
          <p:nvSpPr>
            <p:cNvPr id="693" name="Shape 69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21783" y="513184"/>
              <a:ext cx="1784422" cy="179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6" y="10414"/>
                  </a:moveTo>
                  <a:cubicBezTo>
                    <a:pt x="16660" y="10414"/>
                    <a:pt x="15691" y="10896"/>
                    <a:pt x="14917" y="11571"/>
                  </a:cubicBezTo>
                  <a:cubicBezTo>
                    <a:pt x="13076" y="9739"/>
                    <a:pt x="13076" y="9739"/>
                    <a:pt x="13076" y="9739"/>
                  </a:cubicBezTo>
                  <a:cubicBezTo>
                    <a:pt x="14239" y="8679"/>
                    <a:pt x="14917" y="7232"/>
                    <a:pt x="14917" y="5689"/>
                  </a:cubicBezTo>
                  <a:cubicBezTo>
                    <a:pt x="14917" y="2507"/>
                    <a:pt x="12398" y="0"/>
                    <a:pt x="9299" y="0"/>
                  </a:cubicBezTo>
                  <a:cubicBezTo>
                    <a:pt x="6199" y="0"/>
                    <a:pt x="3584" y="2507"/>
                    <a:pt x="3584" y="5689"/>
                  </a:cubicBezTo>
                  <a:cubicBezTo>
                    <a:pt x="3584" y="7618"/>
                    <a:pt x="4649" y="9354"/>
                    <a:pt x="6199" y="10318"/>
                  </a:cubicBezTo>
                  <a:cubicBezTo>
                    <a:pt x="5037" y="13982"/>
                    <a:pt x="5037" y="13982"/>
                    <a:pt x="5037" y="13982"/>
                  </a:cubicBezTo>
                  <a:cubicBezTo>
                    <a:pt x="4746" y="13886"/>
                    <a:pt x="4359" y="13789"/>
                    <a:pt x="3971" y="13789"/>
                  </a:cubicBezTo>
                  <a:cubicBezTo>
                    <a:pt x="1743" y="13789"/>
                    <a:pt x="0" y="15525"/>
                    <a:pt x="0" y="17646"/>
                  </a:cubicBezTo>
                  <a:cubicBezTo>
                    <a:pt x="0" y="19864"/>
                    <a:pt x="1743" y="21600"/>
                    <a:pt x="3971" y="21600"/>
                  </a:cubicBezTo>
                  <a:cubicBezTo>
                    <a:pt x="6102" y="21600"/>
                    <a:pt x="7846" y="19864"/>
                    <a:pt x="7846" y="17646"/>
                  </a:cubicBezTo>
                  <a:cubicBezTo>
                    <a:pt x="7846" y="16200"/>
                    <a:pt x="6974" y="14946"/>
                    <a:pt x="5812" y="14271"/>
                  </a:cubicBezTo>
                  <a:cubicBezTo>
                    <a:pt x="6877" y="10704"/>
                    <a:pt x="6877" y="10704"/>
                    <a:pt x="6877" y="10704"/>
                  </a:cubicBezTo>
                  <a:cubicBezTo>
                    <a:pt x="7555" y="11089"/>
                    <a:pt x="8427" y="11282"/>
                    <a:pt x="9299" y="11282"/>
                  </a:cubicBezTo>
                  <a:cubicBezTo>
                    <a:pt x="10461" y="11282"/>
                    <a:pt x="11623" y="10896"/>
                    <a:pt x="12495" y="10221"/>
                  </a:cubicBezTo>
                  <a:cubicBezTo>
                    <a:pt x="14432" y="12150"/>
                    <a:pt x="14432" y="12150"/>
                    <a:pt x="14432" y="12150"/>
                  </a:cubicBezTo>
                  <a:cubicBezTo>
                    <a:pt x="14045" y="12825"/>
                    <a:pt x="13851" y="13500"/>
                    <a:pt x="13851" y="14271"/>
                  </a:cubicBezTo>
                  <a:cubicBezTo>
                    <a:pt x="13851" y="16489"/>
                    <a:pt x="15595" y="18225"/>
                    <a:pt x="17726" y="18225"/>
                  </a:cubicBezTo>
                  <a:cubicBezTo>
                    <a:pt x="19857" y="18225"/>
                    <a:pt x="21600" y="16489"/>
                    <a:pt x="21600" y="14271"/>
                  </a:cubicBezTo>
                  <a:cubicBezTo>
                    <a:pt x="21600" y="12150"/>
                    <a:pt x="19857" y="10414"/>
                    <a:pt x="17726" y="10414"/>
                  </a:cubicBezTo>
                  <a:close/>
                  <a:moveTo>
                    <a:pt x="7071" y="17646"/>
                  </a:moveTo>
                  <a:cubicBezTo>
                    <a:pt x="7071" y="19382"/>
                    <a:pt x="5618" y="20829"/>
                    <a:pt x="3971" y="20829"/>
                  </a:cubicBezTo>
                  <a:cubicBezTo>
                    <a:pt x="2228" y="20829"/>
                    <a:pt x="775" y="19382"/>
                    <a:pt x="775" y="17646"/>
                  </a:cubicBezTo>
                  <a:cubicBezTo>
                    <a:pt x="775" y="16007"/>
                    <a:pt x="2228" y="14561"/>
                    <a:pt x="3971" y="14561"/>
                  </a:cubicBezTo>
                  <a:cubicBezTo>
                    <a:pt x="5618" y="14561"/>
                    <a:pt x="7071" y="16007"/>
                    <a:pt x="7071" y="17646"/>
                  </a:cubicBezTo>
                  <a:close/>
                  <a:moveTo>
                    <a:pt x="4359" y="5689"/>
                  </a:moveTo>
                  <a:cubicBezTo>
                    <a:pt x="4359" y="2989"/>
                    <a:pt x="6587" y="771"/>
                    <a:pt x="9299" y="771"/>
                  </a:cubicBezTo>
                  <a:cubicBezTo>
                    <a:pt x="11914" y="771"/>
                    <a:pt x="14142" y="2989"/>
                    <a:pt x="14142" y="5689"/>
                  </a:cubicBezTo>
                  <a:cubicBezTo>
                    <a:pt x="14142" y="8293"/>
                    <a:pt x="11914" y="10511"/>
                    <a:pt x="9299" y="10511"/>
                  </a:cubicBezTo>
                  <a:cubicBezTo>
                    <a:pt x="6587" y="10511"/>
                    <a:pt x="4359" y="8293"/>
                    <a:pt x="4359" y="5689"/>
                  </a:cubicBezTo>
                  <a:close/>
                  <a:moveTo>
                    <a:pt x="17726" y="17454"/>
                  </a:moveTo>
                  <a:cubicBezTo>
                    <a:pt x="15982" y="17454"/>
                    <a:pt x="14626" y="16007"/>
                    <a:pt x="14626" y="14271"/>
                  </a:cubicBezTo>
                  <a:cubicBezTo>
                    <a:pt x="14626" y="12536"/>
                    <a:pt x="15982" y="11186"/>
                    <a:pt x="17726" y="11186"/>
                  </a:cubicBezTo>
                  <a:cubicBezTo>
                    <a:pt x="19469" y="11186"/>
                    <a:pt x="20825" y="12536"/>
                    <a:pt x="20825" y="14271"/>
                  </a:cubicBezTo>
                  <a:cubicBezTo>
                    <a:pt x="20825" y="16007"/>
                    <a:pt x="19469" y="17454"/>
                    <a:pt x="17726" y="17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700" name="Shape 70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70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Shape 70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06" name="Shape 70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8E499C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8E499C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707" name="Shape 70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710" name="Group 710"/>
          <p:cNvGrpSpPr/>
          <p:nvPr/>
        </p:nvGrpSpPr>
        <p:grpSpPr>
          <a:xfrm>
            <a:off x="1017878" y="3187138"/>
            <a:ext cx="2827989" cy="2827254"/>
            <a:chOff x="0" y="0"/>
            <a:chExt cx="2827988" cy="2827252"/>
          </a:xfrm>
        </p:grpSpPr>
        <p:sp>
          <p:nvSpPr>
            <p:cNvPr id="708" name="Shape 70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15859" y="756867"/>
              <a:ext cx="1792755" cy="150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2" y="21600"/>
                  </a:moveTo>
                  <a:cubicBezTo>
                    <a:pt x="17726" y="21600"/>
                    <a:pt x="17629" y="21600"/>
                    <a:pt x="17532" y="21484"/>
                  </a:cubicBezTo>
                  <a:cubicBezTo>
                    <a:pt x="14142" y="17442"/>
                    <a:pt x="14142" y="17442"/>
                    <a:pt x="14142" y="17442"/>
                  </a:cubicBezTo>
                  <a:cubicBezTo>
                    <a:pt x="3874" y="17442"/>
                    <a:pt x="3874" y="17442"/>
                    <a:pt x="3874" y="17442"/>
                  </a:cubicBezTo>
                  <a:cubicBezTo>
                    <a:pt x="1743" y="17442"/>
                    <a:pt x="0" y="15363"/>
                    <a:pt x="0" y="12821"/>
                  </a:cubicBezTo>
                  <a:cubicBezTo>
                    <a:pt x="0" y="4620"/>
                    <a:pt x="0" y="4620"/>
                    <a:pt x="0" y="4620"/>
                  </a:cubicBezTo>
                  <a:cubicBezTo>
                    <a:pt x="0" y="2079"/>
                    <a:pt x="1743" y="0"/>
                    <a:pt x="3874" y="0"/>
                  </a:cubicBezTo>
                  <a:cubicBezTo>
                    <a:pt x="17726" y="0"/>
                    <a:pt x="17726" y="0"/>
                    <a:pt x="17726" y="0"/>
                  </a:cubicBezTo>
                  <a:cubicBezTo>
                    <a:pt x="19857" y="0"/>
                    <a:pt x="21600" y="2079"/>
                    <a:pt x="21600" y="4620"/>
                  </a:cubicBezTo>
                  <a:cubicBezTo>
                    <a:pt x="21600" y="12821"/>
                    <a:pt x="21600" y="12821"/>
                    <a:pt x="21600" y="12821"/>
                  </a:cubicBezTo>
                  <a:cubicBezTo>
                    <a:pt x="21600" y="15247"/>
                    <a:pt x="20147" y="17095"/>
                    <a:pt x="18210" y="17326"/>
                  </a:cubicBezTo>
                  <a:cubicBezTo>
                    <a:pt x="18210" y="21138"/>
                    <a:pt x="18210" y="21138"/>
                    <a:pt x="18210" y="21138"/>
                  </a:cubicBezTo>
                  <a:cubicBezTo>
                    <a:pt x="18210" y="21369"/>
                    <a:pt x="18113" y="21484"/>
                    <a:pt x="17919" y="21600"/>
                  </a:cubicBezTo>
                  <a:cubicBezTo>
                    <a:pt x="17919" y="21600"/>
                    <a:pt x="17822" y="21600"/>
                    <a:pt x="17822" y="21600"/>
                  </a:cubicBezTo>
                  <a:moveTo>
                    <a:pt x="3874" y="924"/>
                  </a:moveTo>
                  <a:cubicBezTo>
                    <a:pt x="2131" y="924"/>
                    <a:pt x="775" y="2657"/>
                    <a:pt x="775" y="4620"/>
                  </a:cubicBezTo>
                  <a:cubicBezTo>
                    <a:pt x="775" y="12821"/>
                    <a:pt x="775" y="12821"/>
                    <a:pt x="775" y="12821"/>
                  </a:cubicBezTo>
                  <a:cubicBezTo>
                    <a:pt x="775" y="14785"/>
                    <a:pt x="2131" y="16518"/>
                    <a:pt x="3874" y="16518"/>
                  </a:cubicBezTo>
                  <a:cubicBezTo>
                    <a:pt x="14335" y="16518"/>
                    <a:pt x="14335" y="16518"/>
                    <a:pt x="14335" y="16518"/>
                  </a:cubicBezTo>
                  <a:cubicBezTo>
                    <a:pt x="14432" y="16518"/>
                    <a:pt x="14529" y="16518"/>
                    <a:pt x="14626" y="16633"/>
                  </a:cubicBezTo>
                  <a:cubicBezTo>
                    <a:pt x="17435" y="19983"/>
                    <a:pt x="17435" y="19983"/>
                    <a:pt x="17435" y="19983"/>
                  </a:cubicBezTo>
                  <a:cubicBezTo>
                    <a:pt x="17435" y="16980"/>
                    <a:pt x="17435" y="16980"/>
                    <a:pt x="17435" y="16980"/>
                  </a:cubicBezTo>
                  <a:cubicBezTo>
                    <a:pt x="17435" y="16633"/>
                    <a:pt x="17629" y="16518"/>
                    <a:pt x="17822" y="16518"/>
                  </a:cubicBezTo>
                  <a:cubicBezTo>
                    <a:pt x="19469" y="16518"/>
                    <a:pt x="20825" y="14901"/>
                    <a:pt x="20825" y="12821"/>
                  </a:cubicBezTo>
                  <a:cubicBezTo>
                    <a:pt x="20825" y="4620"/>
                    <a:pt x="20825" y="4620"/>
                    <a:pt x="20825" y="4620"/>
                  </a:cubicBezTo>
                  <a:cubicBezTo>
                    <a:pt x="20825" y="2657"/>
                    <a:pt x="19372" y="924"/>
                    <a:pt x="17726" y="924"/>
                  </a:cubicBezTo>
                  <a:lnTo>
                    <a:pt x="3874" y="9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nnouncement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715" name="Shape 715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718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ED5326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ED5326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722" name="Shape 722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725" name="Group 725"/>
          <p:cNvGrpSpPr/>
          <p:nvPr/>
        </p:nvGrpSpPr>
        <p:grpSpPr>
          <a:xfrm>
            <a:off x="1016122" y="3187482"/>
            <a:ext cx="2827989" cy="2827253"/>
            <a:chOff x="0" y="0"/>
            <a:chExt cx="2827988" cy="2827252"/>
          </a:xfrm>
        </p:grpSpPr>
        <p:sp>
          <p:nvSpPr>
            <p:cNvPr id="723" name="Shape 723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53381" y="648451"/>
              <a:ext cx="1522810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3" y="21600"/>
                  </a:moveTo>
                  <a:cubicBezTo>
                    <a:pt x="14901" y="7353"/>
                    <a:pt x="14901" y="7353"/>
                    <a:pt x="14901" y="7353"/>
                  </a:cubicBezTo>
                  <a:cubicBezTo>
                    <a:pt x="20791" y="13213"/>
                    <a:pt x="20791" y="13213"/>
                    <a:pt x="20791" y="13213"/>
                  </a:cubicBezTo>
                  <a:cubicBezTo>
                    <a:pt x="20907" y="13328"/>
                    <a:pt x="21138" y="13443"/>
                    <a:pt x="21369" y="13328"/>
                  </a:cubicBezTo>
                  <a:cubicBezTo>
                    <a:pt x="21484" y="13328"/>
                    <a:pt x="21600" y="13098"/>
                    <a:pt x="21600" y="12868"/>
                  </a:cubicBezTo>
                  <a:cubicBezTo>
                    <a:pt x="21600" y="460"/>
                    <a:pt x="21600" y="460"/>
                    <a:pt x="21600" y="460"/>
                  </a:cubicBezTo>
                  <a:cubicBezTo>
                    <a:pt x="21600" y="230"/>
                    <a:pt x="21369" y="0"/>
                    <a:pt x="21138" y="0"/>
                  </a:cubicBezTo>
                  <a:cubicBezTo>
                    <a:pt x="8663" y="0"/>
                    <a:pt x="8663" y="0"/>
                    <a:pt x="8663" y="0"/>
                  </a:cubicBezTo>
                  <a:cubicBezTo>
                    <a:pt x="8432" y="0"/>
                    <a:pt x="8317" y="115"/>
                    <a:pt x="8201" y="345"/>
                  </a:cubicBezTo>
                  <a:cubicBezTo>
                    <a:pt x="8201" y="345"/>
                    <a:pt x="8201" y="460"/>
                    <a:pt x="8201" y="460"/>
                  </a:cubicBezTo>
                  <a:cubicBezTo>
                    <a:pt x="8201" y="689"/>
                    <a:pt x="8201" y="804"/>
                    <a:pt x="8317" y="804"/>
                  </a:cubicBezTo>
                  <a:cubicBezTo>
                    <a:pt x="14207" y="6664"/>
                    <a:pt x="14207" y="6664"/>
                    <a:pt x="14207" y="6664"/>
                  </a:cubicBezTo>
                  <a:cubicBezTo>
                    <a:pt x="0" y="20911"/>
                    <a:pt x="0" y="20911"/>
                    <a:pt x="0" y="20911"/>
                  </a:cubicBezTo>
                  <a:lnTo>
                    <a:pt x="693" y="21600"/>
                  </a:lnTo>
                  <a:close/>
                  <a:moveTo>
                    <a:pt x="20676" y="919"/>
                  </a:moveTo>
                  <a:cubicBezTo>
                    <a:pt x="20676" y="11834"/>
                    <a:pt x="20676" y="11834"/>
                    <a:pt x="20676" y="11834"/>
                  </a:cubicBezTo>
                  <a:cubicBezTo>
                    <a:pt x="9818" y="919"/>
                    <a:pt x="9818" y="919"/>
                    <a:pt x="9818" y="919"/>
                  </a:cubicBezTo>
                  <a:lnTo>
                    <a:pt x="20676" y="9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tc.,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4011071" y="3187137"/>
            <a:ext cx="7164668" cy="2823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011071" y="1514475"/>
            <a:ext cx="7164668" cy="1499617"/>
          </a:xfrm>
          <a:prstGeom prst="rect">
            <a:avLst/>
          </a:prstGeom>
          <a:solidFill>
            <a:srgbClr val="3BBEB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body" idx="1"/>
          </p:nvPr>
        </p:nvSpPr>
        <p:spPr>
          <a:xfrm>
            <a:off x="4180139" y="1475627"/>
            <a:ext cx="5551188" cy="16005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913960">
              <a:spcBef>
                <a:spcPts val="0"/>
              </a:spcBef>
              <a:buSzTx/>
              <a:buFontTx/>
              <a:buNone/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222176" indent="-76201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762155" indent="-906873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192317" indent="-933981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12548" indent="-908285" defTabSz="913960">
              <a:spcBef>
                <a:spcPts val="0"/>
              </a:spcBef>
              <a:buSzPct val="90000"/>
              <a:buFontTx/>
              <a:buBlip>
                <a:blip r:embed="rId2"/>
              </a:buBlip>
              <a:defRPr sz="5400" b="1" spc="-1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1</a:t>
            </a:r>
          </a:p>
          <a:p>
            <a:pPr lvl="1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2</a:t>
            </a:r>
          </a:p>
          <a:p>
            <a:pPr lvl="2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3</a:t>
            </a:r>
          </a:p>
          <a:p>
            <a:pPr lvl="3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4</a:t>
            </a:r>
          </a:p>
          <a:p>
            <a:pPr lvl="4">
              <a:defRPr sz="1800" b="0" spc="0">
                <a:solidFill>
                  <a:srgbClr val="000000"/>
                </a:solidFill>
              </a:defRPr>
            </a:pPr>
            <a:r>
              <a:rPr sz="5400" b="1" spc="-100">
                <a:solidFill>
                  <a:srgbClr val="FFFFFF">
                    <a:alpha val="99000"/>
                  </a:srgbClr>
                </a:solidFill>
              </a:rPr>
              <a:t>正文级别 5</a:t>
            </a:r>
          </a:p>
        </p:txBody>
      </p:sp>
      <p:sp>
        <p:nvSpPr>
          <p:cNvPr id="730" name="Shape 730"/>
          <p:cNvSpPr/>
          <p:nvPr/>
        </p:nvSpPr>
        <p:spPr>
          <a:xfrm>
            <a:off x="-2" y="1514475"/>
            <a:ext cx="4011073" cy="149961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 rot="5400000">
            <a:off x="9950939" y="1872946"/>
            <a:ext cx="841376" cy="841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1" y="0"/>
                  <a:pt x="0" y="4821"/>
                  <a:pt x="0" y="10800"/>
                </a:cubicBezTo>
                <a:cubicBezTo>
                  <a:pt x="0" y="16779"/>
                  <a:pt x="4821" y="21600"/>
                  <a:pt x="10800" y="21600"/>
                </a:cubicBezTo>
                <a:cubicBezTo>
                  <a:pt x="16682" y="21600"/>
                  <a:pt x="21600" y="16779"/>
                  <a:pt x="21600" y="10800"/>
                </a:cubicBezTo>
                <a:cubicBezTo>
                  <a:pt x="21600" y="4821"/>
                  <a:pt x="16682" y="0"/>
                  <a:pt x="10800" y="0"/>
                </a:cubicBezTo>
                <a:close/>
                <a:moveTo>
                  <a:pt x="10800" y="20829"/>
                </a:moveTo>
                <a:cubicBezTo>
                  <a:pt x="5207" y="20829"/>
                  <a:pt x="771" y="16296"/>
                  <a:pt x="771" y="10800"/>
                </a:cubicBezTo>
                <a:cubicBezTo>
                  <a:pt x="771" y="5207"/>
                  <a:pt x="5207" y="771"/>
                  <a:pt x="10800" y="771"/>
                </a:cubicBezTo>
                <a:cubicBezTo>
                  <a:pt x="16296" y="771"/>
                  <a:pt x="20829" y="5207"/>
                  <a:pt x="20829" y="10800"/>
                </a:cubicBezTo>
                <a:cubicBezTo>
                  <a:pt x="20829" y="16296"/>
                  <a:pt x="16296" y="20829"/>
                  <a:pt x="10800" y="20829"/>
                </a:cubicBezTo>
                <a:close/>
                <a:moveTo>
                  <a:pt x="15525" y="9064"/>
                </a:moveTo>
                <a:cubicBezTo>
                  <a:pt x="16296" y="9064"/>
                  <a:pt x="16296" y="9064"/>
                  <a:pt x="16296" y="9064"/>
                </a:cubicBezTo>
                <a:cubicBezTo>
                  <a:pt x="16296" y="16007"/>
                  <a:pt x="16296" y="16007"/>
                  <a:pt x="16296" y="16007"/>
                </a:cubicBezTo>
                <a:cubicBezTo>
                  <a:pt x="16296" y="16200"/>
                  <a:pt x="16200" y="16393"/>
                  <a:pt x="15911" y="16393"/>
                </a:cubicBezTo>
                <a:cubicBezTo>
                  <a:pt x="8968" y="16393"/>
                  <a:pt x="8968" y="16393"/>
                  <a:pt x="8968" y="16393"/>
                </a:cubicBezTo>
                <a:cubicBezTo>
                  <a:pt x="8968" y="15621"/>
                  <a:pt x="8968" y="15621"/>
                  <a:pt x="8968" y="15621"/>
                </a:cubicBezTo>
                <a:cubicBezTo>
                  <a:pt x="15043" y="15621"/>
                  <a:pt x="15043" y="15621"/>
                  <a:pt x="15043" y="15621"/>
                </a:cubicBezTo>
                <a:cubicBezTo>
                  <a:pt x="5593" y="6268"/>
                  <a:pt x="5593" y="6268"/>
                  <a:pt x="5593" y="6268"/>
                </a:cubicBezTo>
                <a:cubicBezTo>
                  <a:pt x="6171" y="5689"/>
                  <a:pt x="6171" y="5689"/>
                  <a:pt x="6171" y="5689"/>
                </a:cubicBezTo>
                <a:cubicBezTo>
                  <a:pt x="15525" y="15043"/>
                  <a:pt x="15525" y="15043"/>
                  <a:pt x="15525" y="15043"/>
                </a:cubicBezTo>
                <a:lnTo>
                  <a:pt x="15525" y="906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22338" y="1514475"/>
            <a:ext cx="2826233" cy="14996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733" name="image4.png"/>
          <p:cNvPicPr/>
          <p:nvPr/>
        </p:nvPicPr>
        <p:blipFill>
          <a:blip r:embed="rId3">
            <a:extLst/>
          </a:blip>
          <a:srcRect r="8529"/>
          <a:stretch>
            <a:fillRect/>
          </a:stretch>
        </p:blipFill>
        <p:spPr>
          <a:xfrm>
            <a:off x="1401683" y="1742494"/>
            <a:ext cx="2067545" cy="1043581"/>
          </a:xfrm>
          <a:prstGeom prst="rect">
            <a:avLst/>
          </a:prstGeom>
          <a:ln w="12700">
            <a:miter lim="400000"/>
          </a:ln>
        </p:spPr>
      </p:pic>
      <p:sp>
        <p:nvSpPr>
          <p:cNvPr id="734" name="Shape 734"/>
          <p:cNvSpPr/>
          <p:nvPr/>
        </p:nvSpPr>
        <p:spPr>
          <a:xfrm>
            <a:off x="1" y="1"/>
            <a:ext cx="12192001" cy="151447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11175749" y="1630819"/>
            <a:ext cx="1016266" cy="4154983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36" name="Shape 736"/>
          <p:cNvSpPr>
            <a:spLocks noGrp="1"/>
          </p:cNvSpPr>
          <p:nvPr>
            <p:ph type="title"/>
          </p:nvPr>
        </p:nvSpPr>
        <p:spPr>
          <a:xfrm>
            <a:off x="4180142" y="3076190"/>
            <a:ext cx="6612268" cy="17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913960">
              <a:defRPr sz="4000" b="1" spc="-100">
                <a:solidFill>
                  <a:srgbClr val="3BBEB4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4000" b="1" spc="-100">
                <a:solidFill>
                  <a:srgbClr val="3BBEB4">
                    <a:alpha val="99000"/>
                  </a:srgbClr>
                </a:solidFill>
              </a:rPr>
              <a:t>标题文本</a:t>
            </a:r>
          </a:p>
        </p:txBody>
      </p:sp>
      <p:sp>
        <p:nvSpPr>
          <p:cNvPr id="737" name="Shape 737"/>
          <p:cNvSpPr/>
          <p:nvPr/>
        </p:nvSpPr>
        <p:spPr>
          <a:xfrm>
            <a:off x="4011086" y="6010276"/>
            <a:ext cx="8180930" cy="84772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3695">
              <a:defRPr sz="22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740" name="Group 740"/>
          <p:cNvGrpSpPr/>
          <p:nvPr/>
        </p:nvGrpSpPr>
        <p:grpSpPr>
          <a:xfrm>
            <a:off x="1016121" y="3187138"/>
            <a:ext cx="2827990" cy="2827254"/>
            <a:chOff x="0" y="0"/>
            <a:chExt cx="2827988" cy="2827252"/>
          </a:xfrm>
        </p:grpSpPr>
        <p:sp>
          <p:nvSpPr>
            <p:cNvPr id="738" name="Shape 738"/>
            <p:cNvSpPr/>
            <p:nvPr/>
          </p:nvSpPr>
          <p:spPr>
            <a:xfrm>
              <a:off x="-1" y="-1"/>
              <a:ext cx="2827990" cy="2827254"/>
            </a:xfrm>
            <a:prstGeom prst="rect">
              <a:avLst/>
            </a:prstGeom>
            <a:solidFill>
              <a:srgbClr val="3BBE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695">
                <a:defRPr sz="22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74781" y="1181057"/>
              <a:ext cx="1674411" cy="46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extrusionOk="0">
                  <a:moveTo>
                    <a:pt x="0" y="9310"/>
                  </a:moveTo>
                  <a:cubicBezTo>
                    <a:pt x="2067" y="9310"/>
                    <a:pt x="2067" y="9310"/>
                    <a:pt x="2067" y="9310"/>
                  </a:cubicBezTo>
                  <a:cubicBezTo>
                    <a:pt x="2067" y="12290"/>
                    <a:pt x="2067" y="12290"/>
                    <a:pt x="2067" y="12290"/>
                  </a:cubicBezTo>
                  <a:cubicBezTo>
                    <a:pt x="0" y="12290"/>
                    <a:pt x="0" y="12290"/>
                    <a:pt x="0" y="12290"/>
                  </a:cubicBezTo>
                  <a:lnTo>
                    <a:pt x="0" y="9310"/>
                  </a:lnTo>
                  <a:close/>
                  <a:moveTo>
                    <a:pt x="4134" y="12290"/>
                  </a:moveTo>
                  <a:cubicBezTo>
                    <a:pt x="6201" y="12290"/>
                    <a:pt x="6201" y="12290"/>
                    <a:pt x="6201" y="12290"/>
                  </a:cubicBezTo>
                  <a:cubicBezTo>
                    <a:pt x="6201" y="9310"/>
                    <a:pt x="6201" y="9310"/>
                    <a:pt x="6201" y="9310"/>
                  </a:cubicBezTo>
                  <a:cubicBezTo>
                    <a:pt x="4134" y="9310"/>
                    <a:pt x="4134" y="9310"/>
                    <a:pt x="4134" y="9310"/>
                  </a:cubicBezTo>
                  <a:lnTo>
                    <a:pt x="4134" y="12290"/>
                  </a:lnTo>
                  <a:close/>
                  <a:moveTo>
                    <a:pt x="12402" y="12290"/>
                  </a:moveTo>
                  <a:cubicBezTo>
                    <a:pt x="14469" y="12290"/>
                    <a:pt x="14469" y="12290"/>
                    <a:pt x="14469" y="12290"/>
                  </a:cubicBezTo>
                  <a:cubicBezTo>
                    <a:pt x="14469" y="9310"/>
                    <a:pt x="14469" y="9310"/>
                    <a:pt x="14469" y="9310"/>
                  </a:cubicBezTo>
                  <a:cubicBezTo>
                    <a:pt x="12402" y="9310"/>
                    <a:pt x="12402" y="9310"/>
                    <a:pt x="12402" y="9310"/>
                  </a:cubicBezTo>
                  <a:lnTo>
                    <a:pt x="12402" y="12290"/>
                  </a:lnTo>
                  <a:close/>
                  <a:moveTo>
                    <a:pt x="8268" y="12290"/>
                  </a:moveTo>
                  <a:cubicBezTo>
                    <a:pt x="10335" y="12290"/>
                    <a:pt x="10335" y="12290"/>
                    <a:pt x="10335" y="12290"/>
                  </a:cubicBezTo>
                  <a:cubicBezTo>
                    <a:pt x="10335" y="9310"/>
                    <a:pt x="10335" y="9310"/>
                    <a:pt x="10335" y="9310"/>
                  </a:cubicBezTo>
                  <a:cubicBezTo>
                    <a:pt x="8268" y="9310"/>
                    <a:pt x="8268" y="9310"/>
                    <a:pt x="8268" y="9310"/>
                  </a:cubicBezTo>
                  <a:lnTo>
                    <a:pt x="8268" y="12290"/>
                  </a:lnTo>
                  <a:close/>
                  <a:moveTo>
                    <a:pt x="21393" y="9683"/>
                  </a:moveTo>
                  <a:cubicBezTo>
                    <a:pt x="18706" y="0"/>
                    <a:pt x="18706" y="0"/>
                    <a:pt x="18706" y="0"/>
                  </a:cubicBezTo>
                  <a:cubicBezTo>
                    <a:pt x="18086" y="2234"/>
                    <a:pt x="18086" y="2234"/>
                    <a:pt x="18086" y="2234"/>
                  </a:cubicBezTo>
                  <a:cubicBezTo>
                    <a:pt x="20153" y="9310"/>
                    <a:pt x="20153" y="9310"/>
                    <a:pt x="20153" y="9310"/>
                  </a:cubicBezTo>
                  <a:cubicBezTo>
                    <a:pt x="16536" y="9310"/>
                    <a:pt x="16536" y="9310"/>
                    <a:pt x="16536" y="9310"/>
                  </a:cubicBezTo>
                  <a:cubicBezTo>
                    <a:pt x="16536" y="12290"/>
                    <a:pt x="16536" y="12290"/>
                    <a:pt x="16536" y="12290"/>
                  </a:cubicBezTo>
                  <a:cubicBezTo>
                    <a:pt x="20153" y="12290"/>
                    <a:pt x="20153" y="12290"/>
                    <a:pt x="20153" y="12290"/>
                  </a:cubicBezTo>
                  <a:cubicBezTo>
                    <a:pt x="18086" y="19366"/>
                    <a:pt x="18086" y="19366"/>
                    <a:pt x="18086" y="19366"/>
                  </a:cubicBezTo>
                  <a:cubicBezTo>
                    <a:pt x="18706" y="21600"/>
                    <a:pt x="18706" y="21600"/>
                    <a:pt x="18706" y="21600"/>
                  </a:cubicBezTo>
                  <a:cubicBezTo>
                    <a:pt x="21393" y="11917"/>
                    <a:pt x="21393" y="11917"/>
                    <a:pt x="21393" y="11917"/>
                  </a:cubicBezTo>
                  <a:cubicBezTo>
                    <a:pt x="21600" y="11172"/>
                    <a:pt x="21600" y="10428"/>
                    <a:pt x="21393" y="96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43" name="Shape 743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8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46" name="Shape 746"/>
          <p:cNvSpPr>
            <a:spLocks noGrp="1"/>
          </p:cNvSpPr>
          <p:nvPr>
            <p:ph type="body" idx="1"/>
          </p:nvPr>
        </p:nvSpPr>
        <p:spPr>
          <a:xfrm>
            <a:off x="519248" y="1447803"/>
            <a:ext cx="11151917" cy="3715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0164" indent="-460164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911726" indent="-45156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392688" indent="-537406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811806" indent="-553470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42506" indent="-538243" defTabSz="913960">
              <a:spcBef>
                <a:spcPts val="700"/>
              </a:spcBef>
              <a:buSzPct val="90000"/>
              <a:buFontTx/>
              <a:buBlip>
                <a:blip r:embed="rId2"/>
              </a:buBlip>
              <a:defRPr sz="32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1219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913960"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749" name="Shape 749"/>
          <p:cNvSpPr>
            <a:spLocks noGrp="1"/>
          </p:cNvSpPr>
          <p:nvPr>
            <p:ph type="body" idx="1"/>
          </p:nvPr>
        </p:nvSpPr>
        <p:spPr>
          <a:xfrm>
            <a:off x="519248" y="1447812"/>
            <a:ext cx="5487829" cy="34790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827" indent="-339827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27255" indent="-379496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068663" indent="-403559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379127" indent="-42576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671058" indent="-436054" defTabSz="913960">
              <a:spcBef>
                <a:spcPts val="600"/>
              </a:spcBef>
              <a:buSzPct val="9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79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77724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image1.png"/>
          <p:cNvPicPr/>
          <p:nvPr/>
        </p:nvPicPr>
        <p:blipFill>
          <a:blip r:embed="rId186">
            <a:extLst/>
          </a:blip>
          <a:stretch>
            <a:fillRect/>
          </a:stretch>
        </p:blipFill>
        <p:spPr>
          <a:xfrm>
            <a:off x="8503025" y="701300"/>
            <a:ext cx="2812051" cy="49548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  <p:sldLayoutId id="2147483765" r:id="rId116"/>
    <p:sldLayoutId id="2147483766" r:id="rId117"/>
    <p:sldLayoutId id="2147483767" r:id="rId118"/>
    <p:sldLayoutId id="2147483768" r:id="rId119"/>
    <p:sldLayoutId id="2147483769" r:id="rId120"/>
    <p:sldLayoutId id="2147483770" r:id="rId121"/>
    <p:sldLayoutId id="2147483771" r:id="rId122"/>
    <p:sldLayoutId id="2147483772" r:id="rId123"/>
    <p:sldLayoutId id="2147483773" r:id="rId124"/>
    <p:sldLayoutId id="2147483774" r:id="rId125"/>
    <p:sldLayoutId id="2147483775" r:id="rId126"/>
    <p:sldLayoutId id="2147483776" r:id="rId127"/>
    <p:sldLayoutId id="2147483777" r:id="rId128"/>
    <p:sldLayoutId id="2147483778" r:id="rId129"/>
    <p:sldLayoutId id="2147483779" r:id="rId130"/>
    <p:sldLayoutId id="2147483780" r:id="rId131"/>
    <p:sldLayoutId id="2147483781" r:id="rId132"/>
    <p:sldLayoutId id="2147483782" r:id="rId133"/>
    <p:sldLayoutId id="2147483783" r:id="rId134"/>
    <p:sldLayoutId id="2147483784" r:id="rId135"/>
    <p:sldLayoutId id="2147483785" r:id="rId136"/>
    <p:sldLayoutId id="2147483786" r:id="rId137"/>
    <p:sldLayoutId id="2147483787" r:id="rId138"/>
    <p:sldLayoutId id="2147483788" r:id="rId139"/>
    <p:sldLayoutId id="2147483789" r:id="rId140"/>
    <p:sldLayoutId id="2147483790" r:id="rId141"/>
    <p:sldLayoutId id="2147483791" r:id="rId142"/>
    <p:sldLayoutId id="2147483792" r:id="rId143"/>
    <p:sldLayoutId id="2147483793" r:id="rId144"/>
    <p:sldLayoutId id="2147483794" r:id="rId145"/>
    <p:sldLayoutId id="2147483795" r:id="rId146"/>
    <p:sldLayoutId id="2147483796" r:id="rId147"/>
    <p:sldLayoutId id="2147483797" r:id="rId148"/>
    <p:sldLayoutId id="2147483798" r:id="rId149"/>
    <p:sldLayoutId id="2147483799" r:id="rId150"/>
    <p:sldLayoutId id="2147483800" r:id="rId151"/>
    <p:sldLayoutId id="2147483801" r:id="rId152"/>
    <p:sldLayoutId id="2147483802" r:id="rId153"/>
    <p:sldLayoutId id="2147483803" r:id="rId154"/>
    <p:sldLayoutId id="2147483804" r:id="rId155"/>
    <p:sldLayoutId id="2147483805" r:id="rId156"/>
    <p:sldLayoutId id="2147483806" r:id="rId157"/>
    <p:sldLayoutId id="2147483807" r:id="rId158"/>
    <p:sldLayoutId id="2147483808" r:id="rId159"/>
    <p:sldLayoutId id="2147483809" r:id="rId160"/>
    <p:sldLayoutId id="2147483810" r:id="rId161"/>
    <p:sldLayoutId id="2147483811" r:id="rId162"/>
    <p:sldLayoutId id="2147483812" r:id="rId163"/>
    <p:sldLayoutId id="2147483813" r:id="rId164"/>
    <p:sldLayoutId id="2147483814" r:id="rId165"/>
    <p:sldLayoutId id="2147483815" r:id="rId166"/>
    <p:sldLayoutId id="2147483816" r:id="rId167"/>
    <p:sldLayoutId id="2147483817" r:id="rId168"/>
    <p:sldLayoutId id="2147483818" r:id="rId169"/>
    <p:sldLayoutId id="2147483819" r:id="rId170"/>
    <p:sldLayoutId id="2147483820" r:id="rId171"/>
    <p:sldLayoutId id="2147483821" r:id="rId172"/>
    <p:sldLayoutId id="2147483822" r:id="rId173"/>
    <p:sldLayoutId id="2147483823" r:id="rId174"/>
    <p:sldLayoutId id="2147483825" r:id="rId175"/>
    <p:sldLayoutId id="2147483826" r:id="rId176"/>
    <p:sldLayoutId id="2147483827" r:id="rId177"/>
    <p:sldLayoutId id="2147483828" r:id="rId178"/>
    <p:sldLayoutId id="2147483829" r:id="rId179"/>
    <p:sldLayoutId id="2147483830" r:id="rId180"/>
    <p:sldLayoutId id="2147483831" r:id="rId181"/>
    <p:sldLayoutId id="2147483832" r:id="rId182"/>
    <p:sldLayoutId id="2147483833" r:id="rId183"/>
    <p:sldLayoutId id="2147483834" r:id="rId184"/>
  </p:sldLayoutIdLst>
  <p:transition spd="med"/>
  <p:txStyles>
    <p:titleStyle>
      <a:lvl1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1pPr>
      <a:lvl2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2pPr>
      <a:lvl3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3pPr>
      <a:lvl4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4pPr>
      <a:lvl5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5pPr>
      <a:lvl6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6pPr>
      <a:lvl7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7pPr>
      <a:lvl8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8pPr>
      <a:lvl9pPr>
        <a:lnSpc>
          <a:spcPct val="90000"/>
        </a:lnSpc>
        <a:defRPr sz="4400"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18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zxzhong@gemptc.com" TargetMode="External"/><Relationship Id="rId1" Type="http://schemas.openxmlformats.org/officeDocument/2006/relationships/slideLayout" Target="../slideLayouts/slideLayout1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/>
        </p:nvSpPr>
        <p:spPr>
          <a:xfrm>
            <a:off x="1524000" y="6051170"/>
            <a:ext cx="9144000" cy="564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BFBFB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FBFBF"/>
                </a:solidFill>
              </a:rPr>
              <a:t>The GEM Group</a:t>
            </a:r>
          </a:p>
        </p:txBody>
      </p:sp>
      <p:pic>
        <p:nvPicPr>
          <p:cNvPr id="136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240" y="671269"/>
            <a:ext cx="9237706" cy="4867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/>
          <p:nvPr/>
        </p:nvSpPr>
        <p:spPr>
          <a:xfrm>
            <a:off x="564290" y="801799"/>
            <a:ext cx="9568252" cy="605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 dirty="0" err="1">
                <a:solidFill>
                  <a:srgbClr val="4A66AC"/>
                </a:solidFill>
              </a:rPr>
              <a:t>我们想要的人</a:t>
            </a:r>
            <a:r>
              <a:rPr sz="2000" dirty="0">
                <a:solidFill>
                  <a:srgbClr val="4A66AC"/>
                </a:solidFill>
              </a:rPr>
              <a:t>：</a:t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sz="2000" dirty="0" err="1">
                <a:solidFill>
                  <a:srgbClr val="4A66AC"/>
                </a:solidFill>
              </a:rPr>
              <a:t>以程序猿的职业生涯为荣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sz="2000" dirty="0" err="1">
                <a:solidFill>
                  <a:srgbClr val="4A66AC"/>
                </a:solidFill>
              </a:rPr>
              <a:t>懂得工程师的能量，价值、责任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sz="2000" dirty="0" err="1">
                <a:solidFill>
                  <a:srgbClr val="4A66AC"/>
                </a:solidFill>
              </a:rPr>
              <a:t>想法上疯狂、实作上谨慎、再谨慎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4. </a:t>
            </a:r>
            <a:r>
              <a:rPr sz="2000" dirty="0" err="1">
                <a:solidFill>
                  <a:srgbClr val="4A66AC"/>
                </a:solidFill>
              </a:rPr>
              <a:t>喜欢玩弄各种开源框架、工具命令、总是为自己不了解的东西而惭愧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5. </a:t>
            </a:r>
            <a:r>
              <a:rPr sz="2000" dirty="0" err="1">
                <a:solidFill>
                  <a:srgbClr val="4A66AC"/>
                </a:solidFill>
              </a:rPr>
              <a:t>懂得主动</a:t>
            </a:r>
            <a:r>
              <a:rPr sz="2000" dirty="0" err="1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review</a:t>
            </a:r>
            <a:r>
              <a:rPr sz="2000" dirty="0" err="1">
                <a:solidFill>
                  <a:srgbClr val="4A66AC"/>
                </a:solidFill>
              </a:rPr>
              <a:t>自己，邀请别人</a:t>
            </a:r>
            <a:r>
              <a:rPr sz="2000" dirty="0" err="1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review</a:t>
            </a:r>
            <a:r>
              <a:rPr sz="2000" dirty="0" err="1">
                <a:solidFill>
                  <a:srgbClr val="4A66AC"/>
                </a:solidFill>
              </a:rPr>
              <a:t>自己，走出去</a:t>
            </a:r>
            <a:r>
              <a:rPr sz="2000" dirty="0" err="1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review</a:t>
            </a:r>
            <a:r>
              <a:rPr sz="2000" dirty="0" err="1">
                <a:solidFill>
                  <a:srgbClr val="4A66AC"/>
                </a:solidFill>
              </a:rPr>
              <a:t>自己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 err="1">
                <a:solidFill>
                  <a:srgbClr val="4A66AC"/>
                </a:solidFill>
              </a:rPr>
              <a:t>我们可以提供的</a:t>
            </a:r>
            <a:r>
              <a:rPr sz="2000" dirty="0">
                <a:solidFill>
                  <a:srgbClr val="4A66AC"/>
                </a:solidFill>
              </a:rPr>
              <a:t>：</a:t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sz="2000" dirty="0" err="1">
                <a:solidFill>
                  <a:srgbClr val="4A66AC"/>
                </a:solidFill>
              </a:rPr>
              <a:t>一个在行业里逐步赢得尊重的有生命力的品牌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sz="2000" dirty="0" err="1">
                <a:solidFill>
                  <a:srgbClr val="4A66AC"/>
                </a:solidFill>
              </a:rPr>
              <a:t>超扁平的工作氛围、友好奋进的同事关系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sz="2000" dirty="0" err="1">
                <a:solidFill>
                  <a:srgbClr val="4A66AC"/>
                </a:solidFill>
              </a:rPr>
              <a:t>便利的交通和弹性的工作时间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4. </a:t>
            </a:r>
            <a:r>
              <a:rPr sz="2000" dirty="0" err="1">
                <a:solidFill>
                  <a:srgbClr val="4A66AC"/>
                </a:solidFill>
              </a:rPr>
              <a:t>与公司共同成长的物质保障</a:t>
            </a: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——</a:t>
            </a:r>
            <a:r>
              <a:rPr sz="2000" dirty="0" err="1">
                <a:solidFill>
                  <a:srgbClr val="4A66AC"/>
                </a:solidFill>
              </a:rPr>
              <a:t>期权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5. </a:t>
            </a:r>
            <a:r>
              <a:rPr sz="2000" dirty="0" err="1">
                <a:solidFill>
                  <a:srgbClr val="4A66AC"/>
                </a:solidFill>
              </a:rPr>
              <a:t>还算不错的待遇</a:t>
            </a:r>
            <a:endParaRPr sz="2000" dirty="0">
              <a:solidFill>
                <a:srgbClr val="4A66AC"/>
              </a:solidFill>
            </a:endParaRPr>
          </a:p>
          <a:p>
            <a:pPr lvl="0" algn="just"/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sz="2000" dirty="0">
              <a:solidFill>
                <a:srgbClr val="4A66AC"/>
              </a:solidFill>
            </a:endParaRPr>
          </a:p>
          <a:p>
            <a:pPr lvl="0"/>
            <a:r>
              <a:rPr sz="2000" dirty="0" err="1">
                <a:solidFill>
                  <a:srgbClr val="4A66AC"/>
                </a:solidFill>
              </a:rPr>
              <a:t>应聘须知</a:t>
            </a:r>
            <a:r>
              <a:rPr sz="2000" dirty="0">
                <a:solidFill>
                  <a:srgbClr val="4A66AC"/>
                </a:solidFill>
              </a:rPr>
              <a:t>：</a:t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sz="2000" dirty="0" err="1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CEO</a:t>
            </a:r>
            <a:r>
              <a:rPr sz="2000" dirty="0" err="1">
                <a:solidFill>
                  <a:srgbClr val="4A66AC"/>
                </a:solidFill>
              </a:rPr>
              <a:t>直接面试，公司不会要求你做大量的程序题、但是会要求书面回答几个特殊的问题</a:t>
            </a:r>
            <a:r>
              <a:rPr sz="2000" dirty="0">
                <a:solidFill>
                  <a:srgbClr val="4A66AC"/>
                </a:solidFill>
              </a:rPr>
              <a:t/>
            </a:r>
            <a:br>
              <a:rPr sz="2000" dirty="0">
                <a:solidFill>
                  <a:srgbClr val="4A66AC"/>
                </a:solidFill>
              </a:rPr>
            </a:br>
            <a:r>
              <a:rPr sz="2000" dirty="0">
                <a:solidFill>
                  <a:srgbClr val="4A66AC"/>
                </a:solidFill>
                <a:latin typeface="Tahoma"/>
                <a:ea typeface="Tahoma"/>
                <a:cs typeface="Tahoma"/>
                <a:sym typeface="Tahoma"/>
              </a:rPr>
              <a:t>2. </a:t>
            </a:r>
            <a:r>
              <a:rPr sz="2000" dirty="0" err="1">
                <a:solidFill>
                  <a:srgbClr val="4A66AC"/>
                </a:solidFill>
              </a:rPr>
              <a:t>你需要围绕公司产品，准备一些有独到见解的问题</a:t>
            </a:r>
            <a:endParaRPr sz="2000" dirty="0">
              <a:solidFill>
                <a:srgbClr val="4A66AC"/>
              </a:solidFill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2899717" y="0"/>
            <a:ext cx="593124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sz="1800">
                <a:effectLst/>
              </a:defRPr>
            </a:pPr>
            <a:r>
              <a: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rPr>
              <a:t>某公司招聘简章：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/>
          <p:nvPr/>
        </p:nvSpPr>
        <p:spPr>
          <a:xfrm>
            <a:off x="872995" y="418814"/>
            <a:ext cx="924141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大学不是计算机专业，为什么想从事开发工作</a:t>
            </a:r>
          </a:p>
        </p:txBody>
      </p:sp>
      <p:sp>
        <p:nvSpPr>
          <p:cNvPr id="1453" name="Shape 1453"/>
          <p:cNvSpPr/>
          <p:nvPr/>
        </p:nvSpPr>
        <p:spPr>
          <a:xfrm>
            <a:off x="2352257" y="1582025"/>
            <a:ext cx="635197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Q这半年在做什么</a:t>
            </a:r>
          </a:p>
        </p:txBody>
      </p:sp>
      <p:sp>
        <p:nvSpPr>
          <p:cNvPr id="1454" name="Shape 1454"/>
          <p:cNvSpPr/>
          <p:nvPr/>
        </p:nvSpPr>
        <p:spPr>
          <a:xfrm>
            <a:off x="5948700" y="2495406"/>
            <a:ext cx="55734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32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发展前景好主要体现在哪里</a:t>
            </a:r>
          </a:p>
        </p:txBody>
      </p:sp>
      <p:sp>
        <p:nvSpPr>
          <p:cNvPr id="1455" name="Shape 1455"/>
          <p:cNvSpPr/>
          <p:nvPr/>
        </p:nvSpPr>
        <p:spPr>
          <a:xfrm>
            <a:off x="946846" y="4276821"/>
            <a:ext cx="55666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32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你的职业规划是怎样的？</a:t>
            </a:r>
          </a:p>
        </p:txBody>
      </p:sp>
      <p:sp>
        <p:nvSpPr>
          <p:cNvPr id="1456" name="Shape 1456"/>
          <p:cNvSpPr/>
          <p:nvPr/>
        </p:nvSpPr>
        <p:spPr>
          <a:xfrm>
            <a:off x="7014742" y="5674297"/>
            <a:ext cx="754953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对这项工作，你有哪些可预见的困难？</a:t>
            </a:r>
          </a:p>
        </p:txBody>
      </p:sp>
      <p:sp>
        <p:nvSpPr>
          <p:cNvPr id="1457" name="Shape 1457"/>
          <p:cNvSpPr/>
          <p:nvPr/>
        </p:nvSpPr>
        <p:spPr>
          <a:xfrm>
            <a:off x="6067690" y="3611353"/>
            <a:ext cx="54544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32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Q你怎么理解你应聘的职位</a:t>
            </a:r>
          </a:p>
        </p:txBody>
      </p:sp>
      <p:sp>
        <p:nvSpPr>
          <p:cNvPr id="1458" name="Shape 1458"/>
          <p:cNvSpPr/>
          <p:nvPr/>
        </p:nvSpPr>
        <p:spPr>
          <a:xfrm>
            <a:off x="6723082" y="4484087"/>
            <a:ext cx="414369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32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你对薪资的要求</a:t>
            </a:r>
          </a:p>
        </p:txBody>
      </p:sp>
      <p:sp>
        <p:nvSpPr>
          <p:cNvPr id="1459" name="Shape 1459"/>
          <p:cNvSpPr/>
          <p:nvPr/>
        </p:nvSpPr>
        <p:spPr>
          <a:xfrm>
            <a:off x="734614" y="2670399"/>
            <a:ext cx="44709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32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Q你的离职原因是……</a:t>
            </a:r>
          </a:p>
        </p:txBody>
      </p:sp>
      <p:sp>
        <p:nvSpPr>
          <p:cNvPr id="1460" name="Shape 1460"/>
          <p:cNvSpPr/>
          <p:nvPr/>
        </p:nvSpPr>
        <p:spPr>
          <a:xfrm>
            <a:off x="5700664" y="1313521"/>
            <a:ext cx="3003567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你最失败的经历是什么?</a:t>
            </a:r>
          </a:p>
        </p:txBody>
      </p:sp>
      <p:sp>
        <p:nvSpPr>
          <p:cNvPr id="1461" name="Shape 1461"/>
          <p:cNvSpPr/>
          <p:nvPr/>
        </p:nvSpPr>
        <p:spPr>
          <a:xfrm>
            <a:off x="562748" y="3369559"/>
            <a:ext cx="484201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Q你怎么评价之前的工作</a:t>
            </a:r>
          </a:p>
        </p:txBody>
      </p:sp>
      <p:sp>
        <p:nvSpPr>
          <p:cNvPr id="1462" name="Shape 1462"/>
          <p:cNvSpPr/>
          <p:nvPr/>
        </p:nvSpPr>
        <p:spPr>
          <a:xfrm>
            <a:off x="5650658" y="2040013"/>
            <a:ext cx="3351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怎么看待这个行业</a:t>
            </a:r>
          </a:p>
        </p:txBody>
      </p:sp>
      <p:sp>
        <p:nvSpPr>
          <p:cNvPr id="1463" name="Shape 1463"/>
          <p:cNvSpPr/>
          <p:nvPr/>
        </p:nvSpPr>
        <p:spPr>
          <a:xfrm>
            <a:off x="5635930" y="6319451"/>
            <a:ext cx="297403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你女友在哪?</a:t>
            </a:r>
          </a:p>
        </p:txBody>
      </p:sp>
      <p:sp>
        <p:nvSpPr>
          <p:cNvPr id="1464" name="Shape 1464"/>
          <p:cNvSpPr/>
          <p:nvPr/>
        </p:nvSpPr>
        <p:spPr>
          <a:xfrm>
            <a:off x="5257062" y="3150999"/>
            <a:ext cx="59122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你能为我们公司带来什么</a:t>
            </a:r>
          </a:p>
        </p:txBody>
      </p:sp>
      <p:sp>
        <p:nvSpPr>
          <p:cNvPr id="1465" name="Shape 1465"/>
          <p:cNvSpPr/>
          <p:nvPr/>
        </p:nvSpPr>
        <p:spPr>
          <a:xfrm>
            <a:off x="636933" y="5523705"/>
            <a:ext cx="540168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为了达成你的计划，你具体会怎样做？</a:t>
            </a:r>
          </a:p>
        </p:txBody>
      </p:sp>
      <p:sp>
        <p:nvSpPr>
          <p:cNvPr id="1466" name="Shape 1466"/>
          <p:cNvSpPr/>
          <p:nvPr/>
        </p:nvSpPr>
        <p:spPr>
          <a:xfrm>
            <a:off x="7980051" y="2055920"/>
            <a:ext cx="421194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85486">
              <a:lnSpc>
                <a:spcPct val="90000"/>
              </a:lnSpc>
              <a:def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70C0"/>
                </a:solidFill>
              </a:rPr>
              <a:t>说说你对行业、技术发展趋势的看法？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175867" y="3772844"/>
            <a:ext cx="463502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实习期间都做了什么？实习岗位是？</a:t>
            </a:r>
          </a:p>
        </p:txBody>
      </p:sp>
      <p:sp>
        <p:nvSpPr>
          <p:cNvPr id="1468" name="Shape 1468"/>
          <p:cNvSpPr/>
          <p:nvPr/>
        </p:nvSpPr>
        <p:spPr>
          <a:xfrm>
            <a:off x="802329" y="1035289"/>
            <a:ext cx="463998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6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Q你是数学专业的，你认为在工作中你的劣势在哪?</a:t>
            </a:r>
          </a:p>
        </p:txBody>
      </p:sp>
      <p:sp>
        <p:nvSpPr>
          <p:cNvPr id="1469" name="Shape 1469"/>
          <p:cNvSpPr/>
          <p:nvPr/>
        </p:nvSpPr>
        <p:spPr>
          <a:xfrm>
            <a:off x="8167481" y="6483103"/>
            <a:ext cx="343642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20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你怎么看待跳槽</a:t>
            </a:r>
          </a:p>
        </p:txBody>
      </p:sp>
      <p:sp>
        <p:nvSpPr>
          <p:cNvPr id="1470" name="Shape 1470"/>
          <p:cNvSpPr/>
          <p:nvPr/>
        </p:nvSpPr>
        <p:spPr>
          <a:xfrm>
            <a:off x="1228792" y="2167797"/>
            <a:ext cx="421797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 Q 之前的工作经验和开发无关，why?</a:t>
            </a:r>
          </a:p>
        </p:txBody>
      </p:sp>
      <p:sp>
        <p:nvSpPr>
          <p:cNvPr id="1471" name="Shape 1471"/>
          <p:cNvSpPr/>
          <p:nvPr/>
        </p:nvSpPr>
        <p:spPr>
          <a:xfrm>
            <a:off x="6205806" y="4191741"/>
            <a:ext cx="35656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Q你对加班的看法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341427" y="5044399"/>
            <a:ext cx="385136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你知道什么是管理？管理都在做什么？</a:t>
            </a:r>
          </a:p>
        </p:txBody>
      </p:sp>
      <p:sp>
        <p:nvSpPr>
          <p:cNvPr id="1473" name="Shape 1473"/>
          <p:cNvSpPr/>
          <p:nvPr/>
        </p:nvSpPr>
        <p:spPr>
          <a:xfrm>
            <a:off x="5814802" y="5345465"/>
            <a:ext cx="475496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6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就你申请的这个职位，你认为你还欠缺什么？</a:t>
            </a:r>
          </a:p>
        </p:txBody>
      </p:sp>
      <p:sp>
        <p:nvSpPr>
          <p:cNvPr id="1474" name="Shape 1474"/>
          <p:cNvSpPr/>
          <p:nvPr/>
        </p:nvSpPr>
        <p:spPr>
          <a:xfrm>
            <a:off x="7014742" y="937344"/>
            <a:ext cx="401036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你的最大缺点是什么</a:t>
            </a:r>
          </a:p>
        </p:txBody>
      </p:sp>
      <p:sp>
        <p:nvSpPr>
          <p:cNvPr id="1475" name="Shape 1475"/>
          <p:cNvSpPr/>
          <p:nvPr/>
        </p:nvSpPr>
        <p:spPr>
          <a:xfrm>
            <a:off x="7163743" y="1702460"/>
            <a:ext cx="31163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为什么要选择Java/C#/Android</a:t>
            </a:r>
          </a:p>
        </p:txBody>
      </p:sp>
      <p:sp>
        <p:nvSpPr>
          <p:cNvPr id="1476" name="Shape 1476"/>
          <p:cNvSpPr/>
          <p:nvPr/>
        </p:nvSpPr>
        <p:spPr>
          <a:xfrm>
            <a:off x="6441682" y="6059156"/>
            <a:ext cx="345252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你的家人支持你吗?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893934" y="4992492"/>
            <a:ext cx="360276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685486">
              <a:lnSpc>
                <a:spcPct val="90000"/>
              </a:lnSpc>
            </a:pPr>
            <a:r>
              <a:rPr sz="1400">
                <a:solidFill>
                  <a:srgbClr val="0070C0"/>
                </a:solidFill>
                <a:latin typeface="华文细黑"/>
                <a:ea typeface="华文细黑"/>
                <a:cs typeface="华文细黑"/>
                <a:sym typeface="华文细黑"/>
              </a:rPr>
              <a:t>Q 对工作的期望和目标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>
            <a:spLocks noGrp="1"/>
          </p:cNvSpPr>
          <p:nvPr>
            <p:ph type="title"/>
          </p:nvPr>
        </p:nvSpPr>
        <p:spPr>
          <a:xfrm>
            <a:off x="2229479" y="384620"/>
            <a:ext cx="8101342" cy="609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50391">
              <a:defRPr sz="4092">
                <a:solidFill>
                  <a:srgbClr val="629DD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92">
                <a:solidFill>
                  <a:srgbClr val="629DD1"/>
                </a:solidFill>
              </a:rPr>
              <a:t>面试中的精神面貌与交谈技巧</a:t>
            </a:r>
          </a:p>
        </p:txBody>
      </p:sp>
      <p:grpSp>
        <p:nvGrpSpPr>
          <p:cNvPr id="1482" name="Group 1482"/>
          <p:cNvGrpSpPr/>
          <p:nvPr/>
        </p:nvGrpSpPr>
        <p:grpSpPr>
          <a:xfrm>
            <a:off x="3143249" y="2139950"/>
            <a:ext cx="6635751" cy="3141666"/>
            <a:chOff x="0" y="0"/>
            <a:chExt cx="6635750" cy="3141664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3498850" cy="312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22F50"/>
                </a:gs>
                <a:gs pos="100000">
                  <a:srgbClr val="4A66AC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136900" y="12699"/>
              <a:ext cx="3498850" cy="312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22F50"/>
                </a:gs>
                <a:gs pos="100000">
                  <a:srgbClr val="4A66AC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2895600" y="2183637"/>
            <a:ext cx="6883400" cy="3276601"/>
            <a:chOff x="0" y="0"/>
            <a:chExt cx="6883400" cy="3276600"/>
          </a:xfrm>
        </p:grpSpPr>
        <p:sp>
          <p:nvSpPr>
            <p:cNvPr id="1483" name="Shape 1483"/>
            <p:cNvSpPr/>
            <p:nvPr/>
          </p:nvSpPr>
          <p:spPr>
            <a:xfrm>
              <a:off x="0" y="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0" y="76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0" y="152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0" y="228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0" y="304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0" y="381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0" y="457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0" y="533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0" y="609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0" y="685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0" y="762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0" y="838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0" y="914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0" y="990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0" y="1066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0" y="1143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0" y="1219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0" y="1295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0" y="1371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0" y="1447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0" y="1524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0" y="1600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0" y="1676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0" y="1752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0" y="1828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0" y="1905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1981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0" y="2057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0" y="2133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0" y="2209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0" y="2286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0" y="2362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0" y="2438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0" y="2514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0" y="2590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0" y="2667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0" y="2743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0" y="2819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0" y="2895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0" y="29718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0" y="30480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0" y="31242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0" y="32004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0" y="3276600"/>
              <a:ext cx="68834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2838449" y="2108419"/>
            <a:ext cx="3498851" cy="3128963"/>
            <a:chOff x="0" y="0"/>
            <a:chExt cx="3498850" cy="3128961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3498850" cy="312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CCB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751204" y="336436"/>
              <a:ext cx="1996441" cy="24560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marL="962526" lvl="0" indent="-962526" algn="ctr">
                <a:buClr>
                  <a:srgbClr val="629DD1"/>
                </a:buClr>
                <a:buSzPct val="100000"/>
                <a:buFont typeface="Arial"/>
                <a:buChar char="•"/>
              </a:pPr>
              <a:r>
                <a:rPr sz="3200">
                  <a:solidFill>
                    <a:srgbClr val="629DD1"/>
                  </a:solidFill>
                </a:rPr>
                <a:t>要自信</a:t>
              </a:r>
              <a:endParaRPr sz="3200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62526" lvl="0" indent="-962526" algn="ctr">
                <a:buClr>
                  <a:srgbClr val="629DD1"/>
                </a:buClr>
                <a:buSzPct val="100000"/>
                <a:buFont typeface="Arial"/>
                <a:buChar char="•"/>
              </a:pPr>
              <a:r>
                <a:rPr sz="3200">
                  <a:solidFill>
                    <a:srgbClr val="629DD1"/>
                  </a:solidFill>
                </a:rPr>
                <a:t>有思路</a:t>
              </a:r>
              <a:endParaRPr sz="3200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62526" lvl="0" indent="-962526" algn="ctr">
                <a:buClr>
                  <a:srgbClr val="629DD1"/>
                </a:buClr>
                <a:buSzPct val="100000"/>
                <a:buFont typeface="Arial"/>
                <a:buChar char="•"/>
              </a:pPr>
              <a:r>
                <a:rPr sz="3200">
                  <a:solidFill>
                    <a:srgbClr val="629DD1"/>
                  </a:solidFill>
                </a:rPr>
                <a:t>要放松</a:t>
              </a:r>
              <a:endParaRPr sz="3200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62526" lvl="0" indent="-962526" algn="ctr">
                <a:buClr>
                  <a:srgbClr val="629DD1"/>
                </a:buClr>
                <a:buSzPct val="100000"/>
                <a:buFont typeface="Arial"/>
                <a:buChar char="•"/>
              </a:pPr>
              <a:r>
                <a:rPr sz="3200">
                  <a:solidFill>
                    <a:srgbClr val="629DD1"/>
                  </a:solidFill>
                </a:rPr>
                <a:t>坐要正</a:t>
              </a:r>
              <a:endParaRPr sz="3200">
                <a:solidFill>
                  <a:srgbClr val="629DD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962526" lvl="0" indent="-962526" algn="ctr">
                <a:buClr>
                  <a:srgbClr val="629DD1"/>
                </a:buClr>
                <a:buSzPct val="100000"/>
                <a:buFont typeface="Arial"/>
                <a:buChar char="•"/>
              </a:pPr>
              <a:r>
                <a:rPr sz="3200">
                  <a:solidFill>
                    <a:srgbClr val="629DD1"/>
                  </a:solidFill>
                </a:rPr>
                <a:t>神不飘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5" name="Group 1535"/>
          <p:cNvGrpSpPr/>
          <p:nvPr/>
        </p:nvGrpSpPr>
        <p:grpSpPr>
          <a:xfrm>
            <a:off x="5919513" y="2114768"/>
            <a:ext cx="3498851" cy="3128966"/>
            <a:chOff x="0" y="0"/>
            <a:chExt cx="3498850" cy="3128964"/>
          </a:xfrm>
        </p:grpSpPr>
        <p:sp>
          <p:nvSpPr>
            <p:cNvPr id="1531" name="Shape 1531"/>
            <p:cNvSpPr/>
            <p:nvPr/>
          </p:nvSpPr>
          <p:spPr>
            <a:xfrm>
              <a:off x="0" y="-1"/>
              <a:ext cx="3498850" cy="312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CCB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grpSp>
          <p:nvGrpSpPr>
            <p:cNvPr id="1534" name="Group 1534"/>
            <p:cNvGrpSpPr/>
            <p:nvPr/>
          </p:nvGrpSpPr>
          <p:grpSpPr>
            <a:xfrm>
              <a:off x="358774" y="442005"/>
              <a:ext cx="2862264" cy="2456090"/>
              <a:chOff x="0" y="0"/>
              <a:chExt cx="2862262" cy="2456089"/>
            </a:xfrm>
          </p:grpSpPr>
          <p:sp>
            <p:nvSpPr>
              <p:cNvPr id="1532" name="Shape 1532"/>
              <p:cNvSpPr/>
              <p:nvPr/>
            </p:nvSpPr>
            <p:spPr>
              <a:xfrm>
                <a:off x="0" y="118382"/>
                <a:ext cx="2862263" cy="2219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CCB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432911" y="0"/>
                <a:ext cx="1996441" cy="24560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marL="962526" lvl="0" indent="-962526" algn="ctr">
                  <a:buClr>
                    <a:srgbClr val="629DD1"/>
                  </a:buClr>
                  <a:buSzPct val="100000"/>
                  <a:buFont typeface="Arial"/>
                  <a:buChar char="•"/>
                </a:pPr>
                <a:r>
                  <a:rPr sz="3200">
                    <a:solidFill>
                      <a:srgbClr val="629DD1"/>
                    </a:solidFill>
                  </a:rPr>
                  <a:t>要简明</a:t>
                </a:r>
                <a:endParaRPr sz="3200">
                  <a:solidFill>
                    <a:srgbClr val="629DD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962526" lvl="0" indent="-962526" algn="ctr">
                  <a:buClr>
                    <a:srgbClr val="629DD1"/>
                  </a:buClr>
                  <a:buSzPct val="100000"/>
                  <a:buFont typeface="Arial"/>
                  <a:buChar char="•"/>
                </a:pPr>
                <a:r>
                  <a:rPr sz="3200">
                    <a:solidFill>
                      <a:srgbClr val="629DD1"/>
                    </a:solidFill>
                  </a:rPr>
                  <a:t>答所问</a:t>
                </a:r>
                <a:endParaRPr sz="3200">
                  <a:solidFill>
                    <a:srgbClr val="629DD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962526" lvl="0" indent="-962526" algn="ctr">
                  <a:buClr>
                    <a:srgbClr val="629DD1"/>
                  </a:buClr>
                  <a:buSzPct val="100000"/>
                  <a:buFont typeface="Arial"/>
                  <a:buChar char="•"/>
                </a:pPr>
                <a:r>
                  <a:rPr sz="3200">
                    <a:solidFill>
                      <a:srgbClr val="629DD1"/>
                    </a:solidFill>
                  </a:rPr>
                  <a:t>语气好</a:t>
                </a:r>
                <a:endParaRPr sz="3200">
                  <a:solidFill>
                    <a:srgbClr val="629DD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962526" lvl="0" indent="-962526" algn="ctr">
                  <a:buClr>
                    <a:srgbClr val="629DD1"/>
                  </a:buClr>
                  <a:buSzPct val="100000"/>
                  <a:buFont typeface="Arial"/>
                  <a:buChar char="•"/>
                </a:pPr>
                <a:r>
                  <a:rPr sz="3200">
                    <a:solidFill>
                      <a:srgbClr val="629DD1"/>
                    </a:solidFill>
                  </a:rPr>
                  <a:t>不固执</a:t>
                </a:r>
                <a:endParaRPr sz="3200">
                  <a:solidFill>
                    <a:srgbClr val="629DD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962526" lvl="0" indent="-962526" algn="ctr">
                  <a:buClr>
                    <a:srgbClr val="629DD1"/>
                  </a:buClr>
                  <a:buSzPct val="100000"/>
                  <a:buFont typeface="Arial"/>
                  <a:buChar char="•"/>
                </a:pPr>
                <a:r>
                  <a:rPr sz="3200">
                    <a:solidFill>
                      <a:srgbClr val="629DD1"/>
                    </a:solidFill>
                  </a:rPr>
                  <a:t>慎术语</a:t>
                </a:r>
                <a:endParaRPr sz="19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1523968" y="-18"/>
            <a:ext cx="1857389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Cool</a:t>
            </a:r>
            <a:r>
              <a:rPr sz="16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Summer</a:t>
            </a:r>
          </a:p>
        </p:txBody>
      </p:sp>
      <p:grpSp>
        <p:nvGrpSpPr>
          <p:cNvPr id="1545" name="Group 1545"/>
          <p:cNvGrpSpPr/>
          <p:nvPr/>
        </p:nvGrpSpPr>
        <p:grpSpPr>
          <a:xfrm>
            <a:off x="4131762" y="1097702"/>
            <a:ext cx="1285885" cy="1315108"/>
            <a:chOff x="0" y="0"/>
            <a:chExt cx="1285884" cy="1315107"/>
          </a:xfrm>
        </p:grpSpPr>
        <p:grpSp>
          <p:nvGrpSpPr>
            <p:cNvPr id="1543" name="Group 1543"/>
            <p:cNvGrpSpPr/>
            <p:nvPr/>
          </p:nvGrpSpPr>
          <p:grpSpPr>
            <a:xfrm>
              <a:off x="-1" y="9051"/>
              <a:ext cx="1285886" cy="1306058"/>
              <a:chOff x="0" y="0"/>
              <a:chExt cx="1285884" cy="1306056"/>
            </a:xfrm>
          </p:grpSpPr>
          <p:sp>
            <p:nvSpPr>
              <p:cNvPr id="1538" name="Shape 1538"/>
              <p:cNvSpPr/>
              <p:nvPr/>
            </p:nvSpPr>
            <p:spPr>
              <a:xfrm>
                <a:off x="-1" y="10086"/>
                <a:ext cx="1285886" cy="1285885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4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-1" y="654297"/>
                <a:ext cx="128588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40" name="Shape 1540"/>
              <p:cNvSpPr/>
              <p:nvPr/>
            </p:nvSpPr>
            <p:spPr>
              <a:xfrm flipH="1">
                <a:off x="642307" y="10721"/>
                <a:ext cx="1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41" name="Shape 1541"/>
              <p:cNvSpPr/>
              <p:nvPr/>
            </p:nvSpPr>
            <p:spPr>
              <a:xfrm>
                <a:off x="-1" y="20172"/>
                <a:ext cx="1285885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 flipH="1">
                <a:off x="-1" y="0"/>
                <a:ext cx="1285885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44" name="Shape 1544"/>
            <p:cNvSpPr/>
            <p:nvPr/>
          </p:nvSpPr>
          <p:spPr>
            <a:xfrm>
              <a:off x="71770" y="0"/>
              <a:ext cx="1120141" cy="1102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0"/>
              </a:lvl1pPr>
            </a:lstStyle>
            <a:p>
              <a:pPr lvl="0">
                <a:defRPr sz="1800"/>
              </a:pPr>
              <a:r>
                <a:rPr sz="8000"/>
                <a:t>自</a:t>
              </a:r>
            </a:p>
          </p:txBody>
        </p:sp>
      </p:grpSp>
      <p:grpSp>
        <p:nvGrpSpPr>
          <p:cNvPr id="1553" name="Group 1553"/>
          <p:cNvGrpSpPr/>
          <p:nvPr/>
        </p:nvGrpSpPr>
        <p:grpSpPr>
          <a:xfrm>
            <a:off x="5560522" y="1096021"/>
            <a:ext cx="1285885" cy="1315870"/>
            <a:chOff x="0" y="0"/>
            <a:chExt cx="1285884" cy="1315868"/>
          </a:xfrm>
        </p:grpSpPr>
        <p:grpSp>
          <p:nvGrpSpPr>
            <p:cNvPr id="1551" name="Group 1551"/>
            <p:cNvGrpSpPr/>
            <p:nvPr/>
          </p:nvGrpSpPr>
          <p:grpSpPr>
            <a:xfrm>
              <a:off x="-1" y="9812"/>
              <a:ext cx="1285886" cy="1306058"/>
              <a:chOff x="0" y="0"/>
              <a:chExt cx="1285884" cy="1306056"/>
            </a:xfrm>
          </p:grpSpPr>
          <p:sp>
            <p:nvSpPr>
              <p:cNvPr id="1546" name="Shape 1546"/>
              <p:cNvSpPr/>
              <p:nvPr/>
            </p:nvSpPr>
            <p:spPr>
              <a:xfrm>
                <a:off x="-1" y="10086"/>
                <a:ext cx="1285886" cy="1285885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4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47" name="Shape 1547"/>
              <p:cNvSpPr/>
              <p:nvPr/>
            </p:nvSpPr>
            <p:spPr>
              <a:xfrm>
                <a:off x="-1" y="654297"/>
                <a:ext cx="128588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48" name="Shape 1548"/>
              <p:cNvSpPr/>
              <p:nvPr/>
            </p:nvSpPr>
            <p:spPr>
              <a:xfrm flipH="1">
                <a:off x="642307" y="10721"/>
                <a:ext cx="1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49" name="Shape 1549"/>
              <p:cNvSpPr/>
              <p:nvPr/>
            </p:nvSpPr>
            <p:spPr>
              <a:xfrm>
                <a:off x="-1" y="20172"/>
                <a:ext cx="1285885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50" name="Shape 1550"/>
              <p:cNvSpPr/>
              <p:nvPr/>
            </p:nvSpPr>
            <p:spPr>
              <a:xfrm flipH="1">
                <a:off x="-1" y="0"/>
                <a:ext cx="1285885" cy="128588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52" name="Shape 1552"/>
            <p:cNvSpPr/>
            <p:nvPr/>
          </p:nvSpPr>
          <p:spPr>
            <a:xfrm>
              <a:off x="37647" y="0"/>
              <a:ext cx="1120141" cy="1102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8000"/>
                <a:t>我</a:t>
              </a:r>
            </a:p>
          </p:txBody>
        </p:sp>
      </p:grpSp>
      <p:grpSp>
        <p:nvGrpSpPr>
          <p:cNvPr id="1561" name="Group 1561"/>
          <p:cNvGrpSpPr/>
          <p:nvPr/>
        </p:nvGrpSpPr>
        <p:grpSpPr>
          <a:xfrm>
            <a:off x="4792547" y="2541931"/>
            <a:ext cx="1113930" cy="1139634"/>
            <a:chOff x="0" y="0"/>
            <a:chExt cx="1113929" cy="1139633"/>
          </a:xfrm>
        </p:grpSpPr>
        <p:grpSp>
          <p:nvGrpSpPr>
            <p:cNvPr id="1559" name="Group 1559"/>
            <p:cNvGrpSpPr/>
            <p:nvPr/>
          </p:nvGrpSpPr>
          <p:grpSpPr>
            <a:xfrm>
              <a:off x="-1" y="-1"/>
              <a:ext cx="1113931" cy="1139635"/>
              <a:chOff x="0" y="0"/>
              <a:chExt cx="1113929" cy="1139633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-1" y="25703"/>
                <a:ext cx="1113931" cy="1113931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55" name="Shape 1555"/>
              <p:cNvSpPr/>
              <p:nvPr/>
            </p:nvSpPr>
            <p:spPr>
              <a:xfrm>
                <a:off x="-1" y="582668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56" name="Shape 1556"/>
              <p:cNvSpPr/>
              <p:nvPr/>
            </p:nvSpPr>
            <p:spPr>
              <a:xfrm flipH="1">
                <a:off x="556964" y="25703"/>
                <a:ext cx="1" cy="11139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57" name="Shape 1557"/>
              <p:cNvSpPr/>
              <p:nvPr/>
            </p:nvSpPr>
            <p:spPr>
              <a:xfrm>
                <a:off x="0" y="17474"/>
                <a:ext cx="1113930" cy="111393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58" name="Shape 1558"/>
              <p:cNvSpPr/>
              <p:nvPr/>
            </p:nvSpPr>
            <p:spPr>
              <a:xfrm flipH="1">
                <a:off x="0" y="-1"/>
                <a:ext cx="1113930" cy="111393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60" name="Shape 1560"/>
            <p:cNvSpPr/>
            <p:nvPr/>
          </p:nvSpPr>
          <p:spPr>
            <a:xfrm>
              <a:off x="78241" y="87630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6000"/>
                <a:t>介</a:t>
              </a:r>
            </a:p>
          </p:txBody>
        </p:sp>
      </p:grpSp>
      <p:grpSp>
        <p:nvGrpSpPr>
          <p:cNvPr id="1569" name="Group 1569"/>
          <p:cNvGrpSpPr/>
          <p:nvPr/>
        </p:nvGrpSpPr>
        <p:grpSpPr>
          <a:xfrm>
            <a:off x="6030245" y="2541929"/>
            <a:ext cx="1113930" cy="1131405"/>
            <a:chOff x="0" y="0"/>
            <a:chExt cx="1113929" cy="1131403"/>
          </a:xfrm>
        </p:grpSpPr>
        <p:grpSp>
          <p:nvGrpSpPr>
            <p:cNvPr id="1567" name="Group 1567"/>
            <p:cNvGrpSpPr/>
            <p:nvPr/>
          </p:nvGrpSpPr>
          <p:grpSpPr>
            <a:xfrm>
              <a:off x="-1" y="0"/>
              <a:ext cx="1113931" cy="1131404"/>
              <a:chOff x="0" y="0"/>
              <a:chExt cx="1113929" cy="1131403"/>
            </a:xfrm>
          </p:grpSpPr>
          <p:sp>
            <p:nvSpPr>
              <p:cNvPr id="1562" name="Shape 1562"/>
              <p:cNvSpPr/>
              <p:nvPr/>
            </p:nvSpPr>
            <p:spPr>
              <a:xfrm>
                <a:off x="-1" y="8737"/>
                <a:ext cx="1113931" cy="111393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63" name="Shape 1563"/>
              <p:cNvSpPr/>
              <p:nvPr/>
            </p:nvSpPr>
            <p:spPr>
              <a:xfrm>
                <a:off x="-1" y="566971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64" name="Shape 1564"/>
              <p:cNvSpPr/>
              <p:nvPr/>
            </p:nvSpPr>
            <p:spPr>
              <a:xfrm flipH="1">
                <a:off x="556329" y="9372"/>
                <a:ext cx="1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65" name="Shape 1565"/>
              <p:cNvSpPr/>
              <p:nvPr/>
            </p:nvSpPr>
            <p:spPr>
              <a:xfrm>
                <a:off x="0" y="17474"/>
                <a:ext cx="1113929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66" name="Shape 1566"/>
              <p:cNvSpPr/>
              <p:nvPr/>
            </p:nvSpPr>
            <p:spPr>
              <a:xfrm flipH="1">
                <a:off x="-1" y="0"/>
                <a:ext cx="1113930" cy="111392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68" name="Shape 1568"/>
            <p:cNvSpPr/>
            <p:nvPr/>
          </p:nvSpPr>
          <p:spPr>
            <a:xfrm>
              <a:off x="88287" y="87632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/>
              </a:lvl1pPr>
            </a:lstStyle>
            <a:p>
              <a:pPr lvl="0">
                <a:defRPr sz="1800"/>
              </a:pPr>
              <a:r>
                <a:rPr sz="6000"/>
                <a:t>绍</a:t>
              </a:r>
            </a:p>
          </p:txBody>
        </p:sp>
      </p:grpSp>
      <p:grpSp>
        <p:nvGrpSpPr>
          <p:cNvPr id="1577" name="Group 1577"/>
          <p:cNvGrpSpPr/>
          <p:nvPr/>
        </p:nvGrpSpPr>
        <p:grpSpPr>
          <a:xfrm>
            <a:off x="8555897" y="2541929"/>
            <a:ext cx="1113930" cy="1131405"/>
            <a:chOff x="0" y="0"/>
            <a:chExt cx="1113929" cy="1131403"/>
          </a:xfrm>
        </p:grpSpPr>
        <p:grpSp>
          <p:nvGrpSpPr>
            <p:cNvPr id="1575" name="Group 1575"/>
            <p:cNvGrpSpPr/>
            <p:nvPr/>
          </p:nvGrpSpPr>
          <p:grpSpPr>
            <a:xfrm>
              <a:off x="-1" y="0"/>
              <a:ext cx="1113931" cy="1131404"/>
              <a:chOff x="0" y="0"/>
              <a:chExt cx="1113929" cy="1131403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-1" y="8737"/>
                <a:ext cx="1113931" cy="111393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71" name="Shape 1571"/>
              <p:cNvSpPr/>
              <p:nvPr/>
            </p:nvSpPr>
            <p:spPr>
              <a:xfrm>
                <a:off x="-1" y="566971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72" name="Shape 1572"/>
              <p:cNvSpPr/>
              <p:nvPr/>
            </p:nvSpPr>
            <p:spPr>
              <a:xfrm flipH="1">
                <a:off x="556329" y="9372"/>
                <a:ext cx="1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73" name="Shape 1573"/>
              <p:cNvSpPr/>
              <p:nvPr/>
            </p:nvSpPr>
            <p:spPr>
              <a:xfrm>
                <a:off x="0" y="17474"/>
                <a:ext cx="1113929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74" name="Shape 1574"/>
              <p:cNvSpPr/>
              <p:nvPr/>
            </p:nvSpPr>
            <p:spPr>
              <a:xfrm flipH="1">
                <a:off x="-1" y="0"/>
                <a:ext cx="1113930" cy="111392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76" name="Shape 1576"/>
            <p:cNvSpPr/>
            <p:nvPr/>
          </p:nvSpPr>
          <p:spPr>
            <a:xfrm>
              <a:off x="100841" y="74838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6000"/>
                <a:t>些</a:t>
              </a:r>
            </a:p>
          </p:txBody>
        </p:sp>
      </p:grpSp>
      <p:grpSp>
        <p:nvGrpSpPr>
          <p:cNvPr id="1585" name="Group 1585"/>
          <p:cNvGrpSpPr/>
          <p:nvPr/>
        </p:nvGrpSpPr>
        <p:grpSpPr>
          <a:xfrm>
            <a:off x="7267943" y="2546046"/>
            <a:ext cx="1113930" cy="1131404"/>
            <a:chOff x="0" y="0"/>
            <a:chExt cx="1113929" cy="1131403"/>
          </a:xfrm>
        </p:grpSpPr>
        <p:grpSp>
          <p:nvGrpSpPr>
            <p:cNvPr id="1583" name="Group 1583"/>
            <p:cNvGrpSpPr/>
            <p:nvPr/>
          </p:nvGrpSpPr>
          <p:grpSpPr>
            <a:xfrm>
              <a:off x="-1" y="0"/>
              <a:ext cx="1113931" cy="1131404"/>
              <a:chOff x="0" y="0"/>
              <a:chExt cx="1113929" cy="1131403"/>
            </a:xfrm>
          </p:grpSpPr>
          <p:sp>
            <p:nvSpPr>
              <p:cNvPr id="1578" name="Shape 1578"/>
              <p:cNvSpPr/>
              <p:nvPr/>
            </p:nvSpPr>
            <p:spPr>
              <a:xfrm>
                <a:off x="-1" y="8737"/>
                <a:ext cx="1113931" cy="111393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79" name="Shape 1579"/>
              <p:cNvSpPr/>
              <p:nvPr/>
            </p:nvSpPr>
            <p:spPr>
              <a:xfrm>
                <a:off x="-1" y="566971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80" name="Shape 1580"/>
              <p:cNvSpPr/>
              <p:nvPr/>
            </p:nvSpPr>
            <p:spPr>
              <a:xfrm flipH="1">
                <a:off x="556329" y="9372"/>
                <a:ext cx="1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81" name="Shape 1581"/>
              <p:cNvSpPr/>
              <p:nvPr/>
            </p:nvSpPr>
            <p:spPr>
              <a:xfrm>
                <a:off x="0" y="17474"/>
                <a:ext cx="1113929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82" name="Shape 1582"/>
              <p:cNvSpPr/>
              <p:nvPr/>
            </p:nvSpPr>
            <p:spPr>
              <a:xfrm flipH="1">
                <a:off x="-1" y="0"/>
                <a:ext cx="1113930" cy="111392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84" name="Shape 1584"/>
            <p:cNvSpPr/>
            <p:nvPr/>
          </p:nvSpPr>
          <p:spPr>
            <a:xfrm>
              <a:off x="88287" y="66607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6000"/>
                <a:t>那</a:t>
              </a:r>
            </a:p>
          </p:txBody>
        </p:sp>
      </p:grpSp>
      <p:grpSp>
        <p:nvGrpSpPr>
          <p:cNvPr id="1590" name="Group 1590"/>
          <p:cNvGrpSpPr/>
          <p:nvPr/>
        </p:nvGrpSpPr>
        <p:grpSpPr>
          <a:xfrm>
            <a:off x="4345022" y="4303022"/>
            <a:ext cx="1962095" cy="1691086"/>
            <a:chOff x="0" y="0"/>
            <a:chExt cx="1962094" cy="1691085"/>
          </a:xfrm>
        </p:grpSpPr>
        <p:grpSp>
          <p:nvGrpSpPr>
            <p:cNvPr id="1588" name="Group 1588"/>
            <p:cNvGrpSpPr/>
            <p:nvPr/>
          </p:nvGrpSpPr>
          <p:grpSpPr>
            <a:xfrm>
              <a:off x="0" y="0"/>
              <a:ext cx="1962095" cy="1691086"/>
              <a:chOff x="0" y="0"/>
              <a:chExt cx="1962094" cy="1691085"/>
            </a:xfrm>
          </p:grpSpPr>
          <p:sp>
            <p:nvSpPr>
              <p:cNvPr id="1586" name="Shape 1586"/>
              <p:cNvSpPr/>
              <p:nvPr/>
            </p:nvSpPr>
            <p:spPr>
              <a:xfrm rot="1188885" flipH="1">
                <a:off x="152344" y="245735"/>
                <a:ext cx="1657406" cy="1188326"/>
              </a:xfrm>
              <a:prstGeom prst="roundRect">
                <a:avLst>
                  <a:gd name="adj" fmla="val 9914"/>
                </a:avLst>
              </a:pr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7" name="Shape 1587"/>
              <p:cNvSpPr/>
              <p:nvPr/>
            </p:nvSpPr>
            <p:spPr>
              <a:xfrm rot="11988886" flipH="1">
                <a:off x="232623" y="1213427"/>
                <a:ext cx="419041" cy="419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89" name="Shape 1589"/>
            <p:cNvSpPr/>
            <p:nvPr/>
          </p:nvSpPr>
          <p:spPr>
            <a:xfrm rot="1188885">
              <a:off x="114953" y="442166"/>
              <a:ext cx="1685853" cy="94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大家好，我是xx,男，长的帅，沟通好，喜欢打篮球。。。</a:t>
              </a:r>
            </a:p>
          </p:txBody>
        </p:sp>
      </p:grpSp>
      <p:pic>
        <p:nvPicPr>
          <p:cNvPr id="159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351" y="4102368"/>
            <a:ext cx="2286199" cy="27556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9" name="Group 1599"/>
          <p:cNvGrpSpPr/>
          <p:nvPr/>
        </p:nvGrpSpPr>
        <p:grpSpPr>
          <a:xfrm>
            <a:off x="9843851" y="2546046"/>
            <a:ext cx="1113930" cy="1131404"/>
            <a:chOff x="0" y="0"/>
            <a:chExt cx="1113929" cy="1131403"/>
          </a:xfrm>
        </p:grpSpPr>
        <p:grpSp>
          <p:nvGrpSpPr>
            <p:cNvPr id="1597" name="Group 1597"/>
            <p:cNvGrpSpPr/>
            <p:nvPr/>
          </p:nvGrpSpPr>
          <p:grpSpPr>
            <a:xfrm>
              <a:off x="-1" y="0"/>
              <a:ext cx="1113931" cy="1131404"/>
              <a:chOff x="0" y="0"/>
              <a:chExt cx="1113929" cy="1131403"/>
            </a:xfrm>
          </p:grpSpPr>
          <p:sp>
            <p:nvSpPr>
              <p:cNvPr id="1592" name="Shape 1592"/>
              <p:cNvSpPr/>
              <p:nvPr/>
            </p:nvSpPr>
            <p:spPr>
              <a:xfrm>
                <a:off x="-1" y="8737"/>
                <a:ext cx="1113931" cy="111393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593" name="Shape 1593"/>
              <p:cNvSpPr/>
              <p:nvPr/>
            </p:nvSpPr>
            <p:spPr>
              <a:xfrm>
                <a:off x="-1" y="566971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94" name="Shape 1594"/>
              <p:cNvSpPr/>
              <p:nvPr/>
            </p:nvSpPr>
            <p:spPr>
              <a:xfrm flipH="1">
                <a:off x="556329" y="9372"/>
                <a:ext cx="1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95" name="Shape 1595"/>
              <p:cNvSpPr/>
              <p:nvPr/>
            </p:nvSpPr>
            <p:spPr>
              <a:xfrm>
                <a:off x="0" y="17474"/>
                <a:ext cx="1113929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596" name="Shape 1596"/>
              <p:cNvSpPr/>
              <p:nvPr/>
            </p:nvSpPr>
            <p:spPr>
              <a:xfrm flipH="1">
                <a:off x="-1" y="0"/>
                <a:ext cx="1113930" cy="111392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98" name="Shape 1598"/>
            <p:cNvSpPr/>
            <p:nvPr/>
          </p:nvSpPr>
          <p:spPr>
            <a:xfrm>
              <a:off x="88287" y="66607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6000"/>
                <a:t>事</a:t>
              </a:r>
            </a:p>
          </p:txBody>
        </p:sp>
      </p:grpSp>
      <p:grpSp>
        <p:nvGrpSpPr>
          <p:cNvPr id="1607" name="Group 1607"/>
          <p:cNvGrpSpPr/>
          <p:nvPr/>
        </p:nvGrpSpPr>
        <p:grpSpPr>
          <a:xfrm>
            <a:off x="11081549" y="2546046"/>
            <a:ext cx="1113930" cy="1131404"/>
            <a:chOff x="0" y="0"/>
            <a:chExt cx="1113929" cy="1131403"/>
          </a:xfrm>
        </p:grpSpPr>
        <p:grpSp>
          <p:nvGrpSpPr>
            <p:cNvPr id="1605" name="Group 1605"/>
            <p:cNvGrpSpPr/>
            <p:nvPr/>
          </p:nvGrpSpPr>
          <p:grpSpPr>
            <a:xfrm>
              <a:off x="-1" y="0"/>
              <a:ext cx="1113931" cy="1131404"/>
              <a:chOff x="0" y="0"/>
              <a:chExt cx="1113929" cy="1131403"/>
            </a:xfrm>
          </p:grpSpPr>
          <p:sp>
            <p:nvSpPr>
              <p:cNvPr id="1600" name="Shape 1600"/>
              <p:cNvSpPr/>
              <p:nvPr/>
            </p:nvSpPr>
            <p:spPr>
              <a:xfrm>
                <a:off x="-1" y="8737"/>
                <a:ext cx="1113931" cy="1113930"/>
              </a:xfrm>
              <a:prstGeom prst="rect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00">
                    <a:solidFill>
                      <a:srgbClr val="FFFFFF"/>
                    </a:solidFill>
                    <a:latin typeface="方正黑体简体"/>
                    <a:ea typeface="方正黑体简体"/>
                    <a:cs typeface="方正黑体简体"/>
                    <a:sym typeface="方正黑体简体"/>
                  </a:defRPr>
                </a:pPr>
                <a:endParaRPr/>
              </a:p>
            </p:txBody>
          </p:sp>
          <p:sp>
            <p:nvSpPr>
              <p:cNvPr id="1601" name="Shape 1601"/>
              <p:cNvSpPr/>
              <p:nvPr/>
            </p:nvSpPr>
            <p:spPr>
              <a:xfrm>
                <a:off x="-1" y="566971"/>
                <a:ext cx="1113931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602" name="Shape 1602"/>
              <p:cNvSpPr/>
              <p:nvPr/>
            </p:nvSpPr>
            <p:spPr>
              <a:xfrm flipH="1">
                <a:off x="556329" y="9372"/>
                <a:ext cx="1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603" name="Shape 1603"/>
              <p:cNvSpPr/>
              <p:nvPr/>
            </p:nvSpPr>
            <p:spPr>
              <a:xfrm>
                <a:off x="0" y="17474"/>
                <a:ext cx="1113929" cy="111393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604" name="Shape 1604"/>
              <p:cNvSpPr/>
              <p:nvPr/>
            </p:nvSpPr>
            <p:spPr>
              <a:xfrm flipH="1">
                <a:off x="-1" y="0"/>
                <a:ext cx="1113930" cy="111392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606" name="Shape 1606"/>
            <p:cNvSpPr/>
            <p:nvPr/>
          </p:nvSpPr>
          <p:spPr>
            <a:xfrm>
              <a:off x="88287" y="66607"/>
              <a:ext cx="866141" cy="85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60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6000"/>
                <a:t>儿</a:t>
              </a:r>
            </a:p>
          </p:txBody>
        </p:sp>
      </p:grpSp>
      <p:pic>
        <p:nvPicPr>
          <p:cNvPr id="160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281" y="4137004"/>
            <a:ext cx="2398771" cy="268636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3" name="Group 1613"/>
          <p:cNvGrpSpPr/>
          <p:nvPr/>
        </p:nvGrpSpPr>
        <p:grpSpPr>
          <a:xfrm>
            <a:off x="9920322" y="4061722"/>
            <a:ext cx="1962096" cy="1691087"/>
            <a:chOff x="0" y="0"/>
            <a:chExt cx="1962095" cy="1691086"/>
          </a:xfrm>
        </p:grpSpPr>
        <p:grpSp>
          <p:nvGrpSpPr>
            <p:cNvPr id="1611" name="Group 1611"/>
            <p:cNvGrpSpPr/>
            <p:nvPr/>
          </p:nvGrpSpPr>
          <p:grpSpPr>
            <a:xfrm>
              <a:off x="0" y="0"/>
              <a:ext cx="1962095" cy="1691086"/>
              <a:chOff x="0" y="0"/>
              <a:chExt cx="1962094" cy="1691085"/>
            </a:xfrm>
          </p:grpSpPr>
          <p:sp>
            <p:nvSpPr>
              <p:cNvPr id="1609" name="Shape 1609"/>
              <p:cNvSpPr/>
              <p:nvPr/>
            </p:nvSpPr>
            <p:spPr>
              <a:xfrm rot="1188885" flipH="1">
                <a:off x="152344" y="245735"/>
                <a:ext cx="1657406" cy="1188326"/>
              </a:xfrm>
              <a:prstGeom prst="roundRect">
                <a:avLst>
                  <a:gd name="adj" fmla="val 9914"/>
                </a:avLst>
              </a:pr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0" name="Shape 1610"/>
              <p:cNvSpPr/>
              <p:nvPr/>
            </p:nvSpPr>
            <p:spPr>
              <a:xfrm rot="11988886" flipH="1">
                <a:off x="232623" y="1213427"/>
                <a:ext cx="419041" cy="419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12" name="Shape 1612"/>
            <p:cNvSpPr/>
            <p:nvPr/>
          </p:nvSpPr>
          <p:spPr>
            <a:xfrm rot="1188885">
              <a:off x="191324" y="578267"/>
              <a:ext cx="1685853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 err="1">
                  <a:solidFill>
                    <a:srgbClr val="FFFFFF"/>
                  </a:solidFill>
                </a:rPr>
                <a:t>面试官</a:t>
              </a:r>
              <a:r>
                <a:rPr sz="1600" dirty="0" smtClean="0">
                  <a:solidFill>
                    <a:srgbClr val="FFFFFF"/>
                  </a:solidFill>
                </a:rPr>
                <a:t>：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。。。</a:t>
              </a:r>
              <a:r>
                <a:rPr sz="1600" dirty="0" smtClean="0">
                  <a:solidFill>
                    <a:srgbClr val="FFFFFF"/>
                  </a:solidFill>
                </a:rPr>
                <a:t>？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" grpId="1" animBg="1" advAuto="0"/>
      <p:bldP spid="1613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1523968" y="-18"/>
            <a:ext cx="1857389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Cool</a:t>
            </a:r>
            <a:r>
              <a:rPr sz="16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Summer</a:t>
            </a:r>
          </a:p>
        </p:txBody>
      </p:sp>
      <p:grpSp>
        <p:nvGrpSpPr>
          <p:cNvPr id="1620" name="Group 1620"/>
          <p:cNvGrpSpPr/>
          <p:nvPr/>
        </p:nvGrpSpPr>
        <p:grpSpPr>
          <a:xfrm>
            <a:off x="3481024" y="1618119"/>
            <a:ext cx="4684353" cy="3686544"/>
            <a:chOff x="0" y="0"/>
            <a:chExt cx="4684352" cy="3686542"/>
          </a:xfrm>
        </p:grpSpPr>
        <p:grpSp>
          <p:nvGrpSpPr>
            <p:cNvPr id="1618" name="Group 1618"/>
            <p:cNvGrpSpPr/>
            <p:nvPr/>
          </p:nvGrpSpPr>
          <p:grpSpPr>
            <a:xfrm>
              <a:off x="0" y="0"/>
              <a:ext cx="4684353" cy="3686543"/>
              <a:chOff x="0" y="0"/>
              <a:chExt cx="4684352" cy="3686542"/>
            </a:xfrm>
          </p:grpSpPr>
          <p:sp>
            <p:nvSpPr>
              <p:cNvPr id="1616" name="Shape 1616"/>
              <p:cNvSpPr/>
              <p:nvPr/>
            </p:nvSpPr>
            <p:spPr>
              <a:xfrm flipH="1">
                <a:off x="0" y="0"/>
                <a:ext cx="4684353" cy="3358582"/>
              </a:xfrm>
              <a:prstGeom prst="roundRect">
                <a:avLst>
                  <a:gd name="adj" fmla="val 9914"/>
                </a:avLst>
              </a:pr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7" name="Shape 1617"/>
              <p:cNvSpPr/>
              <p:nvPr/>
            </p:nvSpPr>
            <p:spPr>
              <a:xfrm rot="10800000" flipH="1">
                <a:off x="494674" y="3153740"/>
                <a:ext cx="532804" cy="532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7D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19" name="Shape 1619"/>
            <p:cNvSpPr/>
            <p:nvPr/>
          </p:nvSpPr>
          <p:spPr>
            <a:xfrm>
              <a:off x="59558" y="398318"/>
              <a:ext cx="4557293" cy="3008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面试官，你们好！ 我叫***，我来自＊学校，＊毕业。大学四年主修＊专业，其中对＊课程（如java，c...）产生了浓厚的兴趣，这些课程在学校就取得了良好的成绩，所以我也选择了以java为基础的android开发为培训课程，经过四个月的学习我也完成了我人生中第一个android项目，今天，我带着我的第一个android项目希望能求得android开发工程师一职，希望面试官能给我一个机会在android的道路上走下去，完成第二，第三..个项目。</a:t>
              </a:r>
            </a:p>
          </p:txBody>
        </p:sp>
      </p:grpSp>
      <p:grpSp>
        <p:nvGrpSpPr>
          <p:cNvPr id="1623" name="Group 1623"/>
          <p:cNvGrpSpPr/>
          <p:nvPr/>
        </p:nvGrpSpPr>
        <p:grpSpPr>
          <a:xfrm>
            <a:off x="7386919" y="596268"/>
            <a:ext cx="2729325" cy="782757"/>
            <a:chOff x="0" y="0"/>
            <a:chExt cx="2729323" cy="782756"/>
          </a:xfrm>
        </p:grpSpPr>
        <p:sp>
          <p:nvSpPr>
            <p:cNvPr id="1621" name="Shape 1621"/>
            <p:cNvSpPr/>
            <p:nvPr/>
          </p:nvSpPr>
          <p:spPr>
            <a:xfrm>
              <a:off x="0" y="0"/>
              <a:ext cx="2729324" cy="547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3600">
                  <a:latin typeface="方正黑体简体"/>
                  <a:ea typeface="方正黑体简体"/>
                  <a:cs typeface="方正黑体简体"/>
                  <a:sym typeface="方正黑体简体"/>
                </a:defRPr>
              </a:lvl1pPr>
            </a:lstStyle>
            <a:p>
              <a:pPr lvl="0">
                <a:defRPr sz="1800"/>
              </a:pPr>
              <a:r>
                <a:rPr sz="3600"/>
                <a:t>自我介绍</a:t>
              </a: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24223" y="513515"/>
              <a:ext cx="2510741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Adobe Myungjo Std M"/>
                  <a:ea typeface="Adobe Myungjo Std M"/>
                  <a:cs typeface="Adobe Myungjo Std M"/>
                  <a:sym typeface="Adobe Myungjo Std 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self-introduction</a:t>
              </a:r>
            </a:p>
          </p:txBody>
        </p:sp>
      </p:grpSp>
      <p:pic>
        <p:nvPicPr>
          <p:cNvPr id="162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856" y="4126612"/>
            <a:ext cx="2064592" cy="2755632"/>
          </a:xfrm>
          <a:prstGeom prst="rect">
            <a:avLst/>
          </a:prstGeom>
          <a:ln w="12700">
            <a:miter lim="400000"/>
          </a:ln>
        </p:spPr>
      </p:pic>
      <p:sp>
        <p:nvSpPr>
          <p:cNvPr id="1625" name="Shape 1625"/>
          <p:cNvSpPr/>
          <p:nvPr/>
        </p:nvSpPr>
        <p:spPr>
          <a:xfrm>
            <a:off x="9434830" y="1876050"/>
            <a:ext cx="2212688" cy="52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表述能力</a:t>
            </a:r>
          </a:p>
        </p:txBody>
      </p:sp>
      <p:sp>
        <p:nvSpPr>
          <p:cNvPr id="1626" name="Shape 1626"/>
          <p:cNvSpPr/>
          <p:nvPr/>
        </p:nvSpPr>
        <p:spPr>
          <a:xfrm>
            <a:off x="9434830" y="4187450"/>
            <a:ext cx="2212688" cy="522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逻辑思维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" grpId="1" animBg="1" advAuto="0"/>
      <p:bldP spid="162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5557546" y="5422177"/>
            <a:ext cx="1053626" cy="1621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21" lvl="0" indent="-342921" algn="ctr" defTabSz="913960">
              <a:defRPr sz="2000" b="1">
                <a:solidFill>
                  <a:srgbClr val="E7B921">
                    <a:alpha val="99000"/>
                  </a:srgbClr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/>
          </a:p>
        </p:txBody>
      </p:sp>
      <p:sp>
        <p:nvSpPr>
          <p:cNvPr id="1629" name="Shape 1629"/>
          <p:cNvSpPr>
            <a:spLocks noGrp="1"/>
          </p:cNvSpPr>
          <p:nvPr>
            <p:ph type="title"/>
          </p:nvPr>
        </p:nvSpPr>
        <p:spPr>
          <a:xfrm>
            <a:off x="122131" y="144037"/>
            <a:ext cx="1384342" cy="4847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600" spc="-100">
                <a:solidFill>
                  <a:srgbClr val="FFFFFF"/>
                </a:solidFill>
              </a:rPr>
              <a:t>薪资</a:t>
            </a:r>
          </a:p>
        </p:txBody>
      </p:sp>
      <p:sp>
        <p:nvSpPr>
          <p:cNvPr id="1630" name="Shape 1630"/>
          <p:cNvSpPr/>
          <p:nvPr/>
        </p:nvSpPr>
        <p:spPr>
          <a:xfrm>
            <a:off x="-20428" y="6606547"/>
            <a:ext cx="85305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3960">
              <a:defRPr sz="10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>
                    <a:alpha val="99000"/>
                  </a:srgbClr>
                </a:solidFill>
              </a:rPr>
              <a:t>© Microsoft</a:t>
            </a:r>
          </a:p>
        </p:txBody>
      </p:sp>
      <p:grpSp>
        <p:nvGrpSpPr>
          <p:cNvPr id="1634" name="Group 1634"/>
          <p:cNvGrpSpPr/>
          <p:nvPr/>
        </p:nvGrpSpPr>
        <p:grpSpPr>
          <a:xfrm>
            <a:off x="421972" y="1889349"/>
            <a:ext cx="1927413" cy="584201"/>
            <a:chOff x="0" y="0"/>
            <a:chExt cx="1927411" cy="584200"/>
          </a:xfrm>
        </p:grpSpPr>
        <p:sp>
          <p:nvSpPr>
            <p:cNvPr id="1631" name="Shape 1631"/>
            <p:cNvSpPr/>
            <p:nvPr/>
          </p:nvSpPr>
          <p:spPr>
            <a:xfrm>
              <a:off x="-1" y="0"/>
              <a:ext cx="1927413" cy="584200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311617" y="30489"/>
              <a:ext cx="150270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3960"/>
              <a:r>
                <a: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Q </a:t>
              </a: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你期望的薪资</a:t>
              </a:r>
              <a:r>
                <a: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?</a:t>
              </a:r>
            </a:p>
          </p:txBody>
        </p:sp>
        <p:pic>
          <p:nvPicPr>
            <p:cNvPr id="1633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148" y="46573"/>
              <a:ext cx="196472" cy="491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5" name="Shape 1635"/>
          <p:cNvSpPr/>
          <p:nvPr/>
        </p:nvSpPr>
        <p:spPr>
          <a:xfrm>
            <a:off x="632904" y="5211136"/>
            <a:ext cx="1927412" cy="584201"/>
          </a:xfrm>
          <a:prstGeom prst="rect">
            <a:avLst/>
          </a:prstGeom>
          <a:solidFill>
            <a:srgbClr val="8E499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8824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6619268" y="5211136"/>
            <a:ext cx="1927412" cy="584201"/>
          </a:xfrm>
          <a:prstGeom prst="rect">
            <a:avLst/>
          </a:prstGeom>
          <a:solidFill>
            <a:srgbClr val="ED532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8824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9612448" y="5211136"/>
            <a:ext cx="1927412" cy="584201"/>
          </a:xfrm>
          <a:prstGeom prst="rect">
            <a:avLst/>
          </a:prstGeom>
          <a:solidFill>
            <a:srgbClr val="94C94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8824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1032364" y="5241626"/>
            <a:ext cx="149042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3960"/>
            <a:r>
              <a:rPr sz="1400" dirty="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rPr>
              <a:t>Q </a:t>
            </a:r>
            <a:r>
              <a:rPr sz="1400" dirty="0" err="1">
                <a:solidFill>
                  <a:srgbClr val="FFFFFF">
                    <a:alpha val="99000"/>
                  </a:srgbClr>
                </a:solidFill>
              </a:rPr>
              <a:t>你期望的薪资</a:t>
            </a:r>
            <a:r>
              <a:rPr sz="1400" dirty="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rPr>
              <a:t>?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910614" y="5241626"/>
            <a:ext cx="1491233" cy="31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3960"/>
            <a:r>
              <a:rPr sz="1400" dirty="0" err="1">
                <a:solidFill>
                  <a:srgbClr val="FFFFFF">
                    <a:alpha val="99000"/>
                  </a:srgbClr>
                </a:solidFill>
              </a:rPr>
              <a:t>薪资范围</a:t>
            </a:r>
            <a:r>
              <a:rPr sz="1400" dirty="0">
                <a:solidFill>
                  <a:srgbClr val="FFFFFF">
                    <a:alpha val="99000"/>
                  </a:srgbClr>
                </a:solidFill>
              </a:rPr>
              <a:t> </a:t>
            </a:r>
            <a:r>
              <a:rPr sz="1400" dirty="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rPr>
              <a:t>&amp;</a:t>
            </a:r>
            <a:r>
              <a:rPr sz="1400" dirty="0" err="1">
                <a:solidFill>
                  <a:srgbClr val="FFFFFF">
                    <a:alpha val="99000"/>
                  </a:srgbClr>
                </a:solidFill>
              </a:rPr>
              <a:t>决心</a:t>
            </a:r>
            <a:endParaRPr sz="1400" dirty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9915069" y="5241626"/>
            <a:ext cx="153672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3960">
              <a:defRPr sz="1400">
                <a:solidFill>
                  <a:srgbClr val="FFFFFF">
                    <a:alpha val="99000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>
                    <a:alpha val="99000"/>
                  </a:srgbClr>
                </a:solidFill>
              </a:rPr>
              <a:t>OK</a:t>
            </a:r>
          </a:p>
        </p:txBody>
      </p:sp>
      <p:sp>
        <p:nvSpPr>
          <p:cNvPr id="1641" name="Shape 1641"/>
          <p:cNvSpPr/>
          <p:nvPr/>
        </p:nvSpPr>
        <p:spPr>
          <a:xfrm>
            <a:off x="2612222" y="5051235"/>
            <a:ext cx="8153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24">
              <a:defRPr sz="1400">
                <a:solidFill>
                  <a:srgbClr val="FFFFFF">
                    <a:alpha val="99000"/>
                  </a:srgbClr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>
                    <a:alpha val="99000"/>
                  </a:srgbClr>
                </a:solidFill>
              </a:rPr>
              <a:t>多次强调</a:t>
            </a:r>
          </a:p>
        </p:txBody>
      </p:sp>
      <p:sp>
        <p:nvSpPr>
          <p:cNvPr id="1642" name="Shape 1642"/>
          <p:cNvSpPr/>
          <p:nvPr/>
        </p:nvSpPr>
        <p:spPr>
          <a:xfrm>
            <a:off x="2620622" y="6175621"/>
            <a:ext cx="815341" cy="26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3960">
              <a:defRPr sz="1400">
                <a:solidFill>
                  <a:srgbClr val="FFFFFF">
                    <a:alpha val="99000"/>
                  </a:srgbClr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>
                    <a:alpha val="99000"/>
                  </a:srgbClr>
                </a:solidFill>
              </a:rPr>
              <a:t>自我说服</a:t>
            </a:r>
          </a:p>
        </p:txBody>
      </p:sp>
      <p:sp>
        <p:nvSpPr>
          <p:cNvPr id="1643" name="Shape 1643"/>
          <p:cNvSpPr/>
          <p:nvPr/>
        </p:nvSpPr>
        <p:spPr>
          <a:xfrm>
            <a:off x="6549353" y="6046387"/>
            <a:ext cx="1935510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3960">
              <a:defRPr sz="1400">
                <a:solidFill>
                  <a:srgbClr val="FFFFFF">
                    <a:alpha val="99000"/>
                  </a:srgbClr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>
                    <a:alpha val="99000"/>
                  </a:srgbClr>
                </a:solidFill>
              </a:rPr>
              <a:t>胜任所以值得</a:t>
            </a:r>
          </a:p>
        </p:txBody>
      </p:sp>
      <p:pic>
        <p:nvPicPr>
          <p:cNvPr id="1644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917" y="5257710"/>
            <a:ext cx="196472" cy="491053"/>
          </a:xfrm>
          <a:prstGeom prst="rect">
            <a:avLst/>
          </a:prstGeom>
          <a:ln w="12700">
            <a:miter lim="400000"/>
          </a:ln>
        </p:spPr>
      </p:pic>
      <p:sp>
        <p:nvSpPr>
          <p:cNvPr id="1645" name="Shape 1645"/>
          <p:cNvSpPr/>
          <p:nvPr/>
        </p:nvSpPr>
        <p:spPr>
          <a:xfrm>
            <a:off x="3588556" y="5224977"/>
            <a:ext cx="1927412" cy="584201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8824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3626084" y="6046387"/>
            <a:ext cx="1927412" cy="26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3960">
              <a:defRPr sz="1400">
                <a:solidFill>
                  <a:srgbClr val="FFFFFF">
                    <a:alpha val="99000"/>
                  </a:srgbClr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>
                    <a:alpha val="99000"/>
                  </a:srgbClr>
                </a:solidFill>
              </a:rPr>
              <a:t>个人价值所在</a:t>
            </a:r>
          </a:p>
        </p:txBody>
      </p:sp>
      <p:sp>
        <p:nvSpPr>
          <p:cNvPr id="1647" name="Shape 1647"/>
          <p:cNvSpPr/>
          <p:nvPr/>
        </p:nvSpPr>
        <p:spPr>
          <a:xfrm rot="5400000">
            <a:off x="4461567" y="4955807"/>
            <a:ext cx="256447" cy="193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124"/>
                  <a:pt x="10800" y="2511"/>
                </a:cubicBezTo>
                <a:lnTo>
                  <a:pt x="10800" y="8186"/>
                </a:lnTo>
                <a:cubicBezTo>
                  <a:pt x="10800" y="9573"/>
                  <a:pt x="15635" y="10697"/>
                  <a:pt x="21600" y="10697"/>
                </a:cubicBezTo>
                <a:cubicBezTo>
                  <a:pt x="15635" y="10697"/>
                  <a:pt x="10800" y="11821"/>
                  <a:pt x="10800" y="13208"/>
                </a:cubicBezTo>
                <a:lnTo>
                  <a:pt x="10800" y="19089"/>
                </a:lnTo>
                <a:cubicBezTo>
                  <a:pt x="10800" y="20476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48" name="Shape 1648"/>
          <p:cNvSpPr/>
          <p:nvPr/>
        </p:nvSpPr>
        <p:spPr>
          <a:xfrm rot="5400000">
            <a:off x="7450702" y="4955807"/>
            <a:ext cx="256447" cy="193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124"/>
                  <a:pt x="10800" y="2511"/>
                </a:cubicBezTo>
                <a:lnTo>
                  <a:pt x="10800" y="8186"/>
                </a:lnTo>
                <a:cubicBezTo>
                  <a:pt x="10800" y="9573"/>
                  <a:pt x="15635" y="10697"/>
                  <a:pt x="21600" y="10697"/>
                </a:cubicBezTo>
                <a:cubicBezTo>
                  <a:pt x="15635" y="10697"/>
                  <a:pt x="10800" y="11821"/>
                  <a:pt x="10800" y="13208"/>
                </a:cubicBezTo>
                <a:lnTo>
                  <a:pt x="10800" y="19089"/>
                </a:lnTo>
                <a:cubicBezTo>
                  <a:pt x="10800" y="20476"/>
                  <a:pt x="5965" y="21600"/>
                  <a:pt x="0" y="21600"/>
                </a:cubicBezTo>
              </a:path>
            </a:pathLst>
          </a:custGeom>
          <a:ln w="15875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8557397" y="5422176"/>
            <a:ext cx="1053626" cy="1621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21" lvl="0" indent="-342921" algn="ctr" defTabSz="913960">
              <a:defRPr sz="2000" b="1">
                <a:solidFill>
                  <a:srgbClr val="E7B921">
                    <a:alpha val="99000"/>
                  </a:srgbClr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5993605" y="1230012"/>
            <a:ext cx="1441048" cy="187961"/>
          </a:xfrm>
          <a:prstGeom prst="rightArrow">
            <a:avLst>
              <a:gd name="adj1" fmla="val 42718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21" lvl="0" indent="-342921" algn="ctr" defTabSz="913960">
              <a:defRPr sz="2000" b="1">
                <a:solidFill>
                  <a:srgbClr val="E7B921">
                    <a:alpha val="99000"/>
                  </a:srgbClr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/>
          </a:p>
        </p:txBody>
      </p:sp>
      <p:grpSp>
        <p:nvGrpSpPr>
          <p:cNvPr id="1655" name="Group 1655"/>
          <p:cNvGrpSpPr/>
          <p:nvPr/>
        </p:nvGrpSpPr>
        <p:grpSpPr>
          <a:xfrm>
            <a:off x="3983022" y="2041470"/>
            <a:ext cx="1935510" cy="854482"/>
            <a:chOff x="0" y="0"/>
            <a:chExt cx="1935508" cy="854480"/>
          </a:xfrm>
        </p:grpSpPr>
        <p:sp>
          <p:nvSpPr>
            <p:cNvPr id="1651" name="Shape 1651"/>
            <p:cNvSpPr/>
            <p:nvPr/>
          </p:nvSpPr>
          <p:spPr>
            <a:xfrm rot="5400000">
              <a:off x="839530" y="-241497"/>
              <a:ext cx="256447" cy="193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1124"/>
                    <a:pt x="10800" y="2511"/>
                  </a:cubicBezTo>
                  <a:lnTo>
                    <a:pt x="10800" y="8186"/>
                  </a:lnTo>
                  <a:cubicBezTo>
                    <a:pt x="10800" y="9573"/>
                    <a:pt x="15635" y="10697"/>
                    <a:pt x="21600" y="10697"/>
                  </a:cubicBezTo>
                  <a:cubicBezTo>
                    <a:pt x="15635" y="10697"/>
                    <a:pt x="10800" y="11821"/>
                    <a:pt x="10800" y="13208"/>
                  </a:cubicBezTo>
                  <a:lnTo>
                    <a:pt x="10800" y="19089"/>
                  </a:lnTo>
                  <a:cubicBezTo>
                    <a:pt x="10800" y="20476"/>
                    <a:pt x="5965" y="21600"/>
                    <a:pt x="0" y="2160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8096" y="0"/>
              <a:ext cx="1927413" cy="584201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303755" y="30490"/>
              <a:ext cx="155980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3960">
                <a:def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A 3000-3500</a:t>
              </a:r>
            </a:p>
          </p:txBody>
        </p:sp>
        <p:pic>
          <p:nvPicPr>
            <p:cNvPr id="1654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86" y="46574"/>
              <a:ext cx="196472" cy="491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56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4145" y="5257710"/>
            <a:ext cx="196472" cy="49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7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8599" y="5261095"/>
            <a:ext cx="196472" cy="491053"/>
          </a:xfrm>
          <a:prstGeom prst="rect">
            <a:avLst/>
          </a:prstGeom>
          <a:ln w="12700">
            <a:miter lim="400000"/>
          </a:ln>
        </p:spPr>
      </p:pic>
      <p:sp>
        <p:nvSpPr>
          <p:cNvPr id="1658" name="Shape 1658"/>
          <p:cNvSpPr/>
          <p:nvPr/>
        </p:nvSpPr>
        <p:spPr>
          <a:xfrm>
            <a:off x="310995" y="4782339"/>
            <a:ext cx="11140803" cy="1"/>
          </a:xfrm>
          <a:prstGeom prst="line">
            <a:avLst/>
          </a:prstGeom>
          <a:ln>
            <a:solidFill>
              <a:srgbClr val="3397D3"/>
            </a:solidFill>
            <a:prstDash val="sysDash"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665" name="Group 1665"/>
          <p:cNvGrpSpPr/>
          <p:nvPr/>
        </p:nvGrpSpPr>
        <p:grpSpPr>
          <a:xfrm>
            <a:off x="3674400" y="5255469"/>
            <a:ext cx="1758461" cy="507137"/>
            <a:chOff x="0" y="0"/>
            <a:chExt cx="1758459" cy="507136"/>
          </a:xfrm>
        </p:grpSpPr>
        <p:sp>
          <p:nvSpPr>
            <p:cNvPr id="1659" name="Shape 1659"/>
            <p:cNvSpPr/>
            <p:nvPr/>
          </p:nvSpPr>
          <p:spPr>
            <a:xfrm>
              <a:off x="219333" y="0"/>
              <a:ext cx="1539127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3960"/>
              <a:r>
                <a:rPr sz="1400" dirty="0" err="1">
                  <a:solidFill>
                    <a:srgbClr val="FFFFFF">
                      <a:alpha val="99000"/>
                    </a:srgbClr>
                  </a:solidFill>
                </a:rPr>
                <a:t>优势</a:t>
              </a:r>
              <a:r>
                <a:rPr sz="1400" dirty="0" err="1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&amp;</a:t>
              </a:r>
              <a:r>
                <a:rPr sz="1400" dirty="0" err="1">
                  <a:solidFill>
                    <a:srgbClr val="FFFFFF">
                      <a:alpha val="99000"/>
                    </a:srgbClr>
                  </a:solidFill>
                </a:rPr>
                <a:t>论据</a:t>
              </a:r>
              <a:endParaRPr sz="1400" dirty="0">
                <a:solidFill>
                  <a:srgbClr val="FFFFFF">
                    <a:alpha val="99000"/>
                  </a:srgbClr>
                </a:solidFill>
              </a:endParaRPr>
            </a:p>
          </p:txBody>
        </p:sp>
        <p:pic>
          <p:nvPicPr>
            <p:cNvPr id="1660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1" y="16084"/>
              <a:ext cx="196472" cy="491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64" name="Group 1664"/>
            <p:cNvGrpSpPr/>
            <p:nvPr/>
          </p:nvGrpSpPr>
          <p:grpSpPr>
            <a:xfrm>
              <a:off x="-1" y="147498"/>
              <a:ext cx="215300" cy="211454"/>
              <a:chOff x="0" y="0"/>
              <a:chExt cx="215298" cy="211453"/>
            </a:xfrm>
          </p:grpSpPr>
          <p:sp>
            <p:nvSpPr>
              <p:cNvPr id="1661" name="Shape 1661"/>
              <p:cNvSpPr/>
              <p:nvPr/>
            </p:nvSpPr>
            <p:spPr>
              <a:xfrm>
                <a:off x="100181" y="0"/>
                <a:ext cx="115118" cy="85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7" extrusionOk="0">
                    <a:moveTo>
                      <a:pt x="0" y="594"/>
                    </a:moveTo>
                    <a:lnTo>
                      <a:pt x="0" y="594"/>
                    </a:lnTo>
                    <a:cubicBezTo>
                      <a:pt x="8411" y="-1973"/>
                      <a:pt x="16984" y="4010"/>
                      <a:pt x="19410" y="14139"/>
                    </a:cubicBezTo>
                    <a:lnTo>
                      <a:pt x="21600" y="14139"/>
                    </a:lnTo>
                    <a:lnTo>
                      <a:pt x="17750" y="19627"/>
                    </a:lnTo>
                    <a:lnTo>
                      <a:pt x="12386" y="14139"/>
                    </a:lnTo>
                    <a:lnTo>
                      <a:pt x="14526" y="14139"/>
                    </a:lnTo>
                    <a:lnTo>
                      <a:pt x="14526" y="14139"/>
                    </a:lnTo>
                    <a:cubicBezTo>
                      <a:pt x="12306" y="7792"/>
                      <a:pt x="6621" y="4354"/>
                      <a:pt x="1121" y="6032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1662" name="Shape 1662"/>
              <p:cNvSpPr/>
              <p:nvPr/>
            </p:nvSpPr>
            <p:spPr>
              <a:xfrm rot="14439571">
                <a:off x="8122" y="32095"/>
                <a:ext cx="115105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6" extrusionOk="0">
                    <a:moveTo>
                      <a:pt x="0" y="595"/>
                    </a:moveTo>
                    <a:lnTo>
                      <a:pt x="0" y="595"/>
                    </a:lnTo>
                    <a:cubicBezTo>
                      <a:pt x="8411" y="-1974"/>
                      <a:pt x="16985" y="4010"/>
                      <a:pt x="19409" y="14141"/>
                    </a:cubicBezTo>
                    <a:lnTo>
                      <a:pt x="21600" y="14141"/>
                    </a:lnTo>
                    <a:lnTo>
                      <a:pt x="17748" y="19626"/>
                    </a:lnTo>
                    <a:lnTo>
                      <a:pt x="12385" y="14141"/>
                    </a:lnTo>
                    <a:lnTo>
                      <a:pt x="14526" y="14141"/>
                    </a:lnTo>
                    <a:lnTo>
                      <a:pt x="14526" y="14141"/>
                    </a:lnTo>
                    <a:cubicBezTo>
                      <a:pt x="12307" y="7791"/>
                      <a:pt x="6621" y="4351"/>
                      <a:pt x="1122" y="6031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1663" name="Shape 1663"/>
              <p:cNvSpPr/>
              <p:nvPr/>
            </p:nvSpPr>
            <p:spPr>
              <a:xfrm rot="7330432">
                <a:off x="80426" y="96860"/>
                <a:ext cx="115105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6" extrusionOk="0">
                    <a:moveTo>
                      <a:pt x="0" y="595"/>
                    </a:moveTo>
                    <a:lnTo>
                      <a:pt x="0" y="595"/>
                    </a:lnTo>
                    <a:cubicBezTo>
                      <a:pt x="8411" y="-1974"/>
                      <a:pt x="16985" y="4010"/>
                      <a:pt x="19409" y="14141"/>
                    </a:cubicBezTo>
                    <a:lnTo>
                      <a:pt x="21600" y="14141"/>
                    </a:lnTo>
                    <a:lnTo>
                      <a:pt x="17748" y="19626"/>
                    </a:lnTo>
                    <a:lnTo>
                      <a:pt x="12385" y="14141"/>
                    </a:lnTo>
                    <a:lnTo>
                      <a:pt x="14526" y="14141"/>
                    </a:lnTo>
                    <a:lnTo>
                      <a:pt x="14526" y="14141"/>
                    </a:lnTo>
                    <a:cubicBezTo>
                      <a:pt x="12307" y="7791"/>
                      <a:pt x="6621" y="4351"/>
                      <a:pt x="1122" y="6031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</p:grpSp>
      </p:grpSp>
      <p:sp>
        <p:nvSpPr>
          <p:cNvPr id="1666" name="Shape 1666"/>
          <p:cNvSpPr/>
          <p:nvPr/>
        </p:nvSpPr>
        <p:spPr>
          <a:xfrm rot="19005331">
            <a:off x="2666870" y="4717317"/>
            <a:ext cx="841542" cy="84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 rot="19357473" flipH="1" flipV="1">
            <a:off x="2593402" y="5556691"/>
            <a:ext cx="926172" cy="774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8" extrusionOk="0">
                <a:moveTo>
                  <a:pt x="0" y="122"/>
                </a:moveTo>
                <a:lnTo>
                  <a:pt x="0" y="122"/>
                </a:lnTo>
                <a:cubicBezTo>
                  <a:pt x="10781" y="-1152"/>
                  <a:pt x="20432" y="7712"/>
                  <a:pt x="21557" y="19919"/>
                </a:cubicBezTo>
                <a:cubicBezTo>
                  <a:pt x="21573" y="20095"/>
                  <a:pt x="21587" y="20271"/>
                  <a:pt x="21600" y="20448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68" name="Shape 1668"/>
          <p:cNvSpPr/>
          <p:nvPr/>
        </p:nvSpPr>
        <p:spPr>
          <a:xfrm rot="19005331">
            <a:off x="2320713" y="1085106"/>
            <a:ext cx="1554738" cy="904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61" extrusionOk="0">
                <a:moveTo>
                  <a:pt x="0" y="85"/>
                </a:moveTo>
                <a:lnTo>
                  <a:pt x="0" y="85"/>
                </a:lnTo>
                <a:cubicBezTo>
                  <a:pt x="10903" y="-939"/>
                  <a:pt x="20538" y="7443"/>
                  <a:pt x="21520" y="18807"/>
                </a:cubicBezTo>
                <a:cubicBezTo>
                  <a:pt x="21573" y="19424"/>
                  <a:pt x="21600" y="20042"/>
                  <a:pt x="21600" y="20661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669" name="Shape 1669"/>
          <p:cNvSpPr/>
          <p:nvPr/>
        </p:nvSpPr>
        <p:spPr>
          <a:xfrm rot="19452671" flipH="1" flipV="1">
            <a:off x="2734442" y="3067014"/>
            <a:ext cx="1043010" cy="1100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93" extrusionOk="0">
                <a:moveTo>
                  <a:pt x="0" y="359"/>
                </a:moveTo>
                <a:lnTo>
                  <a:pt x="0" y="359"/>
                </a:lnTo>
                <a:cubicBezTo>
                  <a:pt x="9862" y="-1707"/>
                  <a:pt x="19387" y="5364"/>
                  <a:pt x="21276" y="16153"/>
                </a:cubicBezTo>
                <a:cubicBezTo>
                  <a:pt x="21491" y="17386"/>
                  <a:pt x="21600" y="18638"/>
                  <a:pt x="21600" y="19893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674" name="Group 1674"/>
          <p:cNvGrpSpPr/>
          <p:nvPr/>
        </p:nvGrpSpPr>
        <p:grpSpPr>
          <a:xfrm>
            <a:off x="7664521" y="988261"/>
            <a:ext cx="2062368" cy="598000"/>
            <a:chOff x="0" y="0"/>
            <a:chExt cx="2062366" cy="597999"/>
          </a:xfrm>
        </p:grpSpPr>
        <p:sp>
          <p:nvSpPr>
            <p:cNvPr id="1670" name="Shape 1670"/>
            <p:cNvSpPr/>
            <p:nvPr/>
          </p:nvSpPr>
          <p:spPr>
            <a:xfrm>
              <a:off x="0" y="0"/>
              <a:ext cx="2062367" cy="598000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318287" y="31210"/>
              <a:ext cx="163047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3960">
                <a:def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O</a:t>
              </a:r>
            </a:p>
          </p:txBody>
        </p:sp>
        <p:pic>
          <p:nvPicPr>
            <p:cNvPr id="1672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062" y="47674"/>
              <a:ext cx="210229" cy="502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3" name="Shape 1673"/>
            <p:cNvSpPr/>
            <p:nvPr/>
          </p:nvSpPr>
          <p:spPr>
            <a:xfrm>
              <a:off x="102064" y="320825"/>
              <a:ext cx="222218" cy="21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37"/>
                  </a:moveTo>
                  <a:lnTo>
                    <a:pt x="3564" y="0"/>
                  </a:lnTo>
                  <a:lnTo>
                    <a:pt x="10800" y="7127"/>
                  </a:lnTo>
                  <a:lnTo>
                    <a:pt x="18036" y="0"/>
                  </a:lnTo>
                  <a:lnTo>
                    <a:pt x="21600" y="3837"/>
                  </a:lnTo>
                  <a:lnTo>
                    <a:pt x="14530" y="10800"/>
                  </a:lnTo>
                  <a:lnTo>
                    <a:pt x="21600" y="17763"/>
                  </a:lnTo>
                  <a:lnTo>
                    <a:pt x="18036" y="21600"/>
                  </a:lnTo>
                  <a:lnTo>
                    <a:pt x="10800" y="14473"/>
                  </a:lnTo>
                  <a:lnTo>
                    <a:pt x="3564" y="21600"/>
                  </a:lnTo>
                  <a:lnTo>
                    <a:pt x="0" y="17763"/>
                  </a:lnTo>
                  <a:lnTo>
                    <a:pt x="7070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342921" lvl="0" indent="-342921" algn="ctr" defTabSz="913960">
                <a:defRPr sz="2000" b="1">
                  <a:solidFill>
                    <a:srgbClr val="E7B921">
                      <a:alpha val="99000"/>
                    </a:srgbClr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pPr>
              <a:endParaRPr/>
            </a:p>
          </p:txBody>
        </p:sp>
      </p:grpSp>
      <p:grpSp>
        <p:nvGrpSpPr>
          <p:cNvPr id="1679" name="Group 1679"/>
          <p:cNvGrpSpPr/>
          <p:nvPr/>
        </p:nvGrpSpPr>
        <p:grpSpPr>
          <a:xfrm>
            <a:off x="4024093" y="964057"/>
            <a:ext cx="1935509" cy="854481"/>
            <a:chOff x="0" y="0"/>
            <a:chExt cx="1935508" cy="854480"/>
          </a:xfrm>
        </p:grpSpPr>
        <p:sp>
          <p:nvSpPr>
            <p:cNvPr id="1675" name="Shape 1675"/>
            <p:cNvSpPr/>
            <p:nvPr/>
          </p:nvSpPr>
          <p:spPr>
            <a:xfrm rot="5400000">
              <a:off x="839530" y="-241497"/>
              <a:ext cx="256447" cy="193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1124"/>
                    <a:pt x="10800" y="2511"/>
                  </a:cubicBezTo>
                  <a:lnTo>
                    <a:pt x="10800" y="8186"/>
                  </a:lnTo>
                  <a:cubicBezTo>
                    <a:pt x="10800" y="9573"/>
                    <a:pt x="15635" y="10697"/>
                    <a:pt x="21600" y="10697"/>
                  </a:cubicBezTo>
                  <a:cubicBezTo>
                    <a:pt x="15635" y="10697"/>
                    <a:pt x="10800" y="11821"/>
                    <a:pt x="10800" y="13208"/>
                  </a:cubicBezTo>
                  <a:lnTo>
                    <a:pt x="10800" y="19089"/>
                  </a:lnTo>
                  <a:cubicBezTo>
                    <a:pt x="10800" y="20476"/>
                    <a:pt x="5965" y="21600"/>
                    <a:pt x="0" y="2160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8096" y="0"/>
              <a:ext cx="1927413" cy="584201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303755" y="30490"/>
              <a:ext cx="155980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3960">
                <a:def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A 3000</a:t>
              </a:r>
            </a:p>
          </p:txBody>
        </p:sp>
        <p:pic>
          <p:nvPicPr>
            <p:cNvPr id="1678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86" y="46574"/>
              <a:ext cx="196472" cy="491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0" name="Shape 1680"/>
          <p:cNvSpPr/>
          <p:nvPr/>
        </p:nvSpPr>
        <p:spPr>
          <a:xfrm>
            <a:off x="5993605" y="2217479"/>
            <a:ext cx="1441048" cy="187961"/>
          </a:xfrm>
          <a:prstGeom prst="rightArrow">
            <a:avLst>
              <a:gd name="adj1" fmla="val 42718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21" lvl="0" indent="-342921" algn="ctr" defTabSz="913960">
              <a:defRPr sz="2000" b="1">
                <a:solidFill>
                  <a:srgbClr val="E7B921">
                    <a:alpha val="99000"/>
                  </a:srgbClr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/>
          </a:p>
        </p:txBody>
      </p:sp>
      <p:grpSp>
        <p:nvGrpSpPr>
          <p:cNvPr id="1685" name="Group 1685"/>
          <p:cNvGrpSpPr/>
          <p:nvPr/>
        </p:nvGrpSpPr>
        <p:grpSpPr>
          <a:xfrm>
            <a:off x="7650250" y="1971782"/>
            <a:ext cx="2062368" cy="598000"/>
            <a:chOff x="0" y="0"/>
            <a:chExt cx="2062366" cy="597999"/>
          </a:xfrm>
        </p:grpSpPr>
        <p:sp>
          <p:nvSpPr>
            <p:cNvPr id="1681" name="Shape 1681"/>
            <p:cNvSpPr/>
            <p:nvPr/>
          </p:nvSpPr>
          <p:spPr>
            <a:xfrm>
              <a:off x="0" y="0"/>
              <a:ext cx="2062367" cy="598000"/>
            </a:xfrm>
            <a:prstGeom prst="rect">
              <a:avLst/>
            </a:prstGeom>
            <a:solidFill>
              <a:srgbClr val="94C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318287" y="31210"/>
              <a:ext cx="163047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3960">
                <a:def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O</a:t>
              </a:r>
            </a:p>
          </p:txBody>
        </p:sp>
        <p:pic>
          <p:nvPicPr>
            <p:cNvPr id="1683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062" y="47674"/>
              <a:ext cx="210229" cy="502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4" name="Shape 1684"/>
            <p:cNvSpPr/>
            <p:nvPr/>
          </p:nvSpPr>
          <p:spPr>
            <a:xfrm>
              <a:off x="102064" y="320825"/>
              <a:ext cx="222218" cy="21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37"/>
                  </a:moveTo>
                  <a:lnTo>
                    <a:pt x="3564" y="0"/>
                  </a:lnTo>
                  <a:lnTo>
                    <a:pt x="10800" y="7127"/>
                  </a:lnTo>
                  <a:lnTo>
                    <a:pt x="18036" y="0"/>
                  </a:lnTo>
                  <a:lnTo>
                    <a:pt x="21600" y="3837"/>
                  </a:lnTo>
                  <a:lnTo>
                    <a:pt x="14530" y="10800"/>
                  </a:lnTo>
                  <a:lnTo>
                    <a:pt x="21600" y="17763"/>
                  </a:lnTo>
                  <a:lnTo>
                    <a:pt x="18036" y="21600"/>
                  </a:lnTo>
                  <a:lnTo>
                    <a:pt x="10800" y="14473"/>
                  </a:lnTo>
                  <a:lnTo>
                    <a:pt x="3564" y="21600"/>
                  </a:lnTo>
                  <a:lnTo>
                    <a:pt x="0" y="17763"/>
                  </a:lnTo>
                  <a:lnTo>
                    <a:pt x="7070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342921" lvl="0" indent="-342921" algn="ctr" defTabSz="913960">
                <a:defRPr sz="2000" b="1">
                  <a:solidFill>
                    <a:srgbClr val="E7B921">
                      <a:alpha val="99000"/>
                    </a:srgbClr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pPr>
              <a:endParaRPr/>
            </a:p>
          </p:txBody>
        </p:sp>
      </p:grpSp>
      <p:grpSp>
        <p:nvGrpSpPr>
          <p:cNvPr id="1690" name="Group 1690"/>
          <p:cNvGrpSpPr/>
          <p:nvPr/>
        </p:nvGrpSpPr>
        <p:grpSpPr>
          <a:xfrm>
            <a:off x="3966783" y="2983357"/>
            <a:ext cx="1935509" cy="1183802"/>
            <a:chOff x="0" y="0"/>
            <a:chExt cx="1935508" cy="1183801"/>
          </a:xfrm>
        </p:grpSpPr>
        <p:sp>
          <p:nvSpPr>
            <p:cNvPr id="1686" name="Shape 1686"/>
            <p:cNvSpPr/>
            <p:nvPr/>
          </p:nvSpPr>
          <p:spPr>
            <a:xfrm rot="5400000">
              <a:off x="790113" y="38407"/>
              <a:ext cx="355281" cy="193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1557"/>
                    <a:pt x="10800" y="3479"/>
                  </a:cubicBezTo>
                  <a:lnTo>
                    <a:pt x="10800" y="7218"/>
                  </a:lnTo>
                  <a:cubicBezTo>
                    <a:pt x="10800" y="9140"/>
                    <a:pt x="15635" y="10697"/>
                    <a:pt x="21600" y="10697"/>
                  </a:cubicBezTo>
                  <a:cubicBezTo>
                    <a:pt x="15635" y="10697"/>
                    <a:pt x="10800" y="12254"/>
                    <a:pt x="10800" y="14176"/>
                  </a:cubicBezTo>
                  <a:lnTo>
                    <a:pt x="10800" y="18121"/>
                  </a:lnTo>
                  <a:cubicBezTo>
                    <a:pt x="10800" y="20043"/>
                    <a:pt x="5965" y="21600"/>
                    <a:pt x="0" y="2160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3960">
                <a:defRPr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8096" y="0"/>
              <a:ext cx="1927413" cy="809355"/>
            </a:xfrm>
            <a:prstGeom prst="rect">
              <a:avLst/>
            </a:prstGeom>
            <a:solidFill>
              <a:srgbClr val="ED53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303755" y="42241"/>
              <a:ext cx="1559805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3960"/>
              <a:r>
                <a: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A </a:t>
              </a: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贵公司对于应届生是否有统一的薪资标准</a:t>
              </a:r>
            </a:p>
          </p:txBody>
        </p:sp>
        <p:pic>
          <p:nvPicPr>
            <p:cNvPr id="1689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86" y="64523"/>
              <a:ext cx="196472" cy="680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1" name="Shape 1691"/>
          <p:cNvSpPr/>
          <p:nvPr/>
        </p:nvSpPr>
        <p:spPr>
          <a:xfrm>
            <a:off x="5959602" y="3172611"/>
            <a:ext cx="1441048" cy="187961"/>
          </a:xfrm>
          <a:prstGeom prst="rightArrow">
            <a:avLst>
              <a:gd name="adj1" fmla="val 42718"/>
              <a:gd name="adj2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342921" lvl="0" indent="-342921" algn="ctr" defTabSz="913960">
              <a:defRPr sz="2000" b="1">
                <a:solidFill>
                  <a:srgbClr val="E7B921">
                    <a:alpha val="99000"/>
                  </a:srgbClr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/>
          </a:p>
        </p:txBody>
      </p:sp>
      <p:grpSp>
        <p:nvGrpSpPr>
          <p:cNvPr id="1695" name="Group 1695"/>
          <p:cNvGrpSpPr/>
          <p:nvPr/>
        </p:nvGrpSpPr>
        <p:grpSpPr>
          <a:xfrm>
            <a:off x="487667" y="3250696"/>
            <a:ext cx="1927413" cy="584201"/>
            <a:chOff x="0" y="0"/>
            <a:chExt cx="1927411" cy="584200"/>
          </a:xfrm>
        </p:grpSpPr>
        <p:sp>
          <p:nvSpPr>
            <p:cNvPr id="1692" name="Shape 1692"/>
            <p:cNvSpPr/>
            <p:nvPr/>
          </p:nvSpPr>
          <p:spPr>
            <a:xfrm>
              <a:off x="-1" y="0"/>
              <a:ext cx="1927413" cy="584200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159">
                <a:defRPr sz="2200">
                  <a:solidFill>
                    <a:srgbClr val="FFFFFF">
                      <a:alpha val="98824"/>
                    </a:srgb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96470" y="31383"/>
              <a:ext cx="1598767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3960"/>
              <a:r>
                <a: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Q </a:t>
              </a:r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你可以直接说你的期望</a:t>
              </a:r>
            </a:p>
          </p:txBody>
        </p:sp>
        <p:pic>
          <p:nvPicPr>
            <p:cNvPr id="1694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7467"/>
              <a:ext cx="196472" cy="491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6" name="Shape 1696"/>
          <p:cNvSpPr/>
          <p:nvPr/>
        </p:nvSpPr>
        <p:spPr>
          <a:xfrm>
            <a:off x="7596992" y="2919952"/>
            <a:ext cx="2168886" cy="589582"/>
          </a:xfrm>
          <a:prstGeom prst="rect">
            <a:avLst/>
          </a:prstGeom>
          <a:solidFill>
            <a:srgbClr val="3397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159">
              <a:defRPr sz="2200">
                <a:solidFill>
                  <a:srgbClr val="FFFFFF">
                    <a:alpha val="98824"/>
                  </a:srgbClr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703" name="Group 1703"/>
          <p:cNvGrpSpPr/>
          <p:nvPr/>
        </p:nvGrpSpPr>
        <p:grpSpPr>
          <a:xfrm>
            <a:off x="7634965" y="2971200"/>
            <a:ext cx="2077653" cy="507136"/>
            <a:chOff x="0" y="0"/>
            <a:chExt cx="2077651" cy="507135"/>
          </a:xfrm>
        </p:grpSpPr>
        <p:sp>
          <p:nvSpPr>
            <p:cNvPr id="1697" name="Shape 1697"/>
            <p:cNvSpPr/>
            <p:nvPr/>
          </p:nvSpPr>
          <p:spPr>
            <a:xfrm>
              <a:off x="219334" y="0"/>
              <a:ext cx="1858318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defTabSz="913960"/>
              <a:r>
                <a:rPr sz="1400">
                  <a:solidFill>
                    <a:srgbClr val="FFFFFF">
                      <a:alpha val="99000"/>
                    </a:srgbClr>
                  </a:solidFill>
                </a:rPr>
                <a:t>我们公司的对应届生的标准是</a:t>
              </a:r>
              <a:r>
                <a:rPr sz="1400">
                  <a:solidFill>
                    <a:srgbClr val="FFFFFF">
                      <a:alpha val="99000"/>
                    </a:srgbClr>
                  </a:solidFill>
                  <a:latin typeface="Segoe UI"/>
                  <a:ea typeface="Segoe UI"/>
                  <a:cs typeface="Segoe UI"/>
                  <a:sym typeface="Segoe UI"/>
                </a:rPr>
                <a:t>2500</a:t>
              </a:r>
            </a:p>
          </p:txBody>
        </p:sp>
        <p:pic>
          <p:nvPicPr>
            <p:cNvPr id="1698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861" y="16084"/>
              <a:ext cx="196472" cy="491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2" name="Group 1702"/>
            <p:cNvGrpSpPr/>
            <p:nvPr/>
          </p:nvGrpSpPr>
          <p:grpSpPr>
            <a:xfrm>
              <a:off x="-1" y="147498"/>
              <a:ext cx="215300" cy="211454"/>
              <a:chOff x="0" y="0"/>
              <a:chExt cx="215298" cy="211453"/>
            </a:xfrm>
          </p:grpSpPr>
          <p:sp>
            <p:nvSpPr>
              <p:cNvPr id="1699" name="Shape 1699"/>
              <p:cNvSpPr/>
              <p:nvPr/>
            </p:nvSpPr>
            <p:spPr>
              <a:xfrm>
                <a:off x="100181" y="0"/>
                <a:ext cx="115118" cy="85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7" extrusionOk="0">
                    <a:moveTo>
                      <a:pt x="0" y="594"/>
                    </a:moveTo>
                    <a:lnTo>
                      <a:pt x="0" y="594"/>
                    </a:lnTo>
                    <a:cubicBezTo>
                      <a:pt x="8411" y="-1973"/>
                      <a:pt x="16984" y="4010"/>
                      <a:pt x="19410" y="14139"/>
                    </a:cubicBezTo>
                    <a:lnTo>
                      <a:pt x="21600" y="14139"/>
                    </a:lnTo>
                    <a:lnTo>
                      <a:pt x="17750" y="19627"/>
                    </a:lnTo>
                    <a:lnTo>
                      <a:pt x="12386" y="14139"/>
                    </a:lnTo>
                    <a:lnTo>
                      <a:pt x="14526" y="14139"/>
                    </a:lnTo>
                    <a:lnTo>
                      <a:pt x="14526" y="14139"/>
                    </a:lnTo>
                    <a:cubicBezTo>
                      <a:pt x="12306" y="7792"/>
                      <a:pt x="6621" y="4354"/>
                      <a:pt x="1121" y="6032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1700" name="Shape 1700"/>
              <p:cNvSpPr/>
              <p:nvPr/>
            </p:nvSpPr>
            <p:spPr>
              <a:xfrm rot="14439571">
                <a:off x="8122" y="32095"/>
                <a:ext cx="115105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6" extrusionOk="0">
                    <a:moveTo>
                      <a:pt x="0" y="595"/>
                    </a:moveTo>
                    <a:lnTo>
                      <a:pt x="0" y="595"/>
                    </a:lnTo>
                    <a:cubicBezTo>
                      <a:pt x="8411" y="-1974"/>
                      <a:pt x="16985" y="4010"/>
                      <a:pt x="19409" y="14141"/>
                    </a:cubicBezTo>
                    <a:lnTo>
                      <a:pt x="21600" y="14141"/>
                    </a:lnTo>
                    <a:lnTo>
                      <a:pt x="17748" y="19626"/>
                    </a:lnTo>
                    <a:lnTo>
                      <a:pt x="12385" y="14141"/>
                    </a:lnTo>
                    <a:lnTo>
                      <a:pt x="14526" y="14141"/>
                    </a:lnTo>
                    <a:lnTo>
                      <a:pt x="14526" y="14141"/>
                    </a:lnTo>
                    <a:cubicBezTo>
                      <a:pt x="12307" y="7791"/>
                      <a:pt x="6621" y="4351"/>
                      <a:pt x="1122" y="6031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  <p:sp>
            <p:nvSpPr>
              <p:cNvPr id="1701" name="Shape 1701"/>
              <p:cNvSpPr/>
              <p:nvPr/>
            </p:nvSpPr>
            <p:spPr>
              <a:xfrm rot="7330432">
                <a:off x="80426" y="96860"/>
                <a:ext cx="115105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26" extrusionOk="0">
                    <a:moveTo>
                      <a:pt x="0" y="595"/>
                    </a:moveTo>
                    <a:lnTo>
                      <a:pt x="0" y="595"/>
                    </a:lnTo>
                    <a:cubicBezTo>
                      <a:pt x="8411" y="-1974"/>
                      <a:pt x="16985" y="4010"/>
                      <a:pt x="19409" y="14141"/>
                    </a:cubicBezTo>
                    <a:lnTo>
                      <a:pt x="21600" y="14141"/>
                    </a:lnTo>
                    <a:lnTo>
                      <a:pt x="17748" y="19626"/>
                    </a:lnTo>
                    <a:lnTo>
                      <a:pt x="12385" y="14141"/>
                    </a:lnTo>
                    <a:lnTo>
                      <a:pt x="14526" y="14141"/>
                    </a:lnTo>
                    <a:lnTo>
                      <a:pt x="14526" y="14141"/>
                    </a:lnTo>
                    <a:cubicBezTo>
                      <a:pt x="12307" y="7791"/>
                      <a:pt x="6621" y="4351"/>
                      <a:pt x="1122" y="6031"/>
                    </a:cubicBezTo>
                    <a:close/>
                  </a:path>
                </a:pathLst>
              </a:custGeom>
              <a:solidFill>
                <a:srgbClr val="3635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159">
                  <a:defRPr sz="2200">
                    <a:solidFill>
                      <a:srgbClr val="FFFFFF">
                        <a:alpha val="98824"/>
                      </a:srgbClr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pPr>
                <a:endParaRPr/>
              </a:p>
            </p:txBody>
          </p:sp>
        </p:grpSp>
      </p:grpSp>
      <p:sp>
        <p:nvSpPr>
          <p:cNvPr id="1704" name="Shape 1704"/>
          <p:cNvSpPr/>
          <p:nvPr/>
        </p:nvSpPr>
        <p:spPr>
          <a:xfrm rot="20529267">
            <a:off x="2539849" y="1952212"/>
            <a:ext cx="1190421" cy="61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6" extrusionOk="0">
                <a:moveTo>
                  <a:pt x="0" y="64"/>
                </a:moveTo>
                <a:lnTo>
                  <a:pt x="0" y="64"/>
                </a:lnTo>
                <a:cubicBezTo>
                  <a:pt x="11029" y="-834"/>
                  <a:pt x="20672" y="7706"/>
                  <a:pt x="21538" y="19139"/>
                </a:cubicBezTo>
                <a:cubicBezTo>
                  <a:pt x="21579" y="19680"/>
                  <a:pt x="21600" y="20223"/>
                  <a:pt x="21600" y="20766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705" name="Shape 1705"/>
          <p:cNvSpPr/>
          <p:nvPr/>
        </p:nvSpPr>
        <p:spPr>
          <a:xfrm rot="336769">
            <a:off x="2420140" y="2510251"/>
            <a:ext cx="1453417" cy="478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6" extrusionOk="0">
                <a:moveTo>
                  <a:pt x="0" y="26"/>
                </a:moveTo>
                <a:lnTo>
                  <a:pt x="0" y="26"/>
                </a:lnTo>
                <a:cubicBezTo>
                  <a:pt x="11358" y="-544"/>
                  <a:pt x="21018" y="8410"/>
                  <a:pt x="21575" y="20024"/>
                </a:cubicBezTo>
                <a:cubicBezTo>
                  <a:pt x="21592" y="20368"/>
                  <a:pt x="21600" y="20712"/>
                  <a:pt x="21600" y="21056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706" name="Shape 1706"/>
          <p:cNvSpPr/>
          <p:nvPr/>
        </p:nvSpPr>
        <p:spPr>
          <a:xfrm flipV="1">
            <a:off x="1419816" y="592905"/>
            <a:ext cx="10772778" cy="418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3" h="18980" extrusionOk="0">
                <a:moveTo>
                  <a:pt x="681" y="4208"/>
                </a:moveTo>
                <a:lnTo>
                  <a:pt x="681" y="4208"/>
                </a:lnTo>
                <a:cubicBezTo>
                  <a:pt x="3947" y="-146"/>
                  <a:pt x="10547" y="-1310"/>
                  <a:pt x="15422" y="1607"/>
                </a:cubicBezTo>
                <a:cubicBezTo>
                  <a:pt x="20296" y="4525"/>
                  <a:pt x="21600" y="10419"/>
                  <a:pt x="18333" y="14772"/>
                </a:cubicBezTo>
                <a:cubicBezTo>
                  <a:pt x="15067" y="19126"/>
                  <a:pt x="8467" y="20290"/>
                  <a:pt x="3593" y="17373"/>
                </a:cubicBezTo>
                <a:cubicBezTo>
                  <a:pt x="2061" y="16456"/>
                  <a:pt x="823" y="15200"/>
                  <a:pt x="0" y="13726"/>
                </a:cubicBezTo>
              </a:path>
            </a:pathLst>
          </a:custGeom>
          <a:ln w="25400">
            <a:solidFill>
              <a:srgbClr val="FFFFFF"/>
            </a:solidFill>
            <a:miter/>
            <a:tailEnd type="stealth"/>
          </a:ln>
        </p:spPr>
        <p:txBody>
          <a:bodyPr lIns="0" tIns="0" rIns="0" bIns="0" anchor="ctr"/>
          <a:lstStyle/>
          <a:p>
            <a:pPr lvl="0" algn="ctr" defTabSz="913960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6752" y="3252896"/>
            <a:ext cx="6113782" cy="646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599" b="1" dirty="0" smtClean="0">
                <a:solidFill>
                  <a:schemeClr val="tx1"/>
                </a:solidFill>
                <a:latin typeface="Impact" panose="020B0806030902050204" pitchFamily="34" charset="0"/>
                <a:ea typeface="微软雅黑" pitchFamily="34" charset="-122"/>
              </a:rPr>
              <a:t>面    试    后</a:t>
            </a:r>
            <a:endParaRPr lang="zh-CN" altLang="en-US" sz="3599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8687" y="4427862"/>
            <a:ext cx="6585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面试中遇到的问题，一定要记录！回忆且思考此次中的不足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88686" y="5596234"/>
            <a:ext cx="595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调整好心情、解决此次面试中的难点，准备下次面试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70897" y="4076903"/>
            <a:ext cx="11121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70897" y="4143370"/>
            <a:ext cx="111211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Documents and Settings\t11318\桌面\201211256293516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0534" y="837387"/>
            <a:ext cx="4441607" cy="2954831"/>
          </a:xfrm>
          <a:prstGeom prst="roundRect">
            <a:avLst>
              <a:gd name="adj" fmla="val 1643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488686" y="5012096"/>
            <a:ext cx="5330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可以写邮件表示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感谢，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天内勿电话询问结果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9 -4.81481E-6 L -3.14501E-6 -4.81481E-6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2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9 -4.81481E-6 L -3.14501E-6 -4.81481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2" grpId="0"/>
          <p:bldP spid="1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Shape 1708"/>
          <p:cNvSpPr/>
          <p:nvPr/>
        </p:nvSpPr>
        <p:spPr>
          <a:xfrm>
            <a:off x="1523968" y="-18"/>
            <a:ext cx="1857389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6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Cool</a:t>
            </a:r>
            <a:r>
              <a:rPr sz="16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Summer</a:t>
            </a:r>
          </a:p>
        </p:txBody>
      </p:sp>
      <p:sp>
        <p:nvSpPr>
          <p:cNvPr id="1709" name="Shape 1709"/>
          <p:cNvSpPr/>
          <p:nvPr/>
        </p:nvSpPr>
        <p:spPr>
          <a:xfrm>
            <a:off x="2024059" y="691515"/>
            <a:ext cx="7389578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6000" dirty="0" err="1">
                <a:solidFill>
                  <a:srgbClr val="404040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最后预祝</a:t>
            </a:r>
            <a:endParaRPr sz="6000" dirty="0">
              <a:solidFill>
                <a:srgbClr val="404040"/>
              </a:solidFill>
              <a:latin typeface="方正大黑简体"/>
              <a:ea typeface="方正大黑简体"/>
              <a:cs typeface="方正大黑简体"/>
              <a:sym typeface="方正大黑简体"/>
            </a:endParaRPr>
          </a:p>
          <a:p>
            <a:pPr lvl="0" algn="ctr"/>
            <a:r>
              <a:rPr sz="6000" dirty="0">
                <a:solidFill>
                  <a:srgbClr val="404040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  </a:t>
            </a:r>
            <a:r>
              <a:rPr sz="6000" dirty="0" err="1" smtClean="0">
                <a:solidFill>
                  <a:srgbClr val="404040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大家征服面试官</a:t>
            </a:r>
            <a:r>
              <a:rPr sz="6000" dirty="0">
                <a:solidFill>
                  <a:srgbClr val="404040"/>
                </a:solidFill>
                <a:latin typeface="方正大黑简体"/>
                <a:ea typeface="方正大黑简体"/>
                <a:cs typeface="方正大黑简体"/>
                <a:sym typeface="方正大黑简体"/>
              </a:rPr>
              <a:t>！</a:t>
            </a:r>
          </a:p>
        </p:txBody>
      </p:sp>
      <p:pic>
        <p:nvPicPr>
          <p:cNvPr id="171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366" y="2482704"/>
            <a:ext cx="6319364" cy="4613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/>
          <p:nvPr/>
        </p:nvSpPr>
        <p:spPr>
          <a:xfrm>
            <a:off x="3631248" y="1290661"/>
            <a:ext cx="5261319" cy="278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200"/>
                </a:moveTo>
                <a:cubicBezTo>
                  <a:pt x="0" y="1433"/>
                  <a:pt x="758" y="0"/>
                  <a:pt x="1694" y="0"/>
                </a:cubicBezTo>
                <a:lnTo>
                  <a:pt x="3600" y="0"/>
                </a:lnTo>
                <a:lnTo>
                  <a:pt x="19906" y="0"/>
                </a:lnTo>
                <a:cubicBezTo>
                  <a:pt x="20842" y="0"/>
                  <a:pt x="21600" y="1433"/>
                  <a:pt x="21600" y="3200"/>
                </a:cubicBezTo>
                <a:lnTo>
                  <a:pt x="21600" y="16000"/>
                </a:lnTo>
                <a:cubicBezTo>
                  <a:pt x="21600" y="17767"/>
                  <a:pt x="20842" y="19200"/>
                  <a:pt x="19906" y="19200"/>
                </a:cubicBezTo>
                <a:lnTo>
                  <a:pt x="9000" y="19200"/>
                </a:lnTo>
                <a:lnTo>
                  <a:pt x="6300" y="21600"/>
                </a:lnTo>
                <a:lnTo>
                  <a:pt x="3600" y="19200"/>
                </a:lnTo>
                <a:lnTo>
                  <a:pt x="1694" y="19200"/>
                </a:lnTo>
                <a:cubicBezTo>
                  <a:pt x="758" y="19200"/>
                  <a:pt x="0" y="17767"/>
                  <a:pt x="0" y="16000"/>
                </a:cubicBezTo>
                <a:lnTo>
                  <a:pt x="0" y="16000"/>
                </a:lnTo>
                <a:lnTo>
                  <a:pt x="0" y="112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3961939" y="901364"/>
            <a:ext cx="1578779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0"/>
            </a:lvl1pPr>
          </a:lstStyle>
          <a:p>
            <a:pPr lvl="0">
              <a:defRPr sz="1800"/>
            </a:pPr>
            <a:r>
              <a:rPr sz="20000"/>
              <a:t>T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981749" y="2486413"/>
            <a:ext cx="1721530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hank</a:t>
            </a:r>
          </a:p>
        </p:txBody>
      </p:sp>
      <p:sp>
        <p:nvSpPr>
          <p:cNvPr id="1715" name="Shape 1715"/>
          <p:cNvSpPr/>
          <p:nvPr/>
        </p:nvSpPr>
        <p:spPr>
          <a:xfrm>
            <a:off x="6979093" y="2501875"/>
            <a:ext cx="1276534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You</a:t>
            </a:r>
          </a:p>
        </p:txBody>
      </p:sp>
      <p:sp>
        <p:nvSpPr>
          <p:cNvPr id="1716" name="Shape 1716"/>
          <p:cNvSpPr/>
          <p:nvPr/>
        </p:nvSpPr>
        <p:spPr>
          <a:xfrm>
            <a:off x="4859058" y="4374808"/>
            <a:ext cx="1628141" cy="59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钟正鑫</a:t>
            </a:r>
          </a:p>
        </p:txBody>
      </p:sp>
      <p:sp>
        <p:nvSpPr>
          <p:cNvPr id="1717" name="Shape 1717"/>
          <p:cNvSpPr/>
          <p:nvPr/>
        </p:nvSpPr>
        <p:spPr>
          <a:xfrm>
            <a:off x="4393060" y="5135483"/>
            <a:ext cx="29190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/>
              <a:t>Photo</a:t>
            </a:r>
            <a:r>
              <a:rPr sz="2400"/>
              <a:t>&gt;&gt;&gt;</a:t>
            </a:r>
            <a:r>
              <a:rPr sz="2400" smtClean="0"/>
              <a:t>1526</a:t>
            </a:r>
            <a:r>
              <a:rPr lang="en-US" sz="2400" smtClean="0"/>
              <a:t>2</a:t>
            </a:r>
            <a:r>
              <a:rPr sz="2400" smtClean="0"/>
              <a:t>328689</a:t>
            </a:r>
            <a:endParaRPr sz="2400" dirty="0"/>
          </a:p>
        </p:txBody>
      </p:sp>
      <p:sp>
        <p:nvSpPr>
          <p:cNvPr id="1718" name="Shape 1718"/>
          <p:cNvSpPr/>
          <p:nvPr/>
        </p:nvSpPr>
        <p:spPr>
          <a:xfrm>
            <a:off x="4393060" y="5597149"/>
            <a:ext cx="369350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400"/>
              <a:t>Email &gt;&gt;&gt;</a:t>
            </a:r>
            <a:r>
              <a:rPr u="sng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hlinkClick r:id="rId2"/>
              </a:rPr>
              <a:t>zxzhong@gemptc.com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0767" y="2193966"/>
            <a:ext cx="3619129" cy="3045562"/>
          </a:xfrm>
          <a:prstGeom prst="rect">
            <a:avLst/>
          </a:prstGeom>
          <a:ln w="12700">
            <a:miter lim="400000"/>
          </a:ln>
        </p:spPr>
      </p:pic>
      <p:sp>
        <p:nvSpPr>
          <p:cNvPr id="1368" name="Shape 1368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369" name="Shape 1369"/>
          <p:cNvSpPr/>
          <p:nvPr/>
        </p:nvSpPr>
        <p:spPr>
          <a:xfrm>
            <a:off x="5479541" y="2651278"/>
            <a:ext cx="5673538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5400">
                <a:solidFill>
                  <a:srgbClr val="4A66AC"/>
                </a:solidFill>
              </a:rPr>
              <a:t>职业素养</a:t>
            </a:r>
          </a:p>
          <a:p>
            <a:pPr lvl="0"/>
            <a:r>
              <a:rPr sz="5400">
                <a:solidFill>
                  <a:srgbClr val="4A66AC"/>
                </a:solidFill>
              </a:rPr>
              <a:t>		之面试指导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reeform 3"/>
          <p:cNvSpPr>
            <a:spLocks noChangeAspect="1"/>
          </p:cNvSpPr>
          <p:nvPr/>
        </p:nvSpPr>
        <p:spPr bwMode="auto">
          <a:xfrm>
            <a:off x="3891590" y="4366877"/>
            <a:ext cx="4033837" cy="1600200"/>
          </a:xfrm>
          <a:custGeom>
            <a:avLst/>
            <a:gdLst>
              <a:gd name="T0" fmla="*/ 2052733 w 2140"/>
              <a:gd name="T1" fmla="*/ 506501 h 932"/>
              <a:gd name="T2" fmla="*/ 2131902 w 2140"/>
              <a:gd name="T3" fmla="*/ 499633 h 932"/>
              <a:gd name="T4" fmla="*/ 2245000 w 2140"/>
              <a:gd name="T5" fmla="*/ 480747 h 932"/>
              <a:gd name="T6" fmla="*/ 2356213 w 2140"/>
              <a:gd name="T7" fmla="*/ 453276 h 932"/>
              <a:gd name="T8" fmla="*/ 2463656 w 2140"/>
              <a:gd name="T9" fmla="*/ 417220 h 932"/>
              <a:gd name="T10" fmla="*/ 2529630 w 2140"/>
              <a:gd name="T11" fmla="*/ 386314 h 932"/>
              <a:gd name="T12" fmla="*/ 2627649 w 2140"/>
              <a:gd name="T13" fmla="*/ 334806 h 932"/>
              <a:gd name="T14" fmla="*/ 2718127 w 2140"/>
              <a:gd name="T15" fmla="*/ 274712 h 932"/>
              <a:gd name="T16" fmla="*/ 2804836 w 2140"/>
              <a:gd name="T17" fmla="*/ 209468 h 932"/>
              <a:gd name="T18" fmla="*/ 2882120 w 2140"/>
              <a:gd name="T19" fmla="*/ 135639 h 932"/>
              <a:gd name="T20" fmla="*/ 2951863 w 2140"/>
              <a:gd name="T21" fmla="*/ 54943 h 932"/>
              <a:gd name="T22" fmla="*/ 3260999 w 2140"/>
              <a:gd name="T23" fmla="*/ 552859 h 932"/>
              <a:gd name="T24" fmla="*/ 3973518 w 2140"/>
              <a:gd name="T25" fmla="*/ 633556 h 932"/>
              <a:gd name="T26" fmla="*/ 3858534 w 2140"/>
              <a:gd name="T27" fmla="*/ 774346 h 932"/>
              <a:gd name="T28" fmla="*/ 3786905 w 2140"/>
              <a:gd name="T29" fmla="*/ 853326 h 932"/>
              <a:gd name="T30" fmla="*/ 3656842 w 2140"/>
              <a:gd name="T31" fmla="*/ 978663 h 932"/>
              <a:gd name="T32" fmla="*/ 3543744 w 2140"/>
              <a:gd name="T33" fmla="*/ 1071379 h 932"/>
              <a:gd name="T34" fmla="*/ 3424991 w 2140"/>
              <a:gd name="T35" fmla="*/ 1157226 h 932"/>
              <a:gd name="T36" fmla="*/ 3236494 w 2140"/>
              <a:gd name="T37" fmla="*/ 1275696 h 932"/>
              <a:gd name="T38" fmla="*/ 3070617 w 2140"/>
              <a:gd name="T39" fmla="*/ 1359827 h 932"/>
              <a:gd name="T40" fmla="*/ 2966943 w 2140"/>
              <a:gd name="T41" fmla="*/ 1406184 h 932"/>
              <a:gd name="T42" fmla="*/ 2861385 w 2140"/>
              <a:gd name="T43" fmla="*/ 1445674 h 932"/>
              <a:gd name="T44" fmla="*/ 2752057 w 2140"/>
              <a:gd name="T45" fmla="*/ 1483447 h 932"/>
              <a:gd name="T46" fmla="*/ 2640843 w 2140"/>
              <a:gd name="T47" fmla="*/ 1516069 h 932"/>
              <a:gd name="T48" fmla="*/ 2527745 w 2140"/>
              <a:gd name="T49" fmla="*/ 1541824 h 932"/>
              <a:gd name="T50" fmla="*/ 2410877 w 2140"/>
              <a:gd name="T51" fmla="*/ 1564144 h 932"/>
              <a:gd name="T52" fmla="*/ 2254425 w 2140"/>
              <a:gd name="T53" fmla="*/ 1586464 h 932"/>
              <a:gd name="T54" fmla="*/ 2135672 w 2140"/>
              <a:gd name="T55" fmla="*/ 1595049 h 932"/>
              <a:gd name="T56" fmla="*/ 1973564 w 2140"/>
              <a:gd name="T57" fmla="*/ 1600200 h 932"/>
              <a:gd name="T58" fmla="*/ 1783182 w 2140"/>
              <a:gd name="T59" fmla="*/ 1593332 h 932"/>
              <a:gd name="T60" fmla="*/ 1634269 w 2140"/>
              <a:gd name="T61" fmla="*/ 1579597 h 932"/>
              <a:gd name="T62" fmla="*/ 1453312 w 2140"/>
              <a:gd name="T63" fmla="*/ 1550408 h 932"/>
              <a:gd name="T64" fmla="*/ 1311939 w 2140"/>
              <a:gd name="T65" fmla="*/ 1517786 h 932"/>
              <a:gd name="T66" fmla="*/ 1172452 w 2140"/>
              <a:gd name="T67" fmla="*/ 1478296 h 932"/>
              <a:gd name="T68" fmla="*/ 972645 w 2140"/>
              <a:gd name="T69" fmla="*/ 1404467 h 932"/>
              <a:gd name="T70" fmla="*/ 782263 w 2140"/>
              <a:gd name="T71" fmla="*/ 1315186 h 932"/>
              <a:gd name="T72" fmla="*/ 599421 w 2140"/>
              <a:gd name="T73" fmla="*/ 1212169 h 932"/>
              <a:gd name="T74" fmla="*/ 486322 w 2140"/>
              <a:gd name="T75" fmla="*/ 1134906 h 932"/>
              <a:gd name="T76" fmla="*/ 326100 w 2140"/>
              <a:gd name="T77" fmla="*/ 1009568 h 932"/>
              <a:gd name="T78" fmla="*/ 177187 w 2140"/>
              <a:gd name="T79" fmla="*/ 870495 h 932"/>
              <a:gd name="T80" fmla="*/ 43354 w 2140"/>
              <a:gd name="T81" fmla="*/ 722837 h 932"/>
              <a:gd name="T82" fmla="*/ 688014 w 2140"/>
              <a:gd name="T83" fmla="*/ 106451 h 932"/>
              <a:gd name="T84" fmla="*/ 1044274 w 2140"/>
              <a:gd name="T85" fmla="*/ 125338 h 932"/>
              <a:gd name="T86" fmla="*/ 1181876 w 2140"/>
              <a:gd name="T87" fmla="*/ 243807 h 932"/>
              <a:gd name="T88" fmla="*/ 1255390 w 2140"/>
              <a:gd name="T89" fmla="*/ 295316 h 932"/>
              <a:gd name="T90" fmla="*/ 1330789 w 2140"/>
              <a:gd name="T91" fmla="*/ 343391 h 932"/>
              <a:gd name="T92" fmla="*/ 1436347 w 2140"/>
              <a:gd name="T93" fmla="*/ 400050 h 932"/>
              <a:gd name="T94" fmla="*/ 1524941 w 2140"/>
              <a:gd name="T95" fmla="*/ 434389 h 932"/>
              <a:gd name="T96" fmla="*/ 1615419 w 2140"/>
              <a:gd name="T97" fmla="*/ 461860 h 932"/>
              <a:gd name="T98" fmla="*/ 1713438 w 2140"/>
              <a:gd name="T99" fmla="*/ 484181 h 932"/>
              <a:gd name="T100" fmla="*/ 1817111 w 2140"/>
              <a:gd name="T101" fmla="*/ 499633 h 932"/>
              <a:gd name="T102" fmla="*/ 1933980 w 2140"/>
              <a:gd name="T103" fmla="*/ 506501 h 93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40"/>
              <a:gd name="T157" fmla="*/ 0 h 932"/>
              <a:gd name="T158" fmla="*/ 2140 w 2140"/>
              <a:gd name="T159" fmla="*/ 932 h 93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40" h="932">
                <a:moveTo>
                  <a:pt x="1047" y="296"/>
                </a:moveTo>
                <a:lnTo>
                  <a:pt x="1068" y="295"/>
                </a:lnTo>
                <a:lnTo>
                  <a:pt x="1089" y="295"/>
                </a:lnTo>
                <a:lnTo>
                  <a:pt x="1109" y="293"/>
                </a:lnTo>
                <a:lnTo>
                  <a:pt x="1120" y="292"/>
                </a:lnTo>
                <a:lnTo>
                  <a:pt x="1131" y="291"/>
                </a:lnTo>
                <a:lnTo>
                  <a:pt x="1151" y="288"/>
                </a:lnTo>
                <a:lnTo>
                  <a:pt x="1171" y="285"/>
                </a:lnTo>
                <a:lnTo>
                  <a:pt x="1191" y="280"/>
                </a:lnTo>
                <a:lnTo>
                  <a:pt x="1211" y="276"/>
                </a:lnTo>
                <a:lnTo>
                  <a:pt x="1231" y="270"/>
                </a:lnTo>
                <a:lnTo>
                  <a:pt x="1250" y="264"/>
                </a:lnTo>
                <a:lnTo>
                  <a:pt x="1269" y="258"/>
                </a:lnTo>
                <a:lnTo>
                  <a:pt x="1288" y="250"/>
                </a:lnTo>
                <a:lnTo>
                  <a:pt x="1307" y="243"/>
                </a:lnTo>
                <a:lnTo>
                  <a:pt x="1325" y="234"/>
                </a:lnTo>
                <a:lnTo>
                  <a:pt x="1334" y="230"/>
                </a:lnTo>
                <a:lnTo>
                  <a:pt x="1342" y="225"/>
                </a:lnTo>
                <a:lnTo>
                  <a:pt x="1360" y="216"/>
                </a:lnTo>
                <a:lnTo>
                  <a:pt x="1377" y="205"/>
                </a:lnTo>
                <a:lnTo>
                  <a:pt x="1394" y="195"/>
                </a:lnTo>
                <a:lnTo>
                  <a:pt x="1410" y="184"/>
                </a:lnTo>
                <a:lnTo>
                  <a:pt x="1426" y="172"/>
                </a:lnTo>
                <a:lnTo>
                  <a:pt x="1442" y="160"/>
                </a:lnTo>
                <a:lnTo>
                  <a:pt x="1458" y="148"/>
                </a:lnTo>
                <a:lnTo>
                  <a:pt x="1473" y="135"/>
                </a:lnTo>
                <a:lnTo>
                  <a:pt x="1488" y="122"/>
                </a:lnTo>
                <a:lnTo>
                  <a:pt x="1502" y="108"/>
                </a:lnTo>
                <a:lnTo>
                  <a:pt x="1515" y="94"/>
                </a:lnTo>
                <a:lnTo>
                  <a:pt x="1529" y="79"/>
                </a:lnTo>
                <a:lnTo>
                  <a:pt x="1541" y="64"/>
                </a:lnTo>
                <a:lnTo>
                  <a:pt x="1554" y="48"/>
                </a:lnTo>
                <a:lnTo>
                  <a:pt x="1566" y="32"/>
                </a:lnTo>
                <a:lnTo>
                  <a:pt x="1577" y="16"/>
                </a:lnTo>
                <a:lnTo>
                  <a:pt x="1588" y="0"/>
                </a:lnTo>
                <a:lnTo>
                  <a:pt x="1730" y="322"/>
                </a:lnTo>
                <a:lnTo>
                  <a:pt x="2140" y="319"/>
                </a:lnTo>
                <a:lnTo>
                  <a:pt x="2119" y="353"/>
                </a:lnTo>
                <a:lnTo>
                  <a:pt x="2108" y="369"/>
                </a:lnTo>
                <a:lnTo>
                  <a:pt x="2096" y="387"/>
                </a:lnTo>
                <a:lnTo>
                  <a:pt x="2072" y="419"/>
                </a:lnTo>
                <a:lnTo>
                  <a:pt x="2047" y="451"/>
                </a:lnTo>
                <a:lnTo>
                  <a:pt x="2035" y="466"/>
                </a:lnTo>
                <a:lnTo>
                  <a:pt x="2022" y="482"/>
                </a:lnTo>
                <a:lnTo>
                  <a:pt x="2009" y="497"/>
                </a:lnTo>
                <a:lnTo>
                  <a:pt x="1995" y="512"/>
                </a:lnTo>
                <a:lnTo>
                  <a:pt x="1968" y="542"/>
                </a:lnTo>
                <a:lnTo>
                  <a:pt x="1940" y="570"/>
                </a:lnTo>
                <a:lnTo>
                  <a:pt x="1910" y="597"/>
                </a:lnTo>
                <a:lnTo>
                  <a:pt x="1895" y="611"/>
                </a:lnTo>
                <a:lnTo>
                  <a:pt x="1880" y="624"/>
                </a:lnTo>
                <a:lnTo>
                  <a:pt x="1864" y="637"/>
                </a:lnTo>
                <a:lnTo>
                  <a:pt x="1849" y="650"/>
                </a:lnTo>
                <a:lnTo>
                  <a:pt x="1817" y="674"/>
                </a:lnTo>
                <a:lnTo>
                  <a:pt x="1785" y="699"/>
                </a:lnTo>
                <a:lnTo>
                  <a:pt x="1751" y="721"/>
                </a:lnTo>
                <a:lnTo>
                  <a:pt x="1717" y="743"/>
                </a:lnTo>
                <a:lnTo>
                  <a:pt x="1683" y="763"/>
                </a:lnTo>
                <a:lnTo>
                  <a:pt x="1647" y="783"/>
                </a:lnTo>
                <a:lnTo>
                  <a:pt x="1629" y="792"/>
                </a:lnTo>
                <a:lnTo>
                  <a:pt x="1611" y="801"/>
                </a:lnTo>
                <a:lnTo>
                  <a:pt x="1592" y="810"/>
                </a:lnTo>
                <a:lnTo>
                  <a:pt x="1574" y="819"/>
                </a:lnTo>
                <a:lnTo>
                  <a:pt x="1555" y="827"/>
                </a:lnTo>
                <a:lnTo>
                  <a:pt x="1537" y="835"/>
                </a:lnTo>
                <a:lnTo>
                  <a:pt x="1518" y="842"/>
                </a:lnTo>
                <a:lnTo>
                  <a:pt x="1499" y="850"/>
                </a:lnTo>
                <a:lnTo>
                  <a:pt x="1480" y="858"/>
                </a:lnTo>
                <a:lnTo>
                  <a:pt x="1460" y="864"/>
                </a:lnTo>
                <a:lnTo>
                  <a:pt x="1440" y="871"/>
                </a:lnTo>
                <a:lnTo>
                  <a:pt x="1421" y="877"/>
                </a:lnTo>
                <a:lnTo>
                  <a:pt x="1401" y="883"/>
                </a:lnTo>
                <a:lnTo>
                  <a:pt x="1381" y="888"/>
                </a:lnTo>
                <a:lnTo>
                  <a:pt x="1361" y="893"/>
                </a:lnTo>
                <a:lnTo>
                  <a:pt x="1341" y="898"/>
                </a:lnTo>
                <a:lnTo>
                  <a:pt x="1321" y="903"/>
                </a:lnTo>
                <a:lnTo>
                  <a:pt x="1301" y="907"/>
                </a:lnTo>
                <a:lnTo>
                  <a:pt x="1279" y="911"/>
                </a:lnTo>
                <a:lnTo>
                  <a:pt x="1259" y="915"/>
                </a:lnTo>
                <a:lnTo>
                  <a:pt x="1217" y="921"/>
                </a:lnTo>
                <a:lnTo>
                  <a:pt x="1196" y="924"/>
                </a:lnTo>
                <a:lnTo>
                  <a:pt x="1175" y="926"/>
                </a:lnTo>
                <a:lnTo>
                  <a:pt x="1154" y="928"/>
                </a:lnTo>
                <a:lnTo>
                  <a:pt x="1133" y="929"/>
                </a:lnTo>
                <a:lnTo>
                  <a:pt x="1111" y="931"/>
                </a:lnTo>
                <a:lnTo>
                  <a:pt x="1090" y="931"/>
                </a:lnTo>
                <a:lnTo>
                  <a:pt x="1047" y="932"/>
                </a:lnTo>
                <a:lnTo>
                  <a:pt x="1007" y="932"/>
                </a:lnTo>
                <a:lnTo>
                  <a:pt x="967" y="930"/>
                </a:lnTo>
                <a:lnTo>
                  <a:pt x="946" y="928"/>
                </a:lnTo>
                <a:lnTo>
                  <a:pt x="926" y="927"/>
                </a:lnTo>
                <a:lnTo>
                  <a:pt x="887" y="922"/>
                </a:lnTo>
                <a:lnTo>
                  <a:pt x="867" y="920"/>
                </a:lnTo>
                <a:lnTo>
                  <a:pt x="848" y="917"/>
                </a:lnTo>
                <a:lnTo>
                  <a:pt x="810" y="910"/>
                </a:lnTo>
                <a:lnTo>
                  <a:pt x="771" y="903"/>
                </a:lnTo>
                <a:lnTo>
                  <a:pt x="733" y="894"/>
                </a:lnTo>
                <a:lnTo>
                  <a:pt x="714" y="889"/>
                </a:lnTo>
                <a:lnTo>
                  <a:pt x="696" y="884"/>
                </a:lnTo>
                <a:lnTo>
                  <a:pt x="659" y="873"/>
                </a:lnTo>
                <a:lnTo>
                  <a:pt x="640" y="867"/>
                </a:lnTo>
                <a:lnTo>
                  <a:pt x="622" y="861"/>
                </a:lnTo>
                <a:lnTo>
                  <a:pt x="586" y="847"/>
                </a:lnTo>
                <a:lnTo>
                  <a:pt x="551" y="833"/>
                </a:lnTo>
                <a:lnTo>
                  <a:pt x="516" y="818"/>
                </a:lnTo>
                <a:lnTo>
                  <a:pt x="481" y="801"/>
                </a:lnTo>
                <a:lnTo>
                  <a:pt x="448" y="784"/>
                </a:lnTo>
                <a:lnTo>
                  <a:pt x="415" y="766"/>
                </a:lnTo>
                <a:lnTo>
                  <a:pt x="382" y="747"/>
                </a:lnTo>
                <a:lnTo>
                  <a:pt x="351" y="727"/>
                </a:lnTo>
                <a:lnTo>
                  <a:pt x="318" y="706"/>
                </a:lnTo>
                <a:lnTo>
                  <a:pt x="303" y="696"/>
                </a:lnTo>
                <a:lnTo>
                  <a:pt x="288" y="684"/>
                </a:lnTo>
                <a:lnTo>
                  <a:pt x="258" y="661"/>
                </a:lnTo>
                <a:lnTo>
                  <a:pt x="229" y="638"/>
                </a:lnTo>
                <a:lnTo>
                  <a:pt x="201" y="613"/>
                </a:lnTo>
                <a:lnTo>
                  <a:pt x="173" y="588"/>
                </a:lnTo>
                <a:lnTo>
                  <a:pt x="145" y="562"/>
                </a:lnTo>
                <a:lnTo>
                  <a:pt x="119" y="536"/>
                </a:lnTo>
                <a:lnTo>
                  <a:pt x="94" y="507"/>
                </a:lnTo>
                <a:lnTo>
                  <a:pt x="69" y="479"/>
                </a:lnTo>
                <a:lnTo>
                  <a:pt x="46" y="450"/>
                </a:lnTo>
                <a:lnTo>
                  <a:pt x="23" y="421"/>
                </a:lnTo>
                <a:lnTo>
                  <a:pt x="0" y="390"/>
                </a:lnTo>
                <a:lnTo>
                  <a:pt x="177" y="51"/>
                </a:lnTo>
                <a:lnTo>
                  <a:pt x="365" y="62"/>
                </a:lnTo>
                <a:lnTo>
                  <a:pt x="495" y="69"/>
                </a:lnTo>
                <a:lnTo>
                  <a:pt x="537" y="72"/>
                </a:lnTo>
                <a:lnTo>
                  <a:pt x="554" y="73"/>
                </a:lnTo>
                <a:lnTo>
                  <a:pt x="578" y="97"/>
                </a:lnTo>
                <a:lnTo>
                  <a:pt x="603" y="120"/>
                </a:lnTo>
                <a:lnTo>
                  <a:pt x="627" y="142"/>
                </a:lnTo>
                <a:lnTo>
                  <a:pt x="640" y="152"/>
                </a:lnTo>
                <a:lnTo>
                  <a:pt x="654" y="162"/>
                </a:lnTo>
                <a:lnTo>
                  <a:pt x="666" y="172"/>
                </a:lnTo>
                <a:lnTo>
                  <a:pt x="679" y="182"/>
                </a:lnTo>
                <a:lnTo>
                  <a:pt x="693" y="191"/>
                </a:lnTo>
                <a:lnTo>
                  <a:pt x="706" y="200"/>
                </a:lnTo>
                <a:lnTo>
                  <a:pt x="734" y="217"/>
                </a:lnTo>
                <a:lnTo>
                  <a:pt x="748" y="225"/>
                </a:lnTo>
                <a:lnTo>
                  <a:pt x="762" y="233"/>
                </a:lnTo>
                <a:lnTo>
                  <a:pt x="777" y="240"/>
                </a:lnTo>
                <a:lnTo>
                  <a:pt x="792" y="246"/>
                </a:lnTo>
                <a:lnTo>
                  <a:pt x="809" y="253"/>
                </a:lnTo>
                <a:lnTo>
                  <a:pt x="824" y="259"/>
                </a:lnTo>
                <a:lnTo>
                  <a:pt x="840" y="264"/>
                </a:lnTo>
                <a:lnTo>
                  <a:pt x="857" y="269"/>
                </a:lnTo>
                <a:lnTo>
                  <a:pt x="874" y="274"/>
                </a:lnTo>
                <a:lnTo>
                  <a:pt x="891" y="278"/>
                </a:lnTo>
                <a:lnTo>
                  <a:pt x="909" y="282"/>
                </a:lnTo>
                <a:lnTo>
                  <a:pt x="927" y="285"/>
                </a:lnTo>
                <a:lnTo>
                  <a:pt x="945" y="288"/>
                </a:lnTo>
                <a:lnTo>
                  <a:pt x="964" y="291"/>
                </a:lnTo>
                <a:lnTo>
                  <a:pt x="985" y="293"/>
                </a:lnTo>
                <a:lnTo>
                  <a:pt x="1005" y="294"/>
                </a:lnTo>
                <a:lnTo>
                  <a:pt x="1026" y="295"/>
                </a:lnTo>
                <a:lnTo>
                  <a:pt x="1047" y="29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2" name="Freeform 4"/>
          <p:cNvSpPr>
            <a:spLocks noChangeAspect="1"/>
          </p:cNvSpPr>
          <p:nvPr/>
        </p:nvSpPr>
        <p:spPr bwMode="auto">
          <a:xfrm>
            <a:off x="3451851" y="1574465"/>
            <a:ext cx="2693988" cy="3363912"/>
          </a:xfrm>
          <a:custGeom>
            <a:avLst/>
            <a:gdLst>
              <a:gd name="T0" fmla="*/ 1411943 w 1431"/>
              <a:gd name="T1" fmla="*/ 2821844 h 1961"/>
              <a:gd name="T2" fmla="*/ 1342288 w 1431"/>
              <a:gd name="T3" fmla="*/ 2717204 h 1961"/>
              <a:gd name="T4" fmla="*/ 1285810 w 1431"/>
              <a:gd name="T5" fmla="*/ 2605703 h 1961"/>
              <a:gd name="T6" fmla="*/ 1242510 w 1431"/>
              <a:gd name="T7" fmla="*/ 2489055 h 1961"/>
              <a:gd name="T8" fmla="*/ 1212389 w 1431"/>
              <a:gd name="T9" fmla="*/ 2367261 h 1961"/>
              <a:gd name="T10" fmla="*/ 1199211 w 1431"/>
              <a:gd name="T11" fmla="*/ 2238606 h 1961"/>
              <a:gd name="T12" fmla="*/ 1201093 w 1431"/>
              <a:gd name="T13" fmla="*/ 2113381 h 1961"/>
              <a:gd name="T14" fmla="*/ 1216154 w 1431"/>
              <a:gd name="T15" fmla="*/ 2007026 h 1961"/>
              <a:gd name="T16" fmla="*/ 1240628 w 1431"/>
              <a:gd name="T17" fmla="*/ 1904101 h 1961"/>
              <a:gd name="T18" fmla="*/ 1276397 w 1431"/>
              <a:gd name="T19" fmla="*/ 1806323 h 1961"/>
              <a:gd name="T20" fmla="*/ 1332875 w 1431"/>
              <a:gd name="T21" fmla="*/ 1686245 h 1961"/>
              <a:gd name="T22" fmla="*/ 1376174 w 1431"/>
              <a:gd name="T23" fmla="*/ 1621059 h 1961"/>
              <a:gd name="T24" fmla="*/ 1423239 w 1431"/>
              <a:gd name="T25" fmla="*/ 1557589 h 1961"/>
              <a:gd name="T26" fmla="*/ 1472186 w 1431"/>
              <a:gd name="T27" fmla="*/ 1494119 h 1961"/>
              <a:gd name="T28" fmla="*/ 1547490 w 1431"/>
              <a:gd name="T29" fmla="*/ 1418641 h 1961"/>
              <a:gd name="T30" fmla="*/ 1607733 w 1431"/>
              <a:gd name="T31" fmla="*/ 1367179 h 1961"/>
              <a:gd name="T32" fmla="*/ 1673623 w 1431"/>
              <a:gd name="T33" fmla="*/ 1319148 h 1961"/>
              <a:gd name="T34" fmla="*/ 1765870 w 1431"/>
              <a:gd name="T35" fmla="*/ 1260824 h 1961"/>
              <a:gd name="T36" fmla="*/ 1861883 w 1431"/>
              <a:gd name="T37" fmla="*/ 1209362 h 1961"/>
              <a:gd name="T38" fmla="*/ 1939069 w 1431"/>
              <a:gd name="T39" fmla="*/ 1176769 h 1961"/>
              <a:gd name="T40" fmla="*/ 2046377 w 1431"/>
              <a:gd name="T41" fmla="*/ 1140745 h 1961"/>
              <a:gd name="T42" fmla="*/ 2157450 w 1431"/>
              <a:gd name="T43" fmla="*/ 1115014 h 1961"/>
              <a:gd name="T44" fmla="*/ 2274170 w 1431"/>
              <a:gd name="T45" fmla="*/ 1097860 h 1961"/>
              <a:gd name="T46" fmla="*/ 2693988 w 1431"/>
              <a:gd name="T47" fmla="*/ 572946 h 1961"/>
              <a:gd name="T48" fmla="*/ 2210162 w 1431"/>
              <a:gd name="T49" fmla="*/ 5146 h 1961"/>
              <a:gd name="T50" fmla="*/ 2033199 w 1431"/>
              <a:gd name="T51" fmla="*/ 25731 h 1961"/>
              <a:gd name="T52" fmla="*/ 1858117 w 1431"/>
              <a:gd name="T53" fmla="*/ 54893 h 1961"/>
              <a:gd name="T54" fmla="*/ 1690567 w 1431"/>
              <a:gd name="T55" fmla="*/ 97778 h 1961"/>
              <a:gd name="T56" fmla="*/ 1526781 w 1431"/>
              <a:gd name="T57" fmla="*/ 150956 h 1961"/>
              <a:gd name="T58" fmla="*/ 1368644 w 1431"/>
              <a:gd name="T59" fmla="*/ 214426 h 1961"/>
              <a:gd name="T60" fmla="*/ 1216154 w 1431"/>
              <a:gd name="T61" fmla="*/ 286473 h 1961"/>
              <a:gd name="T62" fmla="*/ 1073077 w 1431"/>
              <a:gd name="T63" fmla="*/ 367097 h 1961"/>
              <a:gd name="T64" fmla="*/ 933765 w 1431"/>
              <a:gd name="T65" fmla="*/ 459729 h 1961"/>
              <a:gd name="T66" fmla="*/ 803866 w 1431"/>
              <a:gd name="T67" fmla="*/ 559223 h 1961"/>
              <a:gd name="T68" fmla="*/ 679615 w 1431"/>
              <a:gd name="T69" fmla="*/ 665578 h 1961"/>
              <a:gd name="T70" fmla="*/ 566660 w 1431"/>
              <a:gd name="T71" fmla="*/ 780510 h 1961"/>
              <a:gd name="T72" fmla="*/ 461235 w 1431"/>
              <a:gd name="T73" fmla="*/ 902304 h 1961"/>
              <a:gd name="T74" fmla="*/ 365223 w 1431"/>
              <a:gd name="T75" fmla="*/ 1032675 h 1961"/>
              <a:gd name="T76" fmla="*/ 280506 w 1431"/>
              <a:gd name="T77" fmla="*/ 1166476 h 1961"/>
              <a:gd name="T78" fmla="*/ 205202 w 1431"/>
              <a:gd name="T79" fmla="*/ 1308855 h 1961"/>
              <a:gd name="T80" fmla="*/ 139312 w 1431"/>
              <a:gd name="T81" fmla="*/ 1452949 h 1961"/>
              <a:gd name="T82" fmla="*/ 88482 w 1431"/>
              <a:gd name="T83" fmla="*/ 1605620 h 1961"/>
              <a:gd name="T84" fmla="*/ 47065 w 1431"/>
              <a:gd name="T85" fmla="*/ 1760007 h 1961"/>
              <a:gd name="T86" fmla="*/ 18826 w 1431"/>
              <a:gd name="T87" fmla="*/ 1921256 h 1961"/>
              <a:gd name="T88" fmla="*/ 3765 w 1431"/>
              <a:gd name="T89" fmla="*/ 2084219 h 1961"/>
              <a:gd name="T90" fmla="*/ 1883 w 1431"/>
              <a:gd name="T91" fmla="*/ 2274629 h 1961"/>
              <a:gd name="T92" fmla="*/ 9413 w 1431"/>
              <a:gd name="T93" fmla="*/ 2394708 h 1961"/>
              <a:gd name="T94" fmla="*/ 24474 w 1431"/>
              <a:gd name="T95" fmla="*/ 2511355 h 1961"/>
              <a:gd name="T96" fmla="*/ 47065 w 1431"/>
              <a:gd name="T97" fmla="*/ 2628003 h 1961"/>
              <a:gd name="T98" fmla="*/ 73421 w 1431"/>
              <a:gd name="T99" fmla="*/ 2739504 h 1961"/>
              <a:gd name="T100" fmla="*/ 109190 w 1431"/>
              <a:gd name="T101" fmla="*/ 2849290 h 1961"/>
              <a:gd name="T102" fmla="*/ 148725 w 1431"/>
              <a:gd name="T103" fmla="*/ 2959076 h 1961"/>
              <a:gd name="T104" fmla="*/ 197672 w 1431"/>
              <a:gd name="T105" fmla="*/ 3063716 h 1961"/>
              <a:gd name="T106" fmla="*/ 248502 w 1431"/>
              <a:gd name="T107" fmla="*/ 3168356 h 1961"/>
              <a:gd name="T108" fmla="*/ 348279 w 1431"/>
              <a:gd name="T109" fmla="*/ 3331319 h 196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431"/>
              <a:gd name="T166" fmla="*/ 0 h 1961"/>
              <a:gd name="T167" fmla="*/ 1431 w 1431"/>
              <a:gd name="T168" fmla="*/ 1961 h 196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431" h="1961">
                <a:moveTo>
                  <a:pt x="196" y="1961"/>
                </a:moveTo>
                <a:lnTo>
                  <a:pt x="384" y="1617"/>
                </a:lnTo>
                <a:lnTo>
                  <a:pt x="750" y="1645"/>
                </a:lnTo>
                <a:lnTo>
                  <a:pt x="737" y="1625"/>
                </a:lnTo>
                <a:lnTo>
                  <a:pt x="725" y="1605"/>
                </a:lnTo>
                <a:lnTo>
                  <a:pt x="713" y="1584"/>
                </a:lnTo>
                <a:lnTo>
                  <a:pt x="702" y="1563"/>
                </a:lnTo>
                <a:lnTo>
                  <a:pt x="692" y="1542"/>
                </a:lnTo>
                <a:lnTo>
                  <a:pt x="683" y="1519"/>
                </a:lnTo>
                <a:lnTo>
                  <a:pt x="674" y="1497"/>
                </a:lnTo>
                <a:lnTo>
                  <a:pt x="666" y="1474"/>
                </a:lnTo>
                <a:lnTo>
                  <a:pt x="660" y="1451"/>
                </a:lnTo>
                <a:lnTo>
                  <a:pt x="654" y="1427"/>
                </a:lnTo>
                <a:lnTo>
                  <a:pt x="649" y="1404"/>
                </a:lnTo>
                <a:lnTo>
                  <a:pt x="644" y="1380"/>
                </a:lnTo>
                <a:lnTo>
                  <a:pt x="641" y="1354"/>
                </a:lnTo>
                <a:lnTo>
                  <a:pt x="639" y="1330"/>
                </a:lnTo>
                <a:lnTo>
                  <a:pt x="637" y="1305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5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3"/>
                </a:lnTo>
                <a:lnTo>
                  <a:pt x="683" y="1038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3" y="957"/>
                </a:lnTo>
                <a:lnTo>
                  <a:pt x="731" y="945"/>
                </a:lnTo>
                <a:lnTo>
                  <a:pt x="739" y="932"/>
                </a:lnTo>
                <a:lnTo>
                  <a:pt x="747" y="920"/>
                </a:lnTo>
                <a:lnTo>
                  <a:pt x="756" y="908"/>
                </a:lnTo>
                <a:lnTo>
                  <a:pt x="764" y="896"/>
                </a:lnTo>
                <a:lnTo>
                  <a:pt x="773" y="884"/>
                </a:lnTo>
                <a:lnTo>
                  <a:pt x="782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65" y="78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0" y="727"/>
                </a:lnTo>
                <a:lnTo>
                  <a:pt x="976" y="712"/>
                </a:lnTo>
                <a:lnTo>
                  <a:pt x="989" y="705"/>
                </a:lnTo>
                <a:lnTo>
                  <a:pt x="1003" y="698"/>
                </a:lnTo>
                <a:lnTo>
                  <a:pt x="1016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7" y="665"/>
                </a:lnTo>
                <a:lnTo>
                  <a:pt x="1116" y="657"/>
                </a:lnTo>
                <a:lnTo>
                  <a:pt x="1131" y="653"/>
                </a:lnTo>
                <a:lnTo>
                  <a:pt x="1146" y="650"/>
                </a:lnTo>
                <a:lnTo>
                  <a:pt x="1176" y="644"/>
                </a:lnTo>
                <a:lnTo>
                  <a:pt x="1191" y="642"/>
                </a:lnTo>
                <a:lnTo>
                  <a:pt x="1208" y="640"/>
                </a:lnTo>
                <a:lnTo>
                  <a:pt x="1223" y="638"/>
                </a:lnTo>
                <a:lnTo>
                  <a:pt x="1239" y="637"/>
                </a:lnTo>
                <a:lnTo>
                  <a:pt x="1431" y="334"/>
                </a:lnTo>
                <a:lnTo>
                  <a:pt x="1238" y="0"/>
                </a:lnTo>
                <a:lnTo>
                  <a:pt x="1206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7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6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0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3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26"/>
                </a:lnTo>
                <a:lnTo>
                  <a:pt x="2" y="1349"/>
                </a:lnTo>
                <a:lnTo>
                  <a:pt x="3" y="1373"/>
                </a:lnTo>
                <a:lnTo>
                  <a:pt x="5" y="1396"/>
                </a:lnTo>
                <a:lnTo>
                  <a:pt x="8" y="1419"/>
                </a:lnTo>
                <a:lnTo>
                  <a:pt x="10" y="1441"/>
                </a:lnTo>
                <a:lnTo>
                  <a:pt x="13" y="1464"/>
                </a:lnTo>
                <a:lnTo>
                  <a:pt x="17" y="1486"/>
                </a:lnTo>
                <a:lnTo>
                  <a:pt x="20" y="1509"/>
                </a:lnTo>
                <a:lnTo>
                  <a:pt x="25" y="1532"/>
                </a:lnTo>
                <a:lnTo>
                  <a:pt x="29" y="1554"/>
                </a:lnTo>
                <a:lnTo>
                  <a:pt x="34" y="1575"/>
                </a:lnTo>
                <a:lnTo>
                  <a:pt x="39" y="1597"/>
                </a:lnTo>
                <a:lnTo>
                  <a:pt x="45" y="1619"/>
                </a:lnTo>
                <a:lnTo>
                  <a:pt x="51" y="1640"/>
                </a:lnTo>
                <a:lnTo>
                  <a:pt x="58" y="1661"/>
                </a:lnTo>
                <a:lnTo>
                  <a:pt x="64" y="1683"/>
                </a:lnTo>
                <a:lnTo>
                  <a:pt x="72" y="1704"/>
                </a:lnTo>
                <a:lnTo>
                  <a:pt x="79" y="1725"/>
                </a:lnTo>
                <a:lnTo>
                  <a:pt x="88" y="1745"/>
                </a:lnTo>
                <a:lnTo>
                  <a:pt x="96" y="1766"/>
                </a:lnTo>
                <a:lnTo>
                  <a:pt x="105" y="1786"/>
                </a:lnTo>
                <a:lnTo>
                  <a:pt x="114" y="1806"/>
                </a:lnTo>
                <a:lnTo>
                  <a:pt x="123" y="1826"/>
                </a:lnTo>
                <a:lnTo>
                  <a:pt x="132" y="1847"/>
                </a:lnTo>
                <a:lnTo>
                  <a:pt x="152" y="1885"/>
                </a:lnTo>
                <a:lnTo>
                  <a:pt x="174" y="1923"/>
                </a:lnTo>
                <a:lnTo>
                  <a:pt x="185" y="1942"/>
                </a:lnTo>
                <a:lnTo>
                  <a:pt x="196" y="196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3" name="Freeform 5"/>
          <p:cNvSpPr>
            <a:spLocks noChangeAspect="1"/>
          </p:cNvSpPr>
          <p:nvPr/>
        </p:nvSpPr>
        <p:spPr bwMode="auto">
          <a:xfrm>
            <a:off x="5902952" y="1574465"/>
            <a:ext cx="2373313" cy="3255962"/>
          </a:xfrm>
          <a:custGeom>
            <a:avLst/>
            <a:gdLst>
              <a:gd name="T0" fmla="*/ 124218 w 1261"/>
              <a:gd name="T1" fmla="*/ 5144 h 1899"/>
              <a:gd name="T2" fmla="*/ 303016 w 1261"/>
              <a:gd name="T3" fmla="*/ 22289 h 1899"/>
              <a:gd name="T4" fmla="*/ 479932 w 1261"/>
              <a:gd name="T5" fmla="*/ 49722 h 1899"/>
              <a:gd name="T6" fmla="*/ 651202 w 1261"/>
              <a:gd name="T7" fmla="*/ 90872 h 1899"/>
              <a:gd name="T8" fmla="*/ 818708 w 1261"/>
              <a:gd name="T9" fmla="*/ 142309 h 1899"/>
              <a:gd name="T10" fmla="*/ 978686 w 1261"/>
              <a:gd name="T11" fmla="*/ 204033 h 1899"/>
              <a:gd name="T12" fmla="*/ 1133017 w 1261"/>
              <a:gd name="T13" fmla="*/ 276045 h 1899"/>
              <a:gd name="T14" fmla="*/ 1279820 w 1261"/>
              <a:gd name="T15" fmla="*/ 356630 h 1899"/>
              <a:gd name="T16" fmla="*/ 1422858 w 1261"/>
              <a:gd name="T17" fmla="*/ 447502 h 1899"/>
              <a:gd name="T18" fmla="*/ 1554605 w 1261"/>
              <a:gd name="T19" fmla="*/ 546947 h 1899"/>
              <a:gd name="T20" fmla="*/ 1680704 w 1261"/>
              <a:gd name="T21" fmla="*/ 653250 h 1899"/>
              <a:gd name="T22" fmla="*/ 1795512 w 1261"/>
              <a:gd name="T23" fmla="*/ 769840 h 1899"/>
              <a:gd name="T24" fmla="*/ 1902791 w 1261"/>
              <a:gd name="T25" fmla="*/ 891575 h 1899"/>
              <a:gd name="T26" fmla="*/ 2000660 w 1261"/>
              <a:gd name="T27" fmla="*/ 1021882 h 1899"/>
              <a:gd name="T28" fmla="*/ 2087236 w 1261"/>
              <a:gd name="T29" fmla="*/ 1157333 h 1899"/>
              <a:gd name="T30" fmla="*/ 2164401 w 1261"/>
              <a:gd name="T31" fmla="*/ 1299642 h 1899"/>
              <a:gd name="T32" fmla="*/ 2230274 w 1261"/>
              <a:gd name="T33" fmla="*/ 1447094 h 1899"/>
              <a:gd name="T34" fmla="*/ 2284855 w 1261"/>
              <a:gd name="T35" fmla="*/ 1599691 h 1899"/>
              <a:gd name="T36" fmla="*/ 2326261 w 1261"/>
              <a:gd name="T37" fmla="*/ 1755717 h 1899"/>
              <a:gd name="T38" fmla="*/ 2354492 w 1261"/>
              <a:gd name="T39" fmla="*/ 1918600 h 1899"/>
              <a:gd name="T40" fmla="*/ 2371431 w 1261"/>
              <a:gd name="T41" fmla="*/ 2084913 h 1899"/>
              <a:gd name="T42" fmla="*/ 2373313 w 1261"/>
              <a:gd name="T43" fmla="*/ 2264943 h 1899"/>
              <a:gd name="T44" fmla="*/ 2365785 w 1261"/>
              <a:gd name="T45" fmla="*/ 2371246 h 1899"/>
              <a:gd name="T46" fmla="*/ 2348846 w 1261"/>
              <a:gd name="T47" fmla="*/ 2508411 h 1899"/>
              <a:gd name="T48" fmla="*/ 2330025 w 1261"/>
              <a:gd name="T49" fmla="*/ 2611285 h 1899"/>
              <a:gd name="T50" fmla="*/ 2288619 w 1261"/>
              <a:gd name="T51" fmla="*/ 2775883 h 1899"/>
              <a:gd name="T52" fmla="*/ 2232156 w 1261"/>
              <a:gd name="T53" fmla="*/ 2937053 h 1899"/>
              <a:gd name="T54" fmla="*/ 2147463 w 1261"/>
              <a:gd name="T55" fmla="*/ 3120511 h 1899"/>
              <a:gd name="T56" fmla="*/ 1334400 w 1261"/>
              <a:gd name="T57" fmla="*/ 3255962 h 1899"/>
              <a:gd name="T58" fmla="*/ 1072790 w 1261"/>
              <a:gd name="T59" fmla="*/ 2642147 h 1899"/>
              <a:gd name="T60" fmla="*/ 1110432 w 1261"/>
              <a:gd name="T61" fmla="*/ 2551275 h 1899"/>
              <a:gd name="T62" fmla="*/ 1140545 w 1261"/>
              <a:gd name="T63" fmla="*/ 2458689 h 1899"/>
              <a:gd name="T64" fmla="*/ 1161248 w 1261"/>
              <a:gd name="T65" fmla="*/ 2362673 h 1899"/>
              <a:gd name="T66" fmla="*/ 1174423 w 1261"/>
              <a:gd name="T67" fmla="*/ 2263228 h 1899"/>
              <a:gd name="T68" fmla="*/ 1174423 w 1261"/>
              <a:gd name="T69" fmla="*/ 2139779 h 1899"/>
              <a:gd name="T70" fmla="*/ 1166895 w 1261"/>
              <a:gd name="T71" fmla="*/ 2057480 h 1899"/>
              <a:gd name="T72" fmla="*/ 1151838 w 1261"/>
              <a:gd name="T73" fmla="*/ 1976896 h 1899"/>
              <a:gd name="T74" fmla="*/ 1131135 w 1261"/>
              <a:gd name="T75" fmla="*/ 1899740 h 1899"/>
              <a:gd name="T76" fmla="*/ 1084083 w 1261"/>
              <a:gd name="T77" fmla="*/ 1772862 h 1899"/>
              <a:gd name="T78" fmla="*/ 1035148 w 1261"/>
              <a:gd name="T79" fmla="*/ 1678561 h 1899"/>
              <a:gd name="T80" fmla="*/ 959865 w 1261"/>
              <a:gd name="T81" fmla="*/ 1568828 h 1899"/>
              <a:gd name="T82" fmla="*/ 890228 w 1261"/>
              <a:gd name="T83" fmla="*/ 1484815 h 1899"/>
              <a:gd name="T84" fmla="*/ 833765 w 1261"/>
              <a:gd name="T85" fmla="*/ 1426519 h 1899"/>
              <a:gd name="T86" fmla="*/ 771656 w 1261"/>
              <a:gd name="T87" fmla="*/ 1373368 h 1899"/>
              <a:gd name="T88" fmla="*/ 683198 w 1261"/>
              <a:gd name="T89" fmla="*/ 1308214 h 1899"/>
              <a:gd name="T90" fmla="*/ 611679 w 1261"/>
              <a:gd name="T91" fmla="*/ 1263636 h 1899"/>
              <a:gd name="T92" fmla="*/ 513810 w 1261"/>
              <a:gd name="T93" fmla="*/ 1210484 h 1899"/>
              <a:gd name="T94" fmla="*/ 406531 w 1261"/>
              <a:gd name="T95" fmla="*/ 1167620 h 1899"/>
              <a:gd name="T96" fmla="*/ 297370 w 1261"/>
              <a:gd name="T97" fmla="*/ 1135043 h 1899"/>
              <a:gd name="T98" fmla="*/ 182563 w 1261"/>
              <a:gd name="T99" fmla="*/ 1109325 h 1899"/>
              <a:gd name="T100" fmla="*/ 92222 w 1261"/>
              <a:gd name="T101" fmla="*/ 1099037 h 1899"/>
              <a:gd name="T102" fmla="*/ 3764 w 1261"/>
              <a:gd name="T103" fmla="*/ 1092179 h 189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61"/>
              <a:gd name="T157" fmla="*/ 0 h 1899"/>
              <a:gd name="T158" fmla="*/ 1261 w 1261"/>
              <a:gd name="T159" fmla="*/ 1899 h 189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61" h="1899">
                <a:moveTo>
                  <a:pt x="0" y="0"/>
                </a:moveTo>
                <a:lnTo>
                  <a:pt x="33" y="1"/>
                </a:lnTo>
                <a:lnTo>
                  <a:pt x="66" y="3"/>
                </a:lnTo>
                <a:lnTo>
                  <a:pt x="98" y="5"/>
                </a:lnTo>
                <a:lnTo>
                  <a:pt x="130" y="8"/>
                </a:lnTo>
                <a:lnTo>
                  <a:pt x="161" y="13"/>
                </a:lnTo>
                <a:lnTo>
                  <a:pt x="193" y="17"/>
                </a:lnTo>
                <a:lnTo>
                  <a:pt x="225" y="23"/>
                </a:lnTo>
                <a:lnTo>
                  <a:pt x="255" y="29"/>
                </a:lnTo>
                <a:lnTo>
                  <a:pt x="286" y="36"/>
                </a:lnTo>
                <a:lnTo>
                  <a:pt x="316" y="44"/>
                </a:lnTo>
                <a:lnTo>
                  <a:pt x="346" y="53"/>
                </a:lnTo>
                <a:lnTo>
                  <a:pt x="376" y="62"/>
                </a:lnTo>
                <a:lnTo>
                  <a:pt x="406" y="72"/>
                </a:lnTo>
                <a:lnTo>
                  <a:pt x="435" y="83"/>
                </a:lnTo>
                <a:lnTo>
                  <a:pt x="463" y="94"/>
                </a:lnTo>
                <a:lnTo>
                  <a:pt x="492" y="106"/>
                </a:lnTo>
                <a:lnTo>
                  <a:pt x="520" y="119"/>
                </a:lnTo>
                <a:lnTo>
                  <a:pt x="548" y="132"/>
                </a:lnTo>
                <a:lnTo>
                  <a:pt x="576" y="146"/>
                </a:lnTo>
                <a:lnTo>
                  <a:pt x="602" y="161"/>
                </a:lnTo>
                <a:lnTo>
                  <a:pt x="629" y="176"/>
                </a:lnTo>
                <a:lnTo>
                  <a:pt x="655" y="191"/>
                </a:lnTo>
                <a:lnTo>
                  <a:pt x="680" y="208"/>
                </a:lnTo>
                <a:lnTo>
                  <a:pt x="707" y="225"/>
                </a:lnTo>
                <a:lnTo>
                  <a:pt x="731" y="243"/>
                </a:lnTo>
                <a:lnTo>
                  <a:pt x="756" y="261"/>
                </a:lnTo>
                <a:lnTo>
                  <a:pt x="780" y="280"/>
                </a:lnTo>
                <a:lnTo>
                  <a:pt x="803" y="299"/>
                </a:lnTo>
                <a:lnTo>
                  <a:pt x="826" y="319"/>
                </a:lnTo>
                <a:lnTo>
                  <a:pt x="848" y="339"/>
                </a:lnTo>
                <a:lnTo>
                  <a:pt x="871" y="360"/>
                </a:lnTo>
                <a:lnTo>
                  <a:pt x="893" y="381"/>
                </a:lnTo>
                <a:lnTo>
                  <a:pt x="914" y="404"/>
                </a:lnTo>
                <a:lnTo>
                  <a:pt x="934" y="426"/>
                </a:lnTo>
                <a:lnTo>
                  <a:pt x="954" y="449"/>
                </a:lnTo>
                <a:lnTo>
                  <a:pt x="974" y="472"/>
                </a:lnTo>
                <a:lnTo>
                  <a:pt x="993" y="496"/>
                </a:lnTo>
                <a:lnTo>
                  <a:pt x="1011" y="520"/>
                </a:lnTo>
                <a:lnTo>
                  <a:pt x="1030" y="545"/>
                </a:lnTo>
                <a:lnTo>
                  <a:pt x="1047" y="571"/>
                </a:lnTo>
                <a:lnTo>
                  <a:pt x="1063" y="596"/>
                </a:lnTo>
                <a:lnTo>
                  <a:pt x="1079" y="622"/>
                </a:lnTo>
                <a:lnTo>
                  <a:pt x="1095" y="648"/>
                </a:lnTo>
                <a:lnTo>
                  <a:pt x="1109" y="675"/>
                </a:lnTo>
                <a:lnTo>
                  <a:pt x="1124" y="702"/>
                </a:lnTo>
                <a:lnTo>
                  <a:pt x="1137" y="730"/>
                </a:lnTo>
                <a:lnTo>
                  <a:pt x="1150" y="758"/>
                </a:lnTo>
                <a:lnTo>
                  <a:pt x="1162" y="786"/>
                </a:lnTo>
                <a:lnTo>
                  <a:pt x="1174" y="815"/>
                </a:lnTo>
                <a:lnTo>
                  <a:pt x="1185" y="844"/>
                </a:lnTo>
                <a:lnTo>
                  <a:pt x="1196" y="873"/>
                </a:lnTo>
                <a:lnTo>
                  <a:pt x="1205" y="903"/>
                </a:lnTo>
                <a:lnTo>
                  <a:pt x="1214" y="933"/>
                </a:lnTo>
                <a:lnTo>
                  <a:pt x="1222" y="963"/>
                </a:lnTo>
                <a:lnTo>
                  <a:pt x="1229" y="994"/>
                </a:lnTo>
                <a:lnTo>
                  <a:pt x="1236" y="1024"/>
                </a:lnTo>
                <a:lnTo>
                  <a:pt x="1242" y="1056"/>
                </a:lnTo>
                <a:lnTo>
                  <a:pt x="1247" y="1088"/>
                </a:lnTo>
                <a:lnTo>
                  <a:pt x="1251" y="1119"/>
                </a:lnTo>
                <a:lnTo>
                  <a:pt x="1255" y="1151"/>
                </a:lnTo>
                <a:lnTo>
                  <a:pt x="1258" y="1183"/>
                </a:lnTo>
                <a:lnTo>
                  <a:pt x="1260" y="1216"/>
                </a:lnTo>
                <a:lnTo>
                  <a:pt x="1261" y="1248"/>
                </a:lnTo>
                <a:lnTo>
                  <a:pt x="1261" y="1281"/>
                </a:lnTo>
                <a:lnTo>
                  <a:pt x="1261" y="1321"/>
                </a:lnTo>
                <a:lnTo>
                  <a:pt x="1260" y="1342"/>
                </a:lnTo>
                <a:lnTo>
                  <a:pt x="1259" y="1363"/>
                </a:lnTo>
                <a:lnTo>
                  <a:pt x="1257" y="1383"/>
                </a:lnTo>
                <a:lnTo>
                  <a:pt x="1255" y="1403"/>
                </a:lnTo>
                <a:lnTo>
                  <a:pt x="1251" y="1443"/>
                </a:lnTo>
                <a:lnTo>
                  <a:pt x="1248" y="1463"/>
                </a:lnTo>
                <a:lnTo>
                  <a:pt x="1245" y="1483"/>
                </a:lnTo>
                <a:lnTo>
                  <a:pt x="1242" y="1502"/>
                </a:lnTo>
                <a:lnTo>
                  <a:pt x="1238" y="1523"/>
                </a:lnTo>
                <a:lnTo>
                  <a:pt x="1230" y="1562"/>
                </a:lnTo>
                <a:lnTo>
                  <a:pt x="1221" y="1600"/>
                </a:lnTo>
                <a:lnTo>
                  <a:pt x="1216" y="1619"/>
                </a:lnTo>
                <a:lnTo>
                  <a:pt x="1211" y="1638"/>
                </a:lnTo>
                <a:lnTo>
                  <a:pt x="1199" y="1675"/>
                </a:lnTo>
                <a:lnTo>
                  <a:pt x="1186" y="1713"/>
                </a:lnTo>
                <a:lnTo>
                  <a:pt x="1172" y="1749"/>
                </a:lnTo>
                <a:lnTo>
                  <a:pt x="1157" y="1785"/>
                </a:lnTo>
                <a:lnTo>
                  <a:pt x="1141" y="1820"/>
                </a:lnTo>
                <a:lnTo>
                  <a:pt x="1124" y="1856"/>
                </a:lnTo>
                <a:lnTo>
                  <a:pt x="1106" y="1890"/>
                </a:lnTo>
                <a:lnTo>
                  <a:pt x="709" y="1899"/>
                </a:lnTo>
                <a:lnTo>
                  <a:pt x="554" y="1574"/>
                </a:lnTo>
                <a:lnTo>
                  <a:pt x="562" y="1557"/>
                </a:lnTo>
                <a:lnTo>
                  <a:pt x="570" y="1541"/>
                </a:lnTo>
                <a:lnTo>
                  <a:pt x="577" y="1524"/>
                </a:lnTo>
                <a:lnTo>
                  <a:pt x="584" y="1505"/>
                </a:lnTo>
                <a:lnTo>
                  <a:pt x="590" y="1488"/>
                </a:lnTo>
                <a:lnTo>
                  <a:pt x="596" y="1470"/>
                </a:lnTo>
                <a:lnTo>
                  <a:pt x="601" y="1452"/>
                </a:lnTo>
                <a:lnTo>
                  <a:pt x="606" y="1434"/>
                </a:lnTo>
                <a:lnTo>
                  <a:pt x="610" y="1416"/>
                </a:lnTo>
                <a:lnTo>
                  <a:pt x="614" y="1397"/>
                </a:lnTo>
                <a:lnTo>
                  <a:pt x="617" y="1378"/>
                </a:lnTo>
                <a:lnTo>
                  <a:pt x="620" y="1358"/>
                </a:lnTo>
                <a:lnTo>
                  <a:pt x="622" y="1339"/>
                </a:lnTo>
                <a:lnTo>
                  <a:pt x="624" y="1320"/>
                </a:lnTo>
                <a:lnTo>
                  <a:pt x="624" y="1300"/>
                </a:lnTo>
                <a:lnTo>
                  <a:pt x="625" y="1281"/>
                </a:lnTo>
                <a:lnTo>
                  <a:pt x="624" y="1248"/>
                </a:lnTo>
                <a:lnTo>
                  <a:pt x="623" y="1232"/>
                </a:lnTo>
                <a:lnTo>
                  <a:pt x="622" y="1216"/>
                </a:lnTo>
                <a:lnTo>
                  <a:pt x="620" y="1200"/>
                </a:lnTo>
                <a:lnTo>
                  <a:pt x="618" y="1184"/>
                </a:lnTo>
                <a:lnTo>
                  <a:pt x="615" y="1169"/>
                </a:lnTo>
                <a:lnTo>
                  <a:pt x="612" y="1153"/>
                </a:lnTo>
                <a:lnTo>
                  <a:pt x="609" y="1138"/>
                </a:lnTo>
                <a:lnTo>
                  <a:pt x="605" y="1123"/>
                </a:lnTo>
                <a:lnTo>
                  <a:pt x="601" y="1108"/>
                </a:lnTo>
                <a:lnTo>
                  <a:pt x="597" y="1093"/>
                </a:lnTo>
                <a:lnTo>
                  <a:pt x="587" y="1064"/>
                </a:lnTo>
                <a:lnTo>
                  <a:pt x="576" y="1034"/>
                </a:lnTo>
                <a:lnTo>
                  <a:pt x="564" y="1006"/>
                </a:lnTo>
                <a:lnTo>
                  <a:pt x="557" y="993"/>
                </a:lnTo>
                <a:lnTo>
                  <a:pt x="550" y="979"/>
                </a:lnTo>
                <a:lnTo>
                  <a:pt x="534" y="953"/>
                </a:lnTo>
                <a:lnTo>
                  <a:pt x="518" y="927"/>
                </a:lnTo>
                <a:lnTo>
                  <a:pt x="510" y="915"/>
                </a:lnTo>
                <a:lnTo>
                  <a:pt x="501" y="902"/>
                </a:lnTo>
                <a:lnTo>
                  <a:pt x="483" y="877"/>
                </a:lnTo>
                <a:lnTo>
                  <a:pt x="473" y="866"/>
                </a:lnTo>
                <a:lnTo>
                  <a:pt x="463" y="854"/>
                </a:lnTo>
                <a:lnTo>
                  <a:pt x="453" y="843"/>
                </a:lnTo>
                <a:lnTo>
                  <a:pt x="443" y="832"/>
                </a:lnTo>
                <a:lnTo>
                  <a:pt x="432" y="822"/>
                </a:lnTo>
                <a:lnTo>
                  <a:pt x="421" y="811"/>
                </a:lnTo>
                <a:lnTo>
                  <a:pt x="410" y="801"/>
                </a:lnTo>
                <a:lnTo>
                  <a:pt x="399" y="791"/>
                </a:lnTo>
                <a:lnTo>
                  <a:pt x="375" y="772"/>
                </a:lnTo>
                <a:lnTo>
                  <a:pt x="363" y="763"/>
                </a:lnTo>
                <a:lnTo>
                  <a:pt x="350" y="754"/>
                </a:lnTo>
                <a:lnTo>
                  <a:pt x="338" y="746"/>
                </a:lnTo>
                <a:lnTo>
                  <a:pt x="325" y="737"/>
                </a:lnTo>
                <a:lnTo>
                  <a:pt x="312" y="729"/>
                </a:lnTo>
                <a:lnTo>
                  <a:pt x="299" y="722"/>
                </a:lnTo>
                <a:lnTo>
                  <a:pt x="273" y="706"/>
                </a:lnTo>
                <a:lnTo>
                  <a:pt x="245" y="693"/>
                </a:lnTo>
                <a:lnTo>
                  <a:pt x="231" y="687"/>
                </a:lnTo>
                <a:lnTo>
                  <a:pt x="216" y="681"/>
                </a:lnTo>
                <a:lnTo>
                  <a:pt x="202" y="676"/>
                </a:lnTo>
                <a:lnTo>
                  <a:pt x="187" y="671"/>
                </a:lnTo>
                <a:lnTo>
                  <a:pt x="158" y="662"/>
                </a:lnTo>
                <a:lnTo>
                  <a:pt x="143" y="657"/>
                </a:lnTo>
                <a:lnTo>
                  <a:pt x="128" y="654"/>
                </a:lnTo>
                <a:lnTo>
                  <a:pt x="97" y="647"/>
                </a:lnTo>
                <a:lnTo>
                  <a:pt x="82" y="645"/>
                </a:lnTo>
                <a:lnTo>
                  <a:pt x="66" y="642"/>
                </a:lnTo>
                <a:lnTo>
                  <a:pt x="49" y="641"/>
                </a:lnTo>
                <a:lnTo>
                  <a:pt x="34" y="639"/>
                </a:lnTo>
                <a:lnTo>
                  <a:pt x="18" y="638"/>
                </a:lnTo>
                <a:lnTo>
                  <a:pt x="2" y="637"/>
                </a:lnTo>
                <a:lnTo>
                  <a:pt x="199" y="34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83652" y="2661902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面试前准备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836402" y="2949240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面试的过程 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79051" y="5024103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面试结束后 </a:t>
            </a:r>
          </a:p>
        </p:txBody>
      </p:sp>
    </p:spTree>
    <p:extLst>
      <p:ext uri="{BB962C8B-B14F-4D97-AF65-F5344CB8AC3E}">
        <p14:creationId xmlns:p14="http://schemas.microsoft.com/office/powerpoint/2010/main" val="1306567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/>
          <p:nvPr/>
        </p:nvSpPr>
        <p:spPr>
          <a:xfrm>
            <a:off x="1218947" y="1980975"/>
            <a:ext cx="8848726" cy="1976259"/>
          </a:xfrm>
          <a:prstGeom prst="roundRect">
            <a:avLst>
              <a:gd name="adj" fmla="val 8159"/>
            </a:avLst>
          </a:prstGeom>
          <a:solidFill>
            <a:srgbClr val="ACCB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3766835" y="425420"/>
            <a:ext cx="3001965" cy="64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4400" b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806D3E"/>
                </a:solidFill>
              </a:rPr>
              <a:t>面试前准备</a:t>
            </a:r>
          </a:p>
        </p:txBody>
      </p:sp>
      <p:sp>
        <p:nvSpPr>
          <p:cNvPr id="1374" name="Shape 1374"/>
          <p:cNvSpPr/>
          <p:nvPr/>
        </p:nvSpPr>
        <p:spPr>
          <a:xfrm>
            <a:off x="1520381" y="2187518"/>
            <a:ext cx="8583615" cy="1175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面试前的充分准备能够让应聘者建立自信，在面试过程中保持愉悦、舒畅的心情，也能在与HR面谈之前留下良好的印象，从而提高面试的成功率。</a:t>
            </a:r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那么我们需要准备哪些</a:t>
            </a:r>
            <a:r>
              <a:rPr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？</a:t>
            </a:r>
          </a:p>
        </p:txBody>
      </p:sp>
      <p:sp>
        <p:nvSpPr>
          <p:cNvPr id="1383" name="Shape 1383"/>
          <p:cNvSpPr/>
          <p:nvPr/>
        </p:nvSpPr>
        <p:spPr>
          <a:xfrm>
            <a:off x="3766835" y="4066656"/>
            <a:ext cx="5659822" cy="2304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如何接听预约面试电话；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信息准备（公司产品，主要技术特点，行程路线等）；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材料准备（简历，展示作品等）；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心理准备（自己的长处，与招聘岗位的匹配度等）；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仪表准备。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/>
          <p:nvPr/>
        </p:nvSpPr>
        <p:spPr>
          <a:xfrm>
            <a:off x="3957623" y="2524950"/>
            <a:ext cx="467308" cy="2066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16" h="21600" extrusionOk="0">
                <a:moveTo>
                  <a:pt x="0" y="0"/>
                </a:moveTo>
                <a:lnTo>
                  <a:pt x="0" y="0"/>
                </a:lnTo>
                <a:cubicBezTo>
                  <a:pt x="18480" y="5868"/>
                  <a:pt x="21600" y="14706"/>
                  <a:pt x="7626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4094100" y="2380490"/>
            <a:ext cx="529264" cy="236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5" h="21600" extrusionOk="0">
                <a:moveTo>
                  <a:pt x="0" y="0"/>
                </a:moveTo>
                <a:lnTo>
                  <a:pt x="0" y="0"/>
                </a:lnTo>
                <a:cubicBezTo>
                  <a:pt x="18834" y="5866"/>
                  <a:pt x="21600" y="14813"/>
                  <a:pt x="667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4252757" y="2244473"/>
            <a:ext cx="578569" cy="265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extrusionOk="0">
                <a:moveTo>
                  <a:pt x="0" y="0"/>
                </a:moveTo>
                <a:lnTo>
                  <a:pt x="0" y="0"/>
                </a:lnTo>
                <a:cubicBezTo>
                  <a:pt x="19166" y="5906"/>
                  <a:pt x="21600" y="14895"/>
                  <a:pt x="584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3957623" y="2524950"/>
            <a:ext cx="467308" cy="2066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16" h="21600" extrusionOk="0">
                <a:moveTo>
                  <a:pt x="0" y="0"/>
                </a:moveTo>
                <a:lnTo>
                  <a:pt x="0" y="0"/>
                </a:lnTo>
                <a:cubicBezTo>
                  <a:pt x="18480" y="5868"/>
                  <a:pt x="21600" y="14706"/>
                  <a:pt x="7626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4094100" y="2380490"/>
            <a:ext cx="529264" cy="2367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5" h="21600" extrusionOk="0">
                <a:moveTo>
                  <a:pt x="0" y="0"/>
                </a:moveTo>
                <a:lnTo>
                  <a:pt x="0" y="0"/>
                </a:lnTo>
                <a:cubicBezTo>
                  <a:pt x="18834" y="5866"/>
                  <a:pt x="21600" y="14813"/>
                  <a:pt x="667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4252757" y="2244473"/>
            <a:ext cx="578569" cy="265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extrusionOk="0">
                <a:moveTo>
                  <a:pt x="0" y="0"/>
                </a:moveTo>
                <a:lnTo>
                  <a:pt x="0" y="0"/>
                </a:lnTo>
                <a:cubicBezTo>
                  <a:pt x="19166" y="5906"/>
                  <a:pt x="21600" y="14895"/>
                  <a:pt x="584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grpSp>
        <p:nvGrpSpPr>
          <p:cNvPr id="1393" name="Group 1393"/>
          <p:cNvGrpSpPr/>
          <p:nvPr/>
        </p:nvGrpSpPr>
        <p:grpSpPr>
          <a:xfrm>
            <a:off x="1140364" y="2143320"/>
            <a:ext cx="3122613" cy="3121027"/>
            <a:chOff x="0" y="0"/>
            <a:chExt cx="3122612" cy="3121025"/>
          </a:xfrm>
        </p:grpSpPr>
        <p:sp>
          <p:nvSpPr>
            <p:cNvPr id="1391" name="Shape 1391"/>
            <p:cNvSpPr/>
            <p:nvPr/>
          </p:nvSpPr>
          <p:spPr>
            <a:xfrm>
              <a:off x="0" y="0"/>
              <a:ext cx="3122613" cy="312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65087" y="65086"/>
              <a:ext cx="2992438" cy="299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94" name="Shape 1394"/>
          <p:cNvSpPr/>
          <p:nvPr/>
        </p:nvSpPr>
        <p:spPr>
          <a:xfrm>
            <a:off x="3946996" y="2525237"/>
            <a:ext cx="466820" cy="2065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16" h="21600" extrusionOk="0">
                <a:moveTo>
                  <a:pt x="0" y="0"/>
                </a:moveTo>
                <a:lnTo>
                  <a:pt x="0" y="0"/>
                </a:lnTo>
                <a:cubicBezTo>
                  <a:pt x="18479" y="5869"/>
                  <a:pt x="21600" y="14705"/>
                  <a:pt x="762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4083480" y="2380777"/>
            <a:ext cx="528772" cy="236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5" h="21600" extrusionOk="0">
                <a:moveTo>
                  <a:pt x="0" y="0"/>
                </a:moveTo>
                <a:lnTo>
                  <a:pt x="0" y="0"/>
                </a:lnTo>
                <a:cubicBezTo>
                  <a:pt x="18834" y="5867"/>
                  <a:pt x="21600" y="14812"/>
                  <a:pt x="6679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4242741" y="2244185"/>
            <a:ext cx="579057" cy="265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extrusionOk="0">
                <a:moveTo>
                  <a:pt x="0" y="0"/>
                </a:moveTo>
                <a:lnTo>
                  <a:pt x="0" y="0"/>
                </a:lnTo>
                <a:cubicBezTo>
                  <a:pt x="19166" y="5906"/>
                  <a:pt x="21600" y="14895"/>
                  <a:pt x="5847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grpSp>
        <p:nvGrpSpPr>
          <p:cNvPr id="1402" name="Group 1402"/>
          <p:cNvGrpSpPr/>
          <p:nvPr/>
        </p:nvGrpSpPr>
        <p:grpSpPr>
          <a:xfrm>
            <a:off x="4175614" y="1191589"/>
            <a:ext cx="4497438" cy="1120775"/>
            <a:chOff x="0" y="0"/>
            <a:chExt cx="4497437" cy="1120774"/>
          </a:xfrm>
        </p:grpSpPr>
        <p:sp>
          <p:nvSpPr>
            <p:cNvPr id="1397" name="Shape 1397"/>
            <p:cNvSpPr/>
            <p:nvPr/>
          </p:nvSpPr>
          <p:spPr>
            <a:xfrm>
              <a:off x="243518" y="19049"/>
              <a:ext cx="4175586" cy="1101726"/>
            </a:xfrm>
            <a:prstGeom prst="roundRect">
              <a:avLst>
                <a:gd name="adj" fmla="val 7618"/>
              </a:avLst>
            </a:prstGeom>
            <a:solidFill>
              <a:srgbClr val="FFFFFF"/>
            </a:solidFill>
            <a:ln w="127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12581" y="0"/>
              <a:ext cx="3984857" cy="958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在和某企业约好面试时间后，期间收到了其他公司的offer，而自己也选定了这家给offer的企业，如何应对？</a:t>
              </a:r>
            </a:p>
          </p:txBody>
        </p:sp>
        <p:grpSp>
          <p:nvGrpSpPr>
            <p:cNvPr id="1401" name="Group 1401"/>
            <p:cNvGrpSpPr/>
            <p:nvPr/>
          </p:nvGrpSpPr>
          <p:grpSpPr>
            <a:xfrm>
              <a:off x="-1" y="33654"/>
              <a:ext cx="492148" cy="472441"/>
              <a:chOff x="0" y="0"/>
              <a:chExt cx="492146" cy="472440"/>
            </a:xfrm>
          </p:grpSpPr>
          <p:sp>
            <p:nvSpPr>
              <p:cNvPr id="1399" name="Shape 1399"/>
              <p:cNvSpPr/>
              <p:nvPr/>
            </p:nvSpPr>
            <p:spPr>
              <a:xfrm>
                <a:off x="-1" y="6032"/>
                <a:ext cx="492148" cy="460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29DD1"/>
              </a:solidFill>
              <a:ln w="12700" cap="flat">
                <a:solidFill>
                  <a:srgbClr val="487399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72073" y="-1"/>
                <a:ext cx="348001" cy="47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600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08" name="Group 1408"/>
          <p:cNvGrpSpPr/>
          <p:nvPr/>
        </p:nvGrpSpPr>
        <p:grpSpPr>
          <a:xfrm>
            <a:off x="4812898" y="2401611"/>
            <a:ext cx="4259264" cy="1120776"/>
            <a:chOff x="0" y="0"/>
            <a:chExt cx="4259263" cy="1120775"/>
          </a:xfrm>
        </p:grpSpPr>
        <p:sp>
          <p:nvSpPr>
            <p:cNvPr id="1403" name="Shape 1403"/>
            <p:cNvSpPr/>
            <p:nvPr/>
          </p:nvSpPr>
          <p:spPr>
            <a:xfrm>
              <a:off x="227012" y="19050"/>
              <a:ext cx="4032251" cy="1101725"/>
            </a:xfrm>
            <a:prstGeom prst="roundRect">
              <a:avLst>
                <a:gd name="adj" fmla="val 7618"/>
              </a:avLst>
            </a:prstGeom>
            <a:solidFill>
              <a:srgbClr val="FFFFFF"/>
            </a:solidFill>
            <a:ln w="127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477837" y="-1"/>
              <a:ext cx="3714751" cy="590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404040"/>
                  </a:solidFill>
                </a:rPr>
                <a:t>两家或多家企业的面试时间冲突，如何跟企业合理调配时间？</a:t>
              </a:r>
            </a:p>
          </p:txBody>
        </p:sp>
        <p:grpSp>
          <p:nvGrpSpPr>
            <p:cNvPr id="1407" name="Group 1407"/>
            <p:cNvGrpSpPr/>
            <p:nvPr/>
          </p:nvGrpSpPr>
          <p:grpSpPr>
            <a:xfrm>
              <a:off x="-1" y="33655"/>
              <a:ext cx="458789" cy="472441"/>
              <a:chOff x="0" y="0"/>
              <a:chExt cx="458787" cy="472440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0" y="6032"/>
                <a:ext cx="458788" cy="460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29DD1"/>
              </a:solidFill>
              <a:ln w="12700" cap="flat">
                <a:solidFill>
                  <a:srgbClr val="487399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67188" y="0"/>
                <a:ext cx="324412" cy="47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600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414" name="Group 1414"/>
          <p:cNvGrpSpPr/>
          <p:nvPr/>
        </p:nvGrpSpPr>
        <p:grpSpPr>
          <a:xfrm>
            <a:off x="4335456" y="4897292"/>
            <a:ext cx="4259264" cy="1085852"/>
            <a:chOff x="0" y="0"/>
            <a:chExt cx="4259262" cy="1085850"/>
          </a:xfrm>
        </p:grpSpPr>
        <p:sp>
          <p:nvSpPr>
            <p:cNvPr id="1409" name="Shape 1409"/>
            <p:cNvSpPr/>
            <p:nvPr/>
          </p:nvSpPr>
          <p:spPr>
            <a:xfrm>
              <a:off x="230620" y="19049"/>
              <a:ext cx="4028643" cy="1066802"/>
            </a:xfrm>
            <a:prstGeom prst="roundRect">
              <a:avLst>
                <a:gd name="adj" fmla="val 7618"/>
              </a:avLst>
            </a:prstGeom>
            <a:solidFill>
              <a:srgbClr val="FFFFFF"/>
            </a:solidFill>
            <a:ln w="127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485436" y="0"/>
              <a:ext cx="377382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404040"/>
                  </a:solidFill>
                </a:rPr>
                <a:t>……</a:t>
              </a:r>
            </a:p>
          </p:txBody>
        </p:sp>
        <p:grpSp>
          <p:nvGrpSpPr>
            <p:cNvPr id="1413" name="Group 1413"/>
            <p:cNvGrpSpPr/>
            <p:nvPr/>
          </p:nvGrpSpPr>
          <p:grpSpPr>
            <a:xfrm>
              <a:off x="-1" y="31688"/>
              <a:ext cx="466085" cy="472441"/>
              <a:chOff x="0" y="0"/>
              <a:chExt cx="466084" cy="472440"/>
            </a:xfrm>
          </p:grpSpPr>
          <p:sp>
            <p:nvSpPr>
              <p:cNvPr id="1411" name="Shape 1411"/>
              <p:cNvSpPr/>
              <p:nvPr/>
            </p:nvSpPr>
            <p:spPr>
              <a:xfrm>
                <a:off x="-1" y="6826"/>
                <a:ext cx="466086" cy="458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29DD1"/>
              </a:solidFill>
              <a:ln w="12700" cap="flat">
                <a:solidFill>
                  <a:srgbClr val="487399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68256" y="-1"/>
                <a:ext cx="329571" cy="47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600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pic>
        <p:nvPicPr>
          <p:cNvPr id="1415" name="image9.png"/>
          <p:cNvPicPr/>
          <p:nvPr/>
        </p:nvPicPr>
        <p:blipFill>
          <a:blip r:embed="rId2">
            <a:extLst/>
          </a:blip>
          <a:srcRect l="14825"/>
          <a:stretch>
            <a:fillRect/>
          </a:stretch>
        </p:blipFill>
        <p:spPr>
          <a:xfrm>
            <a:off x="1492337" y="2761759"/>
            <a:ext cx="2397810" cy="1872572"/>
          </a:xfrm>
          <a:prstGeom prst="rect">
            <a:avLst/>
          </a:prstGeom>
          <a:ln w="12700">
            <a:miter lim="400000"/>
          </a:ln>
        </p:spPr>
      </p:pic>
      <p:sp>
        <p:nvSpPr>
          <p:cNvPr id="1416" name="Shape 1416"/>
          <p:cNvSpPr/>
          <p:nvPr/>
        </p:nvSpPr>
        <p:spPr>
          <a:xfrm>
            <a:off x="4241645" y="2246383"/>
            <a:ext cx="578569" cy="265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extrusionOk="0">
                <a:moveTo>
                  <a:pt x="0" y="0"/>
                </a:moveTo>
                <a:lnTo>
                  <a:pt x="0" y="0"/>
                </a:lnTo>
                <a:cubicBezTo>
                  <a:pt x="19166" y="5906"/>
                  <a:pt x="21600" y="14895"/>
                  <a:pt x="5848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4089955" y="2387250"/>
            <a:ext cx="528771" cy="236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5" h="21600" extrusionOk="0">
                <a:moveTo>
                  <a:pt x="0" y="0"/>
                </a:moveTo>
                <a:lnTo>
                  <a:pt x="0" y="0"/>
                </a:lnTo>
                <a:cubicBezTo>
                  <a:pt x="18834" y="5867"/>
                  <a:pt x="21600" y="14812"/>
                  <a:pt x="6679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3946511" y="2520781"/>
            <a:ext cx="467307" cy="2066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16" h="21600" extrusionOk="0">
                <a:moveTo>
                  <a:pt x="0" y="0"/>
                </a:moveTo>
                <a:lnTo>
                  <a:pt x="0" y="0"/>
                </a:lnTo>
                <a:cubicBezTo>
                  <a:pt x="18480" y="5868"/>
                  <a:pt x="21600" y="14706"/>
                  <a:pt x="7626" y="21600"/>
                </a:cubicBezTo>
              </a:path>
            </a:pathLst>
          </a:custGeom>
          <a:ln w="57150">
            <a:solidFill>
              <a:srgbClr val="C00000"/>
            </a:solidFill>
            <a:miter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419" name="Shape 1419"/>
          <p:cNvSpPr>
            <a:spLocks noGrp="1"/>
          </p:cNvSpPr>
          <p:nvPr>
            <p:ph type="title"/>
          </p:nvPr>
        </p:nvSpPr>
        <p:spPr>
          <a:xfrm>
            <a:off x="1826866" y="242319"/>
            <a:ext cx="9002219" cy="5760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77240">
              <a:defRPr sz="3740" b="1"/>
            </a:lvl1pPr>
          </a:lstStyle>
          <a:p>
            <a:pPr lvl="0">
              <a:defRPr sz="1800" b="0"/>
            </a:pPr>
            <a:r>
              <a:rPr sz="3740" b="1"/>
              <a:t>面试前的突发事件，如何去处理？</a:t>
            </a:r>
          </a:p>
        </p:txBody>
      </p:sp>
      <p:grpSp>
        <p:nvGrpSpPr>
          <p:cNvPr id="1425" name="Group 1425"/>
          <p:cNvGrpSpPr/>
          <p:nvPr/>
        </p:nvGrpSpPr>
        <p:grpSpPr>
          <a:xfrm>
            <a:off x="4812898" y="3639861"/>
            <a:ext cx="4259264" cy="1120776"/>
            <a:chOff x="0" y="0"/>
            <a:chExt cx="4259263" cy="1120775"/>
          </a:xfrm>
        </p:grpSpPr>
        <p:sp>
          <p:nvSpPr>
            <p:cNvPr id="1420" name="Shape 1420"/>
            <p:cNvSpPr/>
            <p:nvPr/>
          </p:nvSpPr>
          <p:spPr>
            <a:xfrm>
              <a:off x="227012" y="19050"/>
              <a:ext cx="4032251" cy="1101725"/>
            </a:xfrm>
            <a:prstGeom prst="roundRect">
              <a:avLst>
                <a:gd name="adj" fmla="val 7618"/>
              </a:avLst>
            </a:prstGeom>
            <a:solidFill>
              <a:srgbClr val="FFFFFF"/>
            </a:solidFill>
            <a:ln w="127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77837" y="-1"/>
              <a:ext cx="3714751" cy="590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404040"/>
                  </a:solidFill>
                </a:rPr>
                <a:t>路途中找不到面试地点，面试由于不可抗拒因素迟到，如何协商？</a:t>
              </a:r>
            </a:p>
          </p:txBody>
        </p:sp>
        <p:grpSp>
          <p:nvGrpSpPr>
            <p:cNvPr id="1424" name="Group 1424"/>
            <p:cNvGrpSpPr/>
            <p:nvPr/>
          </p:nvGrpSpPr>
          <p:grpSpPr>
            <a:xfrm>
              <a:off x="-1" y="33655"/>
              <a:ext cx="458789" cy="472441"/>
              <a:chOff x="0" y="0"/>
              <a:chExt cx="458787" cy="472440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0" y="6032"/>
                <a:ext cx="458788" cy="460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29DD1"/>
              </a:solidFill>
              <a:ln w="12700" cap="flat">
                <a:solidFill>
                  <a:srgbClr val="487399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7188" y="0"/>
                <a:ext cx="324412" cy="472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600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426" name="Shape 1426"/>
          <p:cNvSpPr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9982200" y="1231276"/>
            <a:ext cx="1721069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FF0000"/>
                </a:solidFill>
              </a:rPr>
              <a:t>如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4000" dirty="0" smtClean="0">
                <a:solidFill>
                  <a:srgbClr val="FF0000"/>
                </a:solidFill>
              </a:rPr>
              <a:t>何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4000" dirty="0" smtClean="0">
                <a:solidFill>
                  <a:srgbClr val="FF0000"/>
                </a:solidFill>
              </a:rPr>
              <a:t>解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4000" dirty="0" smtClean="0">
                <a:solidFill>
                  <a:srgbClr val="FF0000"/>
                </a:solidFill>
              </a:rPr>
              <a:t>决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lvl="0"/>
            <a:r>
              <a:rPr sz="4000" dirty="0" smtClean="0">
                <a:solidFill>
                  <a:srgbClr val="FF0000"/>
                </a:solidFill>
              </a:rPr>
              <a:t>？</a:t>
            </a:r>
            <a:endParaRPr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01" y="2558094"/>
            <a:ext cx="4829175" cy="3619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2410" y="605307"/>
            <a:ext cx="825535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/>
                <a:ea typeface="Calibri"/>
                <a:cs typeface="Calibri"/>
                <a:sym typeface="Calibri"/>
              </a:rPr>
              <a:t>面试</a:t>
            </a:r>
            <a:r>
              <a:rPr kumimoji="0" lang="zh-CN" altLang="en-US" sz="4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libri"/>
                <a:ea typeface="Calibri"/>
                <a:cs typeface="Calibri"/>
                <a:sym typeface="Calibri"/>
              </a:rPr>
              <a:t>中：企业喜欢什么样的程序猿？</a:t>
            </a:r>
            <a:endParaRPr kumimoji="0" lang="en-US" altLang="zh-CN" sz="40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我们该如何投其所好？</a:t>
            </a:r>
            <a:endParaRPr kumimoji="0" lang="zh-CN" altLang="en-US" sz="4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194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6325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 err="1"/>
              <a:t>通常面试官有几位？是如何分工的</a:t>
            </a:r>
            <a:r>
              <a:rPr sz="4400" dirty="0"/>
              <a:t>？</a:t>
            </a:r>
          </a:p>
        </p:txBody>
      </p:sp>
      <p:sp>
        <p:nvSpPr>
          <p:cNvPr id="1430" name="Shape 143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 err="1"/>
              <a:t>HR（人力资源）职责：人力资源规划、</a:t>
            </a:r>
            <a:r>
              <a:rPr sz="2800" dirty="0" err="1">
                <a:solidFill>
                  <a:srgbClr val="FF0000"/>
                </a:solidFill>
              </a:rPr>
              <a:t>招聘与选拔</a:t>
            </a:r>
            <a:r>
              <a:rPr sz="2800" dirty="0" err="1"/>
              <a:t>、培训与发展、薪资与福利、员工关系、绩效考核</a:t>
            </a:r>
            <a:endParaRPr sz="2800" dirty="0"/>
          </a:p>
          <a:p>
            <a:pPr lvl="0">
              <a:defRPr sz="1800"/>
            </a:pPr>
            <a:endParaRPr sz="2800" dirty="0"/>
          </a:p>
          <a:p>
            <a:pPr lvl="0">
              <a:defRPr sz="1800"/>
            </a:pPr>
            <a:endParaRPr sz="2800" dirty="0"/>
          </a:p>
          <a:p>
            <a:pPr lvl="0">
              <a:defRPr sz="1800"/>
            </a:pPr>
            <a:endParaRPr sz="2800" dirty="0"/>
          </a:p>
          <a:p>
            <a:pPr lvl="0">
              <a:defRPr sz="1800"/>
            </a:pPr>
            <a:r>
              <a:rPr sz="2800" dirty="0" err="1"/>
              <a:t>技术总监：考察应聘者是否胜任目前的空缺岗位或者是否具有培养价值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Group 1437"/>
          <p:cNvGrpSpPr/>
          <p:nvPr/>
        </p:nvGrpSpPr>
        <p:grpSpPr>
          <a:xfrm>
            <a:off x="1774825" y="1568449"/>
            <a:ext cx="4060825" cy="1135066"/>
            <a:chOff x="0" y="0"/>
            <a:chExt cx="4060824" cy="1135064"/>
          </a:xfrm>
        </p:grpSpPr>
        <p:grpSp>
          <p:nvGrpSpPr>
            <p:cNvPr id="1434" name="Group 1434"/>
            <p:cNvGrpSpPr/>
            <p:nvPr/>
          </p:nvGrpSpPr>
          <p:grpSpPr>
            <a:xfrm>
              <a:off x="663574" y="238124"/>
              <a:ext cx="3397251" cy="658814"/>
              <a:chOff x="0" y="0"/>
              <a:chExt cx="3397250" cy="658812"/>
            </a:xfrm>
          </p:grpSpPr>
          <p:sp>
            <p:nvSpPr>
              <p:cNvPr id="1432" name="Shape 1432"/>
              <p:cNvSpPr/>
              <p:nvPr/>
            </p:nvSpPr>
            <p:spPr>
              <a:xfrm>
                <a:off x="0" y="0"/>
                <a:ext cx="3397251" cy="658813"/>
              </a:xfrm>
              <a:prstGeom prst="roundRect">
                <a:avLst>
                  <a:gd name="adj" fmla="val 16667"/>
                </a:avLst>
              </a:prstGeom>
              <a:solidFill>
                <a:srgbClr val="ACCBF9"/>
              </a:solidFill>
              <a:ln w="12700" cap="flat">
                <a:solidFill>
                  <a:srgbClr val="629DD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30000"/>
                  </a:lnSpc>
                  <a:defRPr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32161" y="67786"/>
                <a:ext cx="333292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HR面什么？</a:t>
                </a:r>
              </a:p>
            </p:txBody>
          </p:sp>
        </p:grpSp>
        <p:sp>
          <p:nvSpPr>
            <p:cNvPr id="1435" name="Shape 1435"/>
            <p:cNvSpPr/>
            <p:nvPr/>
          </p:nvSpPr>
          <p:spPr>
            <a:xfrm>
              <a:off x="0" y="-1"/>
              <a:ext cx="1133476" cy="113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98387" y="161467"/>
              <a:ext cx="537362" cy="812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6966" y="4173"/>
                  </a:moveTo>
                  <a:cubicBezTo>
                    <a:pt x="16966" y="6471"/>
                    <a:pt x="14164" y="8336"/>
                    <a:pt x="10694" y="8336"/>
                  </a:cubicBezTo>
                  <a:cubicBezTo>
                    <a:pt x="7242" y="8336"/>
                    <a:pt x="4439" y="6471"/>
                    <a:pt x="4439" y="4173"/>
                  </a:cubicBezTo>
                  <a:cubicBezTo>
                    <a:pt x="4439" y="1865"/>
                    <a:pt x="7242" y="0"/>
                    <a:pt x="10694" y="0"/>
                  </a:cubicBezTo>
                  <a:cubicBezTo>
                    <a:pt x="14164" y="0"/>
                    <a:pt x="16966" y="1865"/>
                    <a:pt x="16966" y="4173"/>
                  </a:cubicBezTo>
                  <a:close/>
                  <a:moveTo>
                    <a:pt x="10694" y="10234"/>
                  </a:moveTo>
                  <a:cubicBezTo>
                    <a:pt x="9760" y="9046"/>
                    <a:pt x="9760" y="9046"/>
                    <a:pt x="9760" y="9046"/>
                  </a:cubicBezTo>
                  <a:cubicBezTo>
                    <a:pt x="9760" y="9046"/>
                    <a:pt x="7008" y="8402"/>
                    <a:pt x="5390" y="7415"/>
                  </a:cubicBezTo>
                  <a:cubicBezTo>
                    <a:pt x="2838" y="10234"/>
                    <a:pt x="3" y="13275"/>
                    <a:pt x="3" y="16694"/>
                  </a:cubicBezTo>
                  <a:cubicBezTo>
                    <a:pt x="3" y="17471"/>
                    <a:pt x="-64" y="18337"/>
                    <a:pt x="503" y="19058"/>
                  </a:cubicBezTo>
                  <a:cubicBezTo>
                    <a:pt x="1154" y="19880"/>
                    <a:pt x="2254" y="20213"/>
                    <a:pt x="3422" y="20612"/>
                  </a:cubicBezTo>
                  <a:cubicBezTo>
                    <a:pt x="5640" y="21378"/>
                    <a:pt x="8242" y="21456"/>
                    <a:pt x="10694" y="21600"/>
                  </a:cubicBezTo>
                  <a:cubicBezTo>
                    <a:pt x="10778" y="21600"/>
                    <a:pt x="10778" y="21600"/>
                    <a:pt x="10778" y="21600"/>
                  </a:cubicBezTo>
                  <a:cubicBezTo>
                    <a:pt x="13230" y="21456"/>
                    <a:pt x="15832" y="21378"/>
                    <a:pt x="18050" y="20612"/>
                  </a:cubicBezTo>
                  <a:cubicBezTo>
                    <a:pt x="19218" y="20213"/>
                    <a:pt x="20335" y="19880"/>
                    <a:pt x="20969" y="19058"/>
                  </a:cubicBezTo>
                  <a:cubicBezTo>
                    <a:pt x="21536" y="18337"/>
                    <a:pt x="21469" y="17471"/>
                    <a:pt x="21469" y="16694"/>
                  </a:cubicBezTo>
                  <a:cubicBezTo>
                    <a:pt x="21469" y="13275"/>
                    <a:pt x="18650" y="10234"/>
                    <a:pt x="16098" y="7415"/>
                  </a:cubicBezTo>
                  <a:cubicBezTo>
                    <a:pt x="14481" y="8402"/>
                    <a:pt x="13630" y="8602"/>
                    <a:pt x="11528" y="9002"/>
                  </a:cubicBezTo>
                  <a:lnTo>
                    <a:pt x="10694" y="10234"/>
                  </a:lnTo>
                  <a:close/>
                  <a:moveTo>
                    <a:pt x="10678" y="17671"/>
                  </a:moveTo>
                  <a:cubicBezTo>
                    <a:pt x="9460" y="16561"/>
                    <a:pt x="9460" y="16561"/>
                    <a:pt x="9460" y="16561"/>
                  </a:cubicBezTo>
                  <a:cubicBezTo>
                    <a:pt x="9960" y="11521"/>
                    <a:pt x="9960" y="11521"/>
                    <a:pt x="9960" y="11521"/>
                  </a:cubicBezTo>
                  <a:cubicBezTo>
                    <a:pt x="10678" y="10911"/>
                    <a:pt x="10678" y="10911"/>
                    <a:pt x="10678" y="10911"/>
                  </a:cubicBezTo>
                  <a:cubicBezTo>
                    <a:pt x="11428" y="11521"/>
                    <a:pt x="11428" y="11521"/>
                    <a:pt x="11428" y="11521"/>
                  </a:cubicBezTo>
                  <a:cubicBezTo>
                    <a:pt x="11945" y="16561"/>
                    <a:pt x="11945" y="16561"/>
                    <a:pt x="11945" y="16561"/>
                  </a:cubicBezTo>
                  <a:lnTo>
                    <a:pt x="10678" y="17671"/>
                  </a:lnTo>
                  <a:close/>
                </a:path>
              </a:pathLst>
            </a:custGeom>
            <a:solidFill>
              <a:srgbClr val="806D3E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442" name="Group 1442"/>
          <p:cNvGrpSpPr/>
          <p:nvPr/>
        </p:nvGrpSpPr>
        <p:grpSpPr>
          <a:xfrm>
            <a:off x="7148513" y="1568449"/>
            <a:ext cx="4060825" cy="1135066"/>
            <a:chOff x="0" y="0"/>
            <a:chExt cx="4060823" cy="1135064"/>
          </a:xfrm>
        </p:grpSpPr>
        <p:grpSp>
          <p:nvGrpSpPr>
            <p:cNvPr id="1440" name="Group 1440"/>
            <p:cNvGrpSpPr/>
            <p:nvPr/>
          </p:nvGrpSpPr>
          <p:grpSpPr>
            <a:xfrm>
              <a:off x="663574" y="238124"/>
              <a:ext cx="3397250" cy="658814"/>
              <a:chOff x="0" y="0"/>
              <a:chExt cx="3397249" cy="658812"/>
            </a:xfrm>
          </p:grpSpPr>
          <p:sp>
            <p:nvSpPr>
              <p:cNvPr id="1438" name="Shape 1438"/>
              <p:cNvSpPr/>
              <p:nvPr/>
            </p:nvSpPr>
            <p:spPr>
              <a:xfrm>
                <a:off x="0" y="0"/>
                <a:ext cx="3397250" cy="658813"/>
              </a:xfrm>
              <a:prstGeom prst="roundRect">
                <a:avLst>
                  <a:gd name="adj" fmla="val 16667"/>
                </a:avLst>
              </a:prstGeom>
              <a:solidFill>
                <a:srgbClr val="ACCBF9"/>
              </a:solidFill>
              <a:ln w="12700" cap="flat">
                <a:solidFill>
                  <a:srgbClr val="629DD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30000"/>
                  </a:lnSpc>
                  <a:defRPr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32160" y="104869"/>
                <a:ext cx="3332929" cy="449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130000"/>
                  </a:lnSpc>
                  <a:defRPr sz="2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800">
                    <a:solidFill>
                      <a:srgbClr val="FFFFFF"/>
                    </a:solidFill>
                  </a:rPr>
                  <a:t>技术总监呢？</a:t>
                </a:r>
              </a:p>
            </p:txBody>
          </p:sp>
        </p:grpSp>
        <p:sp>
          <p:nvSpPr>
            <p:cNvPr id="1441" name="Shape 1441"/>
            <p:cNvSpPr/>
            <p:nvPr/>
          </p:nvSpPr>
          <p:spPr>
            <a:xfrm>
              <a:off x="-1" y="-1"/>
              <a:ext cx="1133477" cy="113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629DD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45" name="Group 1445"/>
          <p:cNvGrpSpPr/>
          <p:nvPr/>
        </p:nvGrpSpPr>
        <p:grpSpPr>
          <a:xfrm>
            <a:off x="7391399" y="1757363"/>
            <a:ext cx="649289" cy="755651"/>
            <a:chOff x="0" y="0"/>
            <a:chExt cx="649287" cy="755649"/>
          </a:xfrm>
        </p:grpSpPr>
        <p:sp>
          <p:nvSpPr>
            <p:cNvPr id="1443" name="Shape 1443"/>
            <p:cNvSpPr/>
            <p:nvPr/>
          </p:nvSpPr>
          <p:spPr>
            <a:xfrm>
              <a:off x="149136" y="89220"/>
              <a:ext cx="500152" cy="66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87" y="8956"/>
                  </a:moveTo>
                  <a:cubicBezTo>
                    <a:pt x="16270" y="8113"/>
                    <a:pt x="17392" y="6638"/>
                    <a:pt x="17392" y="4952"/>
                  </a:cubicBezTo>
                  <a:cubicBezTo>
                    <a:pt x="17392" y="2213"/>
                    <a:pt x="14447" y="0"/>
                    <a:pt x="10800" y="0"/>
                  </a:cubicBezTo>
                  <a:cubicBezTo>
                    <a:pt x="7153" y="0"/>
                    <a:pt x="4208" y="2213"/>
                    <a:pt x="4208" y="4952"/>
                  </a:cubicBezTo>
                  <a:cubicBezTo>
                    <a:pt x="4208" y="6638"/>
                    <a:pt x="5330" y="8113"/>
                    <a:pt x="7013" y="8956"/>
                  </a:cubicBezTo>
                  <a:cubicBezTo>
                    <a:pt x="2945" y="10115"/>
                    <a:pt x="0" y="13065"/>
                    <a:pt x="0" y="16542"/>
                  </a:cubicBezTo>
                  <a:cubicBezTo>
                    <a:pt x="0" y="17596"/>
                    <a:pt x="281" y="18650"/>
                    <a:pt x="842" y="19598"/>
                  </a:cubicBezTo>
                  <a:cubicBezTo>
                    <a:pt x="3787" y="20862"/>
                    <a:pt x="7153" y="21600"/>
                    <a:pt x="10800" y="21600"/>
                  </a:cubicBezTo>
                  <a:cubicBezTo>
                    <a:pt x="14447" y="21600"/>
                    <a:pt x="17813" y="20862"/>
                    <a:pt x="20758" y="19598"/>
                  </a:cubicBezTo>
                  <a:cubicBezTo>
                    <a:pt x="21319" y="18650"/>
                    <a:pt x="21600" y="17596"/>
                    <a:pt x="21600" y="16542"/>
                  </a:cubicBezTo>
                  <a:cubicBezTo>
                    <a:pt x="21600" y="13065"/>
                    <a:pt x="18655" y="10115"/>
                    <a:pt x="14587" y="8956"/>
                  </a:cubicBezTo>
                  <a:close/>
                </a:path>
              </a:pathLst>
            </a:custGeom>
            <a:solidFill>
              <a:srgbClr val="806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-1" y="0"/>
              <a:ext cx="347380" cy="59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9" y="15934"/>
                  </a:moveTo>
                  <a:cubicBezTo>
                    <a:pt x="12314" y="14636"/>
                    <a:pt x="14131" y="13692"/>
                    <a:pt x="16351" y="12984"/>
                  </a:cubicBezTo>
                  <a:cubicBezTo>
                    <a:pt x="14736" y="11803"/>
                    <a:pt x="13727" y="10269"/>
                    <a:pt x="13727" y="8734"/>
                  </a:cubicBezTo>
                  <a:cubicBezTo>
                    <a:pt x="13727" y="5784"/>
                    <a:pt x="16957" y="3305"/>
                    <a:pt x="21600" y="2479"/>
                  </a:cubicBezTo>
                  <a:cubicBezTo>
                    <a:pt x="20187" y="944"/>
                    <a:pt x="17361" y="0"/>
                    <a:pt x="14131" y="0"/>
                  </a:cubicBezTo>
                  <a:cubicBezTo>
                    <a:pt x="9488" y="0"/>
                    <a:pt x="5652" y="2243"/>
                    <a:pt x="5652" y="5075"/>
                  </a:cubicBezTo>
                  <a:cubicBezTo>
                    <a:pt x="5652" y="6728"/>
                    <a:pt x="7065" y="8262"/>
                    <a:pt x="9286" y="9207"/>
                  </a:cubicBezTo>
                  <a:cubicBezTo>
                    <a:pt x="3836" y="10269"/>
                    <a:pt x="0" y="13338"/>
                    <a:pt x="0" y="16879"/>
                  </a:cubicBezTo>
                  <a:cubicBezTo>
                    <a:pt x="0" y="17941"/>
                    <a:pt x="404" y="19003"/>
                    <a:pt x="1211" y="19948"/>
                  </a:cubicBezTo>
                  <a:cubicBezTo>
                    <a:pt x="3230" y="20656"/>
                    <a:pt x="5249" y="21246"/>
                    <a:pt x="7671" y="21600"/>
                  </a:cubicBezTo>
                  <a:cubicBezTo>
                    <a:pt x="7671" y="19475"/>
                    <a:pt x="8680" y="17587"/>
                    <a:pt x="10699" y="15934"/>
                  </a:cubicBezTo>
                  <a:close/>
                </a:path>
              </a:pathLst>
            </a:custGeom>
            <a:solidFill>
              <a:srgbClr val="9FCC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446" name="Shape 1446"/>
          <p:cNvSpPr/>
          <p:nvPr/>
        </p:nvSpPr>
        <p:spPr>
          <a:xfrm>
            <a:off x="2613025" y="2892425"/>
            <a:ext cx="3535527" cy="261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人员的稳定性</a:t>
            </a:r>
            <a:r>
              <a:rPr dirty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；</a:t>
            </a: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综合素质（工作态度，服从管理</a:t>
            </a:r>
            <a:r>
              <a:rPr dirty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？）；</a:t>
            </a: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 smtClean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学习能力和学习态度</a:t>
            </a:r>
            <a:r>
              <a:rPr lang="zh-CN" altLang="en-US" dirty="0" smtClean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（通常也是技术总监考察的点）</a:t>
            </a:r>
            <a:r>
              <a:rPr dirty="0" smtClean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。</a:t>
            </a: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8040688" y="2892425"/>
            <a:ext cx="3621088" cy="390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基础知识</a:t>
            </a:r>
            <a:r>
              <a:rPr dirty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；</a:t>
            </a: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简历所提及的知识</a:t>
            </a:r>
            <a:r>
              <a:rPr dirty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；</a:t>
            </a:r>
          </a:p>
          <a:p>
            <a:pPr lvl="0">
              <a:lnSpc>
                <a:spcPct val="130000"/>
              </a:lnSpc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r>
              <a:rPr dirty="0" err="1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Geek精神（开放性话题</a:t>
            </a:r>
            <a:r>
              <a:rPr dirty="0">
                <a:solidFill>
                  <a:srgbClr val="806D3E"/>
                </a:solidFill>
                <a:latin typeface="微软雅黑"/>
                <a:ea typeface="微软雅黑"/>
                <a:cs typeface="微软雅黑"/>
                <a:sym typeface="微软雅黑"/>
              </a:rPr>
              <a:t>）；</a:t>
            </a: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lvl="0" indent="-285750">
              <a:lnSpc>
                <a:spcPct val="130000"/>
              </a:lnSpc>
              <a:buClr>
                <a:srgbClr val="806D3E"/>
              </a:buClr>
              <a:buSzPct val="100000"/>
              <a:buFont typeface="Arial"/>
              <a:buChar char="•"/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30000"/>
              </a:lnSpc>
            </a:pPr>
            <a:endParaRPr dirty="0">
              <a:solidFill>
                <a:srgbClr val="806D3E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5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" grpId="1" animBg="1" advAuto="0"/>
      <p:bldP spid="1442" grpId="3" animBg="1" advAuto="0"/>
      <p:bldP spid="1445" grpId="4" animBg="1" advAuto="0"/>
      <p:bldP spid="1446" grpId="2" build="p" bldLvl="5" animBg="1" advAuto="0"/>
      <p:bldP spid="1447" grpId="5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0156" cy="39924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56" y="2857500"/>
            <a:ext cx="588184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680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A66AC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A66AC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A66AC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A66AC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399</Words>
  <Application>Microsoft Office PowerPoint</Application>
  <PresentationFormat>宽屏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Adobe Myungjo Std M</vt:lpstr>
      <vt:lpstr>Adobe 宋体 Std L</vt:lpstr>
      <vt:lpstr>Avenir Roman</vt:lpstr>
      <vt:lpstr>冬青黑体简体中文 W3</vt:lpstr>
      <vt:lpstr>方正大黑简体</vt:lpstr>
      <vt:lpstr>方正黑体简体</vt:lpstr>
      <vt:lpstr>黑体</vt:lpstr>
      <vt:lpstr>华文细黑</vt:lpstr>
      <vt:lpstr>微软雅黑</vt:lpstr>
      <vt:lpstr>微软雅黑 Light</vt:lpstr>
      <vt:lpstr>Agency FB</vt:lpstr>
      <vt:lpstr>Arial</vt:lpstr>
      <vt:lpstr>Calibri</vt:lpstr>
      <vt:lpstr>Calibri Light</vt:lpstr>
      <vt:lpstr>Helvetica</vt:lpstr>
      <vt:lpstr>Impact</vt:lpstr>
      <vt:lpstr>Segoe UI</vt:lpstr>
      <vt:lpstr>Segoe UI Light</vt:lpstr>
      <vt:lpstr>Segoe UI Semibold</vt:lpstr>
      <vt:lpstr>Tahoma</vt:lpstr>
      <vt:lpstr>Times New Roman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面试前的突发事件，如何去处理？</vt:lpstr>
      <vt:lpstr>PowerPoint 演示文稿</vt:lpstr>
      <vt:lpstr>通常面试官有几位？是如何分工的？</vt:lpstr>
      <vt:lpstr>PowerPoint 演示文稿</vt:lpstr>
      <vt:lpstr>PowerPoint 演示文稿</vt:lpstr>
      <vt:lpstr>PowerPoint 演示文稿</vt:lpstr>
      <vt:lpstr>PowerPoint 演示文稿</vt:lpstr>
      <vt:lpstr>面试中的精神面貌与交谈技巧</vt:lpstr>
      <vt:lpstr>PowerPoint 演示文稿</vt:lpstr>
      <vt:lpstr>PowerPoint 演示文稿</vt:lpstr>
      <vt:lpstr>薪资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钟正鑫</cp:lastModifiedBy>
  <cp:revision>18</cp:revision>
  <dcterms:modified xsi:type="dcterms:W3CDTF">2015-04-17T07:14:23Z</dcterms:modified>
</cp:coreProperties>
</file>