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5" r:id="rId3"/>
    <p:sldId id="293" r:id="rId4"/>
    <p:sldId id="29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A"/>
    <a:srgbClr val="53D2F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xhe\桌面\logoPTC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7"/>
          <a:stretch/>
        </p:blipFill>
        <p:spPr bwMode="auto">
          <a:xfrm>
            <a:off x="6660232" y="379165"/>
            <a:ext cx="1956087" cy="5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-21184"/>
            <a:ext cx="9144000" cy="2547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8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7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32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80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xhe\桌面\logoPTC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7"/>
          <a:stretch/>
        </p:blipFill>
        <p:spPr bwMode="auto">
          <a:xfrm>
            <a:off x="6660232" y="379165"/>
            <a:ext cx="1956087" cy="5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-21184"/>
            <a:ext cx="9144000" cy="2547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5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37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06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7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xhe\桌面\公开答辩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90081"/>
            <a:ext cx="1800200" cy="6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1048604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xhe\桌面\logoPTC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87"/>
          <a:stretch/>
        </p:blipFill>
        <p:spPr bwMode="auto">
          <a:xfrm>
            <a:off x="6660232" y="379165"/>
            <a:ext cx="1956087" cy="5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-21184"/>
            <a:ext cx="9144000" cy="2547140"/>
          </a:xfrm>
          <a:prstGeom prst="rect">
            <a:avLst/>
          </a:prstGeom>
          <a:solidFill>
            <a:srgbClr val="5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71" y="379165"/>
            <a:ext cx="1968393" cy="529555"/>
          </a:xfrm>
          <a:prstGeom prst="rect">
            <a:avLst/>
          </a:prstGeom>
        </p:spPr>
      </p:pic>
      <p:pic>
        <p:nvPicPr>
          <p:cNvPr id="10" name="Picture 4" descr="C:\Documents and Settings\xhe\桌面\公开答辩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90081"/>
            <a:ext cx="1800200" cy="6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B7A2-90C1-43CD-9716-F4585E1D38C6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4F14-9B36-4C42-8426-8288BF67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2542" y="4077072"/>
            <a:ext cx="567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 descr="D:\XHE\xhe\图片\实训\实训\2012-11-23活动新闻照片精选\fff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67" y="1651535"/>
            <a:ext cx="3141977" cy="2065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TextBox 11"/>
          <p:cNvSpPr txBox="1"/>
          <p:nvPr/>
        </p:nvSpPr>
        <p:spPr>
          <a:xfrm>
            <a:off x="772542" y="4754329"/>
            <a:ext cx="346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分析人：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5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核心步骤分析：发信息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微信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步：登录－点击联系人－撰写－点击发送－等待发送成功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QQ6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步：登录－选择好友分组－点击好友－撰写－点击发送－等待发送成功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易信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步：登录－点击联系人－点击信息－撰写－点击发送－等待发送成功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来往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步：登录－点击联系人－撰写－点击发送－等待发送成功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701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核心步骤分析：收信息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步：登录－点击联系人－撰写－点击发送－等待发送成功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QQ6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步：登录－选择好友分组－点击好友－撰写－点击发送－等待发送成功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易信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步：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登录－点击联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系人－点击信息－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撰写－点击发送－等待发送成功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来往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步：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登录－点击联系人－撰写－点击发送－等待发送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成功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3421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功能对比表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7056"/>
              </p:ext>
            </p:extLst>
          </p:nvPr>
        </p:nvGraphicFramePr>
        <p:xfrm>
          <a:off x="503393" y="1780541"/>
          <a:ext cx="8065710" cy="46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952"/>
                <a:gridCol w="1050016"/>
                <a:gridCol w="995849"/>
                <a:gridCol w="1045010"/>
                <a:gridCol w="1103883"/>
              </a:tblGrid>
              <a:tr h="35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功能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微信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QQ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易信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来往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账号登陆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添加好友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ysClr val="windowText" lastClr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2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1930140306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2517"/>
            <a:ext cx="3232376" cy="46442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页面布局：收发信息－</a:t>
            </a:r>
            <a:r>
              <a:rPr kumimoji="1" lang="zh-CN" altLang="en-US" sz="3600" dirty="0">
                <a:latin typeface="微软雅黑"/>
                <a:ea typeface="微软雅黑"/>
                <a:cs typeface="微软雅黑"/>
              </a:rPr>
              <a:t>微信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565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页面布局：收发信息－</a:t>
            </a:r>
            <a:r>
              <a:rPr kumimoji="1" lang="en-US" altLang="zh-CN" sz="3600" dirty="0" smtClean="0">
                <a:latin typeface="微软雅黑"/>
                <a:ea typeface="微软雅黑"/>
                <a:cs typeface="微软雅黑"/>
              </a:rPr>
              <a:t>QQ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276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页面布局：收发信息－易信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708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页面布局：添加好友－微信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499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页面布局：添加好友－易信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1598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页面布局：添加好友－</a:t>
            </a:r>
            <a:r>
              <a:rPr kumimoji="1" lang="en-US" altLang="zh-CN" sz="3600" dirty="0" smtClean="0">
                <a:latin typeface="微软雅黑"/>
                <a:ea typeface="微软雅黑"/>
                <a:cs typeface="微软雅黑"/>
              </a:rPr>
              <a:t>QQ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797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页面布局：添加好友－来往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53b6a36af081851000794dbfb6e4234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5"/>
          <a:stretch/>
        </p:blipFill>
        <p:spPr>
          <a:xfrm>
            <a:off x="1219200" y="1822517"/>
            <a:ext cx="2956665" cy="4644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360" y="1892300"/>
            <a:ext cx="329854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简单描述这个页面包含的各个功能和布局特点，用户使用时候的好的体验和不好的体验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852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2811" y="1484784"/>
            <a:ext cx="642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高博实训课程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竞品分析</a:t>
            </a:r>
          </a:p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&gt;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通用社交类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&gt;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WeChat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微信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597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用户调查问卷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124" y="1892300"/>
            <a:ext cx="7016776" cy="422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你对这四款社交软件的综合评分是（如果没有使用过请保留空白）：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微信：</a:t>
            </a:r>
            <a:r>
              <a:rPr kumimoji="1" lang="en-US" altLang="zh-CN" u="sng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易信：</a:t>
            </a:r>
            <a:r>
              <a:rPr kumimoji="1" lang="en-US" altLang="zh-CN" u="sng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QQ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u="sng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来往：</a:t>
            </a:r>
            <a:r>
              <a:rPr kumimoji="1" lang="en-US" altLang="zh-CN" u="sng" dirty="0" smtClean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分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你使用最多的社交软件是？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B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易信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C QQ  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来往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其他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zh-CN" u="sng" dirty="0" smtClean="0">
                <a:latin typeface="微软雅黑"/>
                <a:ea typeface="微软雅黑"/>
                <a:cs typeface="微软雅黑"/>
              </a:rPr>
              <a:t>                         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你使用的微信最多的功能是？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附近的人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B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摇一摇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C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空间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D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公用账号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另外其他的一个问题？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B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C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 D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选项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更多的问题写在这里，不够的话使用下一页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361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用户调查结果分析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124" y="1892300"/>
            <a:ext cx="7016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你可以使用柱状图、饼状图等图标来综合调查结果，然后根据这个结果说出自己的判断和解释，为什么用户使用某个功能很多，为什么用户对某个功能不喜欢，等等</a:t>
            </a:r>
          </a:p>
        </p:txBody>
      </p:sp>
    </p:spTree>
    <p:extLst>
      <p:ext uri="{BB962C8B-B14F-4D97-AF65-F5344CB8AC3E}">
        <p14:creationId xmlns:p14="http://schemas.microsoft.com/office/powerpoint/2010/main" val="120640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综合分析报告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124" y="1892300"/>
            <a:ext cx="7016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微信的特点是什么？最吸用户的功能是什么？界面风格和布局最大的特点是什么？为什么微信比其他几个软件优秀？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QQ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、易信、来往各自的亮点是什么？弱项是什么？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如果是你来评分，这几个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各是多少分？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对这几个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你有什么好的改进想法吗？</a:t>
            </a:r>
          </a:p>
        </p:txBody>
      </p:sp>
    </p:spTree>
    <p:extLst>
      <p:ext uri="{BB962C8B-B14F-4D97-AF65-F5344CB8AC3E}">
        <p14:creationId xmlns:p14="http://schemas.microsoft.com/office/powerpoint/2010/main" val="84448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通用社交类</a:t>
            </a:r>
            <a:r>
              <a:rPr kumimoji="1" lang="en-US" altLang="zh-CN" sz="36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功能分析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7475" y="6581001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这影视你对多个软件的各种功能的最终评估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77389"/>
              </p:ext>
            </p:extLst>
          </p:nvPr>
        </p:nvGraphicFramePr>
        <p:xfrm>
          <a:off x="503393" y="1780541"/>
          <a:ext cx="8065710" cy="46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952"/>
                <a:gridCol w="1050016"/>
                <a:gridCol w="995849"/>
                <a:gridCol w="1045010"/>
                <a:gridCol w="1103883"/>
              </a:tblGrid>
              <a:tr h="355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功能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必要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重要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辅助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可选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账号登陆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有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添加好友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  <a:tr h="326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另外的一个功能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是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69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通用社交类</a:t>
            </a:r>
            <a:r>
              <a:rPr kumimoji="1" lang="en-US" altLang="zh-CN" sz="36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优化流程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7974" y="3604922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登录页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8235" y="2240375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消息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 flipV="1">
            <a:off x="1933482" y="2472173"/>
            <a:ext cx="644753" cy="1364547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578235" y="3219579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联系人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肘形连接符 9"/>
          <p:cNvCxnSpPr>
            <a:stCxn id="4" idx="3"/>
            <a:endCxn id="9" idx="1"/>
          </p:cNvCxnSpPr>
          <p:nvPr/>
        </p:nvCxnSpPr>
        <p:spPr>
          <a:xfrm flipV="1">
            <a:off x="1933482" y="3451377"/>
            <a:ext cx="644753" cy="385343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578235" y="4198783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动态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肘形连接符 11"/>
          <p:cNvCxnSpPr>
            <a:stCxn id="4" idx="3"/>
            <a:endCxn id="11" idx="1"/>
          </p:cNvCxnSpPr>
          <p:nvPr/>
        </p:nvCxnSpPr>
        <p:spPr>
          <a:xfrm>
            <a:off x="1933482" y="3836720"/>
            <a:ext cx="644753" cy="593861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578235" y="5177988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设置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肘形连接符 13"/>
          <p:cNvCxnSpPr>
            <a:stCxn id="4" idx="3"/>
            <a:endCxn id="13" idx="1"/>
          </p:cNvCxnSpPr>
          <p:nvPr/>
        </p:nvCxnSpPr>
        <p:spPr>
          <a:xfrm>
            <a:off x="1933482" y="3836720"/>
            <a:ext cx="644753" cy="1573066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854940" y="3808637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摇一摇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54940" y="4430581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附近的人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4940" y="4975854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退出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4940" y="5572535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修改资料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" name="肘形连接符 18"/>
          <p:cNvCxnSpPr>
            <a:stCxn id="13" idx="3"/>
            <a:endCxn id="17" idx="1"/>
          </p:cNvCxnSpPr>
          <p:nvPr/>
        </p:nvCxnSpPr>
        <p:spPr>
          <a:xfrm flipV="1">
            <a:off x="3523743" y="5207652"/>
            <a:ext cx="1331197" cy="202134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3"/>
            <a:endCxn id="18" idx="1"/>
          </p:cNvCxnSpPr>
          <p:nvPr/>
        </p:nvCxnSpPr>
        <p:spPr>
          <a:xfrm>
            <a:off x="3523743" y="5409786"/>
            <a:ext cx="1331197" cy="394547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6" idx="1"/>
          </p:cNvCxnSpPr>
          <p:nvPr/>
        </p:nvCxnSpPr>
        <p:spPr>
          <a:xfrm>
            <a:off x="3523743" y="4430581"/>
            <a:ext cx="1331197" cy="23179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3"/>
            <a:endCxn id="15" idx="1"/>
          </p:cNvCxnSpPr>
          <p:nvPr/>
        </p:nvCxnSpPr>
        <p:spPr>
          <a:xfrm flipV="1">
            <a:off x="3523743" y="4040435"/>
            <a:ext cx="1331197" cy="390146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3"/>
            <a:endCxn id="9" idx="3"/>
          </p:cNvCxnSpPr>
          <p:nvPr/>
        </p:nvCxnSpPr>
        <p:spPr>
          <a:xfrm flipH="1" flipV="1">
            <a:off x="3523743" y="3451377"/>
            <a:ext cx="2276705" cy="589058"/>
          </a:xfrm>
          <a:prstGeom prst="bentConnector3">
            <a:avLst>
              <a:gd name="adj1" fmla="val -10041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0"/>
            <a:endCxn id="6" idx="3"/>
          </p:cNvCxnSpPr>
          <p:nvPr/>
        </p:nvCxnSpPr>
        <p:spPr>
          <a:xfrm rot="5400000" flipH="1" flipV="1">
            <a:off x="2913663" y="2609499"/>
            <a:ext cx="747406" cy="472754"/>
          </a:xfrm>
          <a:prstGeom prst="bentConnector4">
            <a:avLst>
              <a:gd name="adj1" fmla="val 34493"/>
              <a:gd name="adj2" fmla="val 148355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175280" y="2332630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收发消息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6" name="肘形连接符 25"/>
          <p:cNvCxnSpPr>
            <a:stCxn id="6" idx="0"/>
            <a:endCxn id="25" idx="1"/>
          </p:cNvCxnSpPr>
          <p:nvPr/>
        </p:nvCxnSpPr>
        <p:spPr>
          <a:xfrm rot="16200000" flipH="1">
            <a:off x="3951107" y="1340256"/>
            <a:ext cx="324053" cy="2124291"/>
          </a:xfrm>
          <a:prstGeom prst="bentConnector4">
            <a:avLst>
              <a:gd name="adj1" fmla="val -70544"/>
              <a:gd name="adj2" fmla="val 61127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548167" y="4430581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好友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8" name="肘形连接符 27"/>
          <p:cNvCxnSpPr>
            <a:stCxn id="16" idx="3"/>
            <a:endCxn id="27" idx="2"/>
          </p:cNvCxnSpPr>
          <p:nvPr/>
        </p:nvCxnSpPr>
        <p:spPr>
          <a:xfrm>
            <a:off x="5800448" y="4662379"/>
            <a:ext cx="1220473" cy="231798"/>
          </a:xfrm>
          <a:prstGeom prst="bentConnector4">
            <a:avLst>
              <a:gd name="adj1" fmla="val 30632"/>
              <a:gd name="adj2" fmla="val 19862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7" idx="3"/>
            <a:endCxn id="25" idx="3"/>
          </p:cNvCxnSpPr>
          <p:nvPr/>
        </p:nvCxnSpPr>
        <p:spPr>
          <a:xfrm flipH="1" flipV="1">
            <a:off x="6120788" y="2564428"/>
            <a:ext cx="1372887" cy="2097951"/>
          </a:xfrm>
          <a:prstGeom prst="bentConnector3">
            <a:avLst>
              <a:gd name="adj1" fmla="val -16651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67475" y="6039384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这应该是你综合各个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得到的最优化最简化的流程图，或者说是你认为的最理想的流程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8149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536" y="323165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核心界面：收发信息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7475" y="6039384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这应该是你综合各个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得到的最优化界面布局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9752" y="1350146"/>
            <a:ext cx="2917385" cy="397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9752" y="4805604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09752" y="1350146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96197" y="2715389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52136" y="2715389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10607" y="2017432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4162" y="2017432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6197" y="3356137"/>
            <a:ext cx="1452972" cy="71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52136" y="3356137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10607" y="4920024"/>
            <a:ext cx="1452972" cy="24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66543" y="4920025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38569" y="4920025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05097" y="1533217"/>
            <a:ext cx="1018223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66543" y="1533217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8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9330" y="369669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核心界面：添加好友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7475" y="6039384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这应该是你综合各个</a:t>
            </a:r>
            <a:r>
              <a:rPr kumimoji="1"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</a:rPr>
              <a:t>得到的最优化界面布局</a:t>
            </a:r>
            <a:endParaRPr kumimoji="1" lang="zh-CN" altLang="en-US" sz="12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3694" y="1350146"/>
            <a:ext cx="2917385" cy="397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3694" y="4805604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83694" y="1350146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470139" y="2715389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026078" y="2715389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584549" y="2017432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8104" y="2017432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70139" y="3356137"/>
            <a:ext cx="1452972" cy="71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026078" y="3356137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84549" y="4920024"/>
            <a:ext cx="1452972" cy="24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40485" y="4920025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12511" y="4920025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779039" y="1533217"/>
            <a:ext cx="1018223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140485" y="1533217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57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979" y="332656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核心界面：个人设置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7475" y="6039384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这应该是你综合各个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得到的最优化界面布局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3738" y="1865033"/>
            <a:ext cx="2917385" cy="397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73738" y="5320491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73738" y="1865033"/>
            <a:ext cx="2917385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0183" y="3230276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16122" y="3230276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593" y="2532319"/>
            <a:ext cx="1452972" cy="51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88148" y="2532319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60183" y="3871024"/>
            <a:ext cx="1452972" cy="71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16122" y="3871024"/>
            <a:ext cx="560594" cy="514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74593" y="5434911"/>
            <a:ext cx="1452972" cy="24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30529" y="5434912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2555" y="5434912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9083" y="2048104"/>
            <a:ext cx="1018223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30529" y="2048104"/>
            <a:ext cx="446187" cy="2441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2947768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谢谢！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775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852692" y="1430635"/>
            <a:ext cx="712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这里是‘通用社交’类型的简述，应简明扼要，控制在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200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字以内，这里每行大约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字，所以最好不要超过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行。现在才到第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行，所以还可以再多一些，但是你确定真的必要吗？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8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被选择的</a:t>
            </a:r>
            <a:r>
              <a:rPr kumimoji="1" lang="en-US" altLang="zh-CN" sz="3600" dirty="0" smtClean="0">
                <a:latin typeface="微软雅黑"/>
                <a:ea typeface="微软雅黑"/>
                <a:cs typeface="微软雅黑"/>
              </a:rPr>
              <a:t>APP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9200" y="1879600"/>
            <a:ext cx="1270000" cy="127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icon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100" y="2667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WeChat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微信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70000" y="4178300"/>
            <a:ext cx="901700" cy="9017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icon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1400" y="46183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QQ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60800" y="4178300"/>
            <a:ext cx="901700" cy="9017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icon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02200" y="46183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易信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89700" y="4178300"/>
            <a:ext cx="901700" cy="9017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icon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31100" y="46183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来往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19200" y="3733800"/>
            <a:ext cx="71247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选择标准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为什么选择微信作为主要推荐的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呢？当然因为它用户大啦，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bla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bla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bla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各种原因写在这里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/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为什么选择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QQ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易信来往什么呢？因为什么原因就写在这里。当然还是要简明扼要才好。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104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 smtClean="0">
                <a:latin typeface="微软雅黑"/>
                <a:ea typeface="微软雅黑"/>
                <a:cs typeface="微软雅黑"/>
              </a:rPr>
              <a:t>WeChat</a:t>
            </a:r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微信简介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简单介绍，简明扼要，当然可以拷贝官方商店里面的简介，但是那个简介有时候太长或者太糟糕，你应该处理一下，让没用过的人能快速明白这是个什么软件。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67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 smtClean="0">
                <a:latin typeface="微软雅黑"/>
                <a:ea typeface="微软雅黑"/>
                <a:cs typeface="微软雅黑"/>
              </a:rPr>
              <a:t>WeChat</a:t>
            </a:r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微信详细信息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3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开放团队：微信开发团队，隶属腾讯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发布时间：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2009.01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下载情况：安智市场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1200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万，应用汇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300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万，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 store 3000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万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总用户量：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亿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用户评分：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平均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.5/5;ios 7.2/10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版本升级：最新版本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5.2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其他信息：如果有的化都写在这里，不够可以下一页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/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	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105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 smtClean="0">
                <a:latin typeface="微软雅黑"/>
                <a:ea typeface="微软雅黑"/>
                <a:cs typeface="微软雅黑"/>
              </a:rPr>
              <a:t>WeChat</a:t>
            </a:r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微信用户流程图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87974" y="3604922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登录页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78235" y="2240375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消息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肘形连接符 3"/>
          <p:cNvCxnSpPr>
            <a:stCxn id="2" idx="3"/>
            <a:endCxn id="7" idx="1"/>
          </p:cNvCxnSpPr>
          <p:nvPr/>
        </p:nvCxnSpPr>
        <p:spPr>
          <a:xfrm flipV="1">
            <a:off x="1933482" y="2472173"/>
            <a:ext cx="644753" cy="1364547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578235" y="3219579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联系人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肘形连接符 10"/>
          <p:cNvCxnSpPr>
            <a:stCxn id="2" idx="3"/>
            <a:endCxn id="10" idx="1"/>
          </p:cNvCxnSpPr>
          <p:nvPr/>
        </p:nvCxnSpPr>
        <p:spPr>
          <a:xfrm flipV="1">
            <a:off x="1933482" y="3451377"/>
            <a:ext cx="644753" cy="385343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78235" y="4198783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动态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肘形连接符 16"/>
          <p:cNvCxnSpPr>
            <a:stCxn id="2" idx="3"/>
            <a:endCxn id="15" idx="1"/>
          </p:cNvCxnSpPr>
          <p:nvPr/>
        </p:nvCxnSpPr>
        <p:spPr>
          <a:xfrm>
            <a:off x="1933482" y="3836720"/>
            <a:ext cx="644753" cy="593861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578235" y="5177988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设置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肘形连接符 21"/>
          <p:cNvCxnSpPr>
            <a:stCxn id="2" idx="3"/>
            <a:endCxn id="21" idx="1"/>
          </p:cNvCxnSpPr>
          <p:nvPr/>
        </p:nvCxnSpPr>
        <p:spPr>
          <a:xfrm>
            <a:off x="1933482" y="3836720"/>
            <a:ext cx="644753" cy="1573066"/>
          </a:xfrm>
          <a:prstGeom prst="bentConnector3">
            <a:avLst/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854940" y="3808637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摇一摇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854940" y="4430581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附近的人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854940" y="4975854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退出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54940" y="5572535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修改资料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肘形连接符 34"/>
          <p:cNvCxnSpPr>
            <a:stCxn id="21" idx="3"/>
            <a:endCxn id="33" idx="1"/>
          </p:cNvCxnSpPr>
          <p:nvPr/>
        </p:nvCxnSpPr>
        <p:spPr>
          <a:xfrm flipV="1">
            <a:off x="3523743" y="5207652"/>
            <a:ext cx="1331197" cy="202134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" idx="3"/>
            <a:endCxn id="34" idx="1"/>
          </p:cNvCxnSpPr>
          <p:nvPr/>
        </p:nvCxnSpPr>
        <p:spPr>
          <a:xfrm>
            <a:off x="3523743" y="5409786"/>
            <a:ext cx="1331197" cy="394547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5" idx="3"/>
            <a:endCxn id="31" idx="1"/>
          </p:cNvCxnSpPr>
          <p:nvPr/>
        </p:nvCxnSpPr>
        <p:spPr>
          <a:xfrm>
            <a:off x="3523743" y="4430581"/>
            <a:ext cx="1331197" cy="23179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5" idx="3"/>
            <a:endCxn id="30" idx="1"/>
          </p:cNvCxnSpPr>
          <p:nvPr/>
        </p:nvCxnSpPr>
        <p:spPr>
          <a:xfrm flipV="1">
            <a:off x="3523743" y="4040435"/>
            <a:ext cx="1331197" cy="390146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0" idx="3"/>
            <a:endCxn id="10" idx="3"/>
          </p:cNvCxnSpPr>
          <p:nvPr/>
        </p:nvCxnSpPr>
        <p:spPr>
          <a:xfrm flipH="1" flipV="1">
            <a:off x="3523743" y="3451377"/>
            <a:ext cx="2276705" cy="589058"/>
          </a:xfrm>
          <a:prstGeom prst="bentConnector3">
            <a:avLst>
              <a:gd name="adj1" fmla="val -10041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0" idx="0"/>
            <a:endCxn id="7" idx="3"/>
          </p:cNvCxnSpPr>
          <p:nvPr/>
        </p:nvCxnSpPr>
        <p:spPr>
          <a:xfrm rot="5400000" flipH="1" flipV="1">
            <a:off x="2913663" y="2609499"/>
            <a:ext cx="747406" cy="472754"/>
          </a:xfrm>
          <a:prstGeom prst="bentConnector4">
            <a:avLst>
              <a:gd name="adj1" fmla="val 34493"/>
              <a:gd name="adj2" fmla="val 148355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175280" y="2332630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收发消息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2" name="肘形连接符 61"/>
          <p:cNvCxnSpPr>
            <a:stCxn id="7" idx="0"/>
            <a:endCxn id="61" idx="1"/>
          </p:cNvCxnSpPr>
          <p:nvPr/>
        </p:nvCxnSpPr>
        <p:spPr>
          <a:xfrm rot="16200000" flipH="1">
            <a:off x="3951107" y="1340256"/>
            <a:ext cx="324053" cy="2124291"/>
          </a:xfrm>
          <a:prstGeom prst="bentConnector4">
            <a:avLst>
              <a:gd name="adj1" fmla="val -70544"/>
              <a:gd name="adj2" fmla="val 61127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548167" y="4430581"/>
            <a:ext cx="945508" cy="4635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6350" cmpd="sng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好友</a:t>
            </a:r>
            <a:endParaRPr kumimoji="1" lang="zh-CN" altLang="en-US" sz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8" name="肘形连接符 67"/>
          <p:cNvCxnSpPr>
            <a:stCxn id="31" idx="3"/>
            <a:endCxn id="67" idx="2"/>
          </p:cNvCxnSpPr>
          <p:nvPr/>
        </p:nvCxnSpPr>
        <p:spPr>
          <a:xfrm>
            <a:off x="5800448" y="4662379"/>
            <a:ext cx="1220473" cy="231798"/>
          </a:xfrm>
          <a:prstGeom prst="bentConnector4">
            <a:avLst>
              <a:gd name="adj1" fmla="val 30632"/>
              <a:gd name="adj2" fmla="val 198620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7" idx="3"/>
            <a:endCxn id="61" idx="3"/>
          </p:cNvCxnSpPr>
          <p:nvPr/>
        </p:nvCxnSpPr>
        <p:spPr>
          <a:xfrm flipH="1" flipV="1">
            <a:off x="6120788" y="2564428"/>
            <a:ext cx="1372887" cy="2097951"/>
          </a:xfrm>
          <a:prstGeom prst="bentConnector3">
            <a:avLst>
              <a:gd name="adj1" fmla="val -16651"/>
            </a:avLst>
          </a:prstGeom>
          <a:ln w="63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67475" y="6039384"/>
            <a:ext cx="642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这个只是个示意图，实际一般会比这个复杂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9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016000"/>
            <a:ext cx="64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使用流程区别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892300"/>
            <a:ext cx="712470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QQ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没有摇一摇，智能从附近的人添加好友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QQ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还可以连接邮箱，使用邮箱添加好友收发邮件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易信可以直接添加好友，可以直接给电话号码发短信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来往的流程有什么不同就写在这里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各种不同如果不同还可以配图说明具体情况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这里写不开可以写到下一页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		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8196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DE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1323</Words>
  <Application>Microsoft Office PowerPoint</Application>
  <PresentationFormat>全屏显示(4:3)</PresentationFormat>
  <Paragraphs>250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fyuan</cp:lastModifiedBy>
  <cp:revision>11</cp:revision>
  <dcterms:modified xsi:type="dcterms:W3CDTF">2014-04-04T02:23:05Z</dcterms:modified>
</cp:coreProperties>
</file>