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BE41-4298-824E-905F-5FD1798E938D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16E46-9ED4-A74A-A5BA-C2A42F87B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0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7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6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6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28E9-0022-6140-8C0C-81241C04AF0D}" type="datetimeFigureOut">
              <a:rPr lang="en-US" smtClean="0"/>
              <a:t>3/9/18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3DE23-9928-984E-9A36-00D9486DB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Counting Cells with Otsu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1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 tile </a:t>
            </a:r>
            <a:r>
              <a:rPr lang="mr-IN" dirty="0" smtClean="0"/>
              <a:t>–</a:t>
            </a:r>
            <a:r>
              <a:rPr lang="en-US" dirty="0" smtClean="0"/>
              <a:t> op1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87" y="197064"/>
            <a:ext cx="2123140" cy="2114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9366"/>
            <a:ext cx="82042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813" y="2479634"/>
            <a:ext cx="4000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image tile </a:t>
            </a:r>
            <a:r>
              <a:rPr lang="mr-IN" dirty="0" smtClean="0"/>
              <a:t>–</a:t>
            </a:r>
            <a:r>
              <a:rPr lang="en-US" dirty="0" smtClean="0"/>
              <a:t> op2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87" y="197064"/>
            <a:ext cx="2123140" cy="21145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2479634"/>
            <a:ext cx="3721100" cy="367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8" y="2311573"/>
            <a:ext cx="7666240" cy="336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image tile </a:t>
            </a:r>
            <a:r>
              <a:rPr lang="mr-IN" dirty="0" smtClean="0"/>
              <a:t>–</a:t>
            </a:r>
            <a:r>
              <a:rPr lang="en-US" dirty="0" smtClean="0"/>
              <a:t> op1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5986" y="3102372"/>
            <a:ext cx="3297029" cy="30535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787" y="365125"/>
            <a:ext cx="1749425" cy="1749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9" y="2743200"/>
            <a:ext cx="858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image tile </a:t>
            </a:r>
            <a:r>
              <a:rPr lang="mr-IN" dirty="0" smtClean="0"/>
              <a:t>–</a:t>
            </a:r>
            <a:r>
              <a:rPr lang="en-US" dirty="0" smtClean="0"/>
              <a:t> op2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787" y="365125"/>
            <a:ext cx="1749425" cy="1749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6" y="2427287"/>
            <a:ext cx="8394700" cy="3683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954" y="2824956"/>
            <a:ext cx="3031089" cy="28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blurred image tile </a:t>
            </a:r>
            <a:r>
              <a:rPr lang="mr-IN" dirty="0" smtClean="0"/>
              <a:t>–</a:t>
            </a:r>
            <a:r>
              <a:rPr lang="en-US" dirty="0" smtClean="0"/>
              <a:t> op1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7894"/>
            <a:ext cx="8483600" cy="360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1918494"/>
            <a:ext cx="3911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2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blurred image tile </a:t>
            </a:r>
            <a:r>
              <a:rPr lang="mr-IN" dirty="0" smtClean="0"/>
              <a:t>–</a:t>
            </a:r>
            <a:r>
              <a:rPr lang="en-US" dirty="0" smtClean="0"/>
              <a:t> op2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825625"/>
            <a:ext cx="8343900" cy="364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961" y="2087562"/>
            <a:ext cx="3812039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36</Words>
  <Application>Microsoft Macintosh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Counting Cells with Otsu</vt:lpstr>
      <vt:lpstr>Original image tile – op1</vt:lpstr>
      <vt:lpstr>Original image tile – op2</vt:lpstr>
      <vt:lpstr>Normalized image tile – op1</vt:lpstr>
      <vt:lpstr>Normalized image tile – op2</vt:lpstr>
      <vt:lpstr>Normalized blurred image tile – op1 </vt:lpstr>
      <vt:lpstr>Normalized blurred image tile – op2 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Aljuhani, Asmaa M.</dc:creator>
  <cp:lastModifiedBy>Aljuhani, Asmaa M.</cp:lastModifiedBy>
  <cp:revision>3</cp:revision>
  <dcterms:created xsi:type="dcterms:W3CDTF">2018-03-09T16:42:22Z</dcterms:created>
  <dcterms:modified xsi:type="dcterms:W3CDTF">2018-03-09T18:34:23Z</dcterms:modified>
</cp:coreProperties>
</file>