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0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https://lh4.googleusercontent.com/hSKoy8327e758B94D85ZEMrLUs3l4iL6Hy0TuQRfwCfg6WufiL8yEdjmXBWCsA9nnQHbQm6jK0hDL11u49TpIp5PJvd4anTvgszqN1yYSCPuvHkRcQW-yP0gs60NQpbn-nVbW3Glmi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6792" y="506434"/>
            <a:ext cx="3228300" cy="25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143000" y="2964766"/>
            <a:ext cx="6858000" cy="744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25" y="-7850"/>
            <a:ext cx="9144000" cy="4059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0" y="-7850"/>
            <a:ext cx="2366400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ubTitle" idx="4294967295"/>
          </p:nvPr>
        </p:nvSpPr>
        <p:spPr>
          <a:xfrm>
            <a:off x="1143000" y="3153746"/>
            <a:ext cx="6858000" cy="78948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 Box Churn User Prediction </a:t>
            </a:r>
          </a:p>
          <a:p>
            <a:pPr marL="177800" marR="0" lvl="0" indent="-17145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 dirty="0"/>
              <a:t>Jiahao Wang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/>
            <a:r>
              <a:rPr lang="en-US" sz="3600" dirty="0"/>
              <a:t>Background </a:t>
            </a: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indent="-457200">
              <a:spcBef>
                <a:spcPts val="0"/>
              </a:spcBef>
              <a:buClr>
                <a:srgbClr val="888888"/>
              </a:buClr>
              <a:buFont typeface="+mj-lt"/>
              <a:buAutoNum type="arabicPeriod"/>
            </a:pPr>
            <a:r>
              <a:rPr lang="en-US" dirty="0"/>
              <a:t>Significant user loss from April 22</a:t>
            </a:r>
            <a:r>
              <a:rPr lang="en-US" baseline="30000" dirty="0"/>
              <a:t>nd</a:t>
            </a:r>
            <a:r>
              <a:rPr lang="en-US" dirty="0"/>
              <a:t> to May 12</a:t>
            </a:r>
            <a:r>
              <a:rPr lang="en-US" baseline="30000" dirty="0"/>
              <a:t>th</a:t>
            </a:r>
            <a:endParaRPr lang="en-US" dirty="0"/>
          </a:p>
          <a:p>
            <a:pPr marL="800100" lvl="1" indent="-457200">
              <a:spcBef>
                <a:spcPts val="0"/>
              </a:spcBef>
              <a:buClr>
                <a:srgbClr val="888888"/>
              </a:buClr>
              <a:buFont typeface="+mj-lt"/>
              <a:buAutoNum type="arabicPeriod"/>
            </a:pPr>
            <a:r>
              <a:rPr lang="en-US" dirty="0"/>
              <a:t>Approximately 400 thousand users from March 30th to April 21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v.s</a:t>
            </a:r>
            <a:r>
              <a:rPr lang="en-US" dirty="0"/>
              <a:t>. 200 thousand users from April 22</a:t>
            </a:r>
            <a:r>
              <a:rPr lang="en-US" baseline="30000" dirty="0"/>
              <a:t>nd</a:t>
            </a:r>
            <a:r>
              <a:rPr lang="en-US" dirty="0"/>
              <a:t> to May 12th </a:t>
            </a:r>
          </a:p>
          <a:p>
            <a:pPr marL="800100" lvl="1" indent="-457200">
              <a:spcBef>
                <a:spcPts val="0"/>
              </a:spcBef>
              <a:buClr>
                <a:srgbClr val="888888"/>
              </a:buClr>
              <a:buFont typeface="+mj-lt"/>
              <a:buAutoNum type="arabicPeriod"/>
            </a:pPr>
            <a:r>
              <a:rPr lang="en-US" dirty="0"/>
              <a:t>50% User Loss</a:t>
            </a:r>
          </a:p>
          <a:p>
            <a:pPr marL="457200" indent="-457200">
              <a:spcBef>
                <a:spcPts val="0"/>
              </a:spcBef>
              <a:buClr>
                <a:srgbClr val="888888"/>
              </a:buClr>
              <a:buFont typeface="+mj-lt"/>
              <a:buAutoNum type="arabicPeriod"/>
            </a:pPr>
            <a:r>
              <a:rPr lang="en-US" dirty="0"/>
              <a:t>Business Problem </a:t>
            </a:r>
          </a:p>
          <a:p>
            <a:pPr marL="800100" lvl="1" indent="-457200">
              <a:spcBef>
                <a:spcPts val="0"/>
              </a:spcBef>
              <a:buClr>
                <a:srgbClr val="888888"/>
              </a:buClr>
              <a:buFont typeface="+mj-lt"/>
              <a:buAutoNum type="arabicPeriod"/>
            </a:pPr>
            <a:r>
              <a:rPr lang="en-US" dirty="0"/>
              <a:t>Identify churn user: inactive users (&lt;3 play times) from April 22</a:t>
            </a:r>
            <a:r>
              <a:rPr lang="en-US" baseline="30000" dirty="0"/>
              <a:t>nd</a:t>
            </a:r>
            <a:r>
              <a:rPr lang="en-US" dirty="0"/>
              <a:t> to May 12</a:t>
            </a:r>
            <a:r>
              <a:rPr lang="en-US" baseline="30000" dirty="0"/>
              <a:t>th</a:t>
            </a:r>
            <a:r>
              <a:rPr lang="en-US" dirty="0"/>
              <a:t> who were active from March 30</a:t>
            </a:r>
            <a:r>
              <a:rPr lang="en-US" baseline="30000" dirty="0"/>
              <a:t>th</a:t>
            </a:r>
            <a:r>
              <a:rPr lang="en-US" dirty="0"/>
              <a:t> to April 21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marL="457200" indent="-457200">
              <a:spcBef>
                <a:spcPts val="0"/>
              </a:spcBef>
              <a:buClr>
                <a:srgbClr val="888888"/>
              </a:buClr>
              <a:buFont typeface="+mj-lt"/>
              <a:buAutoNum type="arabicPeriod"/>
            </a:pPr>
            <a:r>
              <a:rPr lang="en-US" dirty="0"/>
              <a:t>Business Objective</a:t>
            </a:r>
          </a:p>
          <a:p>
            <a:pPr marL="800100" lvl="1" indent="-457200">
              <a:spcBef>
                <a:spcPts val="0"/>
              </a:spcBef>
              <a:buClr>
                <a:srgbClr val="888888"/>
              </a:buClr>
              <a:buFont typeface="+mj-lt"/>
              <a:buAutoNum type="arabicPeriod"/>
            </a:pPr>
            <a:r>
              <a:rPr lang="en-US" dirty="0"/>
              <a:t>Predict users activity level </a:t>
            </a:r>
            <a:r>
              <a:rPr lang="en-US" sz="1800" dirty="0">
                <a:solidFill>
                  <a:schemeClr val="tx1"/>
                </a:solidFill>
              </a:rPr>
              <a:t>based on user behaviors</a:t>
            </a:r>
          </a:p>
          <a:p>
            <a:pPr marL="800100" lvl="1" indent="-457200">
              <a:spcBef>
                <a:spcPts val="0"/>
              </a:spcBef>
              <a:buClr>
                <a:srgbClr val="888888"/>
              </a:buClr>
              <a:buFont typeface="+mj-lt"/>
              <a:buAutoNum type="arabicPeriod"/>
            </a:pPr>
            <a:r>
              <a:rPr lang="en-US" dirty="0"/>
              <a:t>Use business strategy to prevent future customer loss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A8E8-C368-43A0-A73F-2282A86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E7965-D48A-4C81-9078-351D74676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28" y="1182914"/>
            <a:ext cx="6710543" cy="144318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7D04-8F27-445B-8893-4E3DEC84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763988"/>
            <a:ext cx="7886700" cy="327555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Each row represents a music playing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44398-8984-41CB-93A8-1D291EEA4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51495"/>
            <a:ext cx="9144000" cy="567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61520-C56B-4716-9BD6-E2D8CC0D9E65}"/>
              </a:ext>
            </a:extLst>
          </p:cNvPr>
          <p:cNvSpPr txBox="1"/>
          <p:nvPr/>
        </p:nvSpPr>
        <p:spPr>
          <a:xfrm>
            <a:off x="863600" y="3998686"/>
            <a:ext cx="47969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User matrix used for data modeling</a:t>
            </a:r>
          </a:p>
        </p:txBody>
      </p:sp>
    </p:spTree>
    <p:extLst>
      <p:ext uri="{BB962C8B-B14F-4D97-AF65-F5344CB8AC3E}">
        <p14:creationId xmlns:p14="http://schemas.microsoft.com/office/powerpoint/2010/main" val="34830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4E9F-78D9-49BC-8F05-08607FA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49232-5AC9-4A5B-8F8C-3DB4CE51F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US" dirty="0"/>
              <a:t>Random Forest Classifier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dirty="0" err="1"/>
              <a:t>GridSearch</a:t>
            </a:r>
            <a:r>
              <a:rPr lang="en-US" dirty="0"/>
              <a:t> for tuning max features, n estimators, etc. 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dirty="0"/>
              <a:t>Features with high coefficients: Play times from April 19</a:t>
            </a:r>
            <a:r>
              <a:rPr lang="en-US" baseline="30000" dirty="0"/>
              <a:t>th</a:t>
            </a:r>
            <a:r>
              <a:rPr lang="en-US" dirty="0"/>
              <a:t> to April 21th 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dirty="0"/>
              <a:t>5 Time related features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/>
              <a:t>6 User </a:t>
            </a:r>
            <a:r>
              <a:rPr lang="en-US" dirty="0"/>
              <a:t>preference features 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dirty="0"/>
              <a:t>Accuracy: 0.78 for training set and 0.76 for testing set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/>
              <a:t>Logistic Regression 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dirty="0"/>
              <a:t>Time related features have higher coefficients 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altLang="zh-CN" dirty="0"/>
              <a:t>Accura</a:t>
            </a:r>
            <a:r>
              <a:rPr lang="en-US" dirty="0"/>
              <a:t>cy: 0.74 for training set and 0.73 for testing set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/>
              <a:t>Model Improvement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dirty="0"/>
              <a:t>Refine features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dirty="0"/>
              <a:t>More model performance measurements </a:t>
            </a:r>
          </a:p>
          <a:p>
            <a:pPr marL="939800" lvl="1" indent="-457200">
              <a:buFont typeface="+mj-lt"/>
              <a:buAutoNum type="arabicPeriod"/>
            </a:pPr>
            <a:endParaRPr lang="en-US" dirty="0"/>
          </a:p>
          <a:p>
            <a:pPr marL="9398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54466-5F15-4A51-899F-1F8B698C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38" y="2663371"/>
            <a:ext cx="2098035" cy="21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D6E-7E42-4609-B8AC-DF8E90A9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140-0BD7-4586-AFA4-CD92B85E4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Business Strategy to Avoid User Loss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/>
              <a:t>Offer benefits to predicted churn users 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/>
              <a:t>Identify reasons for user loss 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dirty="0"/>
              <a:t>A\B testing for user preference </a:t>
            </a:r>
          </a:p>
          <a:p>
            <a:pPr marL="939800" lvl="1" indent="-457200">
              <a:buFont typeface="+mj-lt"/>
              <a:buAutoNum type="arabicPeriod"/>
            </a:pPr>
            <a:r>
              <a:rPr lang="en-US" dirty="0"/>
              <a:t>Music Box application update </a:t>
            </a:r>
          </a:p>
          <a:p>
            <a:pPr marL="139700" indent="0">
              <a:buNone/>
            </a:pPr>
            <a:r>
              <a:rPr lang="en-US" dirty="0"/>
              <a:t>Future Work</a:t>
            </a:r>
          </a:p>
          <a:p>
            <a:pPr marL="596900" indent="-457200">
              <a:buFont typeface="+mj-lt"/>
              <a:buAutoNum type="arabicPeriod"/>
            </a:pPr>
            <a:r>
              <a:rPr lang="en-US" dirty="0"/>
              <a:t>User’s Recommender System 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1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F183-1690-477D-9D31-69A195A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000C-5718-425E-8C4D-EF80A783B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276668"/>
            <a:ext cx="7886700" cy="2355949"/>
          </a:xfrm>
        </p:spPr>
        <p:txBody>
          <a:bodyPr/>
          <a:lstStyle/>
          <a:p>
            <a:pPr marL="139700" indent="0" algn="ctr">
              <a:buNone/>
            </a:pPr>
            <a:r>
              <a:rPr lang="en-US" altLang="zh-CN" sz="3600" dirty="0"/>
              <a:t>Thanks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36033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220</Words>
  <Application>Microsoft Office PowerPoint</Application>
  <PresentationFormat>On-screen Show (16:9)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simple-light-2</vt:lpstr>
      <vt:lpstr>Office Theme</vt:lpstr>
      <vt:lpstr>PowerPoint Presentation</vt:lpstr>
      <vt:lpstr>Background </vt:lpstr>
      <vt:lpstr>Data Overview</vt:lpstr>
      <vt:lpstr>Data Modeling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WangJiahao</cp:lastModifiedBy>
  <cp:revision>18</cp:revision>
  <dcterms:modified xsi:type="dcterms:W3CDTF">2017-07-29T02:25:56Z</dcterms:modified>
</cp:coreProperties>
</file>