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534" y="26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3F83A9-2D38-4BBB-BC79-7978FADA2F4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89A4622-148F-481B-8911-D5596BCD4294}">
      <dgm:prSet/>
      <dgm:spPr/>
      <dgm:t>
        <a:bodyPr/>
        <a:lstStyle/>
        <a:p>
          <a:r>
            <a:rPr lang="en-US"/>
            <a:t>Simulate</a:t>
          </a:r>
        </a:p>
      </dgm:t>
    </dgm:pt>
    <dgm:pt modelId="{6DFA92B8-2351-47EC-A0A7-06AFD8B535B0}" type="parTrans" cxnId="{44DC498E-67E6-48E5-A410-82E02F1DE15F}">
      <dgm:prSet/>
      <dgm:spPr/>
      <dgm:t>
        <a:bodyPr/>
        <a:lstStyle/>
        <a:p>
          <a:endParaRPr lang="en-US"/>
        </a:p>
      </dgm:t>
    </dgm:pt>
    <dgm:pt modelId="{40C90E06-C8ED-4F9F-971E-6D4652353007}" type="sibTrans" cxnId="{44DC498E-67E6-48E5-A410-82E02F1DE15F}">
      <dgm:prSet/>
      <dgm:spPr/>
      <dgm:t>
        <a:bodyPr/>
        <a:lstStyle/>
        <a:p>
          <a:endParaRPr lang="en-US"/>
        </a:p>
      </dgm:t>
    </dgm:pt>
    <dgm:pt modelId="{9E9269DF-D203-49E6-9672-C45E90C2894F}">
      <dgm:prSet/>
      <dgm:spPr/>
      <dgm:t>
        <a:bodyPr/>
        <a:lstStyle/>
        <a:p>
          <a:r>
            <a:rPr lang="en-US"/>
            <a:t>Simulate different investment strategies</a:t>
          </a:r>
        </a:p>
      </dgm:t>
    </dgm:pt>
    <dgm:pt modelId="{CAFD1467-B384-469B-B506-CA6FC1F9AA99}" type="parTrans" cxnId="{5962A067-35C4-4449-9837-5FCA1C137971}">
      <dgm:prSet/>
      <dgm:spPr/>
      <dgm:t>
        <a:bodyPr/>
        <a:lstStyle/>
        <a:p>
          <a:endParaRPr lang="en-US"/>
        </a:p>
      </dgm:t>
    </dgm:pt>
    <dgm:pt modelId="{9F3A37B5-DFFD-4704-9526-E1A9F731E555}" type="sibTrans" cxnId="{5962A067-35C4-4449-9837-5FCA1C137971}">
      <dgm:prSet/>
      <dgm:spPr/>
      <dgm:t>
        <a:bodyPr/>
        <a:lstStyle/>
        <a:p>
          <a:endParaRPr lang="en-US"/>
        </a:p>
      </dgm:t>
    </dgm:pt>
    <dgm:pt modelId="{7813D3CF-D670-474B-9630-497556B72764}">
      <dgm:prSet/>
      <dgm:spPr/>
      <dgm:t>
        <a:bodyPr/>
        <a:lstStyle/>
        <a:p>
          <a:r>
            <a:rPr lang="en-US"/>
            <a:t>Analyze</a:t>
          </a:r>
        </a:p>
      </dgm:t>
    </dgm:pt>
    <dgm:pt modelId="{7AC5026F-7878-42A0-B745-0CBBA3019FB0}" type="parTrans" cxnId="{821C5373-A58C-4BBC-AF86-147211FD258B}">
      <dgm:prSet/>
      <dgm:spPr/>
      <dgm:t>
        <a:bodyPr/>
        <a:lstStyle/>
        <a:p>
          <a:endParaRPr lang="en-US"/>
        </a:p>
      </dgm:t>
    </dgm:pt>
    <dgm:pt modelId="{4A1A2944-1F3E-40D8-9278-3E16615A688F}" type="sibTrans" cxnId="{821C5373-A58C-4BBC-AF86-147211FD258B}">
      <dgm:prSet/>
      <dgm:spPr/>
      <dgm:t>
        <a:bodyPr/>
        <a:lstStyle/>
        <a:p>
          <a:endParaRPr lang="en-US"/>
        </a:p>
      </dgm:t>
    </dgm:pt>
    <dgm:pt modelId="{5ACA0A02-A1AC-4BB7-8148-AA61C1EB7246}">
      <dgm:prSet/>
      <dgm:spPr/>
      <dgm:t>
        <a:bodyPr/>
        <a:lstStyle/>
        <a:p>
          <a:r>
            <a:rPr lang="en-US"/>
            <a:t>Analyze historical performance</a:t>
          </a:r>
        </a:p>
      </dgm:t>
    </dgm:pt>
    <dgm:pt modelId="{C0918FC7-C9DE-4C24-B112-839C4F5C9E97}" type="parTrans" cxnId="{418D0534-7135-4EAD-9178-37D3BE0DA5BD}">
      <dgm:prSet/>
      <dgm:spPr/>
      <dgm:t>
        <a:bodyPr/>
        <a:lstStyle/>
        <a:p>
          <a:endParaRPr lang="en-US"/>
        </a:p>
      </dgm:t>
    </dgm:pt>
    <dgm:pt modelId="{E8A86CEF-C9F5-4920-82AB-FEF899C311AE}" type="sibTrans" cxnId="{418D0534-7135-4EAD-9178-37D3BE0DA5BD}">
      <dgm:prSet/>
      <dgm:spPr/>
      <dgm:t>
        <a:bodyPr/>
        <a:lstStyle/>
        <a:p>
          <a:endParaRPr lang="en-US"/>
        </a:p>
      </dgm:t>
    </dgm:pt>
    <dgm:pt modelId="{CA01CC70-5F77-4B0F-9825-40318DCDA7E2}">
      <dgm:prSet/>
      <dgm:spPr/>
      <dgm:t>
        <a:bodyPr/>
        <a:lstStyle/>
        <a:p>
          <a:r>
            <a:rPr lang="en-US"/>
            <a:t>Compare</a:t>
          </a:r>
        </a:p>
      </dgm:t>
    </dgm:pt>
    <dgm:pt modelId="{0DADDE7B-3937-40F3-B776-FA68B968AFCC}" type="parTrans" cxnId="{FAE6165D-A33D-46FA-86CC-EFC2EC4D76ED}">
      <dgm:prSet/>
      <dgm:spPr/>
      <dgm:t>
        <a:bodyPr/>
        <a:lstStyle/>
        <a:p>
          <a:endParaRPr lang="en-US"/>
        </a:p>
      </dgm:t>
    </dgm:pt>
    <dgm:pt modelId="{0624FC59-6EA5-42F4-8140-C5CBD8C51829}" type="sibTrans" cxnId="{FAE6165D-A33D-46FA-86CC-EFC2EC4D76ED}">
      <dgm:prSet/>
      <dgm:spPr/>
      <dgm:t>
        <a:bodyPr/>
        <a:lstStyle/>
        <a:p>
          <a:endParaRPr lang="en-US"/>
        </a:p>
      </dgm:t>
    </dgm:pt>
    <dgm:pt modelId="{208CC587-88AD-486E-94C2-9F7BCA2CF092}">
      <dgm:prSet/>
      <dgm:spPr/>
      <dgm:t>
        <a:bodyPr/>
        <a:lstStyle/>
        <a:p>
          <a:r>
            <a:rPr lang="en-US"/>
            <a:t>Compare strategies with adjustable inputs</a:t>
          </a:r>
        </a:p>
      </dgm:t>
    </dgm:pt>
    <dgm:pt modelId="{007152D6-D83D-42CD-A5CA-E431EFF1723C}" type="parTrans" cxnId="{A7DD8E53-A087-4CD2-947D-04215A549589}">
      <dgm:prSet/>
      <dgm:spPr/>
      <dgm:t>
        <a:bodyPr/>
        <a:lstStyle/>
        <a:p>
          <a:endParaRPr lang="en-US"/>
        </a:p>
      </dgm:t>
    </dgm:pt>
    <dgm:pt modelId="{7B2E7F36-4B47-4079-9372-C87024264476}" type="sibTrans" cxnId="{A7DD8E53-A087-4CD2-947D-04215A549589}">
      <dgm:prSet/>
      <dgm:spPr/>
      <dgm:t>
        <a:bodyPr/>
        <a:lstStyle/>
        <a:p>
          <a:endParaRPr lang="en-US"/>
        </a:p>
      </dgm:t>
    </dgm:pt>
    <dgm:pt modelId="{8DED1B7D-1C4B-4744-802E-8196C7480600}">
      <dgm:prSet/>
      <dgm:spPr/>
      <dgm:t>
        <a:bodyPr/>
        <a:lstStyle/>
        <a:p>
          <a:r>
            <a:rPr lang="en-US"/>
            <a:t>Learn</a:t>
          </a:r>
        </a:p>
      </dgm:t>
    </dgm:pt>
    <dgm:pt modelId="{16A3AA25-412B-472A-81A5-491E997749F2}" type="parTrans" cxnId="{11B27AC4-8C1E-4E5D-B4C6-35133597C655}">
      <dgm:prSet/>
      <dgm:spPr/>
      <dgm:t>
        <a:bodyPr/>
        <a:lstStyle/>
        <a:p>
          <a:endParaRPr lang="en-US"/>
        </a:p>
      </dgm:t>
    </dgm:pt>
    <dgm:pt modelId="{F768F53B-BF6C-49B6-BDF1-8E513670BD90}" type="sibTrans" cxnId="{11B27AC4-8C1E-4E5D-B4C6-35133597C655}">
      <dgm:prSet/>
      <dgm:spPr/>
      <dgm:t>
        <a:bodyPr/>
        <a:lstStyle/>
        <a:p>
          <a:endParaRPr lang="en-US"/>
        </a:p>
      </dgm:t>
    </dgm:pt>
    <dgm:pt modelId="{A155E6D3-0559-4895-8FC3-202D210EDFB9}">
      <dgm:prSet/>
      <dgm:spPr/>
      <dgm:t>
        <a:bodyPr/>
        <a:lstStyle/>
        <a:p>
          <a:r>
            <a:rPr lang="en-US"/>
            <a:t>Learn how technical signals affect returns</a:t>
          </a:r>
        </a:p>
      </dgm:t>
    </dgm:pt>
    <dgm:pt modelId="{220A4D10-6708-4D28-9106-299EA9294CF2}" type="parTrans" cxnId="{94B3284F-818B-4D2A-951C-E5B7111C9D7D}">
      <dgm:prSet/>
      <dgm:spPr/>
      <dgm:t>
        <a:bodyPr/>
        <a:lstStyle/>
        <a:p>
          <a:endParaRPr lang="en-US"/>
        </a:p>
      </dgm:t>
    </dgm:pt>
    <dgm:pt modelId="{5F8B1F64-CF1A-4176-95C7-4F88F116EDF2}" type="sibTrans" cxnId="{94B3284F-818B-4D2A-951C-E5B7111C9D7D}">
      <dgm:prSet/>
      <dgm:spPr/>
      <dgm:t>
        <a:bodyPr/>
        <a:lstStyle/>
        <a:p>
          <a:endParaRPr lang="en-US"/>
        </a:p>
      </dgm:t>
    </dgm:pt>
    <dgm:pt modelId="{89004BF6-9901-4FA0-B13D-B3004F72D72B}" type="pres">
      <dgm:prSet presAssocID="{613F83A9-2D38-4BBB-BC79-7978FADA2F4F}" presName="Name0" presStyleCnt="0">
        <dgm:presLayoutVars>
          <dgm:dir/>
          <dgm:animLvl val="lvl"/>
          <dgm:resizeHandles val="exact"/>
        </dgm:presLayoutVars>
      </dgm:prSet>
      <dgm:spPr/>
    </dgm:pt>
    <dgm:pt modelId="{0B9E116F-124F-4596-865F-B2270C1A92E7}" type="pres">
      <dgm:prSet presAssocID="{8DED1B7D-1C4B-4744-802E-8196C7480600}" presName="boxAndChildren" presStyleCnt="0"/>
      <dgm:spPr/>
    </dgm:pt>
    <dgm:pt modelId="{5142EB99-DECA-4F6D-9DC5-5569EFB7F165}" type="pres">
      <dgm:prSet presAssocID="{8DED1B7D-1C4B-4744-802E-8196C7480600}" presName="parentTextBox" presStyleLbl="alignNode1" presStyleIdx="0" presStyleCnt="4"/>
      <dgm:spPr/>
    </dgm:pt>
    <dgm:pt modelId="{77237B76-F136-4BB8-BCA1-5F95978D9D6C}" type="pres">
      <dgm:prSet presAssocID="{8DED1B7D-1C4B-4744-802E-8196C7480600}" presName="descendantBox" presStyleLbl="bgAccFollowNode1" presStyleIdx="0" presStyleCnt="4"/>
      <dgm:spPr/>
    </dgm:pt>
    <dgm:pt modelId="{23685D0D-0789-4812-A05C-6A1B1731061D}" type="pres">
      <dgm:prSet presAssocID="{0624FC59-6EA5-42F4-8140-C5CBD8C51829}" presName="sp" presStyleCnt="0"/>
      <dgm:spPr/>
    </dgm:pt>
    <dgm:pt modelId="{C6D931CA-B32D-43BD-AE50-4F217244F440}" type="pres">
      <dgm:prSet presAssocID="{CA01CC70-5F77-4B0F-9825-40318DCDA7E2}" presName="arrowAndChildren" presStyleCnt="0"/>
      <dgm:spPr/>
    </dgm:pt>
    <dgm:pt modelId="{5DE04D7D-3C17-4A16-8C15-0E3B36879CAA}" type="pres">
      <dgm:prSet presAssocID="{CA01CC70-5F77-4B0F-9825-40318DCDA7E2}" presName="parentTextArrow" presStyleLbl="node1" presStyleIdx="0" presStyleCnt="0"/>
      <dgm:spPr/>
    </dgm:pt>
    <dgm:pt modelId="{AC2D8237-AA56-4C79-A569-03B0E6D4CECA}" type="pres">
      <dgm:prSet presAssocID="{CA01CC70-5F77-4B0F-9825-40318DCDA7E2}" presName="arrow" presStyleLbl="alignNode1" presStyleIdx="1" presStyleCnt="4"/>
      <dgm:spPr/>
    </dgm:pt>
    <dgm:pt modelId="{2C675C0C-8B2B-4522-BCFE-9E152DB6BF11}" type="pres">
      <dgm:prSet presAssocID="{CA01CC70-5F77-4B0F-9825-40318DCDA7E2}" presName="descendantArrow" presStyleLbl="bgAccFollowNode1" presStyleIdx="1" presStyleCnt="4"/>
      <dgm:spPr/>
    </dgm:pt>
    <dgm:pt modelId="{ABDA6925-4B5E-4789-BC27-8C0DFA60000F}" type="pres">
      <dgm:prSet presAssocID="{4A1A2944-1F3E-40D8-9278-3E16615A688F}" presName="sp" presStyleCnt="0"/>
      <dgm:spPr/>
    </dgm:pt>
    <dgm:pt modelId="{8D8C0167-8289-4BCD-890B-7E9197B06816}" type="pres">
      <dgm:prSet presAssocID="{7813D3CF-D670-474B-9630-497556B72764}" presName="arrowAndChildren" presStyleCnt="0"/>
      <dgm:spPr/>
    </dgm:pt>
    <dgm:pt modelId="{D579A200-6C79-4F59-8488-C70DEB0CFE66}" type="pres">
      <dgm:prSet presAssocID="{7813D3CF-D670-474B-9630-497556B72764}" presName="parentTextArrow" presStyleLbl="node1" presStyleIdx="0" presStyleCnt="0"/>
      <dgm:spPr/>
    </dgm:pt>
    <dgm:pt modelId="{80061D71-DC92-4EED-8921-5C5935FC0DFC}" type="pres">
      <dgm:prSet presAssocID="{7813D3CF-D670-474B-9630-497556B72764}" presName="arrow" presStyleLbl="alignNode1" presStyleIdx="2" presStyleCnt="4"/>
      <dgm:spPr/>
    </dgm:pt>
    <dgm:pt modelId="{E068A13E-F745-47B7-A055-639E9CB667F8}" type="pres">
      <dgm:prSet presAssocID="{7813D3CF-D670-474B-9630-497556B72764}" presName="descendantArrow" presStyleLbl="bgAccFollowNode1" presStyleIdx="2" presStyleCnt="4"/>
      <dgm:spPr/>
    </dgm:pt>
    <dgm:pt modelId="{9180DB84-5ADA-420B-A715-A706503FCB28}" type="pres">
      <dgm:prSet presAssocID="{40C90E06-C8ED-4F9F-971E-6D4652353007}" presName="sp" presStyleCnt="0"/>
      <dgm:spPr/>
    </dgm:pt>
    <dgm:pt modelId="{276994D0-69A1-460F-B100-BBF4CBF47861}" type="pres">
      <dgm:prSet presAssocID="{D89A4622-148F-481B-8911-D5596BCD4294}" presName="arrowAndChildren" presStyleCnt="0"/>
      <dgm:spPr/>
    </dgm:pt>
    <dgm:pt modelId="{4856E56B-3074-4F07-AC87-D63298EE6591}" type="pres">
      <dgm:prSet presAssocID="{D89A4622-148F-481B-8911-D5596BCD4294}" presName="parentTextArrow" presStyleLbl="node1" presStyleIdx="0" presStyleCnt="0"/>
      <dgm:spPr/>
    </dgm:pt>
    <dgm:pt modelId="{55488E02-3FC7-46B9-BA5D-AB3168DA059C}" type="pres">
      <dgm:prSet presAssocID="{D89A4622-148F-481B-8911-D5596BCD4294}" presName="arrow" presStyleLbl="alignNode1" presStyleIdx="3" presStyleCnt="4"/>
      <dgm:spPr/>
    </dgm:pt>
    <dgm:pt modelId="{D907F3B0-C657-4F5C-BFFE-70FBD196592D}" type="pres">
      <dgm:prSet presAssocID="{D89A4622-148F-481B-8911-D5596BCD4294}" presName="descendantArrow" presStyleLbl="bgAccFollowNode1" presStyleIdx="3" presStyleCnt="4"/>
      <dgm:spPr/>
    </dgm:pt>
  </dgm:ptLst>
  <dgm:cxnLst>
    <dgm:cxn modelId="{C585071C-DD4E-41FD-A1EB-3672991BBD88}" type="presOf" srcId="{CA01CC70-5F77-4B0F-9825-40318DCDA7E2}" destId="{5DE04D7D-3C17-4A16-8C15-0E3B36879CAA}" srcOrd="0" destOrd="0" presId="urn:microsoft.com/office/officeart/2016/7/layout/VerticalDownArrowProcess"/>
    <dgm:cxn modelId="{418D0534-7135-4EAD-9178-37D3BE0DA5BD}" srcId="{7813D3CF-D670-474B-9630-497556B72764}" destId="{5ACA0A02-A1AC-4BB7-8148-AA61C1EB7246}" srcOrd="0" destOrd="0" parTransId="{C0918FC7-C9DE-4C24-B112-839C4F5C9E97}" sibTransId="{E8A86CEF-C9F5-4920-82AB-FEF899C311AE}"/>
    <dgm:cxn modelId="{FAE6165D-A33D-46FA-86CC-EFC2EC4D76ED}" srcId="{613F83A9-2D38-4BBB-BC79-7978FADA2F4F}" destId="{CA01CC70-5F77-4B0F-9825-40318DCDA7E2}" srcOrd="2" destOrd="0" parTransId="{0DADDE7B-3937-40F3-B776-FA68B968AFCC}" sibTransId="{0624FC59-6EA5-42F4-8140-C5CBD8C51829}"/>
    <dgm:cxn modelId="{5962A067-35C4-4449-9837-5FCA1C137971}" srcId="{D89A4622-148F-481B-8911-D5596BCD4294}" destId="{9E9269DF-D203-49E6-9672-C45E90C2894F}" srcOrd="0" destOrd="0" parTransId="{CAFD1467-B384-469B-B506-CA6FC1F9AA99}" sibTransId="{9F3A37B5-DFFD-4704-9526-E1A9F731E555}"/>
    <dgm:cxn modelId="{94B3284F-818B-4D2A-951C-E5B7111C9D7D}" srcId="{8DED1B7D-1C4B-4744-802E-8196C7480600}" destId="{A155E6D3-0559-4895-8FC3-202D210EDFB9}" srcOrd="0" destOrd="0" parTransId="{220A4D10-6708-4D28-9106-299EA9294CF2}" sibTransId="{5F8B1F64-CF1A-4176-95C7-4F88F116EDF2}"/>
    <dgm:cxn modelId="{821C5373-A58C-4BBC-AF86-147211FD258B}" srcId="{613F83A9-2D38-4BBB-BC79-7978FADA2F4F}" destId="{7813D3CF-D670-474B-9630-497556B72764}" srcOrd="1" destOrd="0" parTransId="{7AC5026F-7878-42A0-B745-0CBBA3019FB0}" sibTransId="{4A1A2944-1F3E-40D8-9278-3E16615A688F}"/>
    <dgm:cxn modelId="{A7DD8E53-A087-4CD2-947D-04215A549589}" srcId="{CA01CC70-5F77-4B0F-9825-40318DCDA7E2}" destId="{208CC587-88AD-486E-94C2-9F7BCA2CF092}" srcOrd="0" destOrd="0" parTransId="{007152D6-D83D-42CD-A5CA-E431EFF1723C}" sibTransId="{7B2E7F36-4B47-4079-9372-C87024264476}"/>
    <dgm:cxn modelId="{3301567F-DF39-46E7-B16F-B469B7379EA9}" type="presOf" srcId="{613F83A9-2D38-4BBB-BC79-7978FADA2F4F}" destId="{89004BF6-9901-4FA0-B13D-B3004F72D72B}" srcOrd="0" destOrd="0" presId="urn:microsoft.com/office/officeart/2016/7/layout/VerticalDownArrowProcess"/>
    <dgm:cxn modelId="{44DC498E-67E6-48E5-A410-82E02F1DE15F}" srcId="{613F83A9-2D38-4BBB-BC79-7978FADA2F4F}" destId="{D89A4622-148F-481B-8911-D5596BCD4294}" srcOrd="0" destOrd="0" parTransId="{6DFA92B8-2351-47EC-A0A7-06AFD8B535B0}" sibTransId="{40C90E06-C8ED-4F9F-971E-6D4652353007}"/>
    <dgm:cxn modelId="{922E5794-F56B-4B5B-869B-7C62C5C39731}" type="presOf" srcId="{D89A4622-148F-481B-8911-D5596BCD4294}" destId="{55488E02-3FC7-46B9-BA5D-AB3168DA059C}" srcOrd="1" destOrd="0" presId="urn:microsoft.com/office/officeart/2016/7/layout/VerticalDownArrowProcess"/>
    <dgm:cxn modelId="{9ACFFDA8-AE82-478C-AECC-D938AD102DDD}" type="presOf" srcId="{5ACA0A02-A1AC-4BB7-8148-AA61C1EB7246}" destId="{E068A13E-F745-47B7-A055-639E9CB667F8}" srcOrd="0" destOrd="0" presId="urn:microsoft.com/office/officeart/2016/7/layout/VerticalDownArrowProcess"/>
    <dgm:cxn modelId="{958AB2B4-85D8-4976-8673-87CA934F4170}" type="presOf" srcId="{A155E6D3-0559-4895-8FC3-202D210EDFB9}" destId="{77237B76-F136-4BB8-BCA1-5F95978D9D6C}" srcOrd="0" destOrd="0" presId="urn:microsoft.com/office/officeart/2016/7/layout/VerticalDownArrowProcess"/>
    <dgm:cxn modelId="{B4EA27B7-CAFF-44AB-8C76-A062C26877AA}" type="presOf" srcId="{7813D3CF-D670-474B-9630-497556B72764}" destId="{D579A200-6C79-4F59-8488-C70DEB0CFE66}" srcOrd="0" destOrd="0" presId="urn:microsoft.com/office/officeart/2016/7/layout/VerticalDownArrowProcess"/>
    <dgm:cxn modelId="{011DC4C1-4198-4F0D-8C78-0A2C1B76C644}" type="presOf" srcId="{8DED1B7D-1C4B-4744-802E-8196C7480600}" destId="{5142EB99-DECA-4F6D-9DC5-5569EFB7F165}" srcOrd="0" destOrd="0" presId="urn:microsoft.com/office/officeart/2016/7/layout/VerticalDownArrowProcess"/>
    <dgm:cxn modelId="{11B27AC4-8C1E-4E5D-B4C6-35133597C655}" srcId="{613F83A9-2D38-4BBB-BC79-7978FADA2F4F}" destId="{8DED1B7D-1C4B-4744-802E-8196C7480600}" srcOrd="3" destOrd="0" parTransId="{16A3AA25-412B-472A-81A5-491E997749F2}" sibTransId="{F768F53B-BF6C-49B6-BDF1-8E513670BD90}"/>
    <dgm:cxn modelId="{621D6FC5-ABF6-46B4-9B62-1271F99DAC00}" type="presOf" srcId="{CA01CC70-5F77-4B0F-9825-40318DCDA7E2}" destId="{AC2D8237-AA56-4C79-A569-03B0E6D4CECA}" srcOrd="1" destOrd="0" presId="urn:microsoft.com/office/officeart/2016/7/layout/VerticalDownArrowProcess"/>
    <dgm:cxn modelId="{161823CC-6C99-4E8D-A0DE-D2AA96C9B678}" type="presOf" srcId="{7813D3CF-D670-474B-9630-497556B72764}" destId="{80061D71-DC92-4EED-8921-5C5935FC0DFC}" srcOrd="1" destOrd="0" presId="urn:microsoft.com/office/officeart/2016/7/layout/VerticalDownArrowProcess"/>
    <dgm:cxn modelId="{1A84ACCE-5D1A-4352-AF50-F6F02D957D3A}" type="presOf" srcId="{D89A4622-148F-481B-8911-D5596BCD4294}" destId="{4856E56B-3074-4F07-AC87-D63298EE6591}" srcOrd="0" destOrd="0" presId="urn:microsoft.com/office/officeart/2016/7/layout/VerticalDownArrowProcess"/>
    <dgm:cxn modelId="{68492FD6-BA1B-43AF-B378-15BD973235D0}" type="presOf" srcId="{208CC587-88AD-486E-94C2-9F7BCA2CF092}" destId="{2C675C0C-8B2B-4522-BCFE-9E152DB6BF11}" srcOrd="0" destOrd="0" presId="urn:microsoft.com/office/officeart/2016/7/layout/VerticalDownArrowProcess"/>
    <dgm:cxn modelId="{F47FB0E5-7061-4D43-82F2-6CADE979ADD1}" type="presOf" srcId="{9E9269DF-D203-49E6-9672-C45E90C2894F}" destId="{D907F3B0-C657-4F5C-BFFE-70FBD196592D}" srcOrd="0" destOrd="0" presId="urn:microsoft.com/office/officeart/2016/7/layout/VerticalDownArrowProcess"/>
    <dgm:cxn modelId="{16F3C036-8E96-46B5-9A0E-1FFBB23A01BE}" type="presParOf" srcId="{89004BF6-9901-4FA0-B13D-B3004F72D72B}" destId="{0B9E116F-124F-4596-865F-B2270C1A92E7}" srcOrd="0" destOrd="0" presId="urn:microsoft.com/office/officeart/2016/7/layout/VerticalDownArrowProcess"/>
    <dgm:cxn modelId="{8400FEF7-D771-45F4-925A-31F750429612}" type="presParOf" srcId="{0B9E116F-124F-4596-865F-B2270C1A92E7}" destId="{5142EB99-DECA-4F6D-9DC5-5569EFB7F165}" srcOrd="0" destOrd="0" presId="urn:microsoft.com/office/officeart/2016/7/layout/VerticalDownArrowProcess"/>
    <dgm:cxn modelId="{4FF0C494-1D4A-48A6-86A6-A8D942471018}" type="presParOf" srcId="{0B9E116F-124F-4596-865F-B2270C1A92E7}" destId="{77237B76-F136-4BB8-BCA1-5F95978D9D6C}" srcOrd="1" destOrd="0" presId="urn:microsoft.com/office/officeart/2016/7/layout/VerticalDownArrowProcess"/>
    <dgm:cxn modelId="{8705280A-50E2-4C48-A4E1-7E5E2D74D20F}" type="presParOf" srcId="{89004BF6-9901-4FA0-B13D-B3004F72D72B}" destId="{23685D0D-0789-4812-A05C-6A1B1731061D}" srcOrd="1" destOrd="0" presId="urn:microsoft.com/office/officeart/2016/7/layout/VerticalDownArrowProcess"/>
    <dgm:cxn modelId="{DBCE5DC2-9DC9-47D6-B32D-826551E5826E}" type="presParOf" srcId="{89004BF6-9901-4FA0-B13D-B3004F72D72B}" destId="{C6D931CA-B32D-43BD-AE50-4F217244F440}" srcOrd="2" destOrd="0" presId="urn:microsoft.com/office/officeart/2016/7/layout/VerticalDownArrowProcess"/>
    <dgm:cxn modelId="{5CDFFD87-8297-4E8B-A1B0-734DB001376B}" type="presParOf" srcId="{C6D931CA-B32D-43BD-AE50-4F217244F440}" destId="{5DE04D7D-3C17-4A16-8C15-0E3B36879CAA}" srcOrd="0" destOrd="0" presId="urn:microsoft.com/office/officeart/2016/7/layout/VerticalDownArrowProcess"/>
    <dgm:cxn modelId="{93BCC93C-36A7-4D91-9F37-44C28182BCB8}" type="presParOf" srcId="{C6D931CA-B32D-43BD-AE50-4F217244F440}" destId="{AC2D8237-AA56-4C79-A569-03B0E6D4CECA}" srcOrd="1" destOrd="0" presId="urn:microsoft.com/office/officeart/2016/7/layout/VerticalDownArrowProcess"/>
    <dgm:cxn modelId="{B8B88601-8CB6-40EF-A05B-6EA1182580E8}" type="presParOf" srcId="{C6D931CA-B32D-43BD-AE50-4F217244F440}" destId="{2C675C0C-8B2B-4522-BCFE-9E152DB6BF11}" srcOrd="2" destOrd="0" presId="urn:microsoft.com/office/officeart/2016/7/layout/VerticalDownArrowProcess"/>
    <dgm:cxn modelId="{AA166A41-D93B-4A76-B11A-119FADF9C8FC}" type="presParOf" srcId="{89004BF6-9901-4FA0-B13D-B3004F72D72B}" destId="{ABDA6925-4B5E-4789-BC27-8C0DFA60000F}" srcOrd="3" destOrd="0" presId="urn:microsoft.com/office/officeart/2016/7/layout/VerticalDownArrowProcess"/>
    <dgm:cxn modelId="{42D973CF-DB55-42B9-B27F-0A7AAD6608E7}" type="presParOf" srcId="{89004BF6-9901-4FA0-B13D-B3004F72D72B}" destId="{8D8C0167-8289-4BCD-890B-7E9197B06816}" srcOrd="4" destOrd="0" presId="urn:microsoft.com/office/officeart/2016/7/layout/VerticalDownArrowProcess"/>
    <dgm:cxn modelId="{13376C5C-57EC-441F-89C3-6945F998E4CB}" type="presParOf" srcId="{8D8C0167-8289-4BCD-890B-7E9197B06816}" destId="{D579A200-6C79-4F59-8488-C70DEB0CFE66}" srcOrd="0" destOrd="0" presId="urn:microsoft.com/office/officeart/2016/7/layout/VerticalDownArrowProcess"/>
    <dgm:cxn modelId="{C3029E24-F50D-4D8B-9ED2-A8CC0C9B4ADF}" type="presParOf" srcId="{8D8C0167-8289-4BCD-890B-7E9197B06816}" destId="{80061D71-DC92-4EED-8921-5C5935FC0DFC}" srcOrd="1" destOrd="0" presId="urn:microsoft.com/office/officeart/2016/7/layout/VerticalDownArrowProcess"/>
    <dgm:cxn modelId="{DD1DD2BA-DE77-4D9E-80A1-35EF109C7259}" type="presParOf" srcId="{8D8C0167-8289-4BCD-890B-7E9197B06816}" destId="{E068A13E-F745-47B7-A055-639E9CB667F8}" srcOrd="2" destOrd="0" presId="urn:microsoft.com/office/officeart/2016/7/layout/VerticalDownArrowProcess"/>
    <dgm:cxn modelId="{E54B7047-5798-43A7-AADB-15089AAE4053}" type="presParOf" srcId="{89004BF6-9901-4FA0-B13D-B3004F72D72B}" destId="{9180DB84-5ADA-420B-A715-A706503FCB28}" srcOrd="5" destOrd="0" presId="urn:microsoft.com/office/officeart/2016/7/layout/VerticalDownArrowProcess"/>
    <dgm:cxn modelId="{672D8EAD-1A36-45F7-BFB1-E5328A256BA2}" type="presParOf" srcId="{89004BF6-9901-4FA0-B13D-B3004F72D72B}" destId="{276994D0-69A1-460F-B100-BBF4CBF47861}" srcOrd="6" destOrd="0" presId="urn:microsoft.com/office/officeart/2016/7/layout/VerticalDownArrowProcess"/>
    <dgm:cxn modelId="{82772196-37E3-4A07-AC2E-0D33E0E86E3A}" type="presParOf" srcId="{276994D0-69A1-460F-B100-BBF4CBF47861}" destId="{4856E56B-3074-4F07-AC87-D63298EE6591}" srcOrd="0" destOrd="0" presId="urn:microsoft.com/office/officeart/2016/7/layout/VerticalDownArrowProcess"/>
    <dgm:cxn modelId="{2D2752F6-2242-4D32-9879-E0A0FC2DBA6E}" type="presParOf" srcId="{276994D0-69A1-460F-B100-BBF4CBF47861}" destId="{55488E02-3FC7-46B9-BA5D-AB3168DA059C}" srcOrd="1" destOrd="0" presId="urn:microsoft.com/office/officeart/2016/7/layout/VerticalDownArrowProcess"/>
    <dgm:cxn modelId="{914A32C2-40AB-4FF6-B063-85BE4B39C03D}" type="presParOf" srcId="{276994D0-69A1-460F-B100-BBF4CBF47861}" destId="{D907F3B0-C657-4F5C-BFFE-70FBD196592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45D5FA-08DB-4F4A-BEE9-588231BD281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E404A8-0F20-4F1C-BCD5-CBABE5CCD5BB}">
      <dgm:prSet/>
      <dgm:spPr/>
      <dgm:t>
        <a:bodyPr/>
        <a:lstStyle/>
        <a:p>
          <a:r>
            <a:rPr lang="en-US"/>
            <a:t>1. Clone the repo</a:t>
          </a:r>
        </a:p>
      </dgm:t>
    </dgm:pt>
    <dgm:pt modelId="{B43367D4-3CA3-4E02-9713-39FAF31FF636}" type="parTrans" cxnId="{87E6938A-D25C-419C-8DB1-6B736638EAFE}">
      <dgm:prSet/>
      <dgm:spPr/>
      <dgm:t>
        <a:bodyPr/>
        <a:lstStyle/>
        <a:p>
          <a:endParaRPr lang="en-US"/>
        </a:p>
      </dgm:t>
    </dgm:pt>
    <dgm:pt modelId="{3FF628E3-B8A3-41E9-BAE5-97CA638469C8}" type="sibTrans" cxnId="{87E6938A-D25C-419C-8DB1-6B736638EAFE}">
      <dgm:prSet/>
      <dgm:spPr/>
      <dgm:t>
        <a:bodyPr/>
        <a:lstStyle/>
        <a:p>
          <a:endParaRPr lang="en-US"/>
        </a:p>
      </dgm:t>
    </dgm:pt>
    <dgm:pt modelId="{F21B867E-3496-4E1B-8C06-6FDAD97C64F3}">
      <dgm:prSet/>
      <dgm:spPr/>
      <dgm:t>
        <a:bodyPr/>
        <a:lstStyle/>
        <a:p>
          <a:r>
            <a:rPr lang="en-US"/>
            <a:t>2. Set up a virtual environment</a:t>
          </a:r>
        </a:p>
      </dgm:t>
    </dgm:pt>
    <dgm:pt modelId="{251DF009-BD95-4E59-B454-5BECAB44F71D}" type="parTrans" cxnId="{A3F8ECCE-2922-46E4-97E2-3775785783F9}">
      <dgm:prSet/>
      <dgm:spPr/>
      <dgm:t>
        <a:bodyPr/>
        <a:lstStyle/>
        <a:p>
          <a:endParaRPr lang="en-US"/>
        </a:p>
      </dgm:t>
    </dgm:pt>
    <dgm:pt modelId="{59C6B7D5-FF22-424C-A37C-A655A7401604}" type="sibTrans" cxnId="{A3F8ECCE-2922-46E4-97E2-3775785783F9}">
      <dgm:prSet/>
      <dgm:spPr/>
      <dgm:t>
        <a:bodyPr/>
        <a:lstStyle/>
        <a:p>
          <a:endParaRPr lang="en-US"/>
        </a:p>
      </dgm:t>
    </dgm:pt>
    <dgm:pt modelId="{B22D8AB0-2884-42BF-B7DF-F7F116E26825}">
      <dgm:prSet/>
      <dgm:spPr/>
      <dgm:t>
        <a:bodyPr/>
        <a:lstStyle/>
        <a:p>
          <a:r>
            <a:rPr lang="en-US"/>
            <a:t>3. Install dependencies using requirements.txt</a:t>
          </a:r>
        </a:p>
      </dgm:t>
    </dgm:pt>
    <dgm:pt modelId="{18C2D0B7-D12B-4786-BB6E-93E02E04E059}" type="parTrans" cxnId="{5BAAC7CF-A634-47DC-8A96-43C7FFE0FEE8}">
      <dgm:prSet/>
      <dgm:spPr/>
      <dgm:t>
        <a:bodyPr/>
        <a:lstStyle/>
        <a:p>
          <a:endParaRPr lang="en-US"/>
        </a:p>
      </dgm:t>
    </dgm:pt>
    <dgm:pt modelId="{6078AF81-E56F-4B8F-B150-B1BBC63981D6}" type="sibTrans" cxnId="{5BAAC7CF-A634-47DC-8A96-43C7FFE0FEE8}">
      <dgm:prSet/>
      <dgm:spPr/>
      <dgm:t>
        <a:bodyPr/>
        <a:lstStyle/>
        <a:p>
          <a:endParaRPr lang="en-US"/>
        </a:p>
      </dgm:t>
    </dgm:pt>
    <dgm:pt modelId="{0A51522F-5633-4932-BCC2-69E24431BC35}">
      <dgm:prSet/>
      <dgm:spPr/>
      <dgm:t>
        <a:bodyPr/>
        <a:lstStyle/>
        <a:p>
          <a:r>
            <a:rPr lang="en-US"/>
            <a:t>4. Launch using python main.py</a:t>
          </a:r>
        </a:p>
      </dgm:t>
    </dgm:pt>
    <dgm:pt modelId="{5B9014EA-BC9A-4B40-8097-ADE4C1687EC0}" type="parTrans" cxnId="{AD7424E6-2B9C-400A-BA63-9D716DA48AF3}">
      <dgm:prSet/>
      <dgm:spPr/>
      <dgm:t>
        <a:bodyPr/>
        <a:lstStyle/>
        <a:p>
          <a:endParaRPr lang="en-US"/>
        </a:p>
      </dgm:t>
    </dgm:pt>
    <dgm:pt modelId="{8BFFA476-537F-49E9-A48B-5EBE13D82F95}" type="sibTrans" cxnId="{AD7424E6-2B9C-400A-BA63-9D716DA48AF3}">
      <dgm:prSet/>
      <dgm:spPr/>
      <dgm:t>
        <a:bodyPr/>
        <a:lstStyle/>
        <a:p>
          <a:endParaRPr lang="en-US"/>
        </a:p>
      </dgm:t>
    </dgm:pt>
    <dgm:pt modelId="{0A0EF17D-BBEC-4E40-B1BF-C2087560D5EE}">
      <dgm:prSet/>
      <dgm:spPr/>
      <dgm:t>
        <a:bodyPr/>
        <a:lstStyle/>
        <a:p>
          <a:r>
            <a:rPr lang="en-US"/>
            <a:t>All setup instructions included in the README.</a:t>
          </a:r>
        </a:p>
      </dgm:t>
    </dgm:pt>
    <dgm:pt modelId="{FA5F1650-A401-4EC0-B095-30B148943581}" type="parTrans" cxnId="{E5875B27-80F0-4A8B-8831-2F4E999B618F}">
      <dgm:prSet/>
      <dgm:spPr/>
      <dgm:t>
        <a:bodyPr/>
        <a:lstStyle/>
        <a:p>
          <a:endParaRPr lang="en-US"/>
        </a:p>
      </dgm:t>
    </dgm:pt>
    <dgm:pt modelId="{CBCFA10F-1BC3-4C9F-B32C-25794BDF0CF1}" type="sibTrans" cxnId="{E5875B27-80F0-4A8B-8831-2F4E999B618F}">
      <dgm:prSet/>
      <dgm:spPr/>
      <dgm:t>
        <a:bodyPr/>
        <a:lstStyle/>
        <a:p>
          <a:endParaRPr lang="en-US"/>
        </a:p>
      </dgm:t>
    </dgm:pt>
    <dgm:pt modelId="{89E19032-2BCB-4425-B128-F4FC5BB4EB0F}" type="pres">
      <dgm:prSet presAssocID="{7045D5FA-08DB-4F4A-BEE9-588231BD281E}" presName="Name0" presStyleCnt="0">
        <dgm:presLayoutVars>
          <dgm:dir/>
          <dgm:animLvl val="lvl"/>
          <dgm:resizeHandles val="exact"/>
        </dgm:presLayoutVars>
      </dgm:prSet>
      <dgm:spPr/>
    </dgm:pt>
    <dgm:pt modelId="{A7940A35-A781-47FC-858E-935E60D895CF}" type="pres">
      <dgm:prSet presAssocID="{0A0EF17D-BBEC-4E40-B1BF-C2087560D5EE}" presName="boxAndChildren" presStyleCnt="0"/>
      <dgm:spPr/>
    </dgm:pt>
    <dgm:pt modelId="{3578DDAA-CD7C-40F2-8BBA-CBCEF326E2C5}" type="pres">
      <dgm:prSet presAssocID="{0A0EF17D-BBEC-4E40-B1BF-C2087560D5EE}" presName="parentTextBox" presStyleLbl="node1" presStyleIdx="0" presStyleCnt="5"/>
      <dgm:spPr/>
    </dgm:pt>
    <dgm:pt modelId="{EC6C988B-919C-49E3-8A9D-35FB1C370D2F}" type="pres">
      <dgm:prSet presAssocID="{8BFFA476-537F-49E9-A48B-5EBE13D82F95}" presName="sp" presStyleCnt="0"/>
      <dgm:spPr/>
    </dgm:pt>
    <dgm:pt modelId="{34FB391E-0216-4EF6-88E8-2A91E76EE44D}" type="pres">
      <dgm:prSet presAssocID="{0A51522F-5633-4932-BCC2-69E24431BC35}" presName="arrowAndChildren" presStyleCnt="0"/>
      <dgm:spPr/>
    </dgm:pt>
    <dgm:pt modelId="{203AB440-5B97-41C2-9873-A74C7A3EAEDF}" type="pres">
      <dgm:prSet presAssocID="{0A51522F-5633-4932-BCC2-69E24431BC35}" presName="parentTextArrow" presStyleLbl="node1" presStyleIdx="1" presStyleCnt="5"/>
      <dgm:spPr/>
    </dgm:pt>
    <dgm:pt modelId="{27B82D4C-2847-493A-928B-1CD57A4038D3}" type="pres">
      <dgm:prSet presAssocID="{6078AF81-E56F-4B8F-B150-B1BBC63981D6}" presName="sp" presStyleCnt="0"/>
      <dgm:spPr/>
    </dgm:pt>
    <dgm:pt modelId="{D7E2D512-FC5D-4719-A6EA-08CD0C733E39}" type="pres">
      <dgm:prSet presAssocID="{B22D8AB0-2884-42BF-B7DF-F7F116E26825}" presName="arrowAndChildren" presStyleCnt="0"/>
      <dgm:spPr/>
    </dgm:pt>
    <dgm:pt modelId="{2E6BC25C-D226-4786-A4F6-5F14ED909ECA}" type="pres">
      <dgm:prSet presAssocID="{B22D8AB0-2884-42BF-B7DF-F7F116E26825}" presName="parentTextArrow" presStyleLbl="node1" presStyleIdx="2" presStyleCnt="5"/>
      <dgm:spPr/>
    </dgm:pt>
    <dgm:pt modelId="{AA1AF0FD-947B-46E1-8136-47D904793253}" type="pres">
      <dgm:prSet presAssocID="{59C6B7D5-FF22-424C-A37C-A655A7401604}" presName="sp" presStyleCnt="0"/>
      <dgm:spPr/>
    </dgm:pt>
    <dgm:pt modelId="{E4E5BFA0-854F-4E29-AD31-79B57FC12FB0}" type="pres">
      <dgm:prSet presAssocID="{F21B867E-3496-4E1B-8C06-6FDAD97C64F3}" presName="arrowAndChildren" presStyleCnt="0"/>
      <dgm:spPr/>
    </dgm:pt>
    <dgm:pt modelId="{7DC181EF-5BA9-411A-A2B9-F9E2AD562E5E}" type="pres">
      <dgm:prSet presAssocID="{F21B867E-3496-4E1B-8C06-6FDAD97C64F3}" presName="parentTextArrow" presStyleLbl="node1" presStyleIdx="3" presStyleCnt="5"/>
      <dgm:spPr/>
    </dgm:pt>
    <dgm:pt modelId="{8ED1ED5F-CA54-4735-A159-9A1204F17903}" type="pres">
      <dgm:prSet presAssocID="{3FF628E3-B8A3-41E9-BAE5-97CA638469C8}" presName="sp" presStyleCnt="0"/>
      <dgm:spPr/>
    </dgm:pt>
    <dgm:pt modelId="{8E4DE64E-0F0C-4F77-A771-C569E6FBE5B0}" type="pres">
      <dgm:prSet presAssocID="{D1E404A8-0F20-4F1C-BCD5-CBABE5CCD5BB}" presName="arrowAndChildren" presStyleCnt="0"/>
      <dgm:spPr/>
    </dgm:pt>
    <dgm:pt modelId="{C70A0535-42F3-44BC-8C09-01C126B80E3F}" type="pres">
      <dgm:prSet presAssocID="{D1E404A8-0F20-4F1C-BCD5-CBABE5CCD5BB}" presName="parentTextArrow" presStyleLbl="node1" presStyleIdx="4" presStyleCnt="5"/>
      <dgm:spPr/>
    </dgm:pt>
  </dgm:ptLst>
  <dgm:cxnLst>
    <dgm:cxn modelId="{E5875B27-80F0-4A8B-8831-2F4E999B618F}" srcId="{7045D5FA-08DB-4F4A-BEE9-588231BD281E}" destId="{0A0EF17D-BBEC-4E40-B1BF-C2087560D5EE}" srcOrd="4" destOrd="0" parTransId="{FA5F1650-A401-4EC0-B095-30B148943581}" sibTransId="{CBCFA10F-1BC3-4C9F-B32C-25794BDF0CF1}"/>
    <dgm:cxn modelId="{F4CCB332-ED6F-41D0-BB94-E4FC060E8B11}" type="presOf" srcId="{7045D5FA-08DB-4F4A-BEE9-588231BD281E}" destId="{89E19032-2BCB-4425-B128-F4FC5BB4EB0F}" srcOrd="0" destOrd="0" presId="urn:microsoft.com/office/officeart/2005/8/layout/process4"/>
    <dgm:cxn modelId="{87E6938A-D25C-419C-8DB1-6B736638EAFE}" srcId="{7045D5FA-08DB-4F4A-BEE9-588231BD281E}" destId="{D1E404A8-0F20-4F1C-BCD5-CBABE5CCD5BB}" srcOrd="0" destOrd="0" parTransId="{B43367D4-3CA3-4E02-9713-39FAF31FF636}" sibTransId="{3FF628E3-B8A3-41E9-BAE5-97CA638469C8}"/>
    <dgm:cxn modelId="{052D47A3-D0D4-4B3D-9AF8-387EB1287D76}" type="presOf" srcId="{0A0EF17D-BBEC-4E40-B1BF-C2087560D5EE}" destId="{3578DDAA-CD7C-40F2-8BBA-CBCEF326E2C5}" srcOrd="0" destOrd="0" presId="urn:microsoft.com/office/officeart/2005/8/layout/process4"/>
    <dgm:cxn modelId="{A3F8ECCE-2922-46E4-97E2-3775785783F9}" srcId="{7045D5FA-08DB-4F4A-BEE9-588231BD281E}" destId="{F21B867E-3496-4E1B-8C06-6FDAD97C64F3}" srcOrd="1" destOrd="0" parTransId="{251DF009-BD95-4E59-B454-5BECAB44F71D}" sibTransId="{59C6B7D5-FF22-424C-A37C-A655A7401604}"/>
    <dgm:cxn modelId="{5BAAC7CF-A634-47DC-8A96-43C7FFE0FEE8}" srcId="{7045D5FA-08DB-4F4A-BEE9-588231BD281E}" destId="{B22D8AB0-2884-42BF-B7DF-F7F116E26825}" srcOrd="2" destOrd="0" parTransId="{18C2D0B7-D12B-4786-BB6E-93E02E04E059}" sibTransId="{6078AF81-E56F-4B8F-B150-B1BBC63981D6}"/>
    <dgm:cxn modelId="{993C00D3-7887-4521-8A6D-79A915717022}" type="presOf" srcId="{0A51522F-5633-4932-BCC2-69E24431BC35}" destId="{203AB440-5B97-41C2-9873-A74C7A3EAEDF}" srcOrd="0" destOrd="0" presId="urn:microsoft.com/office/officeart/2005/8/layout/process4"/>
    <dgm:cxn modelId="{AD7424E6-2B9C-400A-BA63-9D716DA48AF3}" srcId="{7045D5FA-08DB-4F4A-BEE9-588231BD281E}" destId="{0A51522F-5633-4932-BCC2-69E24431BC35}" srcOrd="3" destOrd="0" parTransId="{5B9014EA-BC9A-4B40-8097-ADE4C1687EC0}" sibTransId="{8BFFA476-537F-49E9-A48B-5EBE13D82F95}"/>
    <dgm:cxn modelId="{542B84EC-1D52-44DC-996E-313AFFDE4365}" type="presOf" srcId="{B22D8AB0-2884-42BF-B7DF-F7F116E26825}" destId="{2E6BC25C-D226-4786-A4F6-5F14ED909ECA}" srcOrd="0" destOrd="0" presId="urn:microsoft.com/office/officeart/2005/8/layout/process4"/>
    <dgm:cxn modelId="{FD9032ED-1FE1-40CC-8592-AE4B4E9FB2BD}" type="presOf" srcId="{F21B867E-3496-4E1B-8C06-6FDAD97C64F3}" destId="{7DC181EF-5BA9-411A-A2B9-F9E2AD562E5E}" srcOrd="0" destOrd="0" presId="urn:microsoft.com/office/officeart/2005/8/layout/process4"/>
    <dgm:cxn modelId="{F4D6EDFF-014D-4504-9701-3926310E4566}" type="presOf" srcId="{D1E404A8-0F20-4F1C-BCD5-CBABE5CCD5BB}" destId="{C70A0535-42F3-44BC-8C09-01C126B80E3F}" srcOrd="0" destOrd="0" presId="urn:microsoft.com/office/officeart/2005/8/layout/process4"/>
    <dgm:cxn modelId="{53874B58-5C2B-4026-96C9-3029F524AAF3}" type="presParOf" srcId="{89E19032-2BCB-4425-B128-F4FC5BB4EB0F}" destId="{A7940A35-A781-47FC-858E-935E60D895CF}" srcOrd="0" destOrd="0" presId="urn:microsoft.com/office/officeart/2005/8/layout/process4"/>
    <dgm:cxn modelId="{334249D7-8C42-493F-ACA9-79124F3BB1C8}" type="presParOf" srcId="{A7940A35-A781-47FC-858E-935E60D895CF}" destId="{3578DDAA-CD7C-40F2-8BBA-CBCEF326E2C5}" srcOrd="0" destOrd="0" presId="urn:microsoft.com/office/officeart/2005/8/layout/process4"/>
    <dgm:cxn modelId="{73D2B997-6655-40EF-AFEA-1F7048896ADC}" type="presParOf" srcId="{89E19032-2BCB-4425-B128-F4FC5BB4EB0F}" destId="{EC6C988B-919C-49E3-8A9D-35FB1C370D2F}" srcOrd="1" destOrd="0" presId="urn:microsoft.com/office/officeart/2005/8/layout/process4"/>
    <dgm:cxn modelId="{E68A2DA4-0487-4C09-979C-EC7A711B27CE}" type="presParOf" srcId="{89E19032-2BCB-4425-B128-F4FC5BB4EB0F}" destId="{34FB391E-0216-4EF6-88E8-2A91E76EE44D}" srcOrd="2" destOrd="0" presId="urn:microsoft.com/office/officeart/2005/8/layout/process4"/>
    <dgm:cxn modelId="{21D5D9DF-4D92-4B32-8934-036BA5D6E5CB}" type="presParOf" srcId="{34FB391E-0216-4EF6-88E8-2A91E76EE44D}" destId="{203AB440-5B97-41C2-9873-A74C7A3EAEDF}" srcOrd="0" destOrd="0" presId="urn:microsoft.com/office/officeart/2005/8/layout/process4"/>
    <dgm:cxn modelId="{7C77FAE5-A768-4032-A8FB-69CAFCC3648F}" type="presParOf" srcId="{89E19032-2BCB-4425-B128-F4FC5BB4EB0F}" destId="{27B82D4C-2847-493A-928B-1CD57A4038D3}" srcOrd="3" destOrd="0" presId="urn:microsoft.com/office/officeart/2005/8/layout/process4"/>
    <dgm:cxn modelId="{75E198A1-1108-4DB3-AD82-0EFEE90A53B0}" type="presParOf" srcId="{89E19032-2BCB-4425-B128-F4FC5BB4EB0F}" destId="{D7E2D512-FC5D-4719-A6EA-08CD0C733E39}" srcOrd="4" destOrd="0" presId="urn:microsoft.com/office/officeart/2005/8/layout/process4"/>
    <dgm:cxn modelId="{75731EE0-1794-4ABA-95C1-B52A9670E1A4}" type="presParOf" srcId="{D7E2D512-FC5D-4719-A6EA-08CD0C733E39}" destId="{2E6BC25C-D226-4786-A4F6-5F14ED909ECA}" srcOrd="0" destOrd="0" presId="urn:microsoft.com/office/officeart/2005/8/layout/process4"/>
    <dgm:cxn modelId="{3B6637F0-A3E0-4E06-A0B9-174013C6FCD2}" type="presParOf" srcId="{89E19032-2BCB-4425-B128-F4FC5BB4EB0F}" destId="{AA1AF0FD-947B-46E1-8136-47D904793253}" srcOrd="5" destOrd="0" presId="urn:microsoft.com/office/officeart/2005/8/layout/process4"/>
    <dgm:cxn modelId="{5F414152-302F-4529-B748-60A5D8B8B916}" type="presParOf" srcId="{89E19032-2BCB-4425-B128-F4FC5BB4EB0F}" destId="{E4E5BFA0-854F-4E29-AD31-79B57FC12FB0}" srcOrd="6" destOrd="0" presId="urn:microsoft.com/office/officeart/2005/8/layout/process4"/>
    <dgm:cxn modelId="{CB1AF558-E20C-48DE-A210-0CB8D3A0B84A}" type="presParOf" srcId="{E4E5BFA0-854F-4E29-AD31-79B57FC12FB0}" destId="{7DC181EF-5BA9-411A-A2B9-F9E2AD562E5E}" srcOrd="0" destOrd="0" presId="urn:microsoft.com/office/officeart/2005/8/layout/process4"/>
    <dgm:cxn modelId="{7FF7B786-5246-4128-B417-5E616AE4A520}" type="presParOf" srcId="{89E19032-2BCB-4425-B128-F4FC5BB4EB0F}" destId="{8ED1ED5F-CA54-4735-A159-9A1204F17903}" srcOrd="7" destOrd="0" presId="urn:microsoft.com/office/officeart/2005/8/layout/process4"/>
    <dgm:cxn modelId="{E5CC5B18-7B4B-4338-81C1-6E6F004CD435}" type="presParOf" srcId="{89E19032-2BCB-4425-B128-F4FC5BB4EB0F}" destId="{8E4DE64E-0F0C-4F77-A771-C569E6FBE5B0}" srcOrd="8" destOrd="0" presId="urn:microsoft.com/office/officeart/2005/8/layout/process4"/>
    <dgm:cxn modelId="{4AB6EA94-5C28-48AA-B000-0FE1F5868806}" type="presParOf" srcId="{8E4DE64E-0F0C-4F77-A771-C569E6FBE5B0}" destId="{C70A0535-42F3-44BC-8C09-01C126B80E3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92A4F5-AE12-4B06-81CC-45317988391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CFD684-FABA-4E49-A411-D37A1E46693A}">
      <dgm:prSet/>
      <dgm:spPr/>
      <dgm:t>
        <a:bodyPr/>
        <a:lstStyle/>
        <a:p>
          <a:r>
            <a:rPr lang="en-US"/>
            <a:t>Python 3.8+</a:t>
          </a:r>
        </a:p>
      </dgm:t>
    </dgm:pt>
    <dgm:pt modelId="{549AFA50-8602-432D-BFF4-45E4CF146B19}" type="parTrans" cxnId="{D82CEDF8-73FE-49ED-91B0-9BDE3D5594C0}">
      <dgm:prSet/>
      <dgm:spPr/>
      <dgm:t>
        <a:bodyPr/>
        <a:lstStyle/>
        <a:p>
          <a:endParaRPr lang="en-US"/>
        </a:p>
      </dgm:t>
    </dgm:pt>
    <dgm:pt modelId="{530A1757-82F3-4907-9158-40F91304C3E1}" type="sibTrans" cxnId="{D82CEDF8-73FE-49ED-91B0-9BDE3D5594C0}">
      <dgm:prSet/>
      <dgm:spPr/>
      <dgm:t>
        <a:bodyPr/>
        <a:lstStyle/>
        <a:p>
          <a:endParaRPr lang="en-US"/>
        </a:p>
      </dgm:t>
    </dgm:pt>
    <dgm:pt modelId="{73669E38-BA98-475E-AAF0-EBE29CD5F839}">
      <dgm:prSet/>
      <dgm:spPr/>
      <dgm:t>
        <a:bodyPr/>
        <a:lstStyle/>
        <a:p>
          <a:r>
            <a:rPr lang="en-US"/>
            <a:t>PyQt5 (GUI)</a:t>
          </a:r>
        </a:p>
      </dgm:t>
    </dgm:pt>
    <dgm:pt modelId="{8DCB2D74-17BC-4D5B-915C-32512BA9A4B9}" type="parTrans" cxnId="{D2C6CA79-C673-4EF8-A7D9-F96E18EA09B9}">
      <dgm:prSet/>
      <dgm:spPr/>
      <dgm:t>
        <a:bodyPr/>
        <a:lstStyle/>
        <a:p>
          <a:endParaRPr lang="en-US"/>
        </a:p>
      </dgm:t>
    </dgm:pt>
    <dgm:pt modelId="{74B8DCB1-42E9-4B88-AD84-02A758444884}" type="sibTrans" cxnId="{D2C6CA79-C673-4EF8-A7D9-F96E18EA09B9}">
      <dgm:prSet/>
      <dgm:spPr/>
      <dgm:t>
        <a:bodyPr/>
        <a:lstStyle/>
        <a:p>
          <a:endParaRPr lang="en-US"/>
        </a:p>
      </dgm:t>
    </dgm:pt>
    <dgm:pt modelId="{2E3CB5AF-2900-4C2B-BA08-74CA943B71FC}">
      <dgm:prSet/>
      <dgm:spPr/>
      <dgm:t>
        <a:bodyPr/>
        <a:lstStyle/>
        <a:p>
          <a:r>
            <a:rPr lang="en-US"/>
            <a:t>Matplotlib &amp; mplfinance (charts)</a:t>
          </a:r>
        </a:p>
      </dgm:t>
    </dgm:pt>
    <dgm:pt modelId="{3A625F61-DBCB-483B-B812-7D87E6327216}" type="parTrans" cxnId="{D5793E86-9676-489B-A116-06B7D5AF5256}">
      <dgm:prSet/>
      <dgm:spPr/>
      <dgm:t>
        <a:bodyPr/>
        <a:lstStyle/>
        <a:p>
          <a:endParaRPr lang="en-US"/>
        </a:p>
      </dgm:t>
    </dgm:pt>
    <dgm:pt modelId="{17F8F319-9D06-47C6-AA51-1DEE3AFDB8FD}" type="sibTrans" cxnId="{D5793E86-9676-489B-A116-06B7D5AF5256}">
      <dgm:prSet/>
      <dgm:spPr/>
      <dgm:t>
        <a:bodyPr/>
        <a:lstStyle/>
        <a:p>
          <a:endParaRPr lang="en-US"/>
        </a:p>
      </dgm:t>
    </dgm:pt>
    <dgm:pt modelId="{C6782C9A-C0A5-4EF8-AD27-E4551BCF97A5}">
      <dgm:prSet/>
      <dgm:spPr/>
      <dgm:t>
        <a:bodyPr/>
        <a:lstStyle/>
        <a:p>
          <a:r>
            <a:rPr lang="en-US"/>
            <a:t>yfinance (data fetching)</a:t>
          </a:r>
        </a:p>
      </dgm:t>
    </dgm:pt>
    <dgm:pt modelId="{E69302D2-B1A0-494C-9EE2-32A8D0395D9C}" type="parTrans" cxnId="{8AC681AF-A94D-41BF-845E-C9AD82C677AD}">
      <dgm:prSet/>
      <dgm:spPr/>
      <dgm:t>
        <a:bodyPr/>
        <a:lstStyle/>
        <a:p>
          <a:endParaRPr lang="en-US"/>
        </a:p>
      </dgm:t>
    </dgm:pt>
    <dgm:pt modelId="{8AE029C9-01A1-485A-B256-87969775CE8C}" type="sibTrans" cxnId="{8AC681AF-A94D-41BF-845E-C9AD82C677AD}">
      <dgm:prSet/>
      <dgm:spPr/>
      <dgm:t>
        <a:bodyPr/>
        <a:lstStyle/>
        <a:p>
          <a:endParaRPr lang="en-US"/>
        </a:p>
      </dgm:t>
    </dgm:pt>
    <dgm:pt modelId="{6890B2B9-3C3B-446C-A72D-1B1AB04640F4}">
      <dgm:prSet/>
      <dgm:spPr/>
      <dgm:t>
        <a:bodyPr/>
        <a:lstStyle/>
        <a:p>
          <a:r>
            <a:rPr lang="en-US"/>
            <a:t>Pandas, NumPy</a:t>
          </a:r>
        </a:p>
      </dgm:t>
    </dgm:pt>
    <dgm:pt modelId="{C65AD3FA-768A-44A0-B237-F91EB8BB2CB9}" type="parTrans" cxnId="{41E2359A-DEBA-438D-8980-7972677DB4C3}">
      <dgm:prSet/>
      <dgm:spPr/>
      <dgm:t>
        <a:bodyPr/>
        <a:lstStyle/>
        <a:p>
          <a:endParaRPr lang="en-US"/>
        </a:p>
      </dgm:t>
    </dgm:pt>
    <dgm:pt modelId="{96B7C5BE-6443-48E2-8AE1-10560EE806F9}" type="sibTrans" cxnId="{41E2359A-DEBA-438D-8980-7972677DB4C3}">
      <dgm:prSet/>
      <dgm:spPr/>
      <dgm:t>
        <a:bodyPr/>
        <a:lstStyle/>
        <a:p>
          <a:endParaRPr lang="en-US"/>
        </a:p>
      </dgm:t>
    </dgm:pt>
    <dgm:pt modelId="{73FA3985-F260-4890-8585-9AC1D17D9D88}">
      <dgm:prSet/>
      <dgm:spPr/>
      <dgm:t>
        <a:bodyPr/>
        <a:lstStyle/>
        <a:p>
          <a:r>
            <a:rPr lang="en-US"/>
            <a:t>TA-Lib (ta) – technical analysis indicators</a:t>
          </a:r>
        </a:p>
      </dgm:t>
    </dgm:pt>
    <dgm:pt modelId="{007B4802-8044-40E5-941D-798B913DA4F0}" type="parTrans" cxnId="{59EC6127-31B5-4E64-BD93-3DA03C5329DC}">
      <dgm:prSet/>
      <dgm:spPr/>
      <dgm:t>
        <a:bodyPr/>
        <a:lstStyle/>
        <a:p>
          <a:endParaRPr lang="en-US"/>
        </a:p>
      </dgm:t>
    </dgm:pt>
    <dgm:pt modelId="{235E3151-4803-4A5B-B105-4F52C5837720}" type="sibTrans" cxnId="{59EC6127-31B5-4E64-BD93-3DA03C5329DC}">
      <dgm:prSet/>
      <dgm:spPr/>
      <dgm:t>
        <a:bodyPr/>
        <a:lstStyle/>
        <a:p>
          <a:endParaRPr lang="en-US"/>
        </a:p>
      </dgm:t>
    </dgm:pt>
    <dgm:pt modelId="{A8B6AAEE-5E97-4BDF-BE59-77CDC22DC15C}" type="pres">
      <dgm:prSet presAssocID="{E092A4F5-AE12-4B06-81CC-453179883919}" presName="vert0" presStyleCnt="0">
        <dgm:presLayoutVars>
          <dgm:dir/>
          <dgm:animOne val="branch"/>
          <dgm:animLvl val="lvl"/>
        </dgm:presLayoutVars>
      </dgm:prSet>
      <dgm:spPr/>
    </dgm:pt>
    <dgm:pt modelId="{52F62D71-AA77-4A6B-8579-C1632BF2675E}" type="pres">
      <dgm:prSet presAssocID="{24CFD684-FABA-4E49-A411-D37A1E46693A}" presName="thickLine" presStyleLbl="alignNode1" presStyleIdx="0" presStyleCnt="6"/>
      <dgm:spPr/>
    </dgm:pt>
    <dgm:pt modelId="{640D1FFF-EDAD-4068-B53B-213AD3FB797C}" type="pres">
      <dgm:prSet presAssocID="{24CFD684-FABA-4E49-A411-D37A1E46693A}" presName="horz1" presStyleCnt="0"/>
      <dgm:spPr/>
    </dgm:pt>
    <dgm:pt modelId="{5C0C319B-EB3B-43F8-B074-BE5FEB85CA5A}" type="pres">
      <dgm:prSet presAssocID="{24CFD684-FABA-4E49-A411-D37A1E46693A}" presName="tx1" presStyleLbl="revTx" presStyleIdx="0" presStyleCnt="6"/>
      <dgm:spPr/>
    </dgm:pt>
    <dgm:pt modelId="{2EC5F9C9-5AD2-4728-BCF7-FE1AAAAD2164}" type="pres">
      <dgm:prSet presAssocID="{24CFD684-FABA-4E49-A411-D37A1E46693A}" presName="vert1" presStyleCnt="0"/>
      <dgm:spPr/>
    </dgm:pt>
    <dgm:pt modelId="{EE9A1180-E024-4EDA-AA0C-AD5A1367780B}" type="pres">
      <dgm:prSet presAssocID="{73669E38-BA98-475E-AAF0-EBE29CD5F839}" presName="thickLine" presStyleLbl="alignNode1" presStyleIdx="1" presStyleCnt="6"/>
      <dgm:spPr/>
    </dgm:pt>
    <dgm:pt modelId="{0206173F-9E70-4D5D-9EC4-C04B9AAEE2A9}" type="pres">
      <dgm:prSet presAssocID="{73669E38-BA98-475E-AAF0-EBE29CD5F839}" presName="horz1" presStyleCnt="0"/>
      <dgm:spPr/>
    </dgm:pt>
    <dgm:pt modelId="{8710D17B-6EA3-45BE-905D-64A646F22441}" type="pres">
      <dgm:prSet presAssocID="{73669E38-BA98-475E-AAF0-EBE29CD5F839}" presName="tx1" presStyleLbl="revTx" presStyleIdx="1" presStyleCnt="6"/>
      <dgm:spPr/>
    </dgm:pt>
    <dgm:pt modelId="{6EC373F4-CAEB-4FF4-B984-734D86162F59}" type="pres">
      <dgm:prSet presAssocID="{73669E38-BA98-475E-AAF0-EBE29CD5F839}" presName="vert1" presStyleCnt="0"/>
      <dgm:spPr/>
    </dgm:pt>
    <dgm:pt modelId="{30EE2EB4-2C2E-4A01-B443-DDCC30EB1364}" type="pres">
      <dgm:prSet presAssocID="{2E3CB5AF-2900-4C2B-BA08-74CA943B71FC}" presName="thickLine" presStyleLbl="alignNode1" presStyleIdx="2" presStyleCnt="6"/>
      <dgm:spPr/>
    </dgm:pt>
    <dgm:pt modelId="{D629EED9-3BFC-4C0C-8A6A-C9C93A7BEE46}" type="pres">
      <dgm:prSet presAssocID="{2E3CB5AF-2900-4C2B-BA08-74CA943B71FC}" presName="horz1" presStyleCnt="0"/>
      <dgm:spPr/>
    </dgm:pt>
    <dgm:pt modelId="{A6508F9F-80A4-4A31-B880-75117CCDC119}" type="pres">
      <dgm:prSet presAssocID="{2E3CB5AF-2900-4C2B-BA08-74CA943B71FC}" presName="tx1" presStyleLbl="revTx" presStyleIdx="2" presStyleCnt="6"/>
      <dgm:spPr/>
    </dgm:pt>
    <dgm:pt modelId="{6DBE7483-1817-4E7E-BA20-F7833DDB9064}" type="pres">
      <dgm:prSet presAssocID="{2E3CB5AF-2900-4C2B-BA08-74CA943B71FC}" presName="vert1" presStyleCnt="0"/>
      <dgm:spPr/>
    </dgm:pt>
    <dgm:pt modelId="{76C96D8E-E386-4CDB-AF0D-9AF4BBBC022F}" type="pres">
      <dgm:prSet presAssocID="{C6782C9A-C0A5-4EF8-AD27-E4551BCF97A5}" presName="thickLine" presStyleLbl="alignNode1" presStyleIdx="3" presStyleCnt="6"/>
      <dgm:spPr/>
    </dgm:pt>
    <dgm:pt modelId="{44317CD9-86DF-4EF0-BB18-9D6880C911A2}" type="pres">
      <dgm:prSet presAssocID="{C6782C9A-C0A5-4EF8-AD27-E4551BCF97A5}" presName="horz1" presStyleCnt="0"/>
      <dgm:spPr/>
    </dgm:pt>
    <dgm:pt modelId="{EF14905F-09C3-4F13-9961-DDE66952AFE1}" type="pres">
      <dgm:prSet presAssocID="{C6782C9A-C0A5-4EF8-AD27-E4551BCF97A5}" presName="tx1" presStyleLbl="revTx" presStyleIdx="3" presStyleCnt="6"/>
      <dgm:spPr/>
    </dgm:pt>
    <dgm:pt modelId="{A7C4F621-3820-47C5-868E-9912316AC853}" type="pres">
      <dgm:prSet presAssocID="{C6782C9A-C0A5-4EF8-AD27-E4551BCF97A5}" presName="vert1" presStyleCnt="0"/>
      <dgm:spPr/>
    </dgm:pt>
    <dgm:pt modelId="{08081CE8-9185-4056-B119-1864F68C7EFB}" type="pres">
      <dgm:prSet presAssocID="{6890B2B9-3C3B-446C-A72D-1B1AB04640F4}" presName="thickLine" presStyleLbl="alignNode1" presStyleIdx="4" presStyleCnt="6"/>
      <dgm:spPr/>
    </dgm:pt>
    <dgm:pt modelId="{BB312516-DEAB-428C-AD8B-CB5A81DDA5C7}" type="pres">
      <dgm:prSet presAssocID="{6890B2B9-3C3B-446C-A72D-1B1AB04640F4}" presName="horz1" presStyleCnt="0"/>
      <dgm:spPr/>
    </dgm:pt>
    <dgm:pt modelId="{D196DA05-8D98-45D5-BF59-1475482F0921}" type="pres">
      <dgm:prSet presAssocID="{6890B2B9-3C3B-446C-A72D-1B1AB04640F4}" presName="tx1" presStyleLbl="revTx" presStyleIdx="4" presStyleCnt="6"/>
      <dgm:spPr/>
    </dgm:pt>
    <dgm:pt modelId="{75BB97AC-F6C7-40BF-99A5-8939928D98D4}" type="pres">
      <dgm:prSet presAssocID="{6890B2B9-3C3B-446C-A72D-1B1AB04640F4}" presName="vert1" presStyleCnt="0"/>
      <dgm:spPr/>
    </dgm:pt>
    <dgm:pt modelId="{E32DA160-94C5-4EDF-9E7F-F9BFC9093B1D}" type="pres">
      <dgm:prSet presAssocID="{73FA3985-F260-4890-8585-9AC1D17D9D88}" presName="thickLine" presStyleLbl="alignNode1" presStyleIdx="5" presStyleCnt="6"/>
      <dgm:spPr/>
    </dgm:pt>
    <dgm:pt modelId="{316F9043-A12B-496B-BA75-4AFFE5000EAF}" type="pres">
      <dgm:prSet presAssocID="{73FA3985-F260-4890-8585-9AC1D17D9D88}" presName="horz1" presStyleCnt="0"/>
      <dgm:spPr/>
    </dgm:pt>
    <dgm:pt modelId="{5AE8D6B0-60EC-44BC-B123-8A2A2FD0389D}" type="pres">
      <dgm:prSet presAssocID="{73FA3985-F260-4890-8585-9AC1D17D9D88}" presName="tx1" presStyleLbl="revTx" presStyleIdx="5" presStyleCnt="6"/>
      <dgm:spPr/>
    </dgm:pt>
    <dgm:pt modelId="{8083D882-1D0B-4142-A85D-4CA0F199D95D}" type="pres">
      <dgm:prSet presAssocID="{73FA3985-F260-4890-8585-9AC1D17D9D88}" presName="vert1" presStyleCnt="0"/>
      <dgm:spPr/>
    </dgm:pt>
  </dgm:ptLst>
  <dgm:cxnLst>
    <dgm:cxn modelId="{82E61C09-B0A7-4964-A44E-9454F531AD6F}" type="presOf" srcId="{73669E38-BA98-475E-AAF0-EBE29CD5F839}" destId="{8710D17B-6EA3-45BE-905D-64A646F22441}" srcOrd="0" destOrd="0" presId="urn:microsoft.com/office/officeart/2008/layout/LinedList"/>
    <dgm:cxn modelId="{ED664509-61A2-410A-9C51-CCE9123EFE8D}" type="presOf" srcId="{2E3CB5AF-2900-4C2B-BA08-74CA943B71FC}" destId="{A6508F9F-80A4-4A31-B880-75117CCDC119}" srcOrd="0" destOrd="0" presId="urn:microsoft.com/office/officeart/2008/layout/LinedList"/>
    <dgm:cxn modelId="{59EC6127-31B5-4E64-BD93-3DA03C5329DC}" srcId="{E092A4F5-AE12-4B06-81CC-453179883919}" destId="{73FA3985-F260-4890-8585-9AC1D17D9D88}" srcOrd="5" destOrd="0" parTransId="{007B4802-8044-40E5-941D-798B913DA4F0}" sibTransId="{235E3151-4803-4A5B-B105-4F52C5837720}"/>
    <dgm:cxn modelId="{D9724F40-F84E-4C61-9746-F18D90DC15F2}" type="presOf" srcId="{C6782C9A-C0A5-4EF8-AD27-E4551BCF97A5}" destId="{EF14905F-09C3-4F13-9961-DDE66952AFE1}" srcOrd="0" destOrd="0" presId="urn:microsoft.com/office/officeart/2008/layout/LinedList"/>
    <dgm:cxn modelId="{0A296747-0AF8-4330-81DB-DC109775F63A}" type="presOf" srcId="{E092A4F5-AE12-4B06-81CC-453179883919}" destId="{A8B6AAEE-5E97-4BDF-BE59-77CDC22DC15C}" srcOrd="0" destOrd="0" presId="urn:microsoft.com/office/officeart/2008/layout/LinedList"/>
    <dgm:cxn modelId="{D2C6CA79-C673-4EF8-A7D9-F96E18EA09B9}" srcId="{E092A4F5-AE12-4B06-81CC-453179883919}" destId="{73669E38-BA98-475E-AAF0-EBE29CD5F839}" srcOrd="1" destOrd="0" parTransId="{8DCB2D74-17BC-4D5B-915C-32512BA9A4B9}" sibTransId="{74B8DCB1-42E9-4B88-AD84-02A758444884}"/>
    <dgm:cxn modelId="{8751FA81-D069-4EBD-9713-361472774EF2}" type="presOf" srcId="{6890B2B9-3C3B-446C-A72D-1B1AB04640F4}" destId="{D196DA05-8D98-45D5-BF59-1475482F0921}" srcOrd="0" destOrd="0" presId="urn:microsoft.com/office/officeart/2008/layout/LinedList"/>
    <dgm:cxn modelId="{D5793E86-9676-489B-A116-06B7D5AF5256}" srcId="{E092A4F5-AE12-4B06-81CC-453179883919}" destId="{2E3CB5AF-2900-4C2B-BA08-74CA943B71FC}" srcOrd="2" destOrd="0" parTransId="{3A625F61-DBCB-483B-B812-7D87E6327216}" sibTransId="{17F8F319-9D06-47C6-AA51-1DEE3AFDB8FD}"/>
    <dgm:cxn modelId="{E7EFFA91-BF0E-4DBA-A30F-EBA4877C06D9}" type="presOf" srcId="{24CFD684-FABA-4E49-A411-D37A1E46693A}" destId="{5C0C319B-EB3B-43F8-B074-BE5FEB85CA5A}" srcOrd="0" destOrd="0" presId="urn:microsoft.com/office/officeart/2008/layout/LinedList"/>
    <dgm:cxn modelId="{41E2359A-DEBA-438D-8980-7972677DB4C3}" srcId="{E092A4F5-AE12-4B06-81CC-453179883919}" destId="{6890B2B9-3C3B-446C-A72D-1B1AB04640F4}" srcOrd="4" destOrd="0" parTransId="{C65AD3FA-768A-44A0-B237-F91EB8BB2CB9}" sibTransId="{96B7C5BE-6443-48E2-8AE1-10560EE806F9}"/>
    <dgm:cxn modelId="{8AC681AF-A94D-41BF-845E-C9AD82C677AD}" srcId="{E092A4F5-AE12-4B06-81CC-453179883919}" destId="{C6782C9A-C0A5-4EF8-AD27-E4551BCF97A5}" srcOrd="3" destOrd="0" parTransId="{E69302D2-B1A0-494C-9EE2-32A8D0395D9C}" sibTransId="{8AE029C9-01A1-485A-B256-87969775CE8C}"/>
    <dgm:cxn modelId="{BF5133F3-E8EA-4442-8AB4-A8F972B4FB2F}" type="presOf" srcId="{73FA3985-F260-4890-8585-9AC1D17D9D88}" destId="{5AE8D6B0-60EC-44BC-B123-8A2A2FD0389D}" srcOrd="0" destOrd="0" presId="urn:microsoft.com/office/officeart/2008/layout/LinedList"/>
    <dgm:cxn modelId="{D82CEDF8-73FE-49ED-91B0-9BDE3D5594C0}" srcId="{E092A4F5-AE12-4B06-81CC-453179883919}" destId="{24CFD684-FABA-4E49-A411-D37A1E46693A}" srcOrd="0" destOrd="0" parTransId="{549AFA50-8602-432D-BFF4-45E4CF146B19}" sibTransId="{530A1757-82F3-4907-9158-40F91304C3E1}"/>
    <dgm:cxn modelId="{96EB64F9-63A6-45A0-B696-F1A61AE5BFEE}" type="presParOf" srcId="{A8B6AAEE-5E97-4BDF-BE59-77CDC22DC15C}" destId="{52F62D71-AA77-4A6B-8579-C1632BF2675E}" srcOrd="0" destOrd="0" presId="urn:microsoft.com/office/officeart/2008/layout/LinedList"/>
    <dgm:cxn modelId="{FC4BC7D7-7252-4425-BAF8-80E19BBE8129}" type="presParOf" srcId="{A8B6AAEE-5E97-4BDF-BE59-77CDC22DC15C}" destId="{640D1FFF-EDAD-4068-B53B-213AD3FB797C}" srcOrd="1" destOrd="0" presId="urn:microsoft.com/office/officeart/2008/layout/LinedList"/>
    <dgm:cxn modelId="{D5A6FB75-06A0-46F2-AD74-137984FC5F7C}" type="presParOf" srcId="{640D1FFF-EDAD-4068-B53B-213AD3FB797C}" destId="{5C0C319B-EB3B-43F8-B074-BE5FEB85CA5A}" srcOrd="0" destOrd="0" presId="urn:microsoft.com/office/officeart/2008/layout/LinedList"/>
    <dgm:cxn modelId="{F3D18FB4-92B2-4462-AB50-F9FD9479A64F}" type="presParOf" srcId="{640D1FFF-EDAD-4068-B53B-213AD3FB797C}" destId="{2EC5F9C9-5AD2-4728-BCF7-FE1AAAAD2164}" srcOrd="1" destOrd="0" presId="urn:microsoft.com/office/officeart/2008/layout/LinedList"/>
    <dgm:cxn modelId="{6FBB9C0D-DC61-4B88-8324-71B542B8952D}" type="presParOf" srcId="{A8B6AAEE-5E97-4BDF-BE59-77CDC22DC15C}" destId="{EE9A1180-E024-4EDA-AA0C-AD5A1367780B}" srcOrd="2" destOrd="0" presId="urn:microsoft.com/office/officeart/2008/layout/LinedList"/>
    <dgm:cxn modelId="{4A7F5E2F-17AE-4BDC-A74C-995A8A8128C7}" type="presParOf" srcId="{A8B6AAEE-5E97-4BDF-BE59-77CDC22DC15C}" destId="{0206173F-9E70-4D5D-9EC4-C04B9AAEE2A9}" srcOrd="3" destOrd="0" presId="urn:microsoft.com/office/officeart/2008/layout/LinedList"/>
    <dgm:cxn modelId="{FF61510E-B657-4CD9-90FA-5E22E55FFDCD}" type="presParOf" srcId="{0206173F-9E70-4D5D-9EC4-C04B9AAEE2A9}" destId="{8710D17B-6EA3-45BE-905D-64A646F22441}" srcOrd="0" destOrd="0" presId="urn:microsoft.com/office/officeart/2008/layout/LinedList"/>
    <dgm:cxn modelId="{04B0A62E-BD3D-4580-8295-035C1C9C93B2}" type="presParOf" srcId="{0206173F-9E70-4D5D-9EC4-C04B9AAEE2A9}" destId="{6EC373F4-CAEB-4FF4-B984-734D86162F59}" srcOrd="1" destOrd="0" presId="urn:microsoft.com/office/officeart/2008/layout/LinedList"/>
    <dgm:cxn modelId="{C521E970-BDE5-454E-BC82-2EBFC799FDAE}" type="presParOf" srcId="{A8B6AAEE-5E97-4BDF-BE59-77CDC22DC15C}" destId="{30EE2EB4-2C2E-4A01-B443-DDCC30EB1364}" srcOrd="4" destOrd="0" presId="urn:microsoft.com/office/officeart/2008/layout/LinedList"/>
    <dgm:cxn modelId="{2E42F947-C98E-4A76-86DD-6FCCC2353B89}" type="presParOf" srcId="{A8B6AAEE-5E97-4BDF-BE59-77CDC22DC15C}" destId="{D629EED9-3BFC-4C0C-8A6A-C9C93A7BEE46}" srcOrd="5" destOrd="0" presId="urn:microsoft.com/office/officeart/2008/layout/LinedList"/>
    <dgm:cxn modelId="{051D2AB0-1046-4D42-872F-CA9A2272DD8E}" type="presParOf" srcId="{D629EED9-3BFC-4C0C-8A6A-C9C93A7BEE46}" destId="{A6508F9F-80A4-4A31-B880-75117CCDC119}" srcOrd="0" destOrd="0" presId="urn:microsoft.com/office/officeart/2008/layout/LinedList"/>
    <dgm:cxn modelId="{37CBB5E1-B1C6-44A1-A8DD-0873C7DF38DD}" type="presParOf" srcId="{D629EED9-3BFC-4C0C-8A6A-C9C93A7BEE46}" destId="{6DBE7483-1817-4E7E-BA20-F7833DDB9064}" srcOrd="1" destOrd="0" presId="urn:microsoft.com/office/officeart/2008/layout/LinedList"/>
    <dgm:cxn modelId="{4ECA4B1C-C512-4C3C-BDD1-6FC13CEC74E6}" type="presParOf" srcId="{A8B6AAEE-5E97-4BDF-BE59-77CDC22DC15C}" destId="{76C96D8E-E386-4CDB-AF0D-9AF4BBBC022F}" srcOrd="6" destOrd="0" presId="urn:microsoft.com/office/officeart/2008/layout/LinedList"/>
    <dgm:cxn modelId="{17E03F00-86A5-40FF-8A4B-7C4FECC102B3}" type="presParOf" srcId="{A8B6AAEE-5E97-4BDF-BE59-77CDC22DC15C}" destId="{44317CD9-86DF-4EF0-BB18-9D6880C911A2}" srcOrd="7" destOrd="0" presId="urn:microsoft.com/office/officeart/2008/layout/LinedList"/>
    <dgm:cxn modelId="{C900C239-942C-46C2-A4CC-8A23E12CDB2D}" type="presParOf" srcId="{44317CD9-86DF-4EF0-BB18-9D6880C911A2}" destId="{EF14905F-09C3-4F13-9961-DDE66952AFE1}" srcOrd="0" destOrd="0" presId="urn:microsoft.com/office/officeart/2008/layout/LinedList"/>
    <dgm:cxn modelId="{A03C6351-3AA2-41AA-A949-0405A4348BE7}" type="presParOf" srcId="{44317CD9-86DF-4EF0-BB18-9D6880C911A2}" destId="{A7C4F621-3820-47C5-868E-9912316AC853}" srcOrd="1" destOrd="0" presId="urn:microsoft.com/office/officeart/2008/layout/LinedList"/>
    <dgm:cxn modelId="{F8A8AFCB-BC3E-40E2-BEF1-CBF00E299AC0}" type="presParOf" srcId="{A8B6AAEE-5E97-4BDF-BE59-77CDC22DC15C}" destId="{08081CE8-9185-4056-B119-1864F68C7EFB}" srcOrd="8" destOrd="0" presId="urn:microsoft.com/office/officeart/2008/layout/LinedList"/>
    <dgm:cxn modelId="{08155086-F7A3-478D-8646-CDAF9609E1EE}" type="presParOf" srcId="{A8B6AAEE-5E97-4BDF-BE59-77CDC22DC15C}" destId="{BB312516-DEAB-428C-AD8B-CB5A81DDA5C7}" srcOrd="9" destOrd="0" presId="urn:microsoft.com/office/officeart/2008/layout/LinedList"/>
    <dgm:cxn modelId="{C41DEC4A-AD02-4900-9043-F1C8A8C1FDED}" type="presParOf" srcId="{BB312516-DEAB-428C-AD8B-CB5A81DDA5C7}" destId="{D196DA05-8D98-45D5-BF59-1475482F0921}" srcOrd="0" destOrd="0" presId="urn:microsoft.com/office/officeart/2008/layout/LinedList"/>
    <dgm:cxn modelId="{C5E9BCDA-B4ED-4D75-B9A2-773A7061245F}" type="presParOf" srcId="{BB312516-DEAB-428C-AD8B-CB5A81DDA5C7}" destId="{75BB97AC-F6C7-40BF-99A5-8939928D98D4}" srcOrd="1" destOrd="0" presId="urn:microsoft.com/office/officeart/2008/layout/LinedList"/>
    <dgm:cxn modelId="{EDEF1335-6351-4E63-93E1-89D031F3ADA3}" type="presParOf" srcId="{A8B6AAEE-5E97-4BDF-BE59-77CDC22DC15C}" destId="{E32DA160-94C5-4EDF-9E7F-F9BFC9093B1D}" srcOrd="10" destOrd="0" presId="urn:microsoft.com/office/officeart/2008/layout/LinedList"/>
    <dgm:cxn modelId="{D6D1C82A-6A5A-4EB9-87AF-CC2E0D7D55AA}" type="presParOf" srcId="{A8B6AAEE-5E97-4BDF-BE59-77CDC22DC15C}" destId="{316F9043-A12B-496B-BA75-4AFFE5000EAF}" srcOrd="11" destOrd="0" presId="urn:microsoft.com/office/officeart/2008/layout/LinedList"/>
    <dgm:cxn modelId="{D364B0CA-848C-4637-804C-1CC1FA25A5E2}" type="presParOf" srcId="{316F9043-A12B-496B-BA75-4AFFE5000EAF}" destId="{5AE8D6B0-60EC-44BC-B123-8A2A2FD0389D}" srcOrd="0" destOrd="0" presId="urn:microsoft.com/office/officeart/2008/layout/LinedList"/>
    <dgm:cxn modelId="{6142A773-3425-489B-B9A6-1A07971F6F95}" type="presParOf" srcId="{316F9043-A12B-496B-BA75-4AFFE5000EAF}" destId="{8083D882-1D0B-4142-A85D-4CA0F199D95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74BA76-7CF0-46C4-957F-08691191C7C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7D8DA9-6BAE-43EB-92D9-098F4728704F}">
      <dgm:prSet/>
      <dgm:spPr/>
      <dgm:t>
        <a:bodyPr/>
        <a:lstStyle/>
        <a:p>
          <a:r>
            <a:rPr lang="en-US"/>
            <a:t>Contributors:</a:t>
          </a:r>
        </a:p>
      </dgm:t>
    </dgm:pt>
    <dgm:pt modelId="{9736678A-35D5-458B-9970-81144CAACFA0}" type="parTrans" cxnId="{E04AF313-51C0-45D0-9127-D0B925B36902}">
      <dgm:prSet/>
      <dgm:spPr/>
      <dgm:t>
        <a:bodyPr/>
        <a:lstStyle/>
        <a:p>
          <a:endParaRPr lang="en-US"/>
        </a:p>
      </dgm:t>
    </dgm:pt>
    <dgm:pt modelId="{8A286484-FA27-4AE4-9B1B-0C4E52C70345}" type="sibTrans" cxnId="{E04AF313-51C0-45D0-9127-D0B925B36902}">
      <dgm:prSet/>
      <dgm:spPr/>
      <dgm:t>
        <a:bodyPr/>
        <a:lstStyle/>
        <a:p>
          <a:endParaRPr lang="en-US"/>
        </a:p>
      </dgm:t>
    </dgm:pt>
    <dgm:pt modelId="{B2E613EF-9EF8-454A-B180-8B227964D599}">
      <dgm:prSet/>
      <dgm:spPr/>
      <dgm:t>
        <a:bodyPr/>
        <a:lstStyle/>
        <a:p>
          <a:r>
            <a:rPr lang="en-US"/>
            <a:t>- Abdulmajeed: UI Design, Simulation Tools</a:t>
          </a:r>
        </a:p>
      </dgm:t>
    </dgm:pt>
    <dgm:pt modelId="{42CD0C5C-D92D-4664-B4A3-39624401601D}" type="parTrans" cxnId="{DDA11A35-F466-4726-B19C-FCFB13434C90}">
      <dgm:prSet/>
      <dgm:spPr/>
      <dgm:t>
        <a:bodyPr/>
        <a:lstStyle/>
        <a:p>
          <a:endParaRPr lang="en-US"/>
        </a:p>
      </dgm:t>
    </dgm:pt>
    <dgm:pt modelId="{BC01DFEA-C73C-403C-A94C-733280021E17}" type="sibTrans" cxnId="{DDA11A35-F466-4726-B19C-FCFB13434C90}">
      <dgm:prSet/>
      <dgm:spPr/>
      <dgm:t>
        <a:bodyPr/>
        <a:lstStyle/>
        <a:p>
          <a:endParaRPr lang="en-US"/>
        </a:p>
      </dgm:t>
    </dgm:pt>
    <dgm:pt modelId="{CAC25A59-771D-4310-876F-103C76FED852}">
      <dgm:prSet/>
      <dgm:spPr/>
      <dgm:t>
        <a:bodyPr/>
        <a:lstStyle/>
        <a:p>
          <a:r>
            <a:rPr lang="en-US"/>
            <a:t>- Sami: Indicators Logic, Backend Models</a:t>
          </a:r>
        </a:p>
      </dgm:t>
    </dgm:pt>
    <dgm:pt modelId="{DE79C530-FFC4-4909-8122-646E4AA248A0}" type="parTrans" cxnId="{9EC391B5-9A54-4F7E-BD33-DB6AF7CFDB7F}">
      <dgm:prSet/>
      <dgm:spPr/>
      <dgm:t>
        <a:bodyPr/>
        <a:lstStyle/>
        <a:p>
          <a:endParaRPr lang="en-US"/>
        </a:p>
      </dgm:t>
    </dgm:pt>
    <dgm:pt modelId="{F8A1A5DA-8B7E-4E27-870E-2EC23EB470F8}" type="sibTrans" cxnId="{9EC391B5-9A54-4F7E-BD33-DB6AF7CFDB7F}">
      <dgm:prSet/>
      <dgm:spPr/>
      <dgm:t>
        <a:bodyPr/>
        <a:lstStyle/>
        <a:p>
          <a:endParaRPr lang="en-US"/>
        </a:p>
      </dgm:t>
    </dgm:pt>
    <dgm:pt modelId="{C474F18D-18DB-42B0-8CDB-4DA802EB0D32}">
      <dgm:prSet/>
      <dgm:spPr/>
      <dgm:t>
        <a:bodyPr/>
        <a:lstStyle/>
        <a:p>
          <a:r>
            <a:rPr lang="en-US"/>
            <a:t>- Almo: Chart Components, Styling, Data Controllers</a:t>
          </a:r>
        </a:p>
      </dgm:t>
    </dgm:pt>
    <dgm:pt modelId="{279B0ACB-8C54-47DB-8FB2-DA66B1954246}" type="parTrans" cxnId="{0DE19205-705B-4553-9F9A-06814D5EA228}">
      <dgm:prSet/>
      <dgm:spPr/>
      <dgm:t>
        <a:bodyPr/>
        <a:lstStyle/>
        <a:p>
          <a:endParaRPr lang="en-US"/>
        </a:p>
      </dgm:t>
    </dgm:pt>
    <dgm:pt modelId="{0AC9EE93-03C1-4E77-BEC6-86161CE14C38}" type="sibTrans" cxnId="{0DE19205-705B-4553-9F9A-06814D5EA228}">
      <dgm:prSet/>
      <dgm:spPr/>
      <dgm:t>
        <a:bodyPr/>
        <a:lstStyle/>
        <a:p>
          <a:endParaRPr lang="en-US"/>
        </a:p>
      </dgm:t>
    </dgm:pt>
    <dgm:pt modelId="{1CE35661-8538-4033-83CF-A85C269E780E}">
      <dgm:prSet/>
      <dgm:spPr/>
      <dgm:t>
        <a:bodyPr/>
        <a:lstStyle/>
        <a:p>
          <a:r>
            <a:rPr lang="en-US"/>
            <a:t>MIT Licensed | Educational Use Only</a:t>
          </a:r>
        </a:p>
      </dgm:t>
    </dgm:pt>
    <dgm:pt modelId="{F64699C6-3496-4361-A108-2082DCDE26F0}" type="parTrans" cxnId="{CC36A255-ED40-44C8-A156-9CE1A8956B9F}">
      <dgm:prSet/>
      <dgm:spPr/>
      <dgm:t>
        <a:bodyPr/>
        <a:lstStyle/>
        <a:p>
          <a:endParaRPr lang="en-US"/>
        </a:p>
      </dgm:t>
    </dgm:pt>
    <dgm:pt modelId="{5535D729-35A7-42D7-AB47-0EDF27B66BC1}" type="sibTrans" cxnId="{CC36A255-ED40-44C8-A156-9CE1A8956B9F}">
      <dgm:prSet/>
      <dgm:spPr/>
      <dgm:t>
        <a:bodyPr/>
        <a:lstStyle/>
        <a:p>
          <a:endParaRPr lang="en-US"/>
        </a:p>
      </dgm:t>
    </dgm:pt>
    <dgm:pt modelId="{39FB9AF1-F07C-457C-8493-41ED059DCA4C}">
      <dgm:prSet/>
      <dgm:spPr/>
      <dgm:t>
        <a:bodyPr/>
        <a:lstStyle/>
        <a:p>
          <a:r>
            <a:rPr lang="en-US"/>
            <a:t>"Always do your own research before investing."</a:t>
          </a:r>
        </a:p>
      </dgm:t>
    </dgm:pt>
    <dgm:pt modelId="{F9884D05-BF86-4943-AD2C-D96A51DF1294}" type="parTrans" cxnId="{6C4A3D3B-41F4-44D0-B2DF-4DD1E2FCAC36}">
      <dgm:prSet/>
      <dgm:spPr/>
      <dgm:t>
        <a:bodyPr/>
        <a:lstStyle/>
        <a:p>
          <a:endParaRPr lang="en-US"/>
        </a:p>
      </dgm:t>
    </dgm:pt>
    <dgm:pt modelId="{421118D9-028E-46EF-8169-D60EE8D66B9B}" type="sibTrans" cxnId="{6C4A3D3B-41F4-44D0-B2DF-4DD1E2FCAC36}">
      <dgm:prSet/>
      <dgm:spPr/>
      <dgm:t>
        <a:bodyPr/>
        <a:lstStyle/>
        <a:p>
          <a:endParaRPr lang="en-US"/>
        </a:p>
      </dgm:t>
    </dgm:pt>
    <dgm:pt modelId="{8F76AA0C-2947-4D00-9CC1-B00A4EB17F1F}" type="pres">
      <dgm:prSet presAssocID="{1A74BA76-7CF0-46C4-957F-08691191C7C1}" presName="linear" presStyleCnt="0">
        <dgm:presLayoutVars>
          <dgm:animLvl val="lvl"/>
          <dgm:resizeHandles val="exact"/>
        </dgm:presLayoutVars>
      </dgm:prSet>
      <dgm:spPr/>
    </dgm:pt>
    <dgm:pt modelId="{39797ABF-AC27-4842-8A2A-0221D5331DEF}" type="pres">
      <dgm:prSet presAssocID="{8F7D8DA9-6BAE-43EB-92D9-098F4728704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84570D4-B420-4C08-BFED-2993DD047510}" type="pres">
      <dgm:prSet presAssocID="{8F7D8DA9-6BAE-43EB-92D9-098F4728704F}" presName="childText" presStyleLbl="revTx" presStyleIdx="0" presStyleCnt="1">
        <dgm:presLayoutVars>
          <dgm:bulletEnabled val="1"/>
        </dgm:presLayoutVars>
      </dgm:prSet>
      <dgm:spPr/>
    </dgm:pt>
    <dgm:pt modelId="{342D2762-7299-4FBC-B848-77B864C40D97}" type="pres">
      <dgm:prSet presAssocID="{1CE35661-8538-4033-83CF-A85C269E780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1EBE08-BD8E-4F04-B4D5-1C9E3A7E8CEF}" type="pres">
      <dgm:prSet presAssocID="{5535D729-35A7-42D7-AB47-0EDF27B66BC1}" presName="spacer" presStyleCnt="0"/>
      <dgm:spPr/>
    </dgm:pt>
    <dgm:pt modelId="{76CAE251-9BD3-41FA-8AB5-72306DAD1E61}" type="pres">
      <dgm:prSet presAssocID="{39FB9AF1-F07C-457C-8493-41ED059DCA4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567A05-AABB-4C35-B158-18BFC02CFD2C}" type="presOf" srcId="{39FB9AF1-F07C-457C-8493-41ED059DCA4C}" destId="{76CAE251-9BD3-41FA-8AB5-72306DAD1E61}" srcOrd="0" destOrd="0" presId="urn:microsoft.com/office/officeart/2005/8/layout/vList2"/>
    <dgm:cxn modelId="{0DE19205-705B-4553-9F9A-06814D5EA228}" srcId="{8F7D8DA9-6BAE-43EB-92D9-098F4728704F}" destId="{C474F18D-18DB-42B0-8CDB-4DA802EB0D32}" srcOrd="2" destOrd="0" parTransId="{279B0ACB-8C54-47DB-8FB2-DA66B1954246}" sibTransId="{0AC9EE93-03C1-4E77-BEC6-86161CE14C38}"/>
    <dgm:cxn modelId="{E04AF313-51C0-45D0-9127-D0B925B36902}" srcId="{1A74BA76-7CF0-46C4-957F-08691191C7C1}" destId="{8F7D8DA9-6BAE-43EB-92D9-098F4728704F}" srcOrd="0" destOrd="0" parTransId="{9736678A-35D5-458B-9970-81144CAACFA0}" sibTransId="{8A286484-FA27-4AE4-9B1B-0C4E52C70345}"/>
    <dgm:cxn modelId="{BA07432E-E048-46B0-A8A5-14C9D321739F}" type="presOf" srcId="{1A74BA76-7CF0-46C4-957F-08691191C7C1}" destId="{8F76AA0C-2947-4D00-9CC1-B00A4EB17F1F}" srcOrd="0" destOrd="0" presId="urn:microsoft.com/office/officeart/2005/8/layout/vList2"/>
    <dgm:cxn modelId="{DDA11A35-F466-4726-B19C-FCFB13434C90}" srcId="{8F7D8DA9-6BAE-43EB-92D9-098F4728704F}" destId="{B2E613EF-9EF8-454A-B180-8B227964D599}" srcOrd="0" destOrd="0" parTransId="{42CD0C5C-D92D-4664-B4A3-39624401601D}" sibTransId="{BC01DFEA-C73C-403C-A94C-733280021E17}"/>
    <dgm:cxn modelId="{6C4A3D3B-41F4-44D0-B2DF-4DD1E2FCAC36}" srcId="{1A74BA76-7CF0-46C4-957F-08691191C7C1}" destId="{39FB9AF1-F07C-457C-8493-41ED059DCA4C}" srcOrd="2" destOrd="0" parTransId="{F9884D05-BF86-4943-AD2C-D96A51DF1294}" sibTransId="{421118D9-028E-46EF-8169-D60EE8D66B9B}"/>
    <dgm:cxn modelId="{00EEBF3B-448C-490C-8780-FF7E67A4C6EF}" type="presOf" srcId="{C474F18D-18DB-42B0-8CDB-4DA802EB0D32}" destId="{E84570D4-B420-4C08-BFED-2993DD047510}" srcOrd="0" destOrd="2" presId="urn:microsoft.com/office/officeart/2005/8/layout/vList2"/>
    <dgm:cxn modelId="{CC36A255-ED40-44C8-A156-9CE1A8956B9F}" srcId="{1A74BA76-7CF0-46C4-957F-08691191C7C1}" destId="{1CE35661-8538-4033-83CF-A85C269E780E}" srcOrd="1" destOrd="0" parTransId="{F64699C6-3496-4361-A108-2082DCDE26F0}" sibTransId="{5535D729-35A7-42D7-AB47-0EDF27B66BC1}"/>
    <dgm:cxn modelId="{D5B6E497-A7AF-48D7-BBF7-5A2A80645682}" type="presOf" srcId="{1CE35661-8538-4033-83CF-A85C269E780E}" destId="{342D2762-7299-4FBC-B848-77B864C40D97}" srcOrd="0" destOrd="0" presId="urn:microsoft.com/office/officeart/2005/8/layout/vList2"/>
    <dgm:cxn modelId="{9EC391B5-9A54-4F7E-BD33-DB6AF7CFDB7F}" srcId="{8F7D8DA9-6BAE-43EB-92D9-098F4728704F}" destId="{CAC25A59-771D-4310-876F-103C76FED852}" srcOrd="1" destOrd="0" parTransId="{DE79C530-FFC4-4909-8122-646E4AA248A0}" sibTransId="{F8A1A5DA-8B7E-4E27-870E-2EC23EB470F8}"/>
    <dgm:cxn modelId="{B767D6C9-A3FD-4573-B29A-2FFC9CE82921}" type="presOf" srcId="{8F7D8DA9-6BAE-43EB-92D9-098F4728704F}" destId="{39797ABF-AC27-4842-8A2A-0221D5331DEF}" srcOrd="0" destOrd="0" presId="urn:microsoft.com/office/officeart/2005/8/layout/vList2"/>
    <dgm:cxn modelId="{8C52C3D3-A3DA-497D-A8E2-8306F59B17CC}" type="presOf" srcId="{B2E613EF-9EF8-454A-B180-8B227964D599}" destId="{E84570D4-B420-4C08-BFED-2993DD047510}" srcOrd="0" destOrd="0" presId="urn:microsoft.com/office/officeart/2005/8/layout/vList2"/>
    <dgm:cxn modelId="{DD728DD9-AF30-43D3-AD23-36EDCBE707F5}" type="presOf" srcId="{CAC25A59-771D-4310-876F-103C76FED852}" destId="{E84570D4-B420-4C08-BFED-2993DD047510}" srcOrd="0" destOrd="1" presId="urn:microsoft.com/office/officeart/2005/8/layout/vList2"/>
    <dgm:cxn modelId="{9533B14D-FB8B-46F0-AD26-76C6993B537A}" type="presParOf" srcId="{8F76AA0C-2947-4D00-9CC1-B00A4EB17F1F}" destId="{39797ABF-AC27-4842-8A2A-0221D5331DEF}" srcOrd="0" destOrd="0" presId="urn:microsoft.com/office/officeart/2005/8/layout/vList2"/>
    <dgm:cxn modelId="{C8976F59-4C04-4EA0-A8F7-BE7839117A3E}" type="presParOf" srcId="{8F76AA0C-2947-4D00-9CC1-B00A4EB17F1F}" destId="{E84570D4-B420-4C08-BFED-2993DD047510}" srcOrd="1" destOrd="0" presId="urn:microsoft.com/office/officeart/2005/8/layout/vList2"/>
    <dgm:cxn modelId="{C98A26E6-F07E-4335-AD14-8C4CC3FF2434}" type="presParOf" srcId="{8F76AA0C-2947-4D00-9CC1-B00A4EB17F1F}" destId="{342D2762-7299-4FBC-B848-77B864C40D97}" srcOrd="2" destOrd="0" presId="urn:microsoft.com/office/officeart/2005/8/layout/vList2"/>
    <dgm:cxn modelId="{ED5BDAF6-EE77-44EF-926F-CCD760D65292}" type="presParOf" srcId="{8F76AA0C-2947-4D00-9CC1-B00A4EB17F1F}" destId="{CC1EBE08-BD8E-4F04-B4D5-1C9E3A7E8CEF}" srcOrd="3" destOrd="0" presId="urn:microsoft.com/office/officeart/2005/8/layout/vList2"/>
    <dgm:cxn modelId="{439AF7E6-633C-402C-8EAA-73BF1D006363}" type="presParOf" srcId="{8F76AA0C-2947-4D00-9CC1-B00A4EB17F1F}" destId="{76CAE251-9BD3-41FA-8AB5-72306DAD1E6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2EB99-DECA-4F6D-9DC5-5569EFB7F165}">
      <dsp:nvSpPr>
        <dsp:cNvPr id="0" name=""/>
        <dsp:cNvSpPr/>
      </dsp:nvSpPr>
      <dsp:spPr>
        <a:xfrm>
          <a:off x="0" y="3078149"/>
          <a:ext cx="992186" cy="6734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64" tIns="128016" rIns="70564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Learn</a:t>
          </a:r>
        </a:p>
      </dsp:txBody>
      <dsp:txXfrm>
        <a:off x="0" y="3078149"/>
        <a:ext cx="992186" cy="673423"/>
      </dsp:txXfrm>
    </dsp:sp>
    <dsp:sp modelId="{77237B76-F136-4BB8-BCA1-5F95978D9D6C}">
      <dsp:nvSpPr>
        <dsp:cNvPr id="0" name=""/>
        <dsp:cNvSpPr/>
      </dsp:nvSpPr>
      <dsp:spPr>
        <a:xfrm>
          <a:off x="992186" y="3078149"/>
          <a:ext cx="2976560" cy="67342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79" tIns="165100" rIns="60379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Learn how technical signals affect returns</a:t>
          </a:r>
        </a:p>
      </dsp:txBody>
      <dsp:txXfrm>
        <a:off x="992186" y="3078149"/>
        <a:ext cx="2976560" cy="673423"/>
      </dsp:txXfrm>
    </dsp:sp>
    <dsp:sp modelId="{AC2D8237-AA56-4C79-A569-03B0E6D4CECA}">
      <dsp:nvSpPr>
        <dsp:cNvPr id="0" name=""/>
        <dsp:cNvSpPr/>
      </dsp:nvSpPr>
      <dsp:spPr>
        <a:xfrm rot="10800000">
          <a:off x="0" y="2052524"/>
          <a:ext cx="992186" cy="103572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64" tIns="128016" rIns="70564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Compare</a:t>
          </a:r>
        </a:p>
      </dsp:txBody>
      <dsp:txXfrm rot="-10800000">
        <a:off x="0" y="2052524"/>
        <a:ext cx="992186" cy="673221"/>
      </dsp:txXfrm>
    </dsp:sp>
    <dsp:sp modelId="{2C675C0C-8B2B-4522-BCFE-9E152DB6BF11}">
      <dsp:nvSpPr>
        <dsp:cNvPr id="0" name=""/>
        <dsp:cNvSpPr/>
      </dsp:nvSpPr>
      <dsp:spPr>
        <a:xfrm>
          <a:off x="992186" y="2052524"/>
          <a:ext cx="2976560" cy="673221"/>
        </a:xfrm>
        <a:prstGeom prst="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79" tIns="165100" rIns="60379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Compare strategies with adjustable inputs</a:t>
          </a:r>
        </a:p>
      </dsp:txBody>
      <dsp:txXfrm>
        <a:off x="992186" y="2052524"/>
        <a:ext cx="2976560" cy="673221"/>
      </dsp:txXfrm>
    </dsp:sp>
    <dsp:sp modelId="{80061D71-DC92-4EED-8921-5C5935FC0DFC}">
      <dsp:nvSpPr>
        <dsp:cNvPr id="0" name=""/>
        <dsp:cNvSpPr/>
      </dsp:nvSpPr>
      <dsp:spPr>
        <a:xfrm rot="10800000">
          <a:off x="0" y="1026900"/>
          <a:ext cx="992186" cy="103572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64" tIns="128016" rIns="70564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Analyze</a:t>
          </a:r>
        </a:p>
      </dsp:txBody>
      <dsp:txXfrm rot="-10800000">
        <a:off x="0" y="1026900"/>
        <a:ext cx="992186" cy="673221"/>
      </dsp:txXfrm>
    </dsp:sp>
    <dsp:sp modelId="{E068A13E-F745-47B7-A055-639E9CB667F8}">
      <dsp:nvSpPr>
        <dsp:cNvPr id="0" name=""/>
        <dsp:cNvSpPr/>
      </dsp:nvSpPr>
      <dsp:spPr>
        <a:xfrm>
          <a:off x="992186" y="1026900"/>
          <a:ext cx="2976560" cy="673221"/>
        </a:xfrm>
        <a:prstGeom prst="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79" tIns="165100" rIns="60379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Analyze historical performance</a:t>
          </a:r>
        </a:p>
      </dsp:txBody>
      <dsp:txXfrm>
        <a:off x="992186" y="1026900"/>
        <a:ext cx="2976560" cy="673221"/>
      </dsp:txXfrm>
    </dsp:sp>
    <dsp:sp modelId="{55488E02-3FC7-46B9-BA5D-AB3168DA059C}">
      <dsp:nvSpPr>
        <dsp:cNvPr id="0" name=""/>
        <dsp:cNvSpPr/>
      </dsp:nvSpPr>
      <dsp:spPr>
        <a:xfrm rot="10800000">
          <a:off x="0" y="1275"/>
          <a:ext cx="992186" cy="103572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64" tIns="128016" rIns="70564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Simulate</a:t>
          </a:r>
        </a:p>
      </dsp:txBody>
      <dsp:txXfrm rot="-10800000">
        <a:off x="0" y="1275"/>
        <a:ext cx="992186" cy="673221"/>
      </dsp:txXfrm>
    </dsp:sp>
    <dsp:sp modelId="{D907F3B0-C657-4F5C-BFFE-70FBD196592D}">
      <dsp:nvSpPr>
        <dsp:cNvPr id="0" name=""/>
        <dsp:cNvSpPr/>
      </dsp:nvSpPr>
      <dsp:spPr>
        <a:xfrm>
          <a:off x="992186" y="1275"/>
          <a:ext cx="2976560" cy="673221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79" tIns="165100" rIns="60379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Simulate different investment strategies</a:t>
          </a:r>
        </a:p>
      </dsp:txBody>
      <dsp:txXfrm>
        <a:off x="992186" y="1275"/>
        <a:ext cx="2976560" cy="673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8DDAA-CD7C-40F2-8BBA-CBCEF326E2C5}">
      <dsp:nvSpPr>
        <dsp:cNvPr id="0" name=""/>
        <dsp:cNvSpPr/>
      </dsp:nvSpPr>
      <dsp:spPr>
        <a:xfrm>
          <a:off x="0" y="4875618"/>
          <a:ext cx="4358346" cy="7998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 setup instructions included in the README.</a:t>
          </a:r>
        </a:p>
      </dsp:txBody>
      <dsp:txXfrm>
        <a:off x="0" y="4875618"/>
        <a:ext cx="4358346" cy="799885"/>
      </dsp:txXfrm>
    </dsp:sp>
    <dsp:sp modelId="{203AB440-5B97-41C2-9873-A74C7A3EAEDF}">
      <dsp:nvSpPr>
        <dsp:cNvPr id="0" name=""/>
        <dsp:cNvSpPr/>
      </dsp:nvSpPr>
      <dsp:spPr>
        <a:xfrm rot="10800000">
          <a:off x="0" y="3657392"/>
          <a:ext cx="4358346" cy="123022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4. Launch using python main.py</a:t>
          </a:r>
        </a:p>
      </dsp:txBody>
      <dsp:txXfrm rot="10800000">
        <a:off x="0" y="3657392"/>
        <a:ext cx="4358346" cy="799363"/>
      </dsp:txXfrm>
    </dsp:sp>
    <dsp:sp modelId="{2E6BC25C-D226-4786-A4F6-5F14ED909ECA}">
      <dsp:nvSpPr>
        <dsp:cNvPr id="0" name=""/>
        <dsp:cNvSpPr/>
      </dsp:nvSpPr>
      <dsp:spPr>
        <a:xfrm rot="10800000">
          <a:off x="0" y="2439166"/>
          <a:ext cx="4358346" cy="123022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Install dependencies using requirements.txt</a:t>
          </a:r>
        </a:p>
      </dsp:txBody>
      <dsp:txXfrm rot="10800000">
        <a:off x="0" y="2439166"/>
        <a:ext cx="4358346" cy="799363"/>
      </dsp:txXfrm>
    </dsp:sp>
    <dsp:sp modelId="{7DC181EF-5BA9-411A-A2B9-F9E2AD562E5E}">
      <dsp:nvSpPr>
        <dsp:cNvPr id="0" name=""/>
        <dsp:cNvSpPr/>
      </dsp:nvSpPr>
      <dsp:spPr>
        <a:xfrm rot="10800000">
          <a:off x="0" y="1220940"/>
          <a:ext cx="4358346" cy="123022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Set up a virtual environment</a:t>
          </a:r>
        </a:p>
      </dsp:txBody>
      <dsp:txXfrm rot="10800000">
        <a:off x="0" y="1220940"/>
        <a:ext cx="4358346" cy="799363"/>
      </dsp:txXfrm>
    </dsp:sp>
    <dsp:sp modelId="{C70A0535-42F3-44BC-8C09-01C126B80E3F}">
      <dsp:nvSpPr>
        <dsp:cNvPr id="0" name=""/>
        <dsp:cNvSpPr/>
      </dsp:nvSpPr>
      <dsp:spPr>
        <a:xfrm rot="10800000">
          <a:off x="0" y="2714"/>
          <a:ext cx="4358346" cy="123022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Clone the repo</a:t>
          </a:r>
        </a:p>
      </dsp:txBody>
      <dsp:txXfrm rot="10800000">
        <a:off x="0" y="2714"/>
        <a:ext cx="4358346" cy="7993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62D71-AA77-4A6B-8579-C1632BF2675E}">
      <dsp:nvSpPr>
        <dsp:cNvPr id="0" name=""/>
        <dsp:cNvSpPr/>
      </dsp:nvSpPr>
      <dsp:spPr>
        <a:xfrm>
          <a:off x="0" y="2772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C319B-EB3B-43F8-B074-BE5FEB85CA5A}">
      <dsp:nvSpPr>
        <dsp:cNvPr id="0" name=""/>
        <dsp:cNvSpPr/>
      </dsp:nvSpPr>
      <dsp:spPr>
        <a:xfrm>
          <a:off x="0" y="2772"/>
          <a:ext cx="4358346" cy="94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Python 3.8+</a:t>
          </a:r>
        </a:p>
      </dsp:txBody>
      <dsp:txXfrm>
        <a:off x="0" y="2772"/>
        <a:ext cx="4358346" cy="945445"/>
      </dsp:txXfrm>
    </dsp:sp>
    <dsp:sp modelId="{EE9A1180-E024-4EDA-AA0C-AD5A1367780B}">
      <dsp:nvSpPr>
        <dsp:cNvPr id="0" name=""/>
        <dsp:cNvSpPr/>
      </dsp:nvSpPr>
      <dsp:spPr>
        <a:xfrm>
          <a:off x="0" y="948218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0D17B-6EA3-45BE-905D-64A646F22441}">
      <dsp:nvSpPr>
        <dsp:cNvPr id="0" name=""/>
        <dsp:cNvSpPr/>
      </dsp:nvSpPr>
      <dsp:spPr>
        <a:xfrm>
          <a:off x="0" y="948218"/>
          <a:ext cx="4358346" cy="94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PyQt5 (GUI)</a:t>
          </a:r>
        </a:p>
      </dsp:txBody>
      <dsp:txXfrm>
        <a:off x="0" y="948218"/>
        <a:ext cx="4358346" cy="945445"/>
      </dsp:txXfrm>
    </dsp:sp>
    <dsp:sp modelId="{30EE2EB4-2C2E-4A01-B443-DDCC30EB1364}">
      <dsp:nvSpPr>
        <dsp:cNvPr id="0" name=""/>
        <dsp:cNvSpPr/>
      </dsp:nvSpPr>
      <dsp:spPr>
        <a:xfrm>
          <a:off x="0" y="1893663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08F9F-80A4-4A31-B880-75117CCDC119}">
      <dsp:nvSpPr>
        <dsp:cNvPr id="0" name=""/>
        <dsp:cNvSpPr/>
      </dsp:nvSpPr>
      <dsp:spPr>
        <a:xfrm>
          <a:off x="0" y="1893663"/>
          <a:ext cx="4358346" cy="94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Matplotlib &amp; mplfinance (charts)</a:t>
          </a:r>
        </a:p>
      </dsp:txBody>
      <dsp:txXfrm>
        <a:off x="0" y="1893663"/>
        <a:ext cx="4358346" cy="945445"/>
      </dsp:txXfrm>
    </dsp:sp>
    <dsp:sp modelId="{76C96D8E-E386-4CDB-AF0D-9AF4BBBC022F}">
      <dsp:nvSpPr>
        <dsp:cNvPr id="0" name=""/>
        <dsp:cNvSpPr/>
      </dsp:nvSpPr>
      <dsp:spPr>
        <a:xfrm>
          <a:off x="0" y="2839109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4905F-09C3-4F13-9961-DDE66952AFE1}">
      <dsp:nvSpPr>
        <dsp:cNvPr id="0" name=""/>
        <dsp:cNvSpPr/>
      </dsp:nvSpPr>
      <dsp:spPr>
        <a:xfrm>
          <a:off x="0" y="2839109"/>
          <a:ext cx="4358346" cy="94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yfinance (data fetching)</a:t>
          </a:r>
        </a:p>
      </dsp:txBody>
      <dsp:txXfrm>
        <a:off x="0" y="2839109"/>
        <a:ext cx="4358346" cy="945445"/>
      </dsp:txXfrm>
    </dsp:sp>
    <dsp:sp modelId="{08081CE8-9185-4056-B119-1864F68C7EFB}">
      <dsp:nvSpPr>
        <dsp:cNvPr id="0" name=""/>
        <dsp:cNvSpPr/>
      </dsp:nvSpPr>
      <dsp:spPr>
        <a:xfrm>
          <a:off x="0" y="3784555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6DA05-8D98-45D5-BF59-1475482F0921}">
      <dsp:nvSpPr>
        <dsp:cNvPr id="0" name=""/>
        <dsp:cNvSpPr/>
      </dsp:nvSpPr>
      <dsp:spPr>
        <a:xfrm>
          <a:off x="0" y="3784555"/>
          <a:ext cx="4358346" cy="94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Pandas, NumPy</a:t>
          </a:r>
        </a:p>
      </dsp:txBody>
      <dsp:txXfrm>
        <a:off x="0" y="3784555"/>
        <a:ext cx="4358346" cy="945445"/>
      </dsp:txXfrm>
    </dsp:sp>
    <dsp:sp modelId="{E32DA160-94C5-4EDF-9E7F-F9BFC9093B1D}">
      <dsp:nvSpPr>
        <dsp:cNvPr id="0" name=""/>
        <dsp:cNvSpPr/>
      </dsp:nvSpPr>
      <dsp:spPr>
        <a:xfrm>
          <a:off x="0" y="4730000"/>
          <a:ext cx="435834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8D6B0-60EC-44BC-B123-8A2A2FD0389D}">
      <dsp:nvSpPr>
        <dsp:cNvPr id="0" name=""/>
        <dsp:cNvSpPr/>
      </dsp:nvSpPr>
      <dsp:spPr>
        <a:xfrm>
          <a:off x="0" y="4730000"/>
          <a:ext cx="4358346" cy="94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TA-Lib (ta) – technical analysis indicators</a:t>
          </a:r>
        </a:p>
      </dsp:txBody>
      <dsp:txXfrm>
        <a:off x="0" y="4730000"/>
        <a:ext cx="4358346" cy="9454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797ABF-AC27-4842-8A2A-0221D5331DEF}">
      <dsp:nvSpPr>
        <dsp:cNvPr id="0" name=""/>
        <dsp:cNvSpPr/>
      </dsp:nvSpPr>
      <dsp:spPr>
        <a:xfrm>
          <a:off x="0" y="16013"/>
          <a:ext cx="5175384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Contributors:</a:t>
          </a:r>
        </a:p>
      </dsp:txBody>
      <dsp:txXfrm>
        <a:off x="54298" y="70311"/>
        <a:ext cx="5066788" cy="1003708"/>
      </dsp:txXfrm>
    </dsp:sp>
    <dsp:sp modelId="{E84570D4-B420-4C08-BFED-2993DD047510}">
      <dsp:nvSpPr>
        <dsp:cNvPr id="0" name=""/>
        <dsp:cNvSpPr/>
      </dsp:nvSpPr>
      <dsp:spPr>
        <a:xfrm>
          <a:off x="0" y="1128318"/>
          <a:ext cx="5175384" cy="208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18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- Abdulmajeed: UI Design, Simulation Tools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- Sami: Indicators Logic, Backend Models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- Almo: Chart Components, Styling, Data Controllers</a:t>
          </a:r>
        </a:p>
      </dsp:txBody>
      <dsp:txXfrm>
        <a:off x="0" y="1128318"/>
        <a:ext cx="5175384" cy="2086560"/>
      </dsp:txXfrm>
    </dsp:sp>
    <dsp:sp modelId="{342D2762-7299-4FBC-B848-77B864C40D97}">
      <dsp:nvSpPr>
        <dsp:cNvPr id="0" name=""/>
        <dsp:cNvSpPr/>
      </dsp:nvSpPr>
      <dsp:spPr>
        <a:xfrm>
          <a:off x="0" y="3214878"/>
          <a:ext cx="5175384" cy="1112304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MIT Licensed | Educational Use Only</a:t>
          </a:r>
        </a:p>
      </dsp:txBody>
      <dsp:txXfrm>
        <a:off x="54298" y="3269176"/>
        <a:ext cx="5066788" cy="1003708"/>
      </dsp:txXfrm>
    </dsp:sp>
    <dsp:sp modelId="{76CAE251-9BD3-41FA-8AB5-72306DAD1E61}">
      <dsp:nvSpPr>
        <dsp:cNvPr id="0" name=""/>
        <dsp:cNvSpPr/>
      </dsp:nvSpPr>
      <dsp:spPr>
        <a:xfrm>
          <a:off x="0" y="4407822"/>
          <a:ext cx="5175384" cy="111230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"Always do your own research before investing."</a:t>
          </a:r>
        </a:p>
      </dsp:txBody>
      <dsp:txXfrm>
        <a:off x="54298" y="4462120"/>
        <a:ext cx="5066788" cy="1003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FABF2-20A5-E09C-3988-4A953D2FA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571" b="-445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Stock Analysis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/>
              <a:t>Technical Stock Analysis &amp; Strategy Simulation Desktop App</a:t>
            </a:r>
          </a:p>
          <a:p>
            <a:r>
              <a:rPr lang="en-US" sz="1700"/>
              <a:t>Built with Python &amp; PyQt5</a:t>
            </a:r>
          </a:p>
          <a:p>
            <a:r>
              <a:rPr lang="en-US" sz="1700"/>
              <a:t>By Abdulmajeed Almaweri, Sami, and Almo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Team &amp; Credits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6AB5BC-D269-2C78-940C-267F1D6948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701648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3C41668B-F017-6CAF-F52B-798AF974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003" r="25716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/>
              <a:t>Desktop app for real-time stock analysis</a:t>
            </a:r>
          </a:p>
          <a:p>
            <a:r>
              <a:rPr lang="en-US" sz="1700"/>
              <a:t>Offers investment recommendations &amp; strategy backtesting</a:t>
            </a:r>
          </a:p>
          <a:p>
            <a:r>
              <a:rPr lang="en-US" sz="1700"/>
              <a:t>Designed for educational and analytical use</a:t>
            </a:r>
          </a:p>
          <a:p>
            <a:r>
              <a:rPr lang="en-US" sz="1700"/>
              <a:t>Combines finance, data visualization, and interactivity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Technical Indicators: MA, RSI, MACD, Bollinger Bands</a:t>
            </a:r>
          </a:p>
          <a:p>
            <a:r>
              <a:rPr lang="en-US" sz="1700"/>
              <a:t>Interactive UI with multiple tabs</a:t>
            </a:r>
          </a:p>
          <a:p>
            <a:r>
              <a:rPr lang="en-US" sz="1700"/>
              <a:t>Investment strategy simulation (Buy &amp; Hold, RSI, MA Crossover)</a:t>
            </a:r>
          </a:p>
          <a:p>
            <a:r>
              <a:rPr lang="en-US" sz="1700"/>
              <a:t>Custom date range selection</a:t>
            </a:r>
          </a:p>
          <a:p>
            <a:r>
              <a:rPr lang="en-US" sz="1700"/>
              <a:t>Risk profiles: Low, Moderate, High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6C73A487-0988-C7E5-13D8-5209CA7EC6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66" r="37433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Data &amp;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Real-time stock data using yfinance</a:t>
            </a:r>
          </a:p>
          <a:p>
            <a:r>
              <a:rPr lang="en-US" sz="1700"/>
              <a:t>Candlestick and line charts via matplotlib and mplfinance</a:t>
            </a:r>
          </a:p>
          <a:p>
            <a:r>
              <a:rPr lang="en-US" sz="1700"/>
              <a:t>Interactive indicator visualizations</a:t>
            </a:r>
          </a:p>
          <a:p>
            <a:r>
              <a:rPr lang="en-US" sz="1700"/>
              <a:t>Multiple chart views: Summary, Technical, Simulations</a:t>
            </a:r>
          </a:p>
        </p:txBody>
      </p:sp>
      <p:pic>
        <p:nvPicPr>
          <p:cNvPr id="5" name="Picture 4" descr="Digital business graph and charts">
            <a:extLst>
              <a:ext uri="{FF2B5EF4-FFF2-40B4-BE49-F238E27FC236}">
                <a16:creationId xmlns:a16="http://schemas.microsoft.com/office/drawing/2014/main" id="{03D28991-C9A4-356A-635C-433D381CA9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01" r="30088" b="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299" y="490537"/>
            <a:ext cx="3968748" cy="1628775"/>
          </a:xfrm>
        </p:spPr>
        <p:txBody>
          <a:bodyPr anchor="b">
            <a:normAutofit/>
          </a:bodyPr>
          <a:lstStyle/>
          <a:p>
            <a:r>
              <a:rPr lang="en-US" sz="3500"/>
              <a:t>Strategy Backtesting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70F88-A108-E841-F22A-58682CDD09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95" r="46995" b="-1"/>
          <a:stretch/>
        </p:blipFill>
        <p:spPr>
          <a:xfrm>
            <a:off x="1" y="1587"/>
            <a:ext cx="4571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365FDA-7509-A15D-BF61-BFE313F8BE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832755"/>
              </p:ext>
            </p:extLst>
          </p:nvPr>
        </p:nvGraphicFramePr>
        <p:xfrm>
          <a:off x="4813300" y="2614612"/>
          <a:ext cx="3968747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User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Built using PyQt5</a:t>
            </a:r>
          </a:p>
          <a:p>
            <a:r>
              <a:rPr lang="en-US" sz="1700"/>
              <a:t>Organized into multiple tabs:</a:t>
            </a:r>
          </a:p>
          <a:p>
            <a:pPr marL="400050" lvl="1" indent="0">
              <a:buNone/>
            </a:pPr>
            <a:r>
              <a:rPr lang="en-US" sz="1700"/>
              <a:t>- Main Window</a:t>
            </a:r>
          </a:p>
          <a:p>
            <a:pPr marL="400050" lvl="1" indent="0">
              <a:buNone/>
            </a:pPr>
            <a:r>
              <a:rPr lang="en-US" sz="1700"/>
              <a:t>- Analysis Tab</a:t>
            </a:r>
          </a:p>
          <a:p>
            <a:pPr marL="400050" lvl="1" indent="0">
              <a:buNone/>
            </a:pPr>
            <a:r>
              <a:rPr lang="en-US" sz="1700"/>
              <a:t>- Charts Tab</a:t>
            </a:r>
          </a:p>
          <a:p>
            <a:pPr marL="400050" lvl="1" indent="0">
              <a:buNone/>
            </a:pPr>
            <a:r>
              <a:rPr lang="en-US" sz="1700"/>
              <a:t>- Indicators Tab</a:t>
            </a:r>
          </a:p>
          <a:p>
            <a:pPr marL="400050" lvl="1" indent="0">
              <a:buNone/>
            </a:pPr>
            <a:r>
              <a:rPr lang="en-US" sz="1700"/>
              <a:t>- Simulation Tab</a:t>
            </a:r>
          </a:p>
          <a:p>
            <a:r>
              <a:rPr lang="en-US" sz="1700"/>
              <a:t>Custom styling support (dark mode available)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9CEB7676-CF2D-A011-948B-9D981E9685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10" r="34776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Project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Main Layers:</a:t>
            </a:r>
          </a:p>
          <a:p>
            <a:pPr marL="400050" lvl="1" indent="0">
              <a:buNone/>
            </a:pPr>
            <a:r>
              <a:rPr lang="en-US" sz="1700"/>
              <a:t>- Models – Handles stock data processing</a:t>
            </a:r>
          </a:p>
          <a:p>
            <a:pPr marL="400050" lvl="1" indent="0">
              <a:buNone/>
            </a:pPr>
            <a:r>
              <a:rPr lang="en-US" sz="1700"/>
              <a:t>- Views – User interface components</a:t>
            </a:r>
          </a:p>
          <a:p>
            <a:pPr marL="400050" lvl="1" indent="0">
              <a:buNone/>
            </a:pPr>
            <a:r>
              <a:rPr lang="en-US" sz="1700"/>
              <a:t>- Controllers – Manages logic and data flow</a:t>
            </a:r>
          </a:p>
          <a:p>
            <a:pPr marL="400050" lvl="1" indent="0">
              <a:buNone/>
            </a:pPr>
            <a:r>
              <a:rPr lang="en-US" sz="1700"/>
              <a:t>- Utils – Charting tools &amp; theme settings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14903236-7B02-5345-13DE-02E1035EC2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39" r="32048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How to Install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8F209D-E7A5-8045-A5E0-C7ACE3772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988506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FFFFFF"/>
                </a:solidFill>
              </a:rPr>
              <a:t>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16E161-8297-1C8B-CD04-169A7FE22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2747009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330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Stock Analysis Tool</vt:lpstr>
      <vt:lpstr>Introduction</vt:lpstr>
      <vt:lpstr>Key Features</vt:lpstr>
      <vt:lpstr>Data &amp; Charts</vt:lpstr>
      <vt:lpstr>Strategy Backtesting</vt:lpstr>
      <vt:lpstr>User Interface Design</vt:lpstr>
      <vt:lpstr>Project Architecture</vt:lpstr>
      <vt:lpstr>How to Install</vt:lpstr>
      <vt:lpstr>Technologies Used</vt:lpstr>
      <vt:lpstr>Team &amp; 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Abdulmajeed Almaweri</cp:lastModifiedBy>
  <cp:revision>3</cp:revision>
  <dcterms:created xsi:type="dcterms:W3CDTF">2013-01-27T09:14:16Z</dcterms:created>
  <dcterms:modified xsi:type="dcterms:W3CDTF">2025-04-22T01:31:42Z</dcterms:modified>
  <cp:category/>
</cp:coreProperties>
</file>