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5D5FA-08DB-4F4A-BEE9-588231BD281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E404A8-0F20-4F1C-BCD5-CBABE5CCD5BB}">
      <dgm:prSet/>
      <dgm:spPr/>
      <dgm:t>
        <a:bodyPr/>
        <a:lstStyle/>
        <a:p>
          <a:r>
            <a:rPr lang="en-US"/>
            <a:t>1. Clone the repo</a:t>
          </a:r>
        </a:p>
      </dgm:t>
    </dgm:pt>
    <dgm:pt modelId="{B43367D4-3CA3-4E02-9713-39FAF31FF636}" type="parTrans" cxnId="{87E6938A-D25C-419C-8DB1-6B736638EAFE}">
      <dgm:prSet/>
      <dgm:spPr/>
      <dgm:t>
        <a:bodyPr/>
        <a:lstStyle/>
        <a:p>
          <a:endParaRPr lang="en-US"/>
        </a:p>
      </dgm:t>
    </dgm:pt>
    <dgm:pt modelId="{3FF628E3-B8A3-41E9-BAE5-97CA638469C8}" type="sibTrans" cxnId="{87E6938A-D25C-419C-8DB1-6B736638EAFE}">
      <dgm:prSet/>
      <dgm:spPr/>
      <dgm:t>
        <a:bodyPr/>
        <a:lstStyle/>
        <a:p>
          <a:endParaRPr lang="en-US"/>
        </a:p>
      </dgm:t>
    </dgm:pt>
    <dgm:pt modelId="{F21B867E-3496-4E1B-8C06-6FDAD97C64F3}">
      <dgm:prSet/>
      <dgm:spPr/>
      <dgm:t>
        <a:bodyPr/>
        <a:lstStyle/>
        <a:p>
          <a:r>
            <a:rPr lang="en-US"/>
            <a:t>2. Set up a virtual environment</a:t>
          </a:r>
        </a:p>
      </dgm:t>
    </dgm:pt>
    <dgm:pt modelId="{251DF009-BD95-4E59-B454-5BECAB44F71D}" type="parTrans" cxnId="{A3F8ECCE-2922-46E4-97E2-3775785783F9}">
      <dgm:prSet/>
      <dgm:spPr/>
      <dgm:t>
        <a:bodyPr/>
        <a:lstStyle/>
        <a:p>
          <a:endParaRPr lang="en-US"/>
        </a:p>
      </dgm:t>
    </dgm:pt>
    <dgm:pt modelId="{59C6B7D5-FF22-424C-A37C-A655A7401604}" type="sibTrans" cxnId="{A3F8ECCE-2922-46E4-97E2-3775785783F9}">
      <dgm:prSet/>
      <dgm:spPr/>
      <dgm:t>
        <a:bodyPr/>
        <a:lstStyle/>
        <a:p>
          <a:endParaRPr lang="en-US"/>
        </a:p>
      </dgm:t>
    </dgm:pt>
    <dgm:pt modelId="{B22D8AB0-2884-42BF-B7DF-F7F116E26825}">
      <dgm:prSet/>
      <dgm:spPr/>
      <dgm:t>
        <a:bodyPr/>
        <a:lstStyle/>
        <a:p>
          <a:r>
            <a:rPr lang="en-US"/>
            <a:t>3. Install dependencies using requirements.txt</a:t>
          </a:r>
        </a:p>
      </dgm:t>
    </dgm:pt>
    <dgm:pt modelId="{18C2D0B7-D12B-4786-BB6E-93E02E04E059}" type="parTrans" cxnId="{5BAAC7CF-A634-47DC-8A96-43C7FFE0FEE8}">
      <dgm:prSet/>
      <dgm:spPr/>
      <dgm:t>
        <a:bodyPr/>
        <a:lstStyle/>
        <a:p>
          <a:endParaRPr lang="en-US"/>
        </a:p>
      </dgm:t>
    </dgm:pt>
    <dgm:pt modelId="{6078AF81-E56F-4B8F-B150-B1BBC63981D6}" type="sibTrans" cxnId="{5BAAC7CF-A634-47DC-8A96-43C7FFE0FEE8}">
      <dgm:prSet/>
      <dgm:spPr/>
      <dgm:t>
        <a:bodyPr/>
        <a:lstStyle/>
        <a:p>
          <a:endParaRPr lang="en-US"/>
        </a:p>
      </dgm:t>
    </dgm:pt>
    <dgm:pt modelId="{0A51522F-5633-4932-BCC2-69E24431BC35}">
      <dgm:prSet/>
      <dgm:spPr/>
      <dgm:t>
        <a:bodyPr/>
        <a:lstStyle/>
        <a:p>
          <a:r>
            <a:rPr lang="en-US"/>
            <a:t>4. Launch using python main.py</a:t>
          </a:r>
        </a:p>
      </dgm:t>
    </dgm:pt>
    <dgm:pt modelId="{5B9014EA-BC9A-4B40-8097-ADE4C1687EC0}" type="parTrans" cxnId="{AD7424E6-2B9C-400A-BA63-9D716DA48AF3}">
      <dgm:prSet/>
      <dgm:spPr/>
      <dgm:t>
        <a:bodyPr/>
        <a:lstStyle/>
        <a:p>
          <a:endParaRPr lang="en-US"/>
        </a:p>
      </dgm:t>
    </dgm:pt>
    <dgm:pt modelId="{8BFFA476-537F-49E9-A48B-5EBE13D82F95}" type="sibTrans" cxnId="{AD7424E6-2B9C-400A-BA63-9D716DA48AF3}">
      <dgm:prSet/>
      <dgm:spPr/>
      <dgm:t>
        <a:bodyPr/>
        <a:lstStyle/>
        <a:p>
          <a:endParaRPr lang="en-US"/>
        </a:p>
      </dgm:t>
    </dgm:pt>
    <dgm:pt modelId="{0A0EF17D-BBEC-4E40-B1BF-C2087560D5EE}">
      <dgm:prSet/>
      <dgm:spPr/>
      <dgm:t>
        <a:bodyPr/>
        <a:lstStyle/>
        <a:p>
          <a:r>
            <a:rPr lang="en-US"/>
            <a:t>All setup instructions included in the README.</a:t>
          </a:r>
        </a:p>
      </dgm:t>
    </dgm:pt>
    <dgm:pt modelId="{FA5F1650-A401-4EC0-B095-30B148943581}" type="parTrans" cxnId="{E5875B27-80F0-4A8B-8831-2F4E999B618F}">
      <dgm:prSet/>
      <dgm:spPr/>
      <dgm:t>
        <a:bodyPr/>
        <a:lstStyle/>
        <a:p>
          <a:endParaRPr lang="en-US"/>
        </a:p>
      </dgm:t>
    </dgm:pt>
    <dgm:pt modelId="{CBCFA10F-1BC3-4C9F-B32C-25794BDF0CF1}" type="sibTrans" cxnId="{E5875B27-80F0-4A8B-8831-2F4E999B618F}">
      <dgm:prSet/>
      <dgm:spPr/>
      <dgm:t>
        <a:bodyPr/>
        <a:lstStyle/>
        <a:p>
          <a:endParaRPr lang="en-US"/>
        </a:p>
      </dgm:t>
    </dgm:pt>
    <dgm:pt modelId="{89E19032-2BCB-4425-B128-F4FC5BB4EB0F}" type="pres">
      <dgm:prSet presAssocID="{7045D5FA-08DB-4F4A-BEE9-588231BD281E}" presName="Name0" presStyleCnt="0">
        <dgm:presLayoutVars>
          <dgm:dir/>
          <dgm:animLvl val="lvl"/>
          <dgm:resizeHandles val="exact"/>
        </dgm:presLayoutVars>
      </dgm:prSet>
      <dgm:spPr/>
    </dgm:pt>
    <dgm:pt modelId="{A7940A35-A781-47FC-858E-935E60D895CF}" type="pres">
      <dgm:prSet presAssocID="{0A0EF17D-BBEC-4E40-B1BF-C2087560D5EE}" presName="boxAndChildren" presStyleCnt="0"/>
      <dgm:spPr/>
    </dgm:pt>
    <dgm:pt modelId="{3578DDAA-CD7C-40F2-8BBA-CBCEF326E2C5}" type="pres">
      <dgm:prSet presAssocID="{0A0EF17D-BBEC-4E40-B1BF-C2087560D5EE}" presName="parentTextBox" presStyleLbl="node1" presStyleIdx="0" presStyleCnt="5"/>
      <dgm:spPr/>
    </dgm:pt>
    <dgm:pt modelId="{EC6C988B-919C-49E3-8A9D-35FB1C370D2F}" type="pres">
      <dgm:prSet presAssocID="{8BFFA476-537F-49E9-A48B-5EBE13D82F95}" presName="sp" presStyleCnt="0"/>
      <dgm:spPr/>
    </dgm:pt>
    <dgm:pt modelId="{34FB391E-0216-4EF6-88E8-2A91E76EE44D}" type="pres">
      <dgm:prSet presAssocID="{0A51522F-5633-4932-BCC2-69E24431BC35}" presName="arrowAndChildren" presStyleCnt="0"/>
      <dgm:spPr/>
    </dgm:pt>
    <dgm:pt modelId="{203AB440-5B97-41C2-9873-A74C7A3EAEDF}" type="pres">
      <dgm:prSet presAssocID="{0A51522F-5633-4932-BCC2-69E24431BC35}" presName="parentTextArrow" presStyleLbl="node1" presStyleIdx="1" presStyleCnt="5"/>
      <dgm:spPr/>
    </dgm:pt>
    <dgm:pt modelId="{27B82D4C-2847-493A-928B-1CD57A4038D3}" type="pres">
      <dgm:prSet presAssocID="{6078AF81-E56F-4B8F-B150-B1BBC63981D6}" presName="sp" presStyleCnt="0"/>
      <dgm:spPr/>
    </dgm:pt>
    <dgm:pt modelId="{D7E2D512-FC5D-4719-A6EA-08CD0C733E39}" type="pres">
      <dgm:prSet presAssocID="{B22D8AB0-2884-42BF-B7DF-F7F116E26825}" presName="arrowAndChildren" presStyleCnt="0"/>
      <dgm:spPr/>
    </dgm:pt>
    <dgm:pt modelId="{2E6BC25C-D226-4786-A4F6-5F14ED909ECA}" type="pres">
      <dgm:prSet presAssocID="{B22D8AB0-2884-42BF-B7DF-F7F116E26825}" presName="parentTextArrow" presStyleLbl="node1" presStyleIdx="2" presStyleCnt="5"/>
      <dgm:spPr/>
    </dgm:pt>
    <dgm:pt modelId="{AA1AF0FD-947B-46E1-8136-47D904793253}" type="pres">
      <dgm:prSet presAssocID="{59C6B7D5-FF22-424C-A37C-A655A7401604}" presName="sp" presStyleCnt="0"/>
      <dgm:spPr/>
    </dgm:pt>
    <dgm:pt modelId="{E4E5BFA0-854F-4E29-AD31-79B57FC12FB0}" type="pres">
      <dgm:prSet presAssocID="{F21B867E-3496-4E1B-8C06-6FDAD97C64F3}" presName="arrowAndChildren" presStyleCnt="0"/>
      <dgm:spPr/>
    </dgm:pt>
    <dgm:pt modelId="{7DC181EF-5BA9-411A-A2B9-F9E2AD562E5E}" type="pres">
      <dgm:prSet presAssocID="{F21B867E-3496-4E1B-8C06-6FDAD97C64F3}" presName="parentTextArrow" presStyleLbl="node1" presStyleIdx="3" presStyleCnt="5"/>
      <dgm:spPr/>
    </dgm:pt>
    <dgm:pt modelId="{8ED1ED5F-CA54-4735-A159-9A1204F17903}" type="pres">
      <dgm:prSet presAssocID="{3FF628E3-B8A3-41E9-BAE5-97CA638469C8}" presName="sp" presStyleCnt="0"/>
      <dgm:spPr/>
    </dgm:pt>
    <dgm:pt modelId="{8E4DE64E-0F0C-4F77-A771-C569E6FBE5B0}" type="pres">
      <dgm:prSet presAssocID="{D1E404A8-0F20-4F1C-BCD5-CBABE5CCD5BB}" presName="arrowAndChildren" presStyleCnt="0"/>
      <dgm:spPr/>
    </dgm:pt>
    <dgm:pt modelId="{C70A0535-42F3-44BC-8C09-01C126B80E3F}" type="pres">
      <dgm:prSet presAssocID="{D1E404A8-0F20-4F1C-BCD5-CBABE5CCD5BB}" presName="parentTextArrow" presStyleLbl="node1" presStyleIdx="4" presStyleCnt="5"/>
      <dgm:spPr/>
    </dgm:pt>
  </dgm:ptLst>
  <dgm:cxnLst>
    <dgm:cxn modelId="{E5875B27-80F0-4A8B-8831-2F4E999B618F}" srcId="{7045D5FA-08DB-4F4A-BEE9-588231BD281E}" destId="{0A0EF17D-BBEC-4E40-B1BF-C2087560D5EE}" srcOrd="4" destOrd="0" parTransId="{FA5F1650-A401-4EC0-B095-30B148943581}" sibTransId="{CBCFA10F-1BC3-4C9F-B32C-25794BDF0CF1}"/>
    <dgm:cxn modelId="{F4CCB332-ED6F-41D0-BB94-E4FC060E8B11}" type="presOf" srcId="{7045D5FA-08DB-4F4A-BEE9-588231BD281E}" destId="{89E19032-2BCB-4425-B128-F4FC5BB4EB0F}" srcOrd="0" destOrd="0" presId="urn:microsoft.com/office/officeart/2005/8/layout/process4"/>
    <dgm:cxn modelId="{87E6938A-D25C-419C-8DB1-6B736638EAFE}" srcId="{7045D5FA-08DB-4F4A-BEE9-588231BD281E}" destId="{D1E404A8-0F20-4F1C-BCD5-CBABE5CCD5BB}" srcOrd="0" destOrd="0" parTransId="{B43367D4-3CA3-4E02-9713-39FAF31FF636}" sibTransId="{3FF628E3-B8A3-41E9-BAE5-97CA638469C8}"/>
    <dgm:cxn modelId="{052D47A3-D0D4-4B3D-9AF8-387EB1287D76}" type="presOf" srcId="{0A0EF17D-BBEC-4E40-B1BF-C2087560D5EE}" destId="{3578DDAA-CD7C-40F2-8BBA-CBCEF326E2C5}" srcOrd="0" destOrd="0" presId="urn:microsoft.com/office/officeart/2005/8/layout/process4"/>
    <dgm:cxn modelId="{A3F8ECCE-2922-46E4-97E2-3775785783F9}" srcId="{7045D5FA-08DB-4F4A-BEE9-588231BD281E}" destId="{F21B867E-3496-4E1B-8C06-6FDAD97C64F3}" srcOrd="1" destOrd="0" parTransId="{251DF009-BD95-4E59-B454-5BECAB44F71D}" sibTransId="{59C6B7D5-FF22-424C-A37C-A655A7401604}"/>
    <dgm:cxn modelId="{5BAAC7CF-A634-47DC-8A96-43C7FFE0FEE8}" srcId="{7045D5FA-08DB-4F4A-BEE9-588231BD281E}" destId="{B22D8AB0-2884-42BF-B7DF-F7F116E26825}" srcOrd="2" destOrd="0" parTransId="{18C2D0B7-D12B-4786-BB6E-93E02E04E059}" sibTransId="{6078AF81-E56F-4B8F-B150-B1BBC63981D6}"/>
    <dgm:cxn modelId="{993C00D3-7887-4521-8A6D-79A915717022}" type="presOf" srcId="{0A51522F-5633-4932-BCC2-69E24431BC35}" destId="{203AB440-5B97-41C2-9873-A74C7A3EAEDF}" srcOrd="0" destOrd="0" presId="urn:microsoft.com/office/officeart/2005/8/layout/process4"/>
    <dgm:cxn modelId="{AD7424E6-2B9C-400A-BA63-9D716DA48AF3}" srcId="{7045D5FA-08DB-4F4A-BEE9-588231BD281E}" destId="{0A51522F-5633-4932-BCC2-69E24431BC35}" srcOrd="3" destOrd="0" parTransId="{5B9014EA-BC9A-4B40-8097-ADE4C1687EC0}" sibTransId="{8BFFA476-537F-49E9-A48B-5EBE13D82F95}"/>
    <dgm:cxn modelId="{542B84EC-1D52-44DC-996E-313AFFDE4365}" type="presOf" srcId="{B22D8AB0-2884-42BF-B7DF-F7F116E26825}" destId="{2E6BC25C-D226-4786-A4F6-5F14ED909ECA}" srcOrd="0" destOrd="0" presId="urn:microsoft.com/office/officeart/2005/8/layout/process4"/>
    <dgm:cxn modelId="{FD9032ED-1FE1-40CC-8592-AE4B4E9FB2BD}" type="presOf" srcId="{F21B867E-3496-4E1B-8C06-6FDAD97C64F3}" destId="{7DC181EF-5BA9-411A-A2B9-F9E2AD562E5E}" srcOrd="0" destOrd="0" presId="urn:microsoft.com/office/officeart/2005/8/layout/process4"/>
    <dgm:cxn modelId="{F4D6EDFF-014D-4504-9701-3926310E4566}" type="presOf" srcId="{D1E404A8-0F20-4F1C-BCD5-CBABE5CCD5BB}" destId="{C70A0535-42F3-44BC-8C09-01C126B80E3F}" srcOrd="0" destOrd="0" presId="urn:microsoft.com/office/officeart/2005/8/layout/process4"/>
    <dgm:cxn modelId="{53874B58-5C2B-4026-96C9-3029F524AAF3}" type="presParOf" srcId="{89E19032-2BCB-4425-B128-F4FC5BB4EB0F}" destId="{A7940A35-A781-47FC-858E-935E60D895CF}" srcOrd="0" destOrd="0" presId="urn:microsoft.com/office/officeart/2005/8/layout/process4"/>
    <dgm:cxn modelId="{334249D7-8C42-493F-ACA9-79124F3BB1C8}" type="presParOf" srcId="{A7940A35-A781-47FC-858E-935E60D895CF}" destId="{3578DDAA-CD7C-40F2-8BBA-CBCEF326E2C5}" srcOrd="0" destOrd="0" presId="urn:microsoft.com/office/officeart/2005/8/layout/process4"/>
    <dgm:cxn modelId="{73D2B997-6655-40EF-AFEA-1F7048896ADC}" type="presParOf" srcId="{89E19032-2BCB-4425-B128-F4FC5BB4EB0F}" destId="{EC6C988B-919C-49E3-8A9D-35FB1C370D2F}" srcOrd="1" destOrd="0" presId="urn:microsoft.com/office/officeart/2005/8/layout/process4"/>
    <dgm:cxn modelId="{E68A2DA4-0487-4C09-979C-EC7A711B27CE}" type="presParOf" srcId="{89E19032-2BCB-4425-B128-F4FC5BB4EB0F}" destId="{34FB391E-0216-4EF6-88E8-2A91E76EE44D}" srcOrd="2" destOrd="0" presId="urn:microsoft.com/office/officeart/2005/8/layout/process4"/>
    <dgm:cxn modelId="{21D5D9DF-4D92-4B32-8934-036BA5D6E5CB}" type="presParOf" srcId="{34FB391E-0216-4EF6-88E8-2A91E76EE44D}" destId="{203AB440-5B97-41C2-9873-A74C7A3EAEDF}" srcOrd="0" destOrd="0" presId="urn:microsoft.com/office/officeart/2005/8/layout/process4"/>
    <dgm:cxn modelId="{7C77FAE5-A768-4032-A8FB-69CAFCC3648F}" type="presParOf" srcId="{89E19032-2BCB-4425-B128-F4FC5BB4EB0F}" destId="{27B82D4C-2847-493A-928B-1CD57A4038D3}" srcOrd="3" destOrd="0" presId="urn:microsoft.com/office/officeart/2005/8/layout/process4"/>
    <dgm:cxn modelId="{75E198A1-1108-4DB3-AD82-0EFEE90A53B0}" type="presParOf" srcId="{89E19032-2BCB-4425-B128-F4FC5BB4EB0F}" destId="{D7E2D512-FC5D-4719-A6EA-08CD0C733E39}" srcOrd="4" destOrd="0" presId="urn:microsoft.com/office/officeart/2005/8/layout/process4"/>
    <dgm:cxn modelId="{75731EE0-1794-4ABA-95C1-B52A9670E1A4}" type="presParOf" srcId="{D7E2D512-FC5D-4719-A6EA-08CD0C733E39}" destId="{2E6BC25C-D226-4786-A4F6-5F14ED909ECA}" srcOrd="0" destOrd="0" presId="urn:microsoft.com/office/officeart/2005/8/layout/process4"/>
    <dgm:cxn modelId="{3B6637F0-A3E0-4E06-A0B9-174013C6FCD2}" type="presParOf" srcId="{89E19032-2BCB-4425-B128-F4FC5BB4EB0F}" destId="{AA1AF0FD-947B-46E1-8136-47D904793253}" srcOrd="5" destOrd="0" presId="urn:microsoft.com/office/officeart/2005/8/layout/process4"/>
    <dgm:cxn modelId="{5F414152-302F-4529-B748-60A5D8B8B916}" type="presParOf" srcId="{89E19032-2BCB-4425-B128-F4FC5BB4EB0F}" destId="{E4E5BFA0-854F-4E29-AD31-79B57FC12FB0}" srcOrd="6" destOrd="0" presId="urn:microsoft.com/office/officeart/2005/8/layout/process4"/>
    <dgm:cxn modelId="{CB1AF558-E20C-48DE-A210-0CB8D3A0B84A}" type="presParOf" srcId="{E4E5BFA0-854F-4E29-AD31-79B57FC12FB0}" destId="{7DC181EF-5BA9-411A-A2B9-F9E2AD562E5E}" srcOrd="0" destOrd="0" presId="urn:microsoft.com/office/officeart/2005/8/layout/process4"/>
    <dgm:cxn modelId="{7FF7B786-5246-4128-B417-5E616AE4A520}" type="presParOf" srcId="{89E19032-2BCB-4425-B128-F4FC5BB4EB0F}" destId="{8ED1ED5F-CA54-4735-A159-9A1204F17903}" srcOrd="7" destOrd="0" presId="urn:microsoft.com/office/officeart/2005/8/layout/process4"/>
    <dgm:cxn modelId="{E5CC5B18-7B4B-4338-81C1-6E6F004CD435}" type="presParOf" srcId="{89E19032-2BCB-4425-B128-F4FC5BB4EB0F}" destId="{8E4DE64E-0F0C-4F77-A771-C569E6FBE5B0}" srcOrd="8" destOrd="0" presId="urn:microsoft.com/office/officeart/2005/8/layout/process4"/>
    <dgm:cxn modelId="{4AB6EA94-5C28-48AA-B000-0FE1F5868806}" type="presParOf" srcId="{8E4DE64E-0F0C-4F77-A771-C569E6FBE5B0}" destId="{C70A0535-42F3-44BC-8C09-01C126B80E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4BA76-7CF0-46C4-957F-08691191C7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7D8DA9-6BAE-43EB-92D9-098F4728704F}">
      <dgm:prSet/>
      <dgm:spPr/>
      <dgm:t>
        <a:bodyPr/>
        <a:lstStyle/>
        <a:p>
          <a:r>
            <a:rPr lang="en-US"/>
            <a:t>Contributors:</a:t>
          </a:r>
        </a:p>
      </dgm:t>
    </dgm:pt>
    <dgm:pt modelId="{9736678A-35D5-458B-9970-81144CAACFA0}" type="parTrans" cxnId="{E04AF313-51C0-45D0-9127-D0B925B36902}">
      <dgm:prSet/>
      <dgm:spPr/>
      <dgm:t>
        <a:bodyPr/>
        <a:lstStyle/>
        <a:p>
          <a:endParaRPr lang="en-US"/>
        </a:p>
      </dgm:t>
    </dgm:pt>
    <dgm:pt modelId="{8A286484-FA27-4AE4-9B1B-0C4E52C70345}" type="sibTrans" cxnId="{E04AF313-51C0-45D0-9127-D0B925B36902}">
      <dgm:prSet/>
      <dgm:spPr/>
      <dgm:t>
        <a:bodyPr/>
        <a:lstStyle/>
        <a:p>
          <a:endParaRPr lang="en-US"/>
        </a:p>
      </dgm:t>
    </dgm:pt>
    <dgm:pt modelId="{B2E613EF-9EF8-454A-B180-8B227964D599}">
      <dgm:prSet/>
      <dgm:spPr/>
      <dgm:t>
        <a:bodyPr/>
        <a:lstStyle/>
        <a:p>
          <a:r>
            <a:rPr lang="en-US"/>
            <a:t>- Abdulmajeed: UI Design, Simulation Tools</a:t>
          </a:r>
        </a:p>
      </dgm:t>
    </dgm:pt>
    <dgm:pt modelId="{42CD0C5C-D92D-4664-B4A3-39624401601D}" type="parTrans" cxnId="{DDA11A35-F466-4726-B19C-FCFB13434C90}">
      <dgm:prSet/>
      <dgm:spPr/>
      <dgm:t>
        <a:bodyPr/>
        <a:lstStyle/>
        <a:p>
          <a:endParaRPr lang="en-US"/>
        </a:p>
      </dgm:t>
    </dgm:pt>
    <dgm:pt modelId="{BC01DFEA-C73C-403C-A94C-733280021E17}" type="sibTrans" cxnId="{DDA11A35-F466-4726-B19C-FCFB13434C90}">
      <dgm:prSet/>
      <dgm:spPr/>
      <dgm:t>
        <a:bodyPr/>
        <a:lstStyle/>
        <a:p>
          <a:endParaRPr lang="en-US"/>
        </a:p>
      </dgm:t>
    </dgm:pt>
    <dgm:pt modelId="{CAC25A59-771D-4310-876F-103C76FED852}">
      <dgm:prSet/>
      <dgm:spPr/>
      <dgm:t>
        <a:bodyPr/>
        <a:lstStyle/>
        <a:p>
          <a:r>
            <a:rPr lang="en-US"/>
            <a:t>- Sami: Indicators Logic, Backend Models</a:t>
          </a:r>
        </a:p>
      </dgm:t>
    </dgm:pt>
    <dgm:pt modelId="{DE79C530-FFC4-4909-8122-646E4AA248A0}" type="parTrans" cxnId="{9EC391B5-9A54-4F7E-BD33-DB6AF7CFDB7F}">
      <dgm:prSet/>
      <dgm:spPr/>
      <dgm:t>
        <a:bodyPr/>
        <a:lstStyle/>
        <a:p>
          <a:endParaRPr lang="en-US"/>
        </a:p>
      </dgm:t>
    </dgm:pt>
    <dgm:pt modelId="{F8A1A5DA-8B7E-4E27-870E-2EC23EB470F8}" type="sibTrans" cxnId="{9EC391B5-9A54-4F7E-BD33-DB6AF7CFDB7F}">
      <dgm:prSet/>
      <dgm:spPr/>
      <dgm:t>
        <a:bodyPr/>
        <a:lstStyle/>
        <a:p>
          <a:endParaRPr lang="en-US"/>
        </a:p>
      </dgm:t>
    </dgm:pt>
    <dgm:pt modelId="{C474F18D-18DB-42B0-8CDB-4DA802EB0D32}">
      <dgm:prSet/>
      <dgm:spPr/>
      <dgm:t>
        <a:bodyPr/>
        <a:lstStyle/>
        <a:p>
          <a:r>
            <a:rPr lang="en-US"/>
            <a:t>- Almo: Chart Components, Styling, Data Controllers</a:t>
          </a:r>
        </a:p>
      </dgm:t>
    </dgm:pt>
    <dgm:pt modelId="{279B0ACB-8C54-47DB-8FB2-DA66B1954246}" type="parTrans" cxnId="{0DE19205-705B-4553-9F9A-06814D5EA228}">
      <dgm:prSet/>
      <dgm:spPr/>
      <dgm:t>
        <a:bodyPr/>
        <a:lstStyle/>
        <a:p>
          <a:endParaRPr lang="en-US"/>
        </a:p>
      </dgm:t>
    </dgm:pt>
    <dgm:pt modelId="{0AC9EE93-03C1-4E77-BEC6-86161CE14C38}" type="sibTrans" cxnId="{0DE19205-705B-4553-9F9A-06814D5EA228}">
      <dgm:prSet/>
      <dgm:spPr/>
      <dgm:t>
        <a:bodyPr/>
        <a:lstStyle/>
        <a:p>
          <a:endParaRPr lang="en-US"/>
        </a:p>
      </dgm:t>
    </dgm:pt>
    <dgm:pt modelId="{1CE35661-8538-4033-83CF-A85C269E780E}">
      <dgm:prSet/>
      <dgm:spPr/>
      <dgm:t>
        <a:bodyPr/>
        <a:lstStyle/>
        <a:p>
          <a:r>
            <a:rPr lang="en-US"/>
            <a:t>MIT Licensed | Educational Use Only</a:t>
          </a:r>
        </a:p>
      </dgm:t>
    </dgm:pt>
    <dgm:pt modelId="{F64699C6-3496-4361-A108-2082DCDE26F0}" type="parTrans" cxnId="{CC36A255-ED40-44C8-A156-9CE1A8956B9F}">
      <dgm:prSet/>
      <dgm:spPr/>
      <dgm:t>
        <a:bodyPr/>
        <a:lstStyle/>
        <a:p>
          <a:endParaRPr lang="en-US"/>
        </a:p>
      </dgm:t>
    </dgm:pt>
    <dgm:pt modelId="{5535D729-35A7-42D7-AB47-0EDF27B66BC1}" type="sibTrans" cxnId="{CC36A255-ED40-44C8-A156-9CE1A8956B9F}">
      <dgm:prSet/>
      <dgm:spPr/>
      <dgm:t>
        <a:bodyPr/>
        <a:lstStyle/>
        <a:p>
          <a:endParaRPr lang="en-US"/>
        </a:p>
      </dgm:t>
    </dgm:pt>
    <dgm:pt modelId="{39FB9AF1-F07C-457C-8493-41ED059DCA4C}">
      <dgm:prSet/>
      <dgm:spPr/>
      <dgm:t>
        <a:bodyPr/>
        <a:lstStyle/>
        <a:p>
          <a:r>
            <a:rPr lang="en-US"/>
            <a:t>"Always do your own research before investing."</a:t>
          </a:r>
        </a:p>
      </dgm:t>
    </dgm:pt>
    <dgm:pt modelId="{F9884D05-BF86-4943-AD2C-D96A51DF1294}" type="parTrans" cxnId="{6C4A3D3B-41F4-44D0-B2DF-4DD1E2FCAC36}">
      <dgm:prSet/>
      <dgm:spPr/>
      <dgm:t>
        <a:bodyPr/>
        <a:lstStyle/>
        <a:p>
          <a:endParaRPr lang="en-US"/>
        </a:p>
      </dgm:t>
    </dgm:pt>
    <dgm:pt modelId="{421118D9-028E-46EF-8169-D60EE8D66B9B}" type="sibTrans" cxnId="{6C4A3D3B-41F4-44D0-B2DF-4DD1E2FCAC36}">
      <dgm:prSet/>
      <dgm:spPr/>
      <dgm:t>
        <a:bodyPr/>
        <a:lstStyle/>
        <a:p>
          <a:endParaRPr lang="en-US"/>
        </a:p>
      </dgm:t>
    </dgm:pt>
    <dgm:pt modelId="{8F76AA0C-2947-4D00-9CC1-B00A4EB17F1F}" type="pres">
      <dgm:prSet presAssocID="{1A74BA76-7CF0-46C4-957F-08691191C7C1}" presName="linear" presStyleCnt="0">
        <dgm:presLayoutVars>
          <dgm:animLvl val="lvl"/>
          <dgm:resizeHandles val="exact"/>
        </dgm:presLayoutVars>
      </dgm:prSet>
      <dgm:spPr/>
    </dgm:pt>
    <dgm:pt modelId="{39797ABF-AC27-4842-8A2A-0221D5331DEF}" type="pres">
      <dgm:prSet presAssocID="{8F7D8DA9-6BAE-43EB-92D9-098F472870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570D4-B420-4C08-BFED-2993DD047510}" type="pres">
      <dgm:prSet presAssocID="{8F7D8DA9-6BAE-43EB-92D9-098F4728704F}" presName="childText" presStyleLbl="revTx" presStyleIdx="0" presStyleCnt="1">
        <dgm:presLayoutVars>
          <dgm:bulletEnabled val="1"/>
        </dgm:presLayoutVars>
      </dgm:prSet>
      <dgm:spPr/>
    </dgm:pt>
    <dgm:pt modelId="{342D2762-7299-4FBC-B848-77B864C40D97}" type="pres">
      <dgm:prSet presAssocID="{1CE35661-8538-4033-83CF-A85C269E78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1EBE08-BD8E-4F04-B4D5-1C9E3A7E8CEF}" type="pres">
      <dgm:prSet presAssocID="{5535D729-35A7-42D7-AB47-0EDF27B66BC1}" presName="spacer" presStyleCnt="0"/>
      <dgm:spPr/>
    </dgm:pt>
    <dgm:pt modelId="{76CAE251-9BD3-41FA-8AB5-72306DAD1E61}" type="pres">
      <dgm:prSet presAssocID="{39FB9AF1-F07C-457C-8493-41ED059DCA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567A05-AABB-4C35-B158-18BFC02CFD2C}" type="presOf" srcId="{39FB9AF1-F07C-457C-8493-41ED059DCA4C}" destId="{76CAE251-9BD3-41FA-8AB5-72306DAD1E61}" srcOrd="0" destOrd="0" presId="urn:microsoft.com/office/officeart/2005/8/layout/vList2"/>
    <dgm:cxn modelId="{0DE19205-705B-4553-9F9A-06814D5EA228}" srcId="{8F7D8DA9-6BAE-43EB-92D9-098F4728704F}" destId="{C474F18D-18DB-42B0-8CDB-4DA802EB0D32}" srcOrd="2" destOrd="0" parTransId="{279B0ACB-8C54-47DB-8FB2-DA66B1954246}" sibTransId="{0AC9EE93-03C1-4E77-BEC6-86161CE14C38}"/>
    <dgm:cxn modelId="{E04AF313-51C0-45D0-9127-D0B925B36902}" srcId="{1A74BA76-7CF0-46C4-957F-08691191C7C1}" destId="{8F7D8DA9-6BAE-43EB-92D9-098F4728704F}" srcOrd="0" destOrd="0" parTransId="{9736678A-35D5-458B-9970-81144CAACFA0}" sibTransId="{8A286484-FA27-4AE4-9B1B-0C4E52C70345}"/>
    <dgm:cxn modelId="{BA07432E-E048-46B0-A8A5-14C9D321739F}" type="presOf" srcId="{1A74BA76-7CF0-46C4-957F-08691191C7C1}" destId="{8F76AA0C-2947-4D00-9CC1-B00A4EB17F1F}" srcOrd="0" destOrd="0" presId="urn:microsoft.com/office/officeart/2005/8/layout/vList2"/>
    <dgm:cxn modelId="{DDA11A35-F466-4726-B19C-FCFB13434C90}" srcId="{8F7D8DA9-6BAE-43EB-92D9-098F4728704F}" destId="{B2E613EF-9EF8-454A-B180-8B227964D599}" srcOrd="0" destOrd="0" parTransId="{42CD0C5C-D92D-4664-B4A3-39624401601D}" sibTransId="{BC01DFEA-C73C-403C-A94C-733280021E17}"/>
    <dgm:cxn modelId="{6C4A3D3B-41F4-44D0-B2DF-4DD1E2FCAC36}" srcId="{1A74BA76-7CF0-46C4-957F-08691191C7C1}" destId="{39FB9AF1-F07C-457C-8493-41ED059DCA4C}" srcOrd="2" destOrd="0" parTransId="{F9884D05-BF86-4943-AD2C-D96A51DF1294}" sibTransId="{421118D9-028E-46EF-8169-D60EE8D66B9B}"/>
    <dgm:cxn modelId="{00EEBF3B-448C-490C-8780-FF7E67A4C6EF}" type="presOf" srcId="{C474F18D-18DB-42B0-8CDB-4DA802EB0D32}" destId="{E84570D4-B420-4C08-BFED-2993DD047510}" srcOrd="0" destOrd="2" presId="urn:microsoft.com/office/officeart/2005/8/layout/vList2"/>
    <dgm:cxn modelId="{CC36A255-ED40-44C8-A156-9CE1A8956B9F}" srcId="{1A74BA76-7CF0-46C4-957F-08691191C7C1}" destId="{1CE35661-8538-4033-83CF-A85C269E780E}" srcOrd="1" destOrd="0" parTransId="{F64699C6-3496-4361-A108-2082DCDE26F0}" sibTransId="{5535D729-35A7-42D7-AB47-0EDF27B66BC1}"/>
    <dgm:cxn modelId="{D5B6E497-A7AF-48D7-BBF7-5A2A80645682}" type="presOf" srcId="{1CE35661-8538-4033-83CF-A85C269E780E}" destId="{342D2762-7299-4FBC-B848-77B864C40D97}" srcOrd="0" destOrd="0" presId="urn:microsoft.com/office/officeart/2005/8/layout/vList2"/>
    <dgm:cxn modelId="{9EC391B5-9A54-4F7E-BD33-DB6AF7CFDB7F}" srcId="{8F7D8DA9-6BAE-43EB-92D9-098F4728704F}" destId="{CAC25A59-771D-4310-876F-103C76FED852}" srcOrd="1" destOrd="0" parTransId="{DE79C530-FFC4-4909-8122-646E4AA248A0}" sibTransId="{F8A1A5DA-8B7E-4E27-870E-2EC23EB470F8}"/>
    <dgm:cxn modelId="{B767D6C9-A3FD-4573-B29A-2FFC9CE82921}" type="presOf" srcId="{8F7D8DA9-6BAE-43EB-92D9-098F4728704F}" destId="{39797ABF-AC27-4842-8A2A-0221D5331DEF}" srcOrd="0" destOrd="0" presId="urn:microsoft.com/office/officeart/2005/8/layout/vList2"/>
    <dgm:cxn modelId="{8C52C3D3-A3DA-497D-A8E2-8306F59B17CC}" type="presOf" srcId="{B2E613EF-9EF8-454A-B180-8B227964D599}" destId="{E84570D4-B420-4C08-BFED-2993DD047510}" srcOrd="0" destOrd="0" presId="urn:microsoft.com/office/officeart/2005/8/layout/vList2"/>
    <dgm:cxn modelId="{DD728DD9-AF30-43D3-AD23-36EDCBE707F5}" type="presOf" srcId="{CAC25A59-771D-4310-876F-103C76FED852}" destId="{E84570D4-B420-4C08-BFED-2993DD047510}" srcOrd="0" destOrd="1" presId="urn:microsoft.com/office/officeart/2005/8/layout/vList2"/>
    <dgm:cxn modelId="{9533B14D-FB8B-46F0-AD26-76C6993B537A}" type="presParOf" srcId="{8F76AA0C-2947-4D00-9CC1-B00A4EB17F1F}" destId="{39797ABF-AC27-4842-8A2A-0221D5331DEF}" srcOrd="0" destOrd="0" presId="urn:microsoft.com/office/officeart/2005/8/layout/vList2"/>
    <dgm:cxn modelId="{C8976F59-4C04-4EA0-A8F7-BE7839117A3E}" type="presParOf" srcId="{8F76AA0C-2947-4D00-9CC1-B00A4EB17F1F}" destId="{E84570D4-B420-4C08-BFED-2993DD047510}" srcOrd="1" destOrd="0" presId="urn:microsoft.com/office/officeart/2005/8/layout/vList2"/>
    <dgm:cxn modelId="{C98A26E6-F07E-4335-AD14-8C4CC3FF2434}" type="presParOf" srcId="{8F76AA0C-2947-4D00-9CC1-B00A4EB17F1F}" destId="{342D2762-7299-4FBC-B848-77B864C40D97}" srcOrd="2" destOrd="0" presId="urn:microsoft.com/office/officeart/2005/8/layout/vList2"/>
    <dgm:cxn modelId="{ED5BDAF6-EE77-44EF-926F-CCD760D65292}" type="presParOf" srcId="{8F76AA0C-2947-4D00-9CC1-B00A4EB17F1F}" destId="{CC1EBE08-BD8E-4F04-B4D5-1C9E3A7E8CEF}" srcOrd="3" destOrd="0" presId="urn:microsoft.com/office/officeart/2005/8/layout/vList2"/>
    <dgm:cxn modelId="{439AF7E6-633C-402C-8EAA-73BF1D006363}" type="presParOf" srcId="{8F76AA0C-2947-4D00-9CC1-B00A4EB17F1F}" destId="{76CAE251-9BD3-41FA-8AB5-72306DAD1E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8DDAA-CD7C-40F2-8BBA-CBCEF326E2C5}">
      <dsp:nvSpPr>
        <dsp:cNvPr id="0" name=""/>
        <dsp:cNvSpPr/>
      </dsp:nvSpPr>
      <dsp:spPr>
        <a:xfrm>
          <a:off x="0" y="4875618"/>
          <a:ext cx="4358346" cy="799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setup instructions included in the README.</a:t>
          </a:r>
        </a:p>
      </dsp:txBody>
      <dsp:txXfrm>
        <a:off x="0" y="4875618"/>
        <a:ext cx="4358346" cy="799885"/>
      </dsp:txXfrm>
    </dsp:sp>
    <dsp:sp modelId="{203AB440-5B97-41C2-9873-A74C7A3EAEDF}">
      <dsp:nvSpPr>
        <dsp:cNvPr id="0" name=""/>
        <dsp:cNvSpPr/>
      </dsp:nvSpPr>
      <dsp:spPr>
        <a:xfrm rot="10800000">
          <a:off x="0" y="3657392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Launch using python main.py</a:t>
          </a:r>
        </a:p>
      </dsp:txBody>
      <dsp:txXfrm rot="10800000">
        <a:off x="0" y="3657392"/>
        <a:ext cx="4358346" cy="799363"/>
      </dsp:txXfrm>
    </dsp:sp>
    <dsp:sp modelId="{2E6BC25C-D226-4786-A4F6-5F14ED909ECA}">
      <dsp:nvSpPr>
        <dsp:cNvPr id="0" name=""/>
        <dsp:cNvSpPr/>
      </dsp:nvSpPr>
      <dsp:spPr>
        <a:xfrm rot="10800000">
          <a:off x="0" y="2439166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Install dependencies using requirements.txt</a:t>
          </a:r>
        </a:p>
      </dsp:txBody>
      <dsp:txXfrm rot="10800000">
        <a:off x="0" y="2439166"/>
        <a:ext cx="4358346" cy="799363"/>
      </dsp:txXfrm>
    </dsp:sp>
    <dsp:sp modelId="{7DC181EF-5BA9-411A-A2B9-F9E2AD562E5E}">
      <dsp:nvSpPr>
        <dsp:cNvPr id="0" name=""/>
        <dsp:cNvSpPr/>
      </dsp:nvSpPr>
      <dsp:spPr>
        <a:xfrm rot="10800000">
          <a:off x="0" y="1220940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Set up a virtual environment</a:t>
          </a:r>
        </a:p>
      </dsp:txBody>
      <dsp:txXfrm rot="10800000">
        <a:off x="0" y="1220940"/>
        <a:ext cx="4358346" cy="799363"/>
      </dsp:txXfrm>
    </dsp:sp>
    <dsp:sp modelId="{C70A0535-42F3-44BC-8C09-01C126B80E3F}">
      <dsp:nvSpPr>
        <dsp:cNvPr id="0" name=""/>
        <dsp:cNvSpPr/>
      </dsp:nvSpPr>
      <dsp:spPr>
        <a:xfrm rot="10800000">
          <a:off x="0" y="2714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Clone the repo</a:t>
          </a:r>
        </a:p>
      </dsp:txBody>
      <dsp:txXfrm rot="10800000">
        <a:off x="0" y="2714"/>
        <a:ext cx="4358346" cy="799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97ABF-AC27-4842-8A2A-0221D5331DEF}">
      <dsp:nvSpPr>
        <dsp:cNvPr id="0" name=""/>
        <dsp:cNvSpPr/>
      </dsp:nvSpPr>
      <dsp:spPr>
        <a:xfrm>
          <a:off x="0" y="16013"/>
          <a:ext cx="5175384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Contributors:</a:t>
          </a:r>
        </a:p>
      </dsp:txBody>
      <dsp:txXfrm>
        <a:off x="54298" y="70311"/>
        <a:ext cx="5066788" cy="1003708"/>
      </dsp:txXfrm>
    </dsp:sp>
    <dsp:sp modelId="{E84570D4-B420-4C08-BFED-2993DD047510}">
      <dsp:nvSpPr>
        <dsp:cNvPr id="0" name=""/>
        <dsp:cNvSpPr/>
      </dsp:nvSpPr>
      <dsp:spPr>
        <a:xfrm>
          <a:off x="0" y="1128318"/>
          <a:ext cx="5175384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Abdulmajeed: UI Design, Simulation Tools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Sami: Indicators Logic, Backend Models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Almo: Chart Components, Styling, Data Controllers</a:t>
          </a:r>
        </a:p>
      </dsp:txBody>
      <dsp:txXfrm>
        <a:off x="0" y="1128318"/>
        <a:ext cx="5175384" cy="2086560"/>
      </dsp:txXfrm>
    </dsp:sp>
    <dsp:sp modelId="{342D2762-7299-4FBC-B848-77B864C40D97}">
      <dsp:nvSpPr>
        <dsp:cNvPr id="0" name=""/>
        <dsp:cNvSpPr/>
      </dsp:nvSpPr>
      <dsp:spPr>
        <a:xfrm>
          <a:off x="0" y="3214878"/>
          <a:ext cx="5175384" cy="111230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MIT Licensed | Educational Use Only</a:t>
          </a:r>
        </a:p>
      </dsp:txBody>
      <dsp:txXfrm>
        <a:off x="54298" y="3269176"/>
        <a:ext cx="5066788" cy="1003708"/>
      </dsp:txXfrm>
    </dsp:sp>
    <dsp:sp modelId="{76CAE251-9BD3-41FA-8AB5-72306DAD1E61}">
      <dsp:nvSpPr>
        <dsp:cNvPr id="0" name=""/>
        <dsp:cNvSpPr/>
      </dsp:nvSpPr>
      <dsp:spPr>
        <a:xfrm>
          <a:off x="0" y="4407822"/>
          <a:ext cx="5175384" cy="11123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"Always do your own research before investing."</a:t>
          </a:r>
        </a:p>
      </dsp:txBody>
      <dsp:txXfrm>
        <a:off x="54298" y="4462120"/>
        <a:ext cx="5066788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ABF2-20A5-E09C-3988-4A953D2F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571" b="-445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Stock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Technical Stock Analysis &amp; Strategy Simulation Desktop App</a:t>
            </a:r>
          </a:p>
          <a:p>
            <a:r>
              <a:rPr lang="en-US" sz="1700" dirty="0"/>
              <a:t>Built with Python, PyQt5, and more.</a:t>
            </a:r>
          </a:p>
          <a:p>
            <a:r>
              <a:rPr lang="en-US" sz="1700" dirty="0"/>
              <a:t>By Abdulmajeed Almaweri, Sami, and Almoatasam Alkatabi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C41668B-F017-6CAF-F52B-798AF974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03" r="2571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 fontScale="70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C2C36"/>
                </a:solidFill>
                <a:effectLst/>
              </a:rPr>
              <a:t>This app helps you analyze stocks using real-time and past data, with tools for things like </a:t>
            </a:r>
            <a:r>
              <a:rPr lang="en-US" sz="2100" b="0" i="0" dirty="0">
                <a:solidFill>
                  <a:srgbClr val="111827"/>
                </a:solidFill>
                <a:effectLst/>
              </a:rPr>
              <a:t>Moving Averages </a:t>
            </a:r>
            <a:r>
              <a:rPr lang="en-US" sz="2100" dirty="0">
                <a:solidFill>
                  <a:srgbClr val="2C2C36"/>
                </a:solidFill>
              </a:rPr>
              <a:t>and</a:t>
            </a:r>
            <a:r>
              <a:rPr lang="en-US" sz="2100" b="0" i="0" dirty="0">
                <a:solidFill>
                  <a:srgbClr val="2C2C36"/>
                </a:solidFill>
                <a:effectLst/>
              </a:rPr>
              <a:t> </a:t>
            </a:r>
            <a:r>
              <a:rPr lang="en-US" sz="2100" b="0" i="0" dirty="0">
                <a:solidFill>
                  <a:srgbClr val="111827"/>
                </a:solidFill>
                <a:effectLst/>
              </a:rPr>
              <a:t>RSI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11827"/>
                </a:solidFill>
                <a:effectLst/>
              </a:rPr>
              <a:t> </a:t>
            </a:r>
            <a:r>
              <a:rPr lang="en-US" sz="2100" b="0" i="0" dirty="0">
                <a:solidFill>
                  <a:srgbClr val="2C2C36"/>
                </a:solidFill>
                <a:effectLst/>
              </a:rPr>
              <a:t>It gives you investment advice based on what the stock data says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C2C36"/>
                </a:solidFill>
                <a:effectLst/>
              </a:rPr>
              <a:t>You can see cool charts like candlestick and line graphs to visualize the stock trends.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C2C36"/>
                </a:solidFill>
                <a:effectLst/>
              </a:rPr>
              <a:t>It lets you test out different investment strategies, like "Buy and Hold" or "Moving Average Crossover," to see how they might have worked in the past.</a:t>
            </a:r>
          </a:p>
          <a:p>
            <a:r>
              <a:rPr lang="en-US" sz="2100" dirty="0"/>
              <a:t>Designed for educational and analytical use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PyQt5 – Used for creating desktop applications</a:t>
            </a:r>
          </a:p>
          <a:p>
            <a:r>
              <a:rPr lang="en-US" sz="1700" dirty="0"/>
              <a:t>Matplotlib – create interactive visualizations</a:t>
            </a:r>
          </a:p>
          <a:p>
            <a:r>
              <a:rPr lang="en-US" sz="1700" dirty="0" err="1"/>
              <a:t>yfinance</a:t>
            </a:r>
            <a:r>
              <a:rPr lang="en-US" sz="1700" dirty="0"/>
              <a:t> – access stock market data</a:t>
            </a:r>
          </a:p>
          <a:p>
            <a:r>
              <a:rPr lang="en-US" sz="1700" dirty="0"/>
              <a:t>Pandas – data manipulation</a:t>
            </a:r>
          </a:p>
          <a:p>
            <a:r>
              <a:rPr lang="en-US" sz="1700" dirty="0"/>
              <a:t>Ta – technical analysis for stock market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73A487-0988-C7E5-13D8-5209CA7E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6" r="37433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How to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F209D-E7A5-8045-A5E0-C7ACE3772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8850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Team &amp; Credits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AB5BC-D269-2C78-940C-267F1D694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1648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Stock Analysis Tool</vt:lpstr>
      <vt:lpstr>What it Does</vt:lpstr>
      <vt:lpstr>Libraries used</vt:lpstr>
      <vt:lpstr>How to Install</vt:lpstr>
      <vt:lpstr>Team &amp;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Alkatabi, Almoatasam</cp:lastModifiedBy>
  <cp:revision>4</cp:revision>
  <dcterms:created xsi:type="dcterms:W3CDTF">2013-01-27T09:14:16Z</dcterms:created>
  <dcterms:modified xsi:type="dcterms:W3CDTF">2025-04-22T11:44:28Z</dcterms:modified>
  <cp:category/>
</cp:coreProperties>
</file>