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entzwu.com/2020/10/21/what-is-zero-trust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pheregen.com/blockchain-technology-basics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bb4a964a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ebb4a964a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ebb4a964a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ebb4a964a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A9988"/>
                </a:solidFill>
                <a:highlight>
                  <a:schemeClr val="lt1"/>
                </a:highlight>
              </a:rPr>
              <a:t>identity and access management</a:t>
            </a:r>
            <a:r>
              <a:rPr lang="en" sz="1200">
                <a:solidFill>
                  <a:srgbClr val="1A9988"/>
                </a:solidFill>
                <a:highlight>
                  <a:schemeClr val="lt1"/>
                </a:highlight>
              </a:rPr>
              <a:t>”, or IAM, identity management comprises all the processes and technologies within an organisation that are used to </a:t>
            </a:r>
            <a:r>
              <a:rPr b="1" lang="en" sz="1200">
                <a:solidFill>
                  <a:srgbClr val="1A9988"/>
                </a:solidFill>
                <a:highlight>
                  <a:schemeClr val="lt1"/>
                </a:highlight>
              </a:rPr>
              <a:t>identify, authenticate and authorize</a:t>
            </a:r>
            <a:r>
              <a:rPr lang="en" sz="1200">
                <a:solidFill>
                  <a:srgbClr val="1A9988"/>
                </a:solidFill>
                <a:highlight>
                  <a:schemeClr val="lt1"/>
                </a:highlight>
              </a:rPr>
              <a:t> someone to access services or systems in that said organisation or other associated ones.</a:t>
            </a:r>
            <a:endParaRPr sz="1200">
              <a:solidFill>
                <a:srgbClr val="1A998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A9988"/>
                </a:solidFill>
                <a:highlight>
                  <a:schemeClr val="lt1"/>
                </a:highlight>
              </a:rPr>
              <a:t>A </a:t>
            </a:r>
            <a:r>
              <a:rPr b="1" lang="en" sz="1200">
                <a:solidFill>
                  <a:srgbClr val="1A9988"/>
                </a:solidFill>
                <a:highlight>
                  <a:schemeClr val="lt1"/>
                </a:highlight>
              </a:rPr>
              <a:t>Zero-Knowledge Proof</a:t>
            </a:r>
            <a:r>
              <a:rPr lang="en" sz="1200">
                <a:solidFill>
                  <a:srgbClr val="1A9988"/>
                </a:solidFill>
                <a:highlight>
                  <a:schemeClr val="lt1"/>
                </a:highlight>
              </a:rPr>
              <a:t> is a method of authentication that, through the use of </a:t>
            </a:r>
            <a:r>
              <a:rPr b="1" lang="en" sz="1200">
                <a:solidFill>
                  <a:srgbClr val="1A9988"/>
                </a:solidFill>
                <a:highlight>
                  <a:schemeClr val="lt1"/>
                </a:highlight>
              </a:rPr>
              <a:t>cryptography</a:t>
            </a:r>
            <a:r>
              <a:rPr lang="en" sz="1200">
                <a:solidFill>
                  <a:srgbClr val="1A9988"/>
                </a:solidFill>
                <a:highlight>
                  <a:schemeClr val="lt1"/>
                </a:highlight>
              </a:rPr>
              <a:t>, allows one entity to prove to another entity that they know a certain information or meet a certain requirement without having to disclose any of the </a:t>
            </a:r>
            <a:r>
              <a:rPr b="1" lang="en" sz="1200">
                <a:solidFill>
                  <a:srgbClr val="1A9988"/>
                </a:solidFill>
                <a:highlight>
                  <a:schemeClr val="lt1"/>
                </a:highlight>
              </a:rPr>
              <a:t>actual information that supports that proof</a:t>
            </a:r>
            <a:r>
              <a:rPr lang="en" sz="1200">
                <a:solidFill>
                  <a:srgbClr val="1A9988"/>
                </a:solidFill>
                <a:highlight>
                  <a:schemeClr val="lt1"/>
                </a:highlight>
              </a:rPr>
              <a:t>.</a:t>
            </a:r>
            <a:endParaRPr sz="1200">
              <a:solidFill>
                <a:srgbClr val="1A998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A9988"/>
                </a:solidFill>
                <a:highlight>
                  <a:schemeClr val="lt1"/>
                </a:highlight>
              </a:rPr>
              <a:t>A centralized authority is in charge of verifying data that goes through it but blockchain eliminates the need for that.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ebb4a964a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ebb4a964a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ebb4a964a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ebb4a964a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ebb4a964a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ebb4a964a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ebb4a964a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ebb4a964a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ebb4a964a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ebb4a964a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ebb4a964a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ebb4a964a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bb4a964a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bb4a964a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ebb4a964a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ebb4a964a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bb4a964a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ebb4a964a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bb4a964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ebb4a964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https://wentzwu.com/2020/10/21/what-is-zero-trust/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bb4a964a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ebb4a964a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bb4a964a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ebb4a964a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bb4a964a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ebb4a964a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https://www.spheregen.com/blockchain-technology-basics/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ebb4a964a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ebb4a964a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 of the hash in use. (Avalanche effect)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diagram shows how the blockchain is implemented and inputs stored as hash digest.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5" Type="http://schemas.openxmlformats.org/officeDocument/2006/relationships/image" Target="../media/image1.jp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vlpubs.nist.gov/nistpubs/SpecialPublications/NIST.SP.800-207.pdf" TargetMode="External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tykn.tech/identity-management-blockcha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Zero Trust Architecture with Blockchain Capabilities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Provided by NUWC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Aaron Almeida, Tuan-Son Le, David Atunlute, and Erica Gomes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1382800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Identify, authenticate and authorize.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Zero-knowledge proof as a method of authentication.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Removes the need for a </a:t>
            </a:r>
            <a:r>
              <a:rPr lang="en" sz="1800">
                <a:solidFill>
                  <a:srgbClr val="000000"/>
                </a:solidFill>
              </a:rPr>
              <a:t>centralized </a:t>
            </a:r>
            <a:r>
              <a:rPr lang="en" sz="1800">
                <a:solidFill>
                  <a:srgbClr val="000000"/>
                </a:solidFill>
              </a:rPr>
              <a:t>authority.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727650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for Identity Management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50" y="2571750"/>
            <a:ext cx="68689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1382800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Virtual Machine with scripts to enable reproducibility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Network Emulator to simulate different network topologies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Software Defined Networking to build the foundation for Zero Trust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Local blockchain solution for hosting data relevant to authentication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Web Server to connect Blockchain and SDN APIs</a:t>
            </a:r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727650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4294967295" type="title"/>
          </p:nvPr>
        </p:nvSpPr>
        <p:spPr>
          <a:xfrm>
            <a:off x="727650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325" y="482225"/>
            <a:ext cx="2192550" cy="8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550" y="96475"/>
            <a:ext cx="2378824" cy="15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352" y="3253225"/>
            <a:ext cx="4888650" cy="18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998" y="3225000"/>
            <a:ext cx="3480268" cy="19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2650" y="1709866"/>
            <a:ext cx="12319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4875" y="1747225"/>
            <a:ext cx="3471632" cy="1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98425" y="1706163"/>
            <a:ext cx="1393025" cy="13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7650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Systems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257975" y="1684200"/>
            <a:ext cx="34275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acts as a hub of communication for current and future systems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Blockchain currently holds placeholder data for authentication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Ryu controller handles network access control with the help of OpenFlow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1414216"/>
            <a:ext cx="4806374" cy="3027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1382800"/>
            <a:ext cx="76431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 network topology to provide more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types of 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VLAN/Subnet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wide encryption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Asymmetric Encryption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Public Key Infrastructure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Authentication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Single Sign-On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Single Packet Authorization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Intrusion Detection System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suspicious behavior that other systems miss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Integration with Ryu, Snort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Improvements to Blockchain solution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Better Identifiers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Alternative consensus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Permissions</a:t>
            </a:r>
            <a:endParaRPr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727650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627750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Our project aims to demonstrate the improvements Zero Trust Architecture and Blockchain can have on the security of a network. 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In order to do this we need to create a network and user interface that will emulates network traffic.</a:t>
            </a:r>
            <a:endParaRPr sz="140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4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Abstract</a:t>
            </a:r>
            <a:endParaRPr sz="27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850" y="3346074"/>
            <a:ext cx="2849149" cy="1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175" y="3145825"/>
            <a:ext cx="3092825" cy="19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80900" y="1483950"/>
            <a:ext cx="65913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Topology: </a:t>
            </a:r>
            <a:r>
              <a:rPr lang="en" sz="1600">
                <a:solidFill>
                  <a:srgbClr val="000000"/>
                </a:solidFill>
              </a:rPr>
              <a:t>the physical and inner connections  of nodes in a network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Hubs, switches, servers, printers, etc.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Router: receives, analyzes, and sends data among  connected computers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Authentication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Passwords, biometrics, Multi-factor authentication, etc 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Authorization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User accessibility, Network access control 	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Firewalls:</a:t>
            </a:r>
            <a:r>
              <a:rPr lang="en" sz="1600">
                <a:solidFill>
                  <a:srgbClr val="000000"/>
                </a:solidFill>
              </a:rPr>
              <a:t> security system that monitors and controls network traffic by blocking unauthorized access into the network </a:t>
            </a:r>
            <a:endParaRPr sz="1100"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0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Network Fundamentals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Trust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382800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Principles that guide Zero Trust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Remove the concept of trust from the network (Never trust, always verify)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Least Privilege Access Policy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Microsegmentation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Always monitor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Software Defined Networking (SDN)</a:t>
            </a:r>
            <a:endParaRPr sz="17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700">
                <a:solidFill>
                  <a:srgbClr val="000000"/>
                </a:solidFill>
              </a:rPr>
              <a:t>Enables the configuration of network devices on the software level instead of the hardware level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Trust Concepts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of Zero Trust Architecture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02250" y="4482800"/>
            <a:ext cx="85395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https://nvlpubs.nist.gov/nistpubs/SpecialPublications/NIST.SP.800-207.pdf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16650" l="0" r="-826" t="23754"/>
          <a:stretch/>
        </p:blipFill>
        <p:spPr>
          <a:xfrm>
            <a:off x="881013" y="1534637"/>
            <a:ext cx="7381975" cy="2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Technology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382800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What is distributed ledger technology?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Basically a distributed database that stores information as blocks and each new block will be chained to the previous block.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Each block contains hashed information.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Data stored on the blockchain can’t be tampered with without disrupting the entire blockchain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094" y="3319000"/>
            <a:ext cx="4633401" cy="18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in Effect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-2322" t="24104"/>
          <a:stretch/>
        </p:blipFill>
        <p:spPr>
          <a:xfrm>
            <a:off x="1485988" y="1392575"/>
            <a:ext cx="6175676" cy="33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18350" y="4713925"/>
            <a:ext cx="5111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https://tykn.tech/identity-management-blockchain/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