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7" r:id="rId3"/>
    <p:sldId id="263" r:id="rId4"/>
    <p:sldId id="268" r:id="rId5"/>
    <p:sldId id="269" r:id="rId6"/>
    <p:sldId id="270" r:id="rId7"/>
    <p:sldId id="283" r:id="rId8"/>
    <p:sldId id="284" r:id="rId9"/>
    <p:sldId id="265" r:id="rId10"/>
    <p:sldId id="260" r:id="rId11"/>
    <p:sldId id="273" r:id="rId12"/>
    <p:sldId id="274" r:id="rId13"/>
    <p:sldId id="275" r:id="rId14"/>
    <p:sldId id="277" r:id="rId15"/>
    <p:sldId id="278" r:id="rId16"/>
    <p:sldId id="287" r:id="rId17"/>
    <p:sldId id="280" r:id="rId18"/>
    <p:sldId id="276" r:id="rId19"/>
    <p:sldId id="262" r:id="rId20"/>
    <p:sldId id="281" r:id="rId21"/>
    <p:sldId id="282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46316E-6707-89E1-82F2-46519EF63B38}" v="854" dt="2025-07-11T05:35:51.657"/>
    <p1510:client id="{113CCCD8-2F7F-998C-F86B-621099A692B9}" v="90" dt="2025-07-09T13:59:24.610"/>
    <p1510:client id="{38E8A87F-78E6-9E22-4E5B-C361E164EED3}" v="427" dt="2025-07-11T07:26:31.487"/>
    <p1510:client id="{64A792D0-08B5-6744-0151-8A94D1C38D90}" v="509" dt="2025-07-11T09:16:09.6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ulrahman Al-Molegi" userId="3735ad99591590f6" providerId="Windows Live" clId="Web-{0146316E-6707-89E1-82F2-46519EF63B38}"/>
    <pc:docChg chg="addSld delSld modSld sldOrd">
      <pc:chgData name="Abdulrahman Al-Molegi" userId="3735ad99591590f6" providerId="Windows Live" clId="Web-{0146316E-6707-89E1-82F2-46519EF63B38}" dt="2025-07-11T05:35:51.657" v="845" actId="20577"/>
      <pc:docMkLst>
        <pc:docMk/>
      </pc:docMkLst>
      <pc:sldChg chg="delSp modSp del delAnim">
        <pc:chgData name="Abdulrahman Al-Molegi" userId="3735ad99591590f6" providerId="Windows Live" clId="Web-{0146316E-6707-89E1-82F2-46519EF63B38}" dt="2025-07-10T09:30:54.722" v="43"/>
        <pc:sldMkLst>
          <pc:docMk/>
          <pc:sldMk cId="3130710767" sldId="258"/>
        </pc:sldMkLst>
        <pc:spChg chg="mod">
          <ac:chgData name="Abdulrahman Al-Molegi" userId="3735ad99591590f6" providerId="Windows Live" clId="Web-{0146316E-6707-89E1-82F2-46519EF63B38}" dt="2025-07-10T09:30:35.800" v="35" actId="20577"/>
          <ac:spMkLst>
            <pc:docMk/>
            <pc:sldMk cId="3130710767" sldId="258"/>
            <ac:spMk id="3" creationId="{4E0F1F5D-AEA7-B8ED-9CBA-5B3D7CB22652}"/>
          </ac:spMkLst>
        </pc:spChg>
        <pc:picChg chg="del">
          <ac:chgData name="Abdulrahman Al-Molegi" userId="3735ad99591590f6" providerId="Windows Live" clId="Web-{0146316E-6707-89E1-82F2-46519EF63B38}" dt="2025-07-10T09:27:58.986" v="2"/>
          <ac:picMkLst>
            <pc:docMk/>
            <pc:sldMk cId="3130710767" sldId="258"/>
            <ac:picMk id="4" creationId="{21FEA755-2808-5BF1-2287-1FEFB6EC2355}"/>
          </ac:picMkLst>
        </pc:picChg>
      </pc:sldChg>
      <pc:sldChg chg="addSp delSp modSp mod setBg">
        <pc:chgData name="Abdulrahman Al-Molegi" userId="3735ad99591590f6" providerId="Windows Live" clId="Web-{0146316E-6707-89E1-82F2-46519EF63B38}" dt="2025-07-11T04:50:55.011" v="589" actId="20577"/>
        <pc:sldMkLst>
          <pc:docMk/>
          <pc:sldMk cId="2891122088" sldId="259"/>
        </pc:sldMkLst>
        <pc:spChg chg="mod">
          <ac:chgData name="Abdulrahman Al-Molegi" userId="3735ad99591590f6" providerId="Windows Live" clId="Web-{0146316E-6707-89E1-82F2-46519EF63B38}" dt="2025-07-11T04:50:55.011" v="589" actId="20577"/>
          <ac:spMkLst>
            <pc:docMk/>
            <pc:sldMk cId="2891122088" sldId="259"/>
            <ac:spMk id="2" creationId="{00000000-0000-0000-0000-000000000000}"/>
          </ac:spMkLst>
        </pc:spChg>
        <pc:spChg chg="mod">
          <ac:chgData name="Abdulrahman Al-Molegi" userId="3735ad99591590f6" providerId="Windows Live" clId="Web-{0146316E-6707-89E1-82F2-46519EF63B38}" dt="2025-07-10T21:03:14.422" v="439" actId="20577"/>
          <ac:spMkLst>
            <pc:docMk/>
            <pc:sldMk cId="2891122088" sldId="259"/>
            <ac:spMk id="3" creationId="{00000000-0000-0000-0000-000000000000}"/>
          </ac:spMkLst>
        </pc:spChg>
        <pc:spChg chg="del">
          <ac:chgData name="Abdulrahman Al-Molegi" userId="3735ad99591590f6" providerId="Windows Live" clId="Web-{0146316E-6707-89E1-82F2-46519EF63B38}" dt="2025-07-10T09:36:14.320" v="59"/>
          <ac:spMkLst>
            <pc:docMk/>
            <pc:sldMk cId="2891122088" sldId="259"/>
            <ac:spMk id="8" creationId="{5A292AEA-2528-46C0-B426-95822B6141FB}"/>
          </ac:spMkLst>
        </pc:spChg>
        <pc:spChg chg="del">
          <ac:chgData name="Abdulrahman Al-Molegi" userId="3735ad99591590f6" providerId="Windows Live" clId="Web-{0146316E-6707-89E1-82F2-46519EF63B38}" dt="2025-07-10T09:36:14.320" v="59"/>
          <ac:spMkLst>
            <pc:docMk/>
            <pc:sldMk cId="2891122088" sldId="259"/>
            <ac:spMk id="10" creationId="{D8B7B198-E4DF-43CD-AD8C-199884323745}"/>
          </ac:spMkLst>
        </pc:spChg>
        <pc:spChg chg="del">
          <ac:chgData name="Abdulrahman Al-Molegi" userId="3735ad99591590f6" providerId="Windows Live" clId="Web-{0146316E-6707-89E1-82F2-46519EF63B38}" dt="2025-07-10T09:36:14.320" v="59"/>
          <ac:spMkLst>
            <pc:docMk/>
            <pc:sldMk cId="2891122088" sldId="259"/>
            <ac:spMk id="12" creationId="{2BE67753-EA0E-4819-8D22-0B6600CF7231}"/>
          </ac:spMkLst>
        </pc:spChg>
        <pc:spChg chg="add del">
          <ac:chgData name="Abdulrahman Al-Molegi" userId="3735ad99591590f6" providerId="Windows Live" clId="Web-{0146316E-6707-89E1-82F2-46519EF63B38}" dt="2025-07-10T09:40:27.792" v="67"/>
          <ac:spMkLst>
            <pc:docMk/>
            <pc:sldMk cId="2891122088" sldId="259"/>
            <ac:spMk id="38" creationId="{5A292AEA-2528-46C0-B426-95822B6141FB}"/>
          </ac:spMkLst>
        </pc:spChg>
        <pc:spChg chg="add del">
          <ac:chgData name="Abdulrahman Al-Molegi" userId="3735ad99591590f6" providerId="Windows Live" clId="Web-{0146316E-6707-89E1-82F2-46519EF63B38}" dt="2025-07-10T09:40:27.792" v="67"/>
          <ac:spMkLst>
            <pc:docMk/>
            <pc:sldMk cId="2891122088" sldId="259"/>
            <ac:spMk id="40" creationId="{D8B7B198-E4DF-43CD-AD8C-199884323745}"/>
          </ac:spMkLst>
        </pc:spChg>
        <pc:spChg chg="add del">
          <ac:chgData name="Abdulrahman Al-Molegi" userId="3735ad99591590f6" providerId="Windows Live" clId="Web-{0146316E-6707-89E1-82F2-46519EF63B38}" dt="2025-07-10T09:40:27.792" v="67"/>
          <ac:spMkLst>
            <pc:docMk/>
            <pc:sldMk cId="2891122088" sldId="259"/>
            <ac:spMk id="42" creationId="{2BE67753-EA0E-4819-8D22-0B6600CF7231}"/>
          </ac:spMkLst>
        </pc:spChg>
        <pc:spChg chg="add del">
          <ac:chgData name="Abdulrahman Al-Molegi" userId="3735ad99591590f6" providerId="Windows Live" clId="Web-{0146316E-6707-89E1-82F2-46519EF63B38}" dt="2025-07-10T09:40:18.261" v="62"/>
          <ac:spMkLst>
            <pc:docMk/>
            <pc:sldMk cId="2891122088" sldId="259"/>
            <ac:spMk id="68" creationId="{A8DB9CD9-59B1-4D73-BC4C-98796A48EF9B}"/>
          </ac:spMkLst>
        </pc:spChg>
        <pc:spChg chg="add del">
          <ac:chgData name="Abdulrahman Al-Molegi" userId="3735ad99591590f6" providerId="Windows Live" clId="Web-{0146316E-6707-89E1-82F2-46519EF63B38}" dt="2025-07-10T09:40:18.261" v="62"/>
          <ac:spMkLst>
            <pc:docMk/>
            <pc:sldMk cId="2891122088" sldId="259"/>
            <ac:spMk id="70" creationId="{8874A6A9-41FF-4E33-AFA8-F9F81436A59E}"/>
          </ac:spMkLst>
        </pc:spChg>
        <pc:spChg chg="add del">
          <ac:chgData name="Abdulrahman Al-Molegi" userId="3735ad99591590f6" providerId="Windows Live" clId="Web-{0146316E-6707-89E1-82F2-46519EF63B38}" dt="2025-07-10T09:40:23.292" v="64"/>
          <ac:spMkLst>
            <pc:docMk/>
            <pc:sldMk cId="2891122088" sldId="259"/>
            <ac:spMk id="85" creationId="{73A25D70-4A55-4F72-B9C5-A69CDBF4DB42}"/>
          </ac:spMkLst>
        </pc:spChg>
        <pc:spChg chg="add del">
          <ac:chgData name="Abdulrahman Al-Molegi" userId="3735ad99591590f6" providerId="Windows Live" clId="Web-{0146316E-6707-89E1-82F2-46519EF63B38}" dt="2025-07-10T09:40:23.292" v="64"/>
          <ac:spMkLst>
            <pc:docMk/>
            <pc:sldMk cId="2891122088" sldId="259"/>
            <ac:spMk id="86" creationId="{54957100-6D8B-4161-9F2F-C0A949EC84C4}"/>
          </ac:spMkLst>
        </pc:spChg>
        <pc:spChg chg="add del">
          <ac:chgData name="Abdulrahman Al-Molegi" userId="3735ad99591590f6" providerId="Windows Live" clId="Web-{0146316E-6707-89E1-82F2-46519EF63B38}" dt="2025-07-10T09:40:23.292" v="64"/>
          <ac:spMkLst>
            <pc:docMk/>
            <pc:sldMk cId="2891122088" sldId="259"/>
            <ac:spMk id="87" creationId="{0BD8B065-EE51-4AE2-A94C-86249998FD7B}"/>
          </ac:spMkLst>
        </pc:spChg>
        <pc:spChg chg="add del">
          <ac:chgData name="Abdulrahman Al-Molegi" userId="3735ad99591590f6" providerId="Windows Live" clId="Web-{0146316E-6707-89E1-82F2-46519EF63B38}" dt="2025-07-10T09:40:27.761" v="66"/>
          <ac:spMkLst>
            <pc:docMk/>
            <pc:sldMk cId="2891122088" sldId="259"/>
            <ac:spMk id="89" creationId="{6DDA8CE9-E0A6-4FF2-823D-D08607606DC2}"/>
          </ac:spMkLst>
        </pc:spChg>
        <pc:spChg chg="add del">
          <ac:chgData name="Abdulrahman Al-Molegi" userId="3735ad99591590f6" providerId="Windows Live" clId="Web-{0146316E-6707-89E1-82F2-46519EF63B38}" dt="2025-07-10T09:40:27.761" v="66"/>
          <ac:spMkLst>
            <pc:docMk/>
            <pc:sldMk cId="2891122088" sldId="259"/>
            <ac:spMk id="90" creationId="{11195564-33B9-434B-9641-764F5905A56F}"/>
          </ac:spMkLst>
        </pc:spChg>
        <pc:spChg chg="add">
          <ac:chgData name="Abdulrahman Al-Molegi" userId="3735ad99591590f6" providerId="Windows Live" clId="Web-{0146316E-6707-89E1-82F2-46519EF63B38}" dt="2025-07-10T09:40:27.792" v="67"/>
          <ac:spMkLst>
            <pc:docMk/>
            <pc:sldMk cId="2891122088" sldId="259"/>
            <ac:spMk id="95" creationId="{5A292AEA-2528-46C0-B426-95822B6141FB}"/>
          </ac:spMkLst>
        </pc:spChg>
        <pc:spChg chg="add">
          <ac:chgData name="Abdulrahman Al-Molegi" userId="3735ad99591590f6" providerId="Windows Live" clId="Web-{0146316E-6707-89E1-82F2-46519EF63B38}" dt="2025-07-10T09:40:27.792" v="67"/>
          <ac:spMkLst>
            <pc:docMk/>
            <pc:sldMk cId="2891122088" sldId="259"/>
            <ac:spMk id="96" creationId="{D8B7B198-E4DF-43CD-AD8C-199884323745}"/>
          </ac:spMkLst>
        </pc:spChg>
        <pc:spChg chg="add">
          <ac:chgData name="Abdulrahman Al-Molegi" userId="3735ad99591590f6" providerId="Windows Live" clId="Web-{0146316E-6707-89E1-82F2-46519EF63B38}" dt="2025-07-10T09:40:27.792" v="67"/>
          <ac:spMkLst>
            <pc:docMk/>
            <pc:sldMk cId="2891122088" sldId="259"/>
            <ac:spMk id="97" creationId="{2BE67753-EA0E-4819-8D22-0B6600CF7231}"/>
          </ac:spMkLst>
        </pc:spChg>
        <pc:grpChg chg="del">
          <ac:chgData name="Abdulrahman Al-Molegi" userId="3735ad99591590f6" providerId="Windows Live" clId="Web-{0146316E-6707-89E1-82F2-46519EF63B38}" dt="2025-07-10T09:36:14.320" v="59"/>
          <ac:grpSpMkLst>
            <pc:docMk/>
            <pc:sldMk cId="2891122088" sldId="259"/>
            <ac:grpSpMk id="14" creationId="{D76D63AC-0421-45EC-B383-E79A61A78C6B}"/>
          </ac:grpSpMkLst>
        </pc:grpChg>
        <pc:grpChg chg="del">
          <ac:chgData name="Abdulrahman Al-Molegi" userId="3735ad99591590f6" providerId="Windows Live" clId="Web-{0146316E-6707-89E1-82F2-46519EF63B38}" dt="2025-07-10T09:36:14.320" v="59"/>
          <ac:grpSpMkLst>
            <pc:docMk/>
            <pc:sldMk cId="2891122088" sldId="259"/>
            <ac:grpSpMk id="23" creationId="{87F87F1B-42BA-4AC7-A4E2-41544DDB2CE3}"/>
          </ac:grpSpMkLst>
        </pc:grpChg>
        <pc:grpChg chg="add del">
          <ac:chgData name="Abdulrahman Al-Molegi" userId="3735ad99591590f6" providerId="Windows Live" clId="Web-{0146316E-6707-89E1-82F2-46519EF63B38}" dt="2025-07-10T09:40:27.792" v="67"/>
          <ac:grpSpMkLst>
            <pc:docMk/>
            <pc:sldMk cId="2891122088" sldId="259"/>
            <ac:grpSpMk id="44" creationId="{D76D63AC-0421-45EC-B383-E79A61A78C6B}"/>
          </ac:grpSpMkLst>
        </pc:grpChg>
        <pc:grpChg chg="del">
          <ac:chgData name="Abdulrahman Al-Molegi" userId="3735ad99591590f6" providerId="Windows Live" clId="Web-{0146316E-6707-89E1-82F2-46519EF63B38}" dt="2025-07-10T09:40:15.558" v="61"/>
          <ac:grpSpMkLst>
            <pc:docMk/>
            <pc:sldMk cId="2891122088" sldId="259"/>
            <ac:grpSpMk id="53" creationId="{87F87F1B-42BA-4AC7-A4E2-41544DDB2CE3}"/>
          </ac:grpSpMkLst>
        </pc:grpChg>
        <pc:grpChg chg="add">
          <ac:chgData name="Abdulrahman Al-Molegi" userId="3735ad99591590f6" providerId="Windows Live" clId="Web-{0146316E-6707-89E1-82F2-46519EF63B38}" dt="2025-07-10T09:40:18.261" v="62"/>
          <ac:grpSpMkLst>
            <pc:docMk/>
            <pc:sldMk cId="2891122088" sldId="259"/>
            <ac:grpSpMk id="59" creationId="{967346A5-7569-4F15-AB5D-BE3DADF192C0}"/>
          </ac:grpSpMkLst>
        </pc:grpChg>
        <pc:grpChg chg="add del">
          <ac:chgData name="Abdulrahman Al-Molegi" userId="3735ad99591590f6" providerId="Windows Live" clId="Web-{0146316E-6707-89E1-82F2-46519EF63B38}" dt="2025-07-10T09:40:18.261" v="62"/>
          <ac:grpSpMkLst>
            <pc:docMk/>
            <pc:sldMk cId="2891122088" sldId="259"/>
            <ac:grpSpMk id="72" creationId="{721D730E-1F97-4071-B143-B05E6D2599BC}"/>
          </ac:grpSpMkLst>
        </pc:grpChg>
        <pc:grpChg chg="add del">
          <ac:chgData name="Abdulrahman Al-Molegi" userId="3735ad99591590f6" providerId="Windows Live" clId="Web-{0146316E-6707-89E1-82F2-46519EF63B38}" dt="2025-07-10T09:40:27.761" v="66"/>
          <ac:grpSpMkLst>
            <pc:docMk/>
            <pc:sldMk cId="2891122088" sldId="259"/>
            <ac:grpSpMk id="78" creationId="{5A1259D8-0C3A-4069-A22F-537BBBB61A9C}"/>
          </ac:grpSpMkLst>
        </pc:grpChg>
        <pc:grpChg chg="add del">
          <ac:chgData name="Abdulrahman Al-Molegi" userId="3735ad99591590f6" providerId="Windows Live" clId="Web-{0146316E-6707-89E1-82F2-46519EF63B38}" dt="2025-07-10T09:40:23.292" v="64"/>
          <ac:grpSpMkLst>
            <pc:docMk/>
            <pc:sldMk cId="2891122088" sldId="259"/>
            <ac:grpSpMk id="80" creationId="{761945C4-D997-42F3-B59A-984CF0066715}"/>
          </ac:grpSpMkLst>
        </pc:grpChg>
        <pc:grpChg chg="add">
          <ac:chgData name="Abdulrahman Al-Molegi" userId="3735ad99591590f6" providerId="Windows Live" clId="Web-{0146316E-6707-89E1-82F2-46519EF63B38}" dt="2025-07-10T09:40:27.792" v="67"/>
          <ac:grpSpMkLst>
            <pc:docMk/>
            <pc:sldMk cId="2891122088" sldId="259"/>
            <ac:grpSpMk id="83" creationId="{87F87F1B-42BA-4AC7-A4E2-41544DDB2CE3}"/>
          </ac:grpSpMkLst>
        </pc:grpChg>
        <pc:grpChg chg="add del">
          <ac:chgData name="Abdulrahman Al-Molegi" userId="3735ad99591590f6" providerId="Windows Live" clId="Web-{0146316E-6707-89E1-82F2-46519EF63B38}" dt="2025-07-10T09:40:27.761" v="66"/>
          <ac:grpSpMkLst>
            <pc:docMk/>
            <pc:sldMk cId="2891122088" sldId="259"/>
            <ac:grpSpMk id="91" creationId="{1D18C537-E336-47C4-836B-C342A230F8F3}"/>
          </ac:grpSpMkLst>
        </pc:grpChg>
        <pc:grpChg chg="add">
          <ac:chgData name="Abdulrahman Al-Molegi" userId="3735ad99591590f6" providerId="Windows Live" clId="Web-{0146316E-6707-89E1-82F2-46519EF63B38}" dt="2025-07-10T09:40:27.792" v="67"/>
          <ac:grpSpMkLst>
            <pc:docMk/>
            <pc:sldMk cId="2891122088" sldId="259"/>
            <ac:grpSpMk id="98" creationId="{D76D63AC-0421-45EC-B383-E79A61A78C6B}"/>
          </ac:grpSpMkLst>
        </pc:grpChg>
        <pc:grpChg chg="add">
          <ac:chgData name="Abdulrahman Al-Molegi" userId="3735ad99591590f6" providerId="Windows Live" clId="Web-{0146316E-6707-89E1-82F2-46519EF63B38}" dt="2025-07-10T09:40:27.792" v="67"/>
          <ac:grpSpMkLst>
            <pc:docMk/>
            <pc:sldMk cId="2891122088" sldId="259"/>
            <ac:grpSpMk id="104" creationId="{967346A5-7569-4F15-AB5D-BE3DADF192C0}"/>
          </ac:grpSpMkLst>
        </pc:grpChg>
      </pc:sldChg>
      <pc:sldChg chg="addSp delSp modSp mod ord setBg delAnim">
        <pc:chgData name="Abdulrahman Al-Molegi" userId="3735ad99591590f6" providerId="Windows Live" clId="Web-{0146316E-6707-89E1-82F2-46519EF63B38}" dt="2025-07-11T05:25:54.909" v="794" actId="20577"/>
        <pc:sldMkLst>
          <pc:docMk/>
          <pc:sldMk cId="1513821582" sldId="260"/>
        </pc:sldMkLst>
        <pc:spChg chg="mod">
          <ac:chgData name="Abdulrahman Al-Molegi" userId="3735ad99591590f6" providerId="Windows Live" clId="Web-{0146316E-6707-89E1-82F2-46519EF63B38}" dt="2025-07-11T05:21:00.387" v="733" actId="20577"/>
          <ac:spMkLst>
            <pc:docMk/>
            <pc:sldMk cId="1513821582" sldId="260"/>
            <ac:spMk id="2" creationId="{D2D28D4B-E484-5536-0536-A0C2426FD8F7}"/>
          </ac:spMkLst>
        </pc:spChg>
        <pc:spChg chg="del mod">
          <ac:chgData name="Abdulrahman Al-Molegi" userId="3735ad99591590f6" providerId="Windows Live" clId="Web-{0146316E-6707-89E1-82F2-46519EF63B38}" dt="2025-07-10T20:16:27.400" v="168"/>
          <ac:spMkLst>
            <pc:docMk/>
            <pc:sldMk cId="1513821582" sldId="260"/>
            <ac:spMk id="3" creationId="{BDD5C9A7-6FC7-7C78-7843-90E44E01587B}"/>
          </ac:spMkLst>
        </pc:spChg>
        <pc:spChg chg="add del">
          <ac:chgData name="Abdulrahman Al-Molegi" userId="3735ad99591590f6" providerId="Windows Live" clId="Web-{0146316E-6707-89E1-82F2-46519EF63B38}" dt="2025-07-10T20:17:15.494" v="172"/>
          <ac:spMkLst>
            <pc:docMk/>
            <pc:sldMk cId="1513821582" sldId="260"/>
            <ac:spMk id="6" creationId="{BACC6370-2D7E-4714-9D71-7542949D7D5D}"/>
          </ac:spMkLst>
        </pc:spChg>
        <pc:spChg chg="add del">
          <ac:chgData name="Abdulrahman Al-Molegi" userId="3735ad99591590f6" providerId="Windows Live" clId="Web-{0146316E-6707-89E1-82F2-46519EF63B38}" dt="2025-07-10T20:17:15.494" v="172"/>
          <ac:spMkLst>
            <pc:docMk/>
            <pc:sldMk cId="1513821582" sldId="260"/>
            <ac:spMk id="7" creationId="{256B2C21-A230-48C0-8DF1-C46611373C44}"/>
          </ac:spMkLst>
        </pc:spChg>
        <pc:spChg chg="add del">
          <ac:chgData name="Abdulrahman Al-Molegi" userId="3735ad99591590f6" providerId="Windows Live" clId="Web-{0146316E-6707-89E1-82F2-46519EF63B38}" dt="2025-07-10T09:40:49.121" v="69"/>
          <ac:spMkLst>
            <pc:docMk/>
            <pc:sldMk cId="1513821582" sldId="260"/>
            <ac:spMk id="9" creationId="{C0763A76-9F1C-4FC5-82B7-DD475DA461B2}"/>
          </ac:spMkLst>
        </pc:spChg>
        <pc:spChg chg="add del">
          <ac:chgData name="Abdulrahman Al-Molegi" userId="3735ad99591590f6" providerId="Windows Live" clId="Web-{0146316E-6707-89E1-82F2-46519EF63B38}" dt="2025-07-10T09:40:49.121" v="69"/>
          <ac:spMkLst>
            <pc:docMk/>
            <pc:sldMk cId="1513821582" sldId="260"/>
            <ac:spMk id="11" creationId="{E81BF4F6-F2CF-4984-9D14-D6966D92F99F}"/>
          </ac:spMkLst>
        </pc:spChg>
        <pc:spChg chg="add del">
          <ac:chgData name="Abdulrahman Al-Molegi" userId="3735ad99591590f6" providerId="Windows Live" clId="Web-{0146316E-6707-89E1-82F2-46519EF63B38}" dt="2025-07-10T20:17:15.494" v="172"/>
          <ac:spMkLst>
            <pc:docMk/>
            <pc:sldMk cId="1513821582" sldId="260"/>
            <ac:spMk id="13" creationId="{3847E18C-932D-4C95-AABA-FEC7C9499AD7}"/>
          </ac:spMkLst>
        </pc:spChg>
        <pc:spChg chg="add del">
          <ac:chgData name="Abdulrahman Al-Molegi" userId="3735ad99591590f6" providerId="Windows Live" clId="Web-{0146316E-6707-89E1-82F2-46519EF63B38}" dt="2025-07-10T20:17:15.494" v="172"/>
          <ac:spMkLst>
            <pc:docMk/>
            <pc:sldMk cId="1513821582" sldId="260"/>
            <ac:spMk id="15" creationId="{3150CB11-0C61-439E-910F-5787759E72A0}"/>
          </ac:spMkLst>
        </pc:spChg>
        <pc:spChg chg="add">
          <ac:chgData name="Abdulrahman Al-Molegi" userId="3735ad99591590f6" providerId="Windows Live" clId="Web-{0146316E-6707-89E1-82F2-46519EF63B38}" dt="2025-07-10T20:16:27.400" v="168"/>
          <ac:spMkLst>
            <pc:docMk/>
            <pc:sldMk cId="1513821582" sldId="260"/>
            <ac:spMk id="17" creationId="{43F8A58B-5155-44CE-A5FF-7647B47D0A7A}"/>
          </ac:spMkLst>
        </pc:spChg>
        <pc:spChg chg="add del">
          <ac:chgData name="Abdulrahman Al-Molegi" userId="3735ad99591590f6" providerId="Windows Live" clId="Web-{0146316E-6707-89E1-82F2-46519EF63B38}" dt="2025-07-10T20:17:15.494" v="172"/>
          <ac:spMkLst>
            <pc:docMk/>
            <pc:sldMk cId="1513821582" sldId="260"/>
            <ac:spMk id="19" creationId="{443F2ACA-E6D6-4028-82DD-F03C262D5DE6}"/>
          </ac:spMkLst>
        </pc:spChg>
        <pc:spChg chg="add">
          <ac:chgData name="Abdulrahman Al-Molegi" userId="3735ad99591590f6" providerId="Windows Live" clId="Web-{0146316E-6707-89E1-82F2-46519EF63B38}" dt="2025-07-10T20:17:15.494" v="172"/>
          <ac:spMkLst>
            <pc:docMk/>
            <pc:sldMk cId="1513821582" sldId="260"/>
            <ac:spMk id="24" creationId="{BACC6370-2D7E-4714-9D71-7542949D7D5D}"/>
          </ac:spMkLst>
        </pc:spChg>
        <pc:spChg chg="add">
          <ac:chgData name="Abdulrahman Al-Molegi" userId="3735ad99591590f6" providerId="Windows Live" clId="Web-{0146316E-6707-89E1-82F2-46519EF63B38}" dt="2025-07-10T20:17:15.494" v="172"/>
          <ac:spMkLst>
            <pc:docMk/>
            <pc:sldMk cId="1513821582" sldId="260"/>
            <ac:spMk id="26" creationId="{F68B3F68-107C-434F-AA38-110D5EA91B85}"/>
          </ac:spMkLst>
        </pc:spChg>
        <pc:spChg chg="add">
          <ac:chgData name="Abdulrahman Al-Molegi" userId="3735ad99591590f6" providerId="Windows Live" clId="Web-{0146316E-6707-89E1-82F2-46519EF63B38}" dt="2025-07-10T20:17:15.494" v="172"/>
          <ac:spMkLst>
            <pc:docMk/>
            <pc:sldMk cId="1513821582" sldId="260"/>
            <ac:spMk id="28" creationId="{AAD0DBB9-1A4B-4391-81D4-CB19F9AB918A}"/>
          </ac:spMkLst>
        </pc:spChg>
        <pc:spChg chg="add">
          <ac:chgData name="Abdulrahman Al-Molegi" userId="3735ad99591590f6" providerId="Windows Live" clId="Web-{0146316E-6707-89E1-82F2-46519EF63B38}" dt="2025-07-10T20:17:15.494" v="172"/>
          <ac:spMkLst>
            <pc:docMk/>
            <pc:sldMk cId="1513821582" sldId="260"/>
            <ac:spMk id="30" creationId="{063BBA22-50EA-4C4D-BE05-F1CE4E63AA56}"/>
          </ac:spMkLst>
        </pc:spChg>
        <pc:graphicFrameChg chg="add mod modGraphic">
          <ac:chgData name="Abdulrahman Al-Molegi" userId="3735ad99591590f6" providerId="Windows Live" clId="Web-{0146316E-6707-89E1-82F2-46519EF63B38}" dt="2025-07-11T05:25:54.909" v="794" actId="20577"/>
          <ac:graphicFrameMkLst>
            <pc:docMk/>
            <pc:sldMk cId="1513821582" sldId="260"/>
            <ac:graphicFrameMk id="8" creationId="{45247E7A-E3F0-D4D9-F728-6647FA0CBEDB}"/>
          </ac:graphicFrameMkLst>
        </pc:graphicFrameChg>
        <pc:picChg chg="del">
          <ac:chgData name="Abdulrahman Al-Molegi" userId="3735ad99591590f6" providerId="Windows Live" clId="Web-{0146316E-6707-89E1-82F2-46519EF63B38}" dt="2025-07-10T09:27:56.142" v="1"/>
          <ac:picMkLst>
            <pc:docMk/>
            <pc:sldMk cId="1513821582" sldId="260"/>
            <ac:picMk id="4" creationId="{15A56643-2209-5EFA-3784-89A4094E5278}"/>
          </ac:picMkLst>
        </pc:picChg>
        <pc:picChg chg="add del">
          <ac:chgData name="Abdulrahman Al-Molegi" userId="3735ad99591590f6" providerId="Windows Live" clId="Web-{0146316E-6707-89E1-82F2-46519EF63B38}" dt="2025-07-10T09:40:49.121" v="69"/>
          <ac:picMkLst>
            <pc:docMk/>
            <pc:sldMk cId="1513821582" sldId="260"/>
            <ac:picMk id="5" creationId="{CDC2ADF2-1F43-F382-D5F7-4AEB5CF40DAA}"/>
          </ac:picMkLst>
        </pc:picChg>
      </pc:sldChg>
      <pc:sldChg chg="delSp modSp del delAnim">
        <pc:chgData name="Abdulrahman Al-Molegi" userId="3735ad99591590f6" providerId="Windows Live" clId="Web-{0146316E-6707-89E1-82F2-46519EF63B38}" dt="2025-07-10T09:30:56.222" v="44"/>
        <pc:sldMkLst>
          <pc:docMk/>
          <pc:sldMk cId="2345660796" sldId="261"/>
        </pc:sldMkLst>
        <pc:spChg chg="mod">
          <ac:chgData name="Abdulrahman Al-Molegi" userId="3735ad99591590f6" providerId="Windows Live" clId="Web-{0146316E-6707-89E1-82F2-46519EF63B38}" dt="2025-07-10T09:30:43.800" v="39" actId="20577"/>
          <ac:spMkLst>
            <pc:docMk/>
            <pc:sldMk cId="2345660796" sldId="261"/>
            <ac:spMk id="3" creationId="{0273C87D-E89C-E067-AF76-7DCAE478D2CB}"/>
          </ac:spMkLst>
        </pc:spChg>
        <pc:picChg chg="del">
          <ac:chgData name="Abdulrahman Al-Molegi" userId="3735ad99591590f6" providerId="Windows Live" clId="Web-{0146316E-6707-89E1-82F2-46519EF63B38}" dt="2025-07-10T09:28:02.017" v="3"/>
          <ac:picMkLst>
            <pc:docMk/>
            <pc:sldMk cId="2345660796" sldId="261"/>
            <ac:picMk id="5" creationId="{BC19C384-BC7C-7186-EAAB-0F74DC01BB98}"/>
          </ac:picMkLst>
        </pc:picChg>
      </pc:sldChg>
      <pc:sldChg chg="add ord">
        <pc:chgData name="Abdulrahman Al-Molegi" userId="3735ad99591590f6" providerId="Windows Live" clId="Web-{0146316E-6707-89E1-82F2-46519EF63B38}" dt="2025-07-10T21:02:19.124" v="421"/>
        <pc:sldMkLst>
          <pc:docMk/>
          <pc:sldMk cId="2590957622" sldId="262"/>
        </pc:sldMkLst>
      </pc:sldChg>
      <pc:sldChg chg="addSp delSp modSp new addAnim delAnim modAnim">
        <pc:chgData name="Abdulrahman Al-Molegi" userId="3735ad99591590f6" providerId="Windows Live" clId="Web-{0146316E-6707-89E1-82F2-46519EF63B38}" dt="2025-07-10T21:08:48.286" v="533"/>
        <pc:sldMkLst>
          <pc:docMk/>
          <pc:sldMk cId="2410294196" sldId="263"/>
        </pc:sldMkLst>
        <pc:spChg chg="mod">
          <ac:chgData name="Abdulrahman Al-Molegi" userId="3735ad99591590f6" providerId="Windows Live" clId="Web-{0146316E-6707-89E1-82F2-46519EF63B38}" dt="2025-07-10T21:08:48.286" v="533"/>
          <ac:spMkLst>
            <pc:docMk/>
            <pc:sldMk cId="2410294196" sldId="263"/>
            <ac:spMk id="2" creationId="{B80AD942-8E86-41D8-76A3-FABE82E7E0AF}"/>
          </ac:spMkLst>
        </pc:spChg>
        <pc:spChg chg="mod">
          <ac:chgData name="Abdulrahman Al-Molegi" userId="3735ad99591590f6" providerId="Windows Live" clId="Web-{0146316E-6707-89E1-82F2-46519EF63B38}" dt="2025-07-10T20:53:49.773" v="416" actId="20577"/>
          <ac:spMkLst>
            <pc:docMk/>
            <pc:sldMk cId="2410294196" sldId="263"/>
            <ac:spMk id="3" creationId="{9AB0FF30-FE3A-C11D-5BDE-F4F2F66D3A82}"/>
          </ac:spMkLst>
        </pc:spChg>
        <pc:spChg chg="add mod">
          <ac:chgData name="Abdulrahman Al-Molegi" userId="3735ad99591590f6" providerId="Windows Live" clId="Web-{0146316E-6707-89E1-82F2-46519EF63B38}" dt="2025-07-10T20:53:34.789" v="404" actId="1076"/>
          <ac:spMkLst>
            <pc:docMk/>
            <pc:sldMk cId="2410294196" sldId="263"/>
            <ac:spMk id="8" creationId="{29BBB00F-F196-5701-2C34-7ACB4BF451AD}"/>
          </ac:spMkLst>
        </pc:spChg>
        <pc:spChg chg="add del mod">
          <ac:chgData name="Abdulrahman Al-Molegi" userId="3735ad99591590f6" providerId="Windows Live" clId="Web-{0146316E-6707-89E1-82F2-46519EF63B38}" dt="2025-07-10T20:36:19.587" v="298"/>
          <ac:spMkLst>
            <pc:docMk/>
            <pc:sldMk cId="2410294196" sldId="263"/>
            <ac:spMk id="9" creationId="{F367E550-E2AD-3CD3-8827-2B1065AD912F}"/>
          </ac:spMkLst>
        </pc:spChg>
        <pc:spChg chg="add mod">
          <ac:chgData name="Abdulrahman Al-Molegi" userId="3735ad99591590f6" providerId="Windows Live" clId="Web-{0146316E-6707-89E1-82F2-46519EF63B38}" dt="2025-07-10T20:53:34.820" v="405" actId="1076"/>
          <ac:spMkLst>
            <pc:docMk/>
            <pc:sldMk cId="2410294196" sldId="263"/>
            <ac:spMk id="10" creationId="{8FD9EA0A-E485-A50E-D1C7-522E61A7DBB0}"/>
          </ac:spMkLst>
        </pc:spChg>
        <pc:spChg chg="add mod">
          <ac:chgData name="Abdulrahman Al-Molegi" userId="3735ad99591590f6" providerId="Windows Live" clId="Web-{0146316E-6707-89E1-82F2-46519EF63B38}" dt="2025-07-10T20:53:34.851" v="406" actId="1076"/>
          <ac:spMkLst>
            <pc:docMk/>
            <pc:sldMk cId="2410294196" sldId="263"/>
            <ac:spMk id="11" creationId="{21587D57-2A47-AA1E-E049-1EFDB59B0AD4}"/>
          </ac:spMkLst>
        </pc:spChg>
        <pc:spChg chg="add mod">
          <ac:chgData name="Abdulrahman Al-Molegi" userId="3735ad99591590f6" providerId="Windows Live" clId="Web-{0146316E-6707-89E1-82F2-46519EF63B38}" dt="2025-07-10T20:52:34.913" v="399" actId="1076"/>
          <ac:spMkLst>
            <pc:docMk/>
            <pc:sldMk cId="2410294196" sldId="263"/>
            <ac:spMk id="12" creationId="{88B1AB29-0D13-3BBD-E435-91DEB7028B95}"/>
          </ac:spMkLst>
        </pc:spChg>
        <pc:spChg chg="add mod">
          <ac:chgData name="Abdulrahman Al-Molegi" userId="3735ad99591590f6" providerId="Windows Live" clId="Web-{0146316E-6707-89E1-82F2-46519EF63B38}" dt="2025-07-10T20:54:11.039" v="418"/>
          <ac:spMkLst>
            <pc:docMk/>
            <pc:sldMk cId="2410294196" sldId="263"/>
            <ac:spMk id="13" creationId="{2A9A82A5-7F9B-427D-44EA-C7854A0F2A9D}"/>
          </ac:spMkLst>
        </pc:spChg>
        <pc:spChg chg="add mod">
          <ac:chgData name="Abdulrahman Al-Molegi" userId="3735ad99591590f6" providerId="Windows Live" clId="Web-{0146316E-6707-89E1-82F2-46519EF63B38}" dt="2025-07-10T20:53:34.929" v="409" actId="1076"/>
          <ac:spMkLst>
            <pc:docMk/>
            <pc:sldMk cId="2410294196" sldId="263"/>
            <ac:spMk id="15" creationId="{F367E550-E2AD-3CD3-8827-2B1065AD912F}"/>
          </ac:spMkLst>
        </pc:spChg>
        <pc:spChg chg="add mod">
          <ac:chgData name="Abdulrahman Al-Molegi" userId="3735ad99591590f6" providerId="Windows Live" clId="Web-{0146316E-6707-89E1-82F2-46519EF63B38}" dt="2025-07-10T20:54:02.883" v="417"/>
          <ac:spMkLst>
            <pc:docMk/>
            <pc:sldMk cId="2410294196" sldId="263"/>
            <ac:spMk id="16" creationId="{9685F4FD-31B5-9DEF-DBEC-26BEFA032819}"/>
          </ac:spMkLst>
        </pc:spChg>
        <pc:spChg chg="add mod">
          <ac:chgData name="Abdulrahman Al-Molegi" userId="3735ad99591590f6" providerId="Windows Live" clId="Web-{0146316E-6707-89E1-82F2-46519EF63B38}" dt="2025-07-10T20:54:18.102" v="419"/>
          <ac:spMkLst>
            <pc:docMk/>
            <pc:sldMk cId="2410294196" sldId="263"/>
            <ac:spMk id="17" creationId="{DD1397D8-891A-670E-BDA6-4434986557EC}"/>
          </ac:spMkLst>
        </pc:spChg>
        <pc:spChg chg="add mod">
          <ac:chgData name="Abdulrahman Al-Molegi" userId="3735ad99591590f6" providerId="Windows Live" clId="Web-{0146316E-6707-89E1-82F2-46519EF63B38}" dt="2025-07-10T20:54:24.243" v="420"/>
          <ac:spMkLst>
            <pc:docMk/>
            <pc:sldMk cId="2410294196" sldId="263"/>
            <ac:spMk id="18" creationId="{66A5C80A-9CC5-51E7-F805-87B86C64363D}"/>
          </ac:spMkLst>
        </pc:spChg>
        <pc:spChg chg="add mod">
          <ac:chgData name="Abdulrahman Al-Molegi" userId="3735ad99591590f6" providerId="Windows Live" clId="Web-{0146316E-6707-89E1-82F2-46519EF63B38}" dt="2025-07-10T20:52:40.194" v="400" actId="1076"/>
          <ac:spMkLst>
            <pc:docMk/>
            <pc:sldMk cId="2410294196" sldId="263"/>
            <ac:spMk id="19" creationId="{DE022CA5-D3AB-A557-2DE6-F8ACE885CD73}"/>
          </ac:spMkLst>
        </pc:spChg>
        <pc:cxnChg chg="add mod">
          <ac:chgData name="Abdulrahman Al-Molegi" userId="3735ad99591590f6" providerId="Windows Live" clId="Web-{0146316E-6707-89E1-82F2-46519EF63B38}" dt="2025-07-10T20:53:34.711" v="401" actId="1076"/>
          <ac:cxnSpMkLst>
            <pc:docMk/>
            <pc:sldMk cId="2410294196" sldId="263"/>
            <ac:cxnSpMk id="4" creationId="{8ED576E0-3678-6AB8-78A1-B27BF191B842}"/>
          </ac:cxnSpMkLst>
        </pc:cxnChg>
        <pc:cxnChg chg="add mod">
          <ac:chgData name="Abdulrahman Al-Molegi" userId="3735ad99591590f6" providerId="Windows Live" clId="Web-{0146316E-6707-89E1-82F2-46519EF63B38}" dt="2025-07-10T20:53:34.726" v="402" actId="1076"/>
          <ac:cxnSpMkLst>
            <pc:docMk/>
            <pc:sldMk cId="2410294196" sldId="263"/>
            <ac:cxnSpMk id="5" creationId="{6556E891-CC9B-CC4E-8C69-AB29CB94E3BF}"/>
          </ac:cxnSpMkLst>
        </pc:cxnChg>
        <pc:cxnChg chg="add del mod">
          <ac:chgData name="Abdulrahman Al-Molegi" userId="3735ad99591590f6" providerId="Windows Live" clId="Web-{0146316E-6707-89E1-82F2-46519EF63B38}" dt="2025-07-10T20:36:19.587" v="299"/>
          <ac:cxnSpMkLst>
            <pc:docMk/>
            <pc:sldMk cId="2410294196" sldId="263"/>
            <ac:cxnSpMk id="6" creationId="{CD911A91-9962-7AF4-4A8F-1A69C430C9B5}"/>
          </ac:cxnSpMkLst>
        </pc:cxnChg>
        <pc:cxnChg chg="add mod">
          <ac:chgData name="Abdulrahman Al-Molegi" userId="3735ad99591590f6" providerId="Windows Live" clId="Web-{0146316E-6707-89E1-82F2-46519EF63B38}" dt="2025-07-10T20:53:34.758" v="403" actId="1076"/>
          <ac:cxnSpMkLst>
            <pc:docMk/>
            <pc:sldMk cId="2410294196" sldId="263"/>
            <ac:cxnSpMk id="7" creationId="{7B5F37DF-DE19-9618-AD15-4B76E11A9455}"/>
          </ac:cxnSpMkLst>
        </pc:cxnChg>
        <pc:cxnChg chg="add mod">
          <ac:chgData name="Abdulrahman Al-Molegi" userId="3735ad99591590f6" providerId="Windows Live" clId="Web-{0146316E-6707-89E1-82F2-46519EF63B38}" dt="2025-07-10T20:53:34.898" v="408" actId="1076"/>
          <ac:cxnSpMkLst>
            <pc:docMk/>
            <pc:sldMk cId="2410294196" sldId="263"/>
            <ac:cxnSpMk id="14" creationId="{CD911A91-9962-7AF4-4A8F-1A69C430C9B5}"/>
          </ac:cxnSpMkLst>
        </pc:cxnChg>
      </pc:sldChg>
      <pc:sldChg chg="modSp new del">
        <pc:chgData name="Abdulrahman Al-Molegi" userId="3735ad99591590f6" providerId="Windows Live" clId="Web-{0146316E-6707-89E1-82F2-46519EF63B38}" dt="2025-07-11T05:20:41.730" v="730"/>
        <pc:sldMkLst>
          <pc:docMk/>
          <pc:sldMk cId="3684717190" sldId="264"/>
        </pc:sldMkLst>
        <pc:spChg chg="mod">
          <ac:chgData name="Abdulrahman Al-Molegi" userId="3735ad99591590f6" providerId="Windows Live" clId="Web-{0146316E-6707-89E1-82F2-46519EF63B38}" dt="2025-07-10T13:34:35.486" v="95" actId="20577"/>
          <ac:spMkLst>
            <pc:docMk/>
            <pc:sldMk cId="3684717190" sldId="264"/>
            <ac:spMk id="3" creationId="{9A46D7CE-BD4F-03B5-0051-D495E99649F7}"/>
          </ac:spMkLst>
        </pc:spChg>
      </pc:sldChg>
      <pc:sldChg chg="addSp delSp modSp new addAnim">
        <pc:chgData name="Abdulrahman Al-Molegi" userId="3735ad99591590f6" providerId="Windows Live" clId="Web-{0146316E-6707-89E1-82F2-46519EF63B38}" dt="2025-07-10T21:26:54.473" v="583" actId="1076"/>
        <pc:sldMkLst>
          <pc:docMk/>
          <pc:sldMk cId="4002858980" sldId="265"/>
        </pc:sldMkLst>
        <pc:spChg chg="mod">
          <ac:chgData name="Abdulrahman Al-Molegi" userId="3735ad99591590f6" providerId="Windows Live" clId="Web-{0146316E-6707-89E1-82F2-46519EF63B38}" dt="2025-07-10T21:08:59.864" v="534"/>
          <ac:spMkLst>
            <pc:docMk/>
            <pc:sldMk cId="4002858980" sldId="265"/>
            <ac:spMk id="2" creationId="{E97FED1E-2C32-70E4-6E6B-903C353148FE}"/>
          </ac:spMkLst>
        </pc:spChg>
        <pc:spChg chg="del mod">
          <ac:chgData name="Abdulrahman Al-Molegi" userId="3735ad99591590f6" providerId="Windows Live" clId="Web-{0146316E-6707-89E1-82F2-46519EF63B38}" dt="2025-07-10T20:13:26.241" v="138"/>
          <ac:spMkLst>
            <pc:docMk/>
            <pc:sldMk cId="4002858980" sldId="265"/>
            <ac:spMk id="3" creationId="{2FCA5C77-ACF0-5A38-17BD-BE4E949F9C4D}"/>
          </ac:spMkLst>
        </pc:spChg>
        <pc:picChg chg="add mod ord modCrop">
          <ac:chgData name="Abdulrahman Al-Molegi" userId="3735ad99591590f6" providerId="Windows Live" clId="Web-{0146316E-6707-89E1-82F2-46519EF63B38}" dt="2025-07-10T21:26:54.457" v="582" actId="1076"/>
          <ac:picMkLst>
            <pc:docMk/>
            <pc:sldMk cId="4002858980" sldId="265"/>
            <ac:picMk id="4" creationId="{C1D44F02-235A-B3BD-804D-02183D91D87D}"/>
          </ac:picMkLst>
        </pc:picChg>
        <pc:picChg chg="add mod modCrop">
          <ac:chgData name="Abdulrahman Al-Molegi" userId="3735ad99591590f6" providerId="Windows Live" clId="Web-{0146316E-6707-89E1-82F2-46519EF63B38}" dt="2025-07-10T21:25:07.018" v="579" actId="1076"/>
          <ac:picMkLst>
            <pc:docMk/>
            <pc:sldMk cId="4002858980" sldId="265"/>
            <ac:picMk id="6" creationId="{9B3DC9D0-1208-2994-E38F-D05065029325}"/>
          </ac:picMkLst>
        </pc:picChg>
        <pc:picChg chg="add mod modCrop">
          <ac:chgData name="Abdulrahman Al-Molegi" userId="3735ad99591590f6" providerId="Windows Live" clId="Web-{0146316E-6707-89E1-82F2-46519EF63B38}" dt="2025-07-10T21:26:54.473" v="583" actId="1076"/>
          <ac:picMkLst>
            <pc:docMk/>
            <pc:sldMk cId="4002858980" sldId="265"/>
            <ac:picMk id="7" creationId="{FC2651BE-8DFB-BEED-CBCA-318592BC50A6}"/>
          </ac:picMkLst>
        </pc:picChg>
        <pc:picChg chg="add mod modCrop">
          <ac:chgData name="Abdulrahman Al-Molegi" userId="3735ad99591590f6" providerId="Windows Live" clId="Web-{0146316E-6707-89E1-82F2-46519EF63B38}" dt="2025-07-10T21:25:03.049" v="578" actId="1076"/>
          <ac:picMkLst>
            <pc:docMk/>
            <pc:sldMk cId="4002858980" sldId="265"/>
            <ac:picMk id="8" creationId="{0C7868C4-F43C-F300-EE96-35631996A163}"/>
          </ac:picMkLst>
        </pc:picChg>
      </pc:sldChg>
      <pc:sldChg chg="addSp delSp modSp new del">
        <pc:chgData name="Abdulrahman Al-Molegi" userId="3735ad99591590f6" providerId="Windows Live" clId="Web-{0146316E-6707-89E1-82F2-46519EF63B38}" dt="2025-07-10T21:11:33.225" v="543"/>
        <pc:sldMkLst>
          <pc:docMk/>
          <pc:sldMk cId="4171694788" sldId="266"/>
        </pc:sldMkLst>
        <pc:spChg chg="del">
          <ac:chgData name="Abdulrahman Al-Molegi" userId="3735ad99591590f6" providerId="Windows Live" clId="Web-{0146316E-6707-89E1-82F2-46519EF63B38}" dt="2025-07-10T20:24:28.687" v="186"/>
          <ac:spMkLst>
            <pc:docMk/>
            <pc:sldMk cId="4171694788" sldId="266"/>
            <ac:spMk id="3" creationId="{D4F771FB-6ADF-C6A4-83B3-48C6B210C6BE}"/>
          </ac:spMkLst>
        </pc:spChg>
        <pc:spChg chg="add del mod">
          <ac:chgData name="Abdulrahman Al-Molegi" userId="3735ad99591590f6" providerId="Windows Live" clId="Web-{0146316E-6707-89E1-82F2-46519EF63B38}" dt="2025-07-10T20:24:16.781" v="185"/>
          <ac:spMkLst>
            <pc:docMk/>
            <pc:sldMk cId="4171694788" sldId="266"/>
            <ac:spMk id="4" creationId="{A773CCD4-031B-B120-E2FC-063D54D948A5}"/>
          </ac:spMkLst>
        </pc:spChg>
        <pc:picChg chg="add mod ord modCrop">
          <ac:chgData name="Abdulrahman Al-Molegi" userId="3735ad99591590f6" providerId="Windows Live" clId="Web-{0146316E-6707-89E1-82F2-46519EF63B38}" dt="2025-07-10T20:25:29.094" v="198" actId="1076"/>
          <ac:picMkLst>
            <pc:docMk/>
            <pc:sldMk cId="4171694788" sldId="266"/>
            <ac:picMk id="5" creationId="{E10F2ADF-F2E8-2D0A-0E2A-F14ADC111016}"/>
          </ac:picMkLst>
        </pc:picChg>
        <pc:picChg chg="add mod modCrop">
          <ac:chgData name="Abdulrahman Al-Molegi" userId="3735ad99591590f6" providerId="Windows Live" clId="Web-{0146316E-6707-89E1-82F2-46519EF63B38}" dt="2025-07-10T20:25:38.266" v="200" actId="1076"/>
          <ac:picMkLst>
            <pc:docMk/>
            <pc:sldMk cId="4171694788" sldId="266"/>
            <ac:picMk id="7" creationId="{E725D9CD-2236-1267-B607-3772A5B056F0}"/>
          </ac:picMkLst>
        </pc:picChg>
      </pc:sldChg>
      <pc:sldChg chg="addSp modSp new mod setBg">
        <pc:chgData name="Abdulrahman Al-Molegi" userId="3735ad99591590f6" providerId="Windows Live" clId="Web-{0146316E-6707-89E1-82F2-46519EF63B38}" dt="2025-07-11T04:51:08.011" v="590"/>
        <pc:sldMkLst>
          <pc:docMk/>
          <pc:sldMk cId="3303993974" sldId="267"/>
        </pc:sldMkLst>
        <pc:spChg chg="mod">
          <ac:chgData name="Abdulrahman Al-Molegi" userId="3735ad99591590f6" providerId="Windows Live" clId="Web-{0146316E-6707-89E1-82F2-46519EF63B38}" dt="2025-07-10T21:08:14.723" v="532" actId="20577"/>
          <ac:spMkLst>
            <pc:docMk/>
            <pc:sldMk cId="3303993974" sldId="267"/>
            <ac:spMk id="2" creationId="{A819AEF6-17BF-7A13-0358-3948FC625F57}"/>
          </ac:spMkLst>
        </pc:spChg>
        <pc:spChg chg="mod">
          <ac:chgData name="Abdulrahman Al-Molegi" userId="3735ad99591590f6" providerId="Windows Live" clId="Web-{0146316E-6707-89E1-82F2-46519EF63B38}" dt="2025-07-11T04:51:08.011" v="590"/>
          <ac:spMkLst>
            <pc:docMk/>
            <pc:sldMk cId="3303993974" sldId="267"/>
            <ac:spMk id="3" creationId="{94197EE5-69FD-611C-0713-C60A3AD2B663}"/>
          </ac:spMkLst>
        </pc:spChg>
        <pc:spChg chg="add">
          <ac:chgData name="Abdulrahman Al-Molegi" userId="3735ad99591590f6" providerId="Windows Live" clId="Web-{0146316E-6707-89E1-82F2-46519EF63B38}" dt="2025-07-10T21:07:20.113" v="521"/>
          <ac:spMkLst>
            <pc:docMk/>
            <pc:sldMk cId="3303993974" sldId="267"/>
            <ac:spMk id="8" creationId="{18873D23-2DCF-4B31-A009-95721C06E8E1}"/>
          </ac:spMkLst>
        </pc:spChg>
        <pc:spChg chg="add">
          <ac:chgData name="Abdulrahman Al-Molegi" userId="3735ad99591590f6" providerId="Windows Live" clId="Web-{0146316E-6707-89E1-82F2-46519EF63B38}" dt="2025-07-10T21:07:20.113" v="521"/>
          <ac:spMkLst>
            <pc:docMk/>
            <pc:sldMk cId="3303993974" sldId="267"/>
            <ac:spMk id="10" creationId="{C13EF075-D4EF-4929-ADBC-91B27DA19955}"/>
          </ac:spMkLst>
        </pc:spChg>
        <pc:grpChg chg="add">
          <ac:chgData name="Abdulrahman Al-Molegi" userId="3735ad99591590f6" providerId="Windows Live" clId="Web-{0146316E-6707-89E1-82F2-46519EF63B38}" dt="2025-07-10T21:07:20.113" v="521"/>
          <ac:grpSpMkLst>
            <pc:docMk/>
            <pc:sldMk cId="3303993974" sldId="267"/>
            <ac:grpSpMk id="12" creationId="{DAA26DFA-AAB2-4973-9C17-16D587C7B198}"/>
          </ac:grpSpMkLst>
        </pc:grpChg>
      </pc:sldChg>
      <pc:sldChg chg="addSp delSp modSp new addAnim delAnim">
        <pc:chgData name="Abdulrahman Al-Molegi" userId="3735ad99591590f6" providerId="Windows Live" clId="Web-{0146316E-6707-89E1-82F2-46519EF63B38}" dt="2025-07-11T05:13:09.063" v="658" actId="1076"/>
        <pc:sldMkLst>
          <pc:docMk/>
          <pc:sldMk cId="297910516" sldId="268"/>
        </pc:sldMkLst>
        <pc:spChg chg="mod">
          <ac:chgData name="Abdulrahman Al-Molegi" userId="3735ad99591590f6" providerId="Windows Live" clId="Web-{0146316E-6707-89E1-82F2-46519EF63B38}" dt="2025-07-11T05:08:08.056" v="604" actId="20577"/>
          <ac:spMkLst>
            <pc:docMk/>
            <pc:sldMk cId="297910516" sldId="268"/>
            <ac:spMk id="2" creationId="{18A81E67-B19B-7F33-3BA6-D1248CF2F1C0}"/>
          </ac:spMkLst>
        </pc:spChg>
        <pc:spChg chg="del">
          <ac:chgData name="Abdulrahman Al-Molegi" userId="3735ad99591590f6" providerId="Windows Live" clId="Web-{0146316E-6707-89E1-82F2-46519EF63B38}" dt="2025-07-11T05:07:14.852" v="599"/>
          <ac:spMkLst>
            <pc:docMk/>
            <pc:sldMk cId="297910516" sldId="268"/>
            <ac:spMk id="3" creationId="{751124E5-4D08-0390-2926-222A885E877A}"/>
          </ac:spMkLst>
        </pc:spChg>
        <pc:spChg chg="add del mod">
          <ac:chgData name="Abdulrahman Al-Molegi" userId="3735ad99591590f6" providerId="Windows Live" clId="Web-{0146316E-6707-89E1-82F2-46519EF63B38}" dt="2025-07-11T05:11:59.687" v="647"/>
          <ac:spMkLst>
            <pc:docMk/>
            <pc:sldMk cId="297910516" sldId="268"/>
            <ac:spMk id="6" creationId="{9CC2520D-4A9A-065F-B453-AB7C24F9BD5A}"/>
          </ac:spMkLst>
        </pc:spChg>
        <pc:spChg chg="add mod">
          <ac:chgData name="Abdulrahman Al-Molegi" userId="3735ad99591590f6" providerId="Windows Live" clId="Web-{0146316E-6707-89E1-82F2-46519EF63B38}" dt="2025-07-11T05:13:09.063" v="658" actId="1076"/>
          <ac:spMkLst>
            <pc:docMk/>
            <pc:sldMk cId="297910516" sldId="268"/>
            <ac:spMk id="7" creationId="{E95F1027-C213-1ED4-B04B-A4CC24CF4224}"/>
          </ac:spMkLst>
        </pc:spChg>
        <pc:picChg chg="add mod ord">
          <ac:chgData name="Abdulrahman Al-Molegi" userId="3735ad99591590f6" providerId="Windows Live" clId="Web-{0146316E-6707-89E1-82F2-46519EF63B38}" dt="2025-07-11T05:07:30.118" v="603" actId="14100"/>
          <ac:picMkLst>
            <pc:docMk/>
            <pc:sldMk cId="297910516" sldId="268"/>
            <ac:picMk id="4" creationId="{DE3C414C-2421-14F7-4BA0-8C04BF746106}"/>
          </ac:picMkLst>
        </pc:picChg>
        <pc:picChg chg="add mod">
          <ac:chgData name="Abdulrahman Al-Molegi" userId="3735ad99591590f6" providerId="Windows Live" clId="Web-{0146316E-6707-89E1-82F2-46519EF63B38}" dt="2025-07-11T05:08:41.729" v="607" actId="1076"/>
          <ac:picMkLst>
            <pc:docMk/>
            <pc:sldMk cId="297910516" sldId="268"/>
            <ac:picMk id="5" creationId="{23FF6FCD-2D6C-6143-89A8-849C1C6B5EB0}"/>
          </ac:picMkLst>
        </pc:picChg>
      </pc:sldChg>
      <pc:sldChg chg="addSp delSp modSp new addAnim">
        <pc:chgData name="Abdulrahman Al-Molegi" userId="3735ad99591590f6" providerId="Windows Live" clId="Web-{0146316E-6707-89E1-82F2-46519EF63B38}" dt="2025-07-11T05:18:18.664" v="718"/>
        <pc:sldMkLst>
          <pc:docMk/>
          <pc:sldMk cId="2261878339" sldId="269"/>
        </pc:sldMkLst>
        <pc:spChg chg="mod">
          <ac:chgData name="Abdulrahman Al-Molegi" userId="3735ad99591590f6" providerId="Windows Live" clId="Web-{0146316E-6707-89E1-82F2-46519EF63B38}" dt="2025-07-11T05:14:57.706" v="670"/>
          <ac:spMkLst>
            <pc:docMk/>
            <pc:sldMk cId="2261878339" sldId="269"/>
            <ac:spMk id="2" creationId="{9C638D5B-5A08-9C36-C39F-AF2BB9905A63}"/>
          </ac:spMkLst>
        </pc:spChg>
        <pc:spChg chg="del">
          <ac:chgData name="Abdulrahman Al-Molegi" userId="3735ad99591590f6" providerId="Windows Live" clId="Web-{0146316E-6707-89E1-82F2-46519EF63B38}" dt="2025-07-11T05:15:37.832" v="671"/>
          <ac:spMkLst>
            <pc:docMk/>
            <pc:sldMk cId="2261878339" sldId="269"/>
            <ac:spMk id="3" creationId="{BB2B87B9-C6E0-7B83-35EF-71EE20FC3E7F}"/>
          </ac:spMkLst>
        </pc:spChg>
        <pc:spChg chg="add mod">
          <ac:chgData name="Abdulrahman Al-Molegi" userId="3735ad99591590f6" providerId="Windows Live" clId="Web-{0146316E-6707-89E1-82F2-46519EF63B38}" dt="2025-07-11T05:17:53.617" v="716" actId="14100"/>
          <ac:spMkLst>
            <pc:docMk/>
            <pc:sldMk cId="2261878339" sldId="269"/>
            <ac:spMk id="4" creationId="{48BC0DA4-0275-AF0A-174C-FC45225B0841}"/>
          </ac:spMkLst>
        </pc:spChg>
        <pc:spChg chg="add mod">
          <ac:chgData name="Abdulrahman Al-Molegi" userId="3735ad99591590f6" providerId="Windows Live" clId="Web-{0146316E-6707-89E1-82F2-46519EF63B38}" dt="2025-07-11T05:17:47.242" v="715" actId="14100"/>
          <ac:spMkLst>
            <pc:docMk/>
            <pc:sldMk cId="2261878339" sldId="269"/>
            <ac:spMk id="5" creationId="{4238B21C-57DF-9F96-CBB3-ED15DA3245B4}"/>
          </ac:spMkLst>
        </pc:spChg>
      </pc:sldChg>
      <pc:sldChg chg="modSp new">
        <pc:chgData name="Abdulrahman Al-Molegi" userId="3735ad99591590f6" providerId="Windows Live" clId="Web-{0146316E-6707-89E1-82F2-46519EF63B38}" dt="2025-07-11T05:19:31.369" v="729"/>
        <pc:sldMkLst>
          <pc:docMk/>
          <pc:sldMk cId="371788468" sldId="270"/>
        </pc:sldMkLst>
        <pc:spChg chg="mod">
          <ac:chgData name="Abdulrahman Al-Molegi" userId="3735ad99591590f6" providerId="Windows Live" clId="Web-{0146316E-6707-89E1-82F2-46519EF63B38}" dt="2025-07-11T05:19:31.369" v="729"/>
          <ac:spMkLst>
            <pc:docMk/>
            <pc:sldMk cId="371788468" sldId="270"/>
            <ac:spMk id="2" creationId="{F108D361-499D-1E13-9675-3ADDD18138CA}"/>
          </ac:spMkLst>
        </pc:spChg>
      </pc:sldChg>
      <pc:sldChg chg="modSp new">
        <pc:chgData name="Abdulrahman Al-Molegi" userId="3735ad99591590f6" providerId="Windows Live" clId="Web-{0146316E-6707-89E1-82F2-46519EF63B38}" dt="2025-07-11T05:35:51.657" v="845" actId="20577"/>
        <pc:sldMkLst>
          <pc:docMk/>
          <pc:sldMk cId="1504774839" sldId="271"/>
        </pc:sldMkLst>
        <pc:spChg chg="mod">
          <ac:chgData name="Abdulrahman Al-Molegi" userId="3735ad99591590f6" providerId="Windows Live" clId="Web-{0146316E-6707-89E1-82F2-46519EF63B38}" dt="2025-07-11T05:30:50.963" v="819" actId="20577"/>
          <ac:spMkLst>
            <pc:docMk/>
            <pc:sldMk cId="1504774839" sldId="271"/>
            <ac:spMk id="2" creationId="{D8CDCBD0-D6C3-E567-994E-0077863E591B}"/>
          </ac:spMkLst>
        </pc:spChg>
        <pc:spChg chg="mod">
          <ac:chgData name="Abdulrahman Al-Molegi" userId="3735ad99591590f6" providerId="Windows Live" clId="Web-{0146316E-6707-89E1-82F2-46519EF63B38}" dt="2025-07-11T05:35:51.657" v="845" actId="20577"/>
          <ac:spMkLst>
            <pc:docMk/>
            <pc:sldMk cId="1504774839" sldId="271"/>
            <ac:spMk id="3" creationId="{9E15FE4A-1111-9930-7390-D967A6A5B661}"/>
          </ac:spMkLst>
        </pc:spChg>
      </pc:sldChg>
    </pc:docChg>
  </pc:docChgLst>
  <pc:docChgLst>
    <pc:chgData name="Abdulrahman Al-Molegi" userId="3735ad99591590f6" providerId="Windows Live" clId="Web-{113CCCD8-2F7F-998C-F86B-621099A692B9}"/>
    <pc:docChg chg="addSld delSld modSld sldOrd">
      <pc:chgData name="Abdulrahman Al-Molegi" userId="3735ad99591590f6" providerId="Windows Live" clId="Web-{113CCCD8-2F7F-998C-F86B-621099A692B9}" dt="2025-07-09T13:59:24.610" v="85" actId="20577"/>
      <pc:docMkLst>
        <pc:docMk/>
      </pc:docMkLst>
      <pc:sldChg chg="del">
        <pc:chgData name="Abdulrahman Al-Molegi" userId="3735ad99591590f6" providerId="Windows Live" clId="Web-{113CCCD8-2F7F-998C-F86B-621099A692B9}" dt="2025-07-09T13:48:41.896" v="2"/>
        <pc:sldMkLst>
          <pc:docMk/>
          <pc:sldMk cId="109857222" sldId="256"/>
        </pc:sldMkLst>
      </pc:sldChg>
      <pc:sldChg chg="addSp modSp add addAnim">
        <pc:chgData name="Abdulrahman Al-Molegi" userId="3735ad99591590f6" providerId="Windows Live" clId="Web-{113CCCD8-2F7F-998C-F86B-621099A692B9}" dt="2025-07-09T13:58:27.953" v="69"/>
        <pc:sldMkLst>
          <pc:docMk/>
          <pc:sldMk cId="3130710767" sldId="258"/>
        </pc:sldMkLst>
      </pc:sldChg>
      <pc:sldChg chg="addSp modSp add mod setBg">
        <pc:chgData name="Abdulrahman Al-Molegi" userId="3735ad99591590f6" providerId="Windows Live" clId="Web-{113CCCD8-2F7F-998C-F86B-621099A692B9}" dt="2025-07-09T13:57:03.045" v="67" actId="20577"/>
        <pc:sldMkLst>
          <pc:docMk/>
          <pc:sldMk cId="2891122088" sldId="259"/>
        </pc:sldMkLst>
        <pc:spChg chg="mod">
          <ac:chgData name="Abdulrahman Al-Molegi" userId="3735ad99591590f6" providerId="Windows Live" clId="Web-{113CCCD8-2F7F-998C-F86B-621099A692B9}" dt="2025-07-09T13:56:54.498" v="63" actId="20577"/>
          <ac:spMkLst>
            <pc:docMk/>
            <pc:sldMk cId="2891122088" sldId="259"/>
            <ac:spMk id="2" creationId="{00000000-0000-0000-0000-000000000000}"/>
          </ac:spMkLst>
        </pc:spChg>
        <pc:spChg chg="mod">
          <ac:chgData name="Abdulrahman Al-Molegi" userId="3735ad99591590f6" providerId="Windows Live" clId="Web-{113CCCD8-2F7F-998C-F86B-621099A692B9}" dt="2025-07-09T13:57:03.045" v="67" actId="20577"/>
          <ac:spMkLst>
            <pc:docMk/>
            <pc:sldMk cId="2891122088" sldId="259"/>
            <ac:spMk id="3" creationId="{00000000-0000-0000-0000-000000000000}"/>
          </ac:spMkLst>
        </pc:spChg>
      </pc:sldChg>
      <pc:sldChg chg="addSp modSp add ord replId addAnim">
        <pc:chgData name="Abdulrahman Al-Molegi" userId="3735ad99591590f6" providerId="Windows Live" clId="Web-{113CCCD8-2F7F-998C-F86B-621099A692B9}" dt="2025-07-09T13:58:02.437" v="68"/>
        <pc:sldMkLst>
          <pc:docMk/>
          <pc:sldMk cId="1513821582" sldId="260"/>
        </pc:sldMkLst>
      </pc:sldChg>
      <pc:sldChg chg="addSp delSp modSp add replId addAnim">
        <pc:chgData name="Abdulrahman Al-Molegi" userId="3735ad99591590f6" providerId="Windows Live" clId="Web-{113CCCD8-2F7F-998C-F86B-621099A692B9}" dt="2025-07-09T13:59:24.610" v="85" actId="20577"/>
        <pc:sldMkLst>
          <pc:docMk/>
          <pc:sldMk cId="2345660796" sldId="261"/>
        </pc:sldMkLst>
      </pc:sldChg>
    </pc:docChg>
  </pc:docChgLst>
  <pc:docChgLst>
    <pc:chgData name="Abdulrahman Al-Molegi" userId="3735ad99591590f6" providerId="Windows Live" clId="Web-{64A792D0-08B5-6744-0151-8A94D1C38D90}"/>
    <pc:docChg chg="addSld delSld modSld">
      <pc:chgData name="Abdulrahman Al-Molegi" userId="3735ad99591590f6" providerId="Windows Live" clId="Web-{64A792D0-08B5-6744-0151-8A94D1C38D90}" dt="2025-07-11T09:16:09.697" v="394" actId="20577"/>
      <pc:docMkLst>
        <pc:docMk/>
      </pc:docMkLst>
      <pc:sldChg chg="addSp modSp addAnim">
        <pc:chgData name="Abdulrahman Al-Molegi" userId="3735ad99591590f6" providerId="Windows Live" clId="Web-{64A792D0-08B5-6744-0151-8A94D1C38D90}" dt="2025-07-11T08:33:05.684" v="201"/>
        <pc:sldMkLst>
          <pc:docMk/>
          <pc:sldMk cId="2891122088" sldId="259"/>
        </pc:sldMkLst>
        <pc:picChg chg="add mod modCrop">
          <ac:chgData name="Abdulrahman Al-Molegi" userId="3735ad99591590f6" providerId="Windows Live" clId="Web-{64A792D0-08B5-6744-0151-8A94D1C38D90}" dt="2025-07-11T08:31:47.902" v="190" actId="1076"/>
          <ac:picMkLst>
            <pc:docMk/>
            <pc:sldMk cId="2891122088" sldId="259"/>
            <ac:picMk id="4" creationId="{6F67905E-EFB6-2F79-B4E0-DB9D100BBC93}"/>
          </ac:picMkLst>
        </pc:picChg>
        <pc:picChg chg="add mod modCrop">
          <ac:chgData name="Abdulrahman Al-Molegi" userId="3735ad99591590f6" providerId="Windows Live" clId="Web-{64A792D0-08B5-6744-0151-8A94D1C38D90}" dt="2025-07-11T08:32:31.324" v="197"/>
          <ac:picMkLst>
            <pc:docMk/>
            <pc:sldMk cId="2891122088" sldId="259"/>
            <ac:picMk id="5" creationId="{22933621-5465-B71D-146F-1452D02F0D85}"/>
          </ac:picMkLst>
        </pc:picChg>
        <pc:picChg chg="add mod">
          <ac:chgData name="Abdulrahman Al-Molegi" userId="3735ad99591590f6" providerId="Windows Live" clId="Web-{64A792D0-08B5-6744-0151-8A94D1C38D90}" dt="2025-07-11T08:31:45.808" v="189" actId="1076"/>
          <ac:picMkLst>
            <pc:docMk/>
            <pc:sldMk cId="2891122088" sldId="259"/>
            <ac:picMk id="6" creationId="{CB7FAAF2-62DC-08FC-6028-F2591AF43942}"/>
          </ac:picMkLst>
        </pc:picChg>
        <pc:picChg chg="add mod modCrop">
          <ac:chgData name="Abdulrahman Al-Molegi" userId="3735ad99591590f6" providerId="Windows Live" clId="Web-{64A792D0-08B5-6744-0151-8A94D1C38D90}" dt="2025-07-11T08:32:18.965" v="195"/>
          <ac:picMkLst>
            <pc:docMk/>
            <pc:sldMk cId="2891122088" sldId="259"/>
            <ac:picMk id="7" creationId="{183809CB-B8CF-FF1A-F890-3F3028F64450}"/>
          </ac:picMkLst>
        </pc:picChg>
        <pc:picChg chg="add mod modCrop">
          <ac:chgData name="Abdulrahman Al-Molegi" userId="3735ad99591590f6" providerId="Windows Live" clId="Web-{64A792D0-08B5-6744-0151-8A94D1C38D90}" dt="2025-07-11T08:32:02.543" v="193"/>
          <ac:picMkLst>
            <pc:docMk/>
            <pc:sldMk cId="2891122088" sldId="259"/>
            <ac:picMk id="8" creationId="{9C0E451F-2B43-D0C7-91B5-CBC2A504CAC7}"/>
          </ac:picMkLst>
        </pc:picChg>
        <pc:picChg chg="add mod">
          <ac:chgData name="Abdulrahman Al-Molegi" userId="3735ad99591590f6" providerId="Windows Live" clId="Web-{64A792D0-08B5-6744-0151-8A94D1C38D90}" dt="2025-07-11T08:32:45.262" v="200" actId="1076"/>
          <ac:picMkLst>
            <pc:docMk/>
            <pc:sldMk cId="2891122088" sldId="259"/>
            <ac:picMk id="9" creationId="{29E48185-E1CE-AB68-1E6F-D3C4F5A45455}"/>
          </ac:picMkLst>
        </pc:picChg>
      </pc:sldChg>
      <pc:sldChg chg="addSp modSp">
        <pc:chgData name="Abdulrahman Al-Molegi" userId="3735ad99591590f6" providerId="Windows Live" clId="Web-{64A792D0-08B5-6744-0151-8A94D1C38D90}" dt="2025-07-11T08:54:54.552" v="361" actId="20577"/>
        <pc:sldMkLst>
          <pc:docMk/>
          <pc:sldMk cId="1513821582" sldId="260"/>
        </pc:sldMkLst>
        <pc:spChg chg="add mod">
          <ac:chgData name="Abdulrahman Al-Molegi" userId="3735ad99591590f6" providerId="Windows Live" clId="Web-{64A792D0-08B5-6744-0151-8A94D1C38D90}" dt="2025-07-11T08:35:05.749" v="223" actId="14100"/>
          <ac:spMkLst>
            <pc:docMk/>
            <pc:sldMk cId="1513821582" sldId="260"/>
            <ac:spMk id="21" creationId="{A4D50E88-735C-E170-4477-1391D10E8824}"/>
          </ac:spMkLst>
        </pc:spChg>
        <pc:graphicFrameChg chg="modGraphic">
          <ac:chgData name="Abdulrahman Al-Molegi" userId="3735ad99591590f6" providerId="Windows Live" clId="Web-{64A792D0-08B5-6744-0151-8A94D1C38D90}" dt="2025-07-11T08:54:54.552" v="361" actId="20577"/>
          <ac:graphicFrameMkLst>
            <pc:docMk/>
            <pc:sldMk cId="1513821582" sldId="260"/>
            <ac:graphicFrameMk id="8" creationId="{45247E7A-E3F0-D4D9-F728-6647FA0CBEDB}"/>
          </ac:graphicFrameMkLst>
        </pc:graphicFrameChg>
      </pc:sldChg>
      <pc:sldChg chg="addSp modSp addAnim">
        <pc:chgData name="Abdulrahman Al-Molegi" userId="3735ad99591590f6" providerId="Windows Live" clId="Web-{64A792D0-08B5-6744-0151-8A94D1C38D90}" dt="2025-07-11T09:16:09.697" v="394" actId="20577"/>
        <pc:sldMkLst>
          <pc:docMk/>
          <pc:sldMk cId="2590957622" sldId="262"/>
        </pc:sldMkLst>
        <pc:spChg chg="mod">
          <ac:chgData name="Abdulrahman Al-Molegi" userId="3735ad99591590f6" providerId="Windows Live" clId="Web-{64A792D0-08B5-6744-0151-8A94D1C38D90}" dt="2025-07-11T08:44:05.710" v="335" actId="14100"/>
          <ac:spMkLst>
            <pc:docMk/>
            <pc:sldMk cId="2590957622" sldId="262"/>
            <ac:spMk id="2" creationId="{A2A5A6B6-7A34-6636-CCEB-0DB6670977E4}"/>
          </ac:spMkLst>
        </pc:spChg>
        <pc:spChg chg="add mod">
          <ac:chgData name="Abdulrahman Al-Molegi" userId="3735ad99591590f6" providerId="Windows Live" clId="Web-{64A792D0-08B5-6744-0151-8A94D1C38D90}" dt="2025-07-11T08:36:25.844" v="241" actId="20577"/>
          <ac:spMkLst>
            <pc:docMk/>
            <pc:sldMk cId="2590957622" sldId="262"/>
            <ac:spMk id="4" creationId="{20DD40C3-BBD2-3C5B-2043-E2333D20A332}"/>
          </ac:spMkLst>
        </pc:spChg>
        <pc:spChg chg="mod">
          <ac:chgData name="Abdulrahman Al-Molegi" userId="3735ad99591590f6" providerId="Windows Live" clId="Web-{64A792D0-08B5-6744-0151-8A94D1C38D90}" dt="2025-07-11T09:16:09.697" v="394" actId="20577"/>
          <ac:spMkLst>
            <pc:docMk/>
            <pc:sldMk cId="2590957622" sldId="262"/>
            <ac:spMk id="7" creationId="{6518530E-8B53-B1B9-4140-A8A94DD2FAD9}"/>
          </ac:spMkLst>
        </pc:spChg>
      </pc:sldChg>
      <pc:sldChg chg="addSp modSp">
        <pc:chgData name="Abdulrahman Al-Molegi" userId="3735ad99591590f6" providerId="Windows Live" clId="Web-{64A792D0-08B5-6744-0151-8A94D1C38D90}" dt="2025-07-11T08:40:39.910" v="304" actId="14100"/>
        <pc:sldMkLst>
          <pc:docMk/>
          <pc:sldMk cId="2410294196" sldId="263"/>
        </pc:sldMkLst>
        <pc:spChg chg="mod">
          <ac:chgData name="Abdulrahman Al-Molegi" userId="3735ad99591590f6" providerId="Windows Live" clId="Web-{64A792D0-08B5-6744-0151-8A94D1C38D90}" dt="2025-07-11T08:40:39.910" v="304" actId="14100"/>
          <ac:spMkLst>
            <pc:docMk/>
            <pc:sldMk cId="2410294196" sldId="263"/>
            <ac:spMk id="2" creationId="{B80AD942-8E86-41D8-76A3-FABE82E7E0AF}"/>
          </ac:spMkLst>
        </pc:spChg>
        <pc:spChg chg="add mod">
          <ac:chgData name="Abdulrahman Al-Molegi" userId="3735ad99591590f6" providerId="Windows Live" clId="Web-{64A792D0-08B5-6744-0151-8A94D1C38D90}" dt="2025-07-11T08:33:50.998" v="204" actId="20577"/>
          <ac:spMkLst>
            <pc:docMk/>
            <pc:sldMk cId="2410294196" sldId="263"/>
            <ac:spMk id="9" creationId="{708A6B82-C105-9EE1-A06A-21EC611B683A}"/>
          </ac:spMkLst>
        </pc:spChg>
      </pc:sldChg>
      <pc:sldChg chg="addSp modSp modAnim">
        <pc:chgData name="Abdulrahman Al-Molegi" userId="3735ad99591590f6" providerId="Windows Live" clId="Web-{64A792D0-08B5-6744-0151-8A94D1C38D90}" dt="2025-07-11T08:54:31.786" v="360"/>
        <pc:sldMkLst>
          <pc:docMk/>
          <pc:sldMk cId="4002858980" sldId="265"/>
        </pc:sldMkLst>
        <pc:spChg chg="mod">
          <ac:chgData name="Abdulrahman Al-Molegi" userId="3735ad99591590f6" providerId="Windows Live" clId="Web-{64A792D0-08B5-6744-0151-8A94D1C38D90}" dt="2025-07-11T08:42:21.583" v="315" actId="14100"/>
          <ac:spMkLst>
            <pc:docMk/>
            <pc:sldMk cId="4002858980" sldId="265"/>
            <ac:spMk id="2" creationId="{E97FED1E-2C32-70E4-6E6B-903C353148FE}"/>
          </ac:spMkLst>
        </pc:spChg>
        <pc:spChg chg="add mod">
          <ac:chgData name="Abdulrahman Al-Molegi" userId="3735ad99591590f6" providerId="Windows Live" clId="Web-{64A792D0-08B5-6744-0151-8A94D1C38D90}" dt="2025-07-11T08:34:31.045" v="216" actId="20577"/>
          <ac:spMkLst>
            <pc:docMk/>
            <pc:sldMk cId="4002858980" sldId="265"/>
            <ac:spMk id="5" creationId="{D0B21DBA-97F1-5E98-D8F5-C8B7455B9C06}"/>
          </ac:spMkLst>
        </pc:spChg>
      </pc:sldChg>
      <pc:sldChg chg="addSp modSp">
        <pc:chgData name="Abdulrahman Al-Molegi" userId="3735ad99591590f6" providerId="Windows Live" clId="Web-{64A792D0-08B5-6744-0151-8A94D1C38D90}" dt="2025-07-11T08:33:39.950" v="202" actId="20577"/>
        <pc:sldMkLst>
          <pc:docMk/>
          <pc:sldMk cId="3303993974" sldId="267"/>
        </pc:sldMkLst>
        <pc:spChg chg="add mod">
          <ac:chgData name="Abdulrahman Al-Molegi" userId="3735ad99591590f6" providerId="Windows Live" clId="Web-{64A792D0-08B5-6744-0151-8A94D1C38D90}" dt="2025-07-11T08:33:39.950" v="202" actId="20577"/>
          <ac:spMkLst>
            <pc:docMk/>
            <pc:sldMk cId="3303993974" sldId="267"/>
            <ac:spMk id="5" creationId="{325E9608-A509-500E-6DD8-D0FE92207B90}"/>
          </ac:spMkLst>
        </pc:spChg>
      </pc:sldChg>
      <pc:sldChg chg="addSp modSp">
        <pc:chgData name="Abdulrahman Al-Molegi" userId="3735ad99591590f6" providerId="Windows Live" clId="Web-{64A792D0-08B5-6744-0151-8A94D1C38D90}" dt="2025-07-11T08:34:00.013" v="206" actId="20577"/>
        <pc:sldMkLst>
          <pc:docMk/>
          <pc:sldMk cId="297910516" sldId="268"/>
        </pc:sldMkLst>
        <pc:spChg chg="add mod">
          <ac:chgData name="Abdulrahman Al-Molegi" userId="3735ad99591590f6" providerId="Windows Live" clId="Web-{64A792D0-08B5-6744-0151-8A94D1C38D90}" dt="2025-07-11T08:34:00.013" v="206" actId="20577"/>
          <ac:spMkLst>
            <pc:docMk/>
            <pc:sldMk cId="297910516" sldId="268"/>
            <ac:spMk id="6" creationId="{71A48D94-EEF9-D6E5-272E-8F7BC0FC7A25}"/>
          </ac:spMkLst>
        </pc:spChg>
      </pc:sldChg>
      <pc:sldChg chg="addSp modSp">
        <pc:chgData name="Abdulrahman Al-Molegi" userId="3735ad99591590f6" providerId="Windows Live" clId="Web-{64A792D0-08B5-6744-0151-8A94D1C38D90}" dt="2025-07-11T08:41:23.520" v="307"/>
        <pc:sldMkLst>
          <pc:docMk/>
          <pc:sldMk cId="2261878339" sldId="269"/>
        </pc:sldMkLst>
        <pc:spChg chg="mod">
          <ac:chgData name="Abdulrahman Al-Molegi" userId="3735ad99591590f6" providerId="Windows Live" clId="Web-{64A792D0-08B5-6744-0151-8A94D1C38D90}" dt="2025-07-11T08:41:23.520" v="307"/>
          <ac:spMkLst>
            <pc:docMk/>
            <pc:sldMk cId="2261878339" sldId="269"/>
            <ac:spMk id="2" creationId="{9C638D5B-5A08-9C36-C39F-AF2BB9905A63}"/>
          </ac:spMkLst>
        </pc:spChg>
        <pc:spChg chg="mod">
          <ac:chgData name="Abdulrahman Al-Molegi" userId="3735ad99591590f6" providerId="Windows Live" clId="Web-{64A792D0-08B5-6744-0151-8A94D1C38D90}" dt="2025-07-11T08:17:52.605" v="129" actId="1076"/>
          <ac:spMkLst>
            <pc:docMk/>
            <pc:sldMk cId="2261878339" sldId="269"/>
            <ac:spMk id="4" creationId="{48BC0DA4-0275-AF0A-174C-FC45225B0841}"/>
          </ac:spMkLst>
        </pc:spChg>
        <pc:spChg chg="mod">
          <ac:chgData name="Abdulrahman Al-Molegi" userId="3735ad99591590f6" providerId="Windows Live" clId="Web-{64A792D0-08B5-6744-0151-8A94D1C38D90}" dt="2025-07-11T08:17:52.636" v="130" actId="1076"/>
          <ac:spMkLst>
            <pc:docMk/>
            <pc:sldMk cId="2261878339" sldId="269"/>
            <ac:spMk id="5" creationId="{4238B21C-57DF-9F96-CBB3-ED15DA3245B4}"/>
          </ac:spMkLst>
        </pc:spChg>
        <pc:spChg chg="add mod">
          <ac:chgData name="Abdulrahman Al-Molegi" userId="3735ad99591590f6" providerId="Windows Live" clId="Web-{64A792D0-08B5-6744-0151-8A94D1C38D90}" dt="2025-07-11T08:34:10.888" v="208" actId="20577"/>
          <ac:spMkLst>
            <pc:docMk/>
            <pc:sldMk cId="2261878339" sldId="269"/>
            <ac:spMk id="6" creationId="{36782B1C-1DF0-F466-4BA7-D43F83A83843}"/>
          </ac:spMkLst>
        </pc:spChg>
      </pc:sldChg>
      <pc:sldChg chg="addSp delSp modSp addAnim">
        <pc:chgData name="Abdulrahman Al-Molegi" userId="3735ad99591590f6" providerId="Windows Live" clId="Web-{64A792D0-08B5-6744-0151-8A94D1C38D90}" dt="2025-07-11T08:41:46.114" v="309"/>
        <pc:sldMkLst>
          <pc:docMk/>
          <pc:sldMk cId="371788468" sldId="270"/>
        </pc:sldMkLst>
        <pc:spChg chg="mod">
          <ac:chgData name="Abdulrahman Al-Molegi" userId="3735ad99591590f6" providerId="Windows Live" clId="Web-{64A792D0-08B5-6744-0151-8A94D1C38D90}" dt="2025-07-11T08:41:46.114" v="309"/>
          <ac:spMkLst>
            <pc:docMk/>
            <pc:sldMk cId="371788468" sldId="270"/>
            <ac:spMk id="2" creationId="{F108D361-499D-1E13-9675-3ADDD18138CA}"/>
          </ac:spMkLst>
        </pc:spChg>
        <pc:spChg chg="del">
          <ac:chgData name="Abdulrahman Al-Molegi" userId="3735ad99591590f6" providerId="Windows Live" clId="Web-{64A792D0-08B5-6744-0151-8A94D1C38D90}" dt="2025-07-11T07:33:42.271" v="19"/>
          <ac:spMkLst>
            <pc:docMk/>
            <pc:sldMk cId="371788468" sldId="270"/>
            <ac:spMk id="3" creationId="{B95FDEF5-AD24-0A85-5656-FFD876C720EE}"/>
          </ac:spMkLst>
        </pc:spChg>
        <pc:spChg chg="add mod">
          <ac:chgData name="Abdulrahman Al-Molegi" userId="3735ad99591590f6" providerId="Windows Live" clId="Web-{64A792D0-08B5-6744-0151-8A94D1C38D90}" dt="2025-07-11T08:34:15.420" v="210" actId="20577"/>
          <ac:spMkLst>
            <pc:docMk/>
            <pc:sldMk cId="371788468" sldId="270"/>
            <ac:spMk id="5" creationId="{D7ACC6E1-E886-066D-28A9-E2D0BBE80AC0}"/>
          </ac:spMkLst>
        </pc:spChg>
        <pc:spChg chg="add mod">
          <ac:chgData name="Abdulrahman Al-Molegi" userId="3735ad99591590f6" providerId="Windows Live" clId="Web-{64A792D0-08B5-6744-0151-8A94D1C38D90}" dt="2025-07-11T08:21:58.032" v="164" actId="20577"/>
          <ac:spMkLst>
            <pc:docMk/>
            <pc:sldMk cId="371788468" sldId="270"/>
            <ac:spMk id="8" creationId="{5C3B45CA-8DDA-9D66-4DAC-FD91346967D2}"/>
          </ac:spMkLst>
        </pc:spChg>
        <pc:picChg chg="add mod ord">
          <ac:chgData name="Abdulrahman Al-Molegi" userId="3735ad99591590f6" providerId="Windows Live" clId="Web-{64A792D0-08B5-6744-0151-8A94D1C38D90}" dt="2025-07-11T07:57:50.659" v="36" actId="1076"/>
          <ac:picMkLst>
            <pc:docMk/>
            <pc:sldMk cId="371788468" sldId="270"/>
            <ac:picMk id="4" creationId="{8F548AF5-AF85-B0C6-BD9B-C6A257D0D5FA}"/>
          </ac:picMkLst>
        </pc:picChg>
        <pc:picChg chg="add mod modCrop">
          <ac:chgData name="Abdulrahman Al-Molegi" userId="3735ad99591590f6" providerId="Windows Live" clId="Web-{64A792D0-08B5-6744-0151-8A94D1C38D90}" dt="2025-07-11T07:57:50.690" v="37" actId="1076"/>
          <ac:picMkLst>
            <pc:docMk/>
            <pc:sldMk cId="371788468" sldId="270"/>
            <ac:picMk id="6" creationId="{60D863E0-3A3B-4079-FB72-C0BA974D74E0}"/>
          </ac:picMkLst>
        </pc:picChg>
        <pc:picChg chg="add mod">
          <ac:chgData name="Abdulrahman Al-Molegi" userId="3735ad99591590f6" providerId="Windows Live" clId="Web-{64A792D0-08B5-6744-0151-8A94D1C38D90}" dt="2025-07-11T07:57:50.690" v="38" actId="1076"/>
          <ac:picMkLst>
            <pc:docMk/>
            <pc:sldMk cId="371788468" sldId="270"/>
            <ac:picMk id="7" creationId="{8CE5452D-963F-76BA-0FF4-7B4E55F5A9CE}"/>
          </ac:picMkLst>
        </pc:picChg>
      </pc:sldChg>
      <pc:sldChg chg="addSp modSp">
        <pc:chgData name="Abdulrahman Al-Molegi" userId="3735ad99591590f6" providerId="Windows Live" clId="Web-{64A792D0-08B5-6744-0151-8A94D1C38D90}" dt="2025-07-11T08:57:17.430" v="363" actId="20577"/>
        <pc:sldMkLst>
          <pc:docMk/>
          <pc:sldMk cId="3139503679" sldId="273"/>
        </pc:sldMkLst>
        <pc:spChg chg="add mod">
          <ac:chgData name="Abdulrahman Al-Molegi" userId="3735ad99591590f6" providerId="Windows Live" clId="Web-{64A792D0-08B5-6744-0151-8A94D1C38D90}" dt="2025-07-11T08:35:20.890" v="225" actId="20577"/>
          <ac:spMkLst>
            <pc:docMk/>
            <pc:sldMk cId="3139503679" sldId="273"/>
            <ac:spMk id="28" creationId="{53D29337-A848-07C8-A537-E2CE71C517B0}"/>
          </ac:spMkLst>
        </pc:spChg>
        <pc:graphicFrameChg chg="modGraphic">
          <ac:chgData name="Abdulrahman Al-Molegi" userId="3735ad99591590f6" providerId="Windows Live" clId="Web-{64A792D0-08B5-6744-0151-8A94D1C38D90}" dt="2025-07-11T08:57:17.430" v="363" actId="20577"/>
          <ac:graphicFrameMkLst>
            <pc:docMk/>
            <pc:sldMk cId="3139503679" sldId="273"/>
            <ac:graphicFrameMk id="4" creationId="{5B04EA26-E1D7-4C7F-67DB-8F34B39CC710}"/>
          </ac:graphicFrameMkLst>
        </pc:graphicFrameChg>
      </pc:sldChg>
      <pc:sldChg chg="addSp modSp">
        <pc:chgData name="Abdulrahman Al-Molegi" userId="3735ad99591590f6" providerId="Windows Live" clId="Web-{64A792D0-08B5-6744-0151-8A94D1C38D90}" dt="2025-07-11T08:35:30.671" v="227" actId="20577"/>
        <pc:sldMkLst>
          <pc:docMk/>
          <pc:sldMk cId="2601082153" sldId="274"/>
        </pc:sldMkLst>
        <pc:spChg chg="add mod">
          <ac:chgData name="Abdulrahman Al-Molegi" userId="3735ad99591590f6" providerId="Windows Live" clId="Web-{64A792D0-08B5-6744-0151-8A94D1C38D90}" dt="2025-07-11T08:35:30.671" v="227" actId="20577"/>
          <ac:spMkLst>
            <pc:docMk/>
            <pc:sldMk cId="2601082153" sldId="274"/>
            <ac:spMk id="3" creationId="{A9A1168A-92C6-9511-130F-4D56064B9B78}"/>
          </ac:spMkLst>
        </pc:spChg>
      </pc:sldChg>
      <pc:sldChg chg="addSp modSp">
        <pc:chgData name="Abdulrahman Al-Molegi" userId="3735ad99591590f6" providerId="Windows Live" clId="Web-{64A792D0-08B5-6744-0151-8A94D1C38D90}" dt="2025-07-11T08:35:40.296" v="229" actId="20577"/>
        <pc:sldMkLst>
          <pc:docMk/>
          <pc:sldMk cId="2243460918" sldId="275"/>
        </pc:sldMkLst>
        <pc:spChg chg="add mod">
          <ac:chgData name="Abdulrahman Al-Molegi" userId="3735ad99591590f6" providerId="Windows Live" clId="Web-{64A792D0-08B5-6744-0151-8A94D1C38D90}" dt="2025-07-11T08:35:40.296" v="229" actId="20577"/>
          <ac:spMkLst>
            <pc:docMk/>
            <pc:sldMk cId="2243460918" sldId="275"/>
            <ac:spMk id="3" creationId="{E0A22091-CFEF-6460-6298-591FB050CFB2}"/>
          </ac:spMkLst>
        </pc:spChg>
      </pc:sldChg>
      <pc:sldChg chg="addSp modSp">
        <pc:chgData name="Abdulrahman Al-Molegi" userId="3735ad99591590f6" providerId="Windows Live" clId="Web-{64A792D0-08B5-6744-0151-8A94D1C38D90}" dt="2025-07-11T09:01:59.137" v="365" actId="20577"/>
        <pc:sldMkLst>
          <pc:docMk/>
          <pc:sldMk cId="656167325" sldId="276"/>
        </pc:sldMkLst>
        <pc:spChg chg="add mod">
          <ac:chgData name="Abdulrahman Al-Molegi" userId="3735ad99591590f6" providerId="Windows Live" clId="Web-{64A792D0-08B5-6744-0151-8A94D1C38D90}" dt="2025-07-11T08:36:19.922" v="239" actId="20577"/>
          <ac:spMkLst>
            <pc:docMk/>
            <pc:sldMk cId="656167325" sldId="276"/>
            <ac:spMk id="25" creationId="{B2B9303F-B75B-D24C-5268-036EDCA69F96}"/>
          </ac:spMkLst>
        </pc:spChg>
        <pc:graphicFrameChg chg="modGraphic">
          <ac:chgData name="Abdulrahman Al-Molegi" userId="3735ad99591590f6" providerId="Windows Live" clId="Web-{64A792D0-08B5-6744-0151-8A94D1C38D90}" dt="2025-07-11T09:01:59.137" v="365" actId="20577"/>
          <ac:graphicFrameMkLst>
            <pc:docMk/>
            <pc:sldMk cId="656167325" sldId="276"/>
            <ac:graphicFrameMk id="8" creationId="{05C6CF0D-2AA7-9C23-786C-78F9F8C1F062}"/>
          </ac:graphicFrameMkLst>
        </pc:graphicFrameChg>
      </pc:sldChg>
      <pc:sldChg chg="addSp modSp">
        <pc:chgData name="Abdulrahman Al-Molegi" userId="3735ad99591590f6" providerId="Windows Live" clId="Web-{64A792D0-08B5-6744-0151-8A94D1C38D90}" dt="2025-07-11T08:42:32.396" v="316" actId="20577"/>
        <pc:sldMkLst>
          <pc:docMk/>
          <pc:sldMk cId="1534841493" sldId="277"/>
        </pc:sldMkLst>
        <pc:spChg chg="add mod">
          <ac:chgData name="Abdulrahman Al-Molegi" userId="3735ad99591590f6" providerId="Windows Live" clId="Web-{64A792D0-08B5-6744-0151-8A94D1C38D90}" dt="2025-07-11T08:35:45.827" v="231" actId="20577"/>
          <ac:spMkLst>
            <pc:docMk/>
            <pc:sldMk cId="1534841493" sldId="277"/>
            <ac:spMk id="27" creationId="{27C7C6BB-493C-F14F-6E9A-F6DE27DE4E10}"/>
          </ac:spMkLst>
        </pc:spChg>
        <pc:spChg chg="mod">
          <ac:chgData name="Abdulrahman Al-Molegi" userId="3735ad99591590f6" providerId="Windows Live" clId="Web-{64A792D0-08B5-6744-0151-8A94D1C38D90}" dt="2025-07-11T08:42:32.396" v="316" actId="20577"/>
          <ac:spMkLst>
            <pc:docMk/>
            <pc:sldMk cId="1534841493" sldId="277"/>
            <ac:spMk id="286" creationId="{0A0E909E-21E7-A3F0-CCE3-78AD09596AD5}"/>
          </ac:spMkLst>
        </pc:spChg>
      </pc:sldChg>
      <pc:sldChg chg="addSp modSp">
        <pc:chgData name="Abdulrahman Al-Molegi" userId="3735ad99591590f6" providerId="Windows Live" clId="Web-{64A792D0-08B5-6744-0151-8A94D1C38D90}" dt="2025-07-11T08:42:38.521" v="317" actId="20577"/>
        <pc:sldMkLst>
          <pc:docMk/>
          <pc:sldMk cId="2323588973" sldId="278"/>
        </pc:sldMkLst>
        <pc:spChg chg="add mod">
          <ac:chgData name="Abdulrahman Al-Molegi" userId="3735ad99591590f6" providerId="Windows Live" clId="Web-{64A792D0-08B5-6744-0151-8A94D1C38D90}" dt="2025-07-11T08:35:51.999" v="233" actId="20577"/>
          <ac:spMkLst>
            <pc:docMk/>
            <pc:sldMk cId="2323588973" sldId="278"/>
            <ac:spMk id="3" creationId="{F0FF5BA9-A09F-8AD2-EB26-828BECBB68F6}"/>
          </ac:spMkLst>
        </pc:spChg>
        <pc:spChg chg="mod">
          <ac:chgData name="Abdulrahman Al-Molegi" userId="3735ad99591590f6" providerId="Windows Live" clId="Web-{64A792D0-08B5-6744-0151-8A94D1C38D90}" dt="2025-07-11T08:42:38.521" v="317" actId="20577"/>
          <ac:spMkLst>
            <pc:docMk/>
            <pc:sldMk cId="2323588973" sldId="278"/>
            <ac:spMk id="286" creationId="{B9D89C50-BB7A-4094-0B75-7567D157CEB8}"/>
          </ac:spMkLst>
        </pc:spChg>
      </pc:sldChg>
      <pc:sldChg chg="addSp modSp del">
        <pc:chgData name="Abdulrahman Al-Molegi" userId="3735ad99591590f6" providerId="Windows Live" clId="Web-{64A792D0-08B5-6744-0151-8A94D1C38D90}" dt="2025-07-11T08:47:01.416" v="359"/>
        <pc:sldMkLst>
          <pc:docMk/>
          <pc:sldMk cId="1141490260" sldId="279"/>
        </pc:sldMkLst>
        <pc:spChg chg="add mod">
          <ac:chgData name="Abdulrahman Al-Molegi" userId="3735ad99591590f6" providerId="Windows Live" clId="Web-{64A792D0-08B5-6744-0151-8A94D1C38D90}" dt="2025-07-11T08:36:01.796" v="235" actId="20577"/>
          <ac:spMkLst>
            <pc:docMk/>
            <pc:sldMk cId="1141490260" sldId="279"/>
            <ac:spMk id="28" creationId="{3B009BD9-CDC8-A4DB-E01F-A519CE316532}"/>
          </ac:spMkLst>
        </pc:spChg>
        <pc:spChg chg="mod">
          <ac:chgData name="Abdulrahman Al-Molegi" userId="3735ad99591590f6" providerId="Windows Live" clId="Web-{64A792D0-08B5-6744-0151-8A94D1C38D90}" dt="2025-07-11T08:45:57.181" v="350" actId="20577"/>
          <ac:spMkLst>
            <pc:docMk/>
            <pc:sldMk cId="1141490260" sldId="279"/>
            <ac:spMk id="286" creationId="{59558F56-A564-3CC0-0FA2-BE7C7B5F1D60}"/>
          </ac:spMkLst>
        </pc:spChg>
      </pc:sldChg>
      <pc:sldChg chg="addSp modSp">
        <pc:chgData name="Abdulrahman Al-Molegi" userId="3735ad99591590f6" providerId="Windows Live" clId="Web-{64A792D0-08B5-6744-0151-8A94D1C38D90}" dt="2025-07-11T08:36:10.281" v="237" actId="20577"/>
        <pc:sldMkLst>
          <pc:docMk/>
          <pc:sldMk cId="3855292189" sldId="280"/>
        </pc:sldMkLst>
        <pc:spChg chg="add mod">
          <ac:chgData name="Abdulrahman Al-Molegi" userId="3735ad99591590f6" providerId="Windows Live" clId="Web-{64A792D0-08B5-6744-0151-8A94D1C38D90}" dt="2025-07-11T08:36:10.281" v="237" actId="20577"/>
          <ac:spMkLst>
            <pc:docMk/>
            <pc:sldMk cId="3855292189" sldId="280"/>
            <ac:spMk id="3" creationId="{D2FB0C5B-15AA-1722-3F2A-80035E0296F1}"/>
          </ac:spMkLst>
        </pc:spChg>
      </pc:sldChg>
      <pc:sldChg chg="addSp delSp modSp">
        <pc:chgData name="Abdulrahman Al-Molegi" userId="3735ad99591590f6" providerId="Windows Live" clId="Web-{64A792D0-08B5-6744-0151-8A94D1C38D90}" dt="2025-07-11T08:44:34.664" v="340"/>
        <pc:sldMkLst>
          <pc:docMk/>
          <pc:sldMk cId="3439173482" sldId="281"/>
        </pc:sldMkLst>
        <pc:spChg chg="mod">
          <ac:chgData name="Abdulrahman Al-Molegi" userId="3735ad99591590f6" providerId="Windows Live" clId="Web-{64A792D0-08B5-6744-0151-8A94D1C38D90}" dt="2025-07-11T08:44:32.289" v="339" actId="20577"/>
          <ac:spMkLst>
            <pc:docMk/>
            <pc:sldMk cId="3439173482" sldId="281"/>
            <ac:spMk id="2" creationId="{8FAB4762-E03F-5B60-59CF-C42AF71F4D32}"/>
          </ac:spMkLst>
        </pc:spChg>
        <pc:spChg chg="add mod">
          <ac:chgData name="Abdulrahman Al-Molegi" userId="3735ad99591590f6" providerId="Windows Live" clId="Web-{64A792D0-08B5-6744-0151-8A94D1C38D90}" dt="2025-07-11T08:36:34.594" v="244" actId="20577"/>
          <ac:spMkLst>
            <pc:docMk/>
            <pc:sldMk cId="3439173482" sldId="281"/>
            <ac:spMk id="5" creationId="{8CD21587-FA9B-C3FA-6398-38421D588C97}"/>
          </ac:spMkLst>
        </pc:spChg>
        <pc:spChg chg="del">
          <ac:chgData name="Abdulrahman Al-Molegi" userId="3735ad99591590f6" providerId="Windows Live" clId="Web-{64A792D0-08B5-6744-0151-8A94D1C38D90}" dt="2025-07-11T08:44:34.664" v="340"/>
          <ac:spMkLst>
            <pc:docMk/>
            <pc:sldMk cId="3439173482" sldId="281"/>
            <ac:spMk id="7" creationId="{26C45B3A-C6A8-3333-B3EF-0C5BA7B7A6FE}"/>
          </ac:spMkLst>
        </pc:spChg>
      </pc:sldChg>
      <pc:sldChg chg="addSp delSp modSp">
        <pc:chgData name="Abdulrahman Al-Molegi" userId="3735ad99591590f6" providerId="Windows Live" clId="Web-{64A792D0-08B5-6744-0151-8A94D1C38D90}" dt="2025-07-11T08:44:43.758" v="344" actId="20577"/>
        <pc:sldMkLst>
          <pc:docMk/>
          <pc:sldMk cId="784998072" sldId="282"/>
        </pc:sldMkLst>
        <pc:spChg chg="mod">
          <ac:chgData name="Abdulrahman Al-Molegi" userId="3735ad99591590f6" providerId="Windows Live" clId="Web-{64A792D0-08B5-6744-0151-8A94D1C38D90}" dt="2025-07-11T08:44:43.758" v="344" actId="20577"/>
          <ac:spMkLst>
            <pc:docMk/>
            <pc:sldMk cId="784998072" sldId="282"/>
            <ac:spMk id="2" creationId="{713E49CD-F035-E08E-3BB9-5FB5743BA5FC}"/>
          </ac:spMkLst>
        </pc:spChg>
        <pc:spChg chg="add mod">
          <ac:chgData name="Abdulrahman Al-Molegi" userId="3735ad99591590f6" providerId="Windows Live" clId="Web-{64A792D0-08B5-6744-0151-8A94D1C38D90}" dt="2025-07-11T08:36:43.375" v="246" actId="20577"/>
          <ac:spMkLst>
            <pc:docMk/>
            <pc:sldMk cId="784998072" sldId="282"/>
            <ac:spMk id="5" creationId="{2517C30D-4547-083F-A22F-697C338AEE38}"/>
          </ac:spMkLst>
        </pc:spChg>
        <pc:spChg chg="add del">
          <ac:chgData name="Abdulrahman Al-Molegi" userId="3735ad99591590f6" providerId="Windows Live" clId="Web-{64A792D0-08B5-6744-0151-8A94D1C38D90}" dt="2025-07-11T08:37:55.642" v="266"/>
          <ac:spMkLst>
            <pc:docMk/>
            <pc:sldMk cId="784998072" sldId="282"/>
            <ac:spMk id="7" creationId="{4B2487F9-78B7-3D56-EF24-FC65A6D3ADBC}"/>
          </ac:spMkLst>
        </pc:spChg>
      </pc:sldChg>
      <pc:sldChg chg="addSp delSp modSp add replId addAnim">
        <pc:chgData name="Abdulrahman Al-Molegi" userId="3735ad99591590f6" providerId="Windows Live" clId="Web-{64A792D0-08B5-6744-0151-8A94D1C38D90}" dt="2025-07-11T08:42:02.271" v="311"/>
        <pc:sldMkLst>
          <pc:docMk/>
          <pc:sldMk cId="1187413679" sldId="283"/>
        </pc:sldMkLst>
        <pc:spChg chg="mod">
          <ac:chgData name="Abdulrahman Al-Molegi" userId="3735ad99591590f6" providerId="Windows Live" clId="Web-{64A792D0-08B5-6744-0151-8A94D1C38D90}" dt="2025-07-11T08:42:02.271" v="311"/>
          <ac:spMkLst>
            <pc:docMk/>
            <pc:sldMk cId="1187413679" sldId="283"/>
            <ac:spMk id="2" creationId="{DFB4B9B3-1CA9-AF33-B922-82F84C0D6FFC}"/>
          </ac:spMkLst>
        </pc:spChg>
        <pc:spChg chg="add mod">
          <ac:chgData name="Abdulrahman Al-Molegi" userId="3735ad99591590f6" providerId="Windows Live" clId="Web-{64A792D0-08B5-6744-0151-8A94D1C38D90}" dt="2025-07-11T08:34:20.592" v="212" actId="20577"/>
          <ac:spMkLst>
            <pc:docMk/>
            <pc:sldMk cId="1187413679" sldId="283"/>
            <ac:spMk id="4" creationId="{1EFA6779-AAB3-CE41-6A7E-05ADF0D9A96E}"/>
          </ac:spMkLst>
        </pc:spChg>
        <pc:spChg chg="add mod">
          <ac:chgData name="Abdulrahman Al-Molegi" userId="3735ad99591590f6" providerId="Windows Live" clId="Web-{64A792D0-08B5-6744-0151-8A94D1C38D90}" dt="2025-07-11T08:24:00.077" v="171" actId="20577"/>
          <ac:spMkLst>
            <pc:docMk/>
            <pc:sldMk cId="1187413679" sldId="283"/>
            <ac:spMk id="5" creationId="{40F284EE-2CA8-CE84-087B-CE3D6EDD6247}"/>
          </ac:spMkLst>
        </pc:spChg>
        <pc:spChg chg="add mod">
          <ac:chgData name="Abdulrahman Al-Molegi" userId="3735ad99591590f6" providerId="Windows Live" clId="Web-{64A792D0-08B5-6744-0151-8A94D1C38D90}" dt="2025-07-11T08:23:36.873" v="167" actId="1076"/>
          <ac:spMkLst>
            <pc:docMk/>
            <pc:sldMk cId="1187413679" sldId="283"/>
            <ac:spMk id="8" creationId="{433A8D57-2B69-7BBC-6E47-1FFC192778E8}"/>
          </ac:spMkLst>
        </pc:spChg>
        <pc:picChg chg="del">
          <ac:chgData name="Abdulrahman Al-Molegi" userId="3735ad99591590f6" providerId="Windows Live" clId="Web-{64A792D0-08B5-6744-0151-8A94D1C38D90}" dt="2025-07-11T08:06:49.357" v="40"/>
          <ac:picMkLst>
            <pc:docMk/>
            <pc:sldMk cId="1187413679" sldId="283"/>
            <ac:picMk id="4" creationId="{D2872BCE-A2F8-FEA8-82C8-D83D0CFB8529}"/>
          </ac:picMkLst>
        </pc:picChg>
        <pc:picChg chg="del">
          <ac:chgData name="Abdulrahman Al-Molegi" userId="3735ad99591590f6" providerId="Windows Live" clId="Web-{64A792D0-08B5-6744-0151-8A94D1C38D90}" dt="2025-07-11T08:06:52.654" v="41"/>
          <ac:picMkLst>
            <pc:docMk/>
            <pc:sldMk cId="1187413679" sldId="283"/>
            <ac:picMk id="6" creationId="{F13311D1-6424-393C-E12A-27986872D40E}"/>
          </ac:picMkLst>
        </pc:picChg>
        <pc:picChg chg="del">
          <ac:chgData name="Abdulrahman Al-Molegi" userId="3735ad99591590f6" providerId="Windows Live" clId="Web-{64A792D0-08B5-6744-0151-8A94D1C38D90}" dt="2025-07-11T08:06:52.686" v="42"/>
          <ac:picMkLst>
            <pc:docMk/>
            <pc:sldMk cId="1187413679" sldId="283"/>
            <ac:picMk id="7" creationId="{84F9F232-FF98-FB5A-51F4-42A201F3DE17}"/>
          </ac:picMkLst>
        </pc:picChg>
      </pc:sldChg>
      <pc:sldChg chg="addSp delSp modSp new">
        <pc:chgData name="Abdulrahman Al-Molegi" userId="3735ad99591590f6" providerId="Windows Live" clId="Web-{64A792D0-08B5-6744-0151-8A94D1C38D90}" dt="2025-07-11T08:42:12.068" v="313" actId="14100"/>
        <pc:sldMkLst>
          <pc:docMk/>
          <pc:sldMk cId="304580697" sldId="284"/>
        </pc:sldMkLst>
        <pc:spChg chg="mod">
          <ac:chgData name="Abdulrahman Al-Molegi" userId="3735ad99591590f6" providerId="Windows Live" clId="Web-{64A792D0-08B5-6744-0151-8A94D1C38D90}" dt="2025-07-11T08:42:12.068" v="313" actId="14100"/>
          <ac:spMkLst>
            <pc:docMk/>
            <pc:sldMk cId="304580697" sldId="284"/>
            <ac:spMk id="2" creationId="{7D8A8BB8-310F-617C-7DAE-A10A148E4CB0}"/>
          </ac:spMkLst>
        </pc:spChg>
        <pc:spChg chg="del mod">
          <ac:chgData name="Abdulrahman Al-Molegi" userId="3735ad99591590f6" providerId="Windows Live" clId="Web-{64A792D0-08B5-6744-0151-8A94D1C38D90}" dt="2025-07-11T08:10:21.955" v="113"/>
          <ac:spMkLst>
            <pc:docMk/>
            <pc:sldMk cId="304580697" sldId="284"/>
            <ac:spMk id="3" creationId="{D2B0DF73-1DC5-107D-4825-F75FF9BF3339}"/>
          </ac:spMkLst>
        </pc:spChg>
        <pc:spChg chg="add mod">
          <ac:chgData name="Abdulrahman Al-Molegi" userId="3735ad99591590f6" providerId="Windows Live" clId="Web-{64A792D0-08B5-6744-0151-8A94D1C38D90}" dt="2025-07-11T08:10:55.909" v="128" actId="1076"/>
          <ac:spMkLst>
            <pc:docMk/>
            <pc:sldMk cId="304580697" sldId="284"/>
            <ac:spMk id="4" creationId="{AACA51F7-EB6A-F059-EC06-C363B664F9EF}"/>
          </ac:spMkLst>
        </pc:spChg>
        <pc:spChg chg="add mod">
          <ac:chgData name="Abdulrahman Al-Molegi" userId="3735ad99591590f6" providerId="Windows Live" clId="Web-{64A792D0-08B5-6744-0151-8A94D1C38D90}" dt="2025-07-11T08:34:27.732" v="214" actId="20577"/>
          <ac:spMkLst>
            <pc:docMk/>
            <pc:sldMk cId="304580697" sldId="284"/>
            <ac:spMk id="5" creationId="{9940E34C-400C-9FCB-042D-08138904F87D}"/>
          </ac:spMkLst>
        </pc:spChg>
      </pc:sldChg>
      <pc:sldChg chg="delSp modSp new del">
        <pc:chgData name="Abdulrahman Al-Molegi" userId="3735ad99591590f6" providerId="Windows Live" clId="Web-{64A792D0-08B5-6744-0151-8A94D1C38D90}" dt="2025-07-11T08:40:12.394" v="302"/>
        <pc:sldMkLst>
          <pc:docMk/>
          <pc:sldMk cId="3146374647" sldId="285"/>
        </pc:sldMkLst>
        <pc:spChg chg="del">
          <ac:chgData name="Abdulrahman Al-Molegi" userId="3735ad99591590f6" providerId="Windows Live" clId="Web-{64A792D0-08B5-6744-0151-8A94D1C38D90}" dt="2025-07-11T08:37:13.610" v="262"/>
          <ac:spMkLst>
            <pc:docMk/>
            <pc:sldMk cId="3146374647" sldId="285"/>
            <ac:spMk id="2" creationId="{7404C165-78EE-9A37-79B4-FB974A62F7EC}"/>
          </ac:spMkLst>
        </pc:spChg>
        <pc:spChg chg="mod">
          <ac:chgData name="Abdulrahman Al-Molegi" userId="3735ad99591590f6" providerId="Windows Live" clId="Web-{64A792D0-08B5-6744-0151-8A94D1C38D90}" dt="2025-07-11T08:38:46.705" v="272" actId="20577"/>
          <ac:spMkLst>
            <pc:docMk/>
            <pc:sldMk cId="3146374647" sldId="285"/>
            <ac:spMk id="3" creationId="{40C808D4-AE33-AFA9-C71A-CC14CCC723BC}"/>
          </ac:spMkLst>
        </pc:spChg>
      </pc:sldChg>
      <pc:sldChg chg="addSp delSp modSp add replId delAnim">
        <pc:chgData name="Abdulrahman Al-Molegi" userId="3735ad99591590f6" providerId="Windows Live" clId="Web-{64A792D0-08B5-6744-0151-8A94D1C38D90}" dt="2025-07-11T08:40:07.425" v="301"/>
        <pc:sldMkLst>
          <pc:docMk/>
          <pc:sldMk cId="2221664294" sldId="286"/>
        </pc:sldMkLst>
        <pc:spChg chg="mod">
          <ac:chgData name="Abdulrahman Al-Molegi" userId="3735ad99591590f6" providerId="Windows Live" clId="Web-{64A792D0-08B5-6744-0151-8A94D1C38D90}" dt="2025-07-11T08:39:52.644" v="295" actId="20577"/>
          <ac:spMkLst>
            <pc:docMk/>
            <pc:sldMk cId="2221664294" sldId="286"/>
            <ac:spMk id="2" creationId="{75AEE4E4-66CD-9F93-36E0-4416D90F71C8}"/>
          </ac:spMkLst>
        </pc:spChg>
        <pc:spChg chg="del">
          <ac:chgData name="Abdulrahman Al-Molegi" userId="3735ad99591590f6" providerId="Windows Live" clId="Web-{64A792D0-08B5-6744-0151-8A94D1C38D90}" dt="2025-07-11T08:39:08.143" v="277"/>
          <ac:spMkLst>
            <pc:docMk/>
            <pc:sldMk cId="2221664294" sldId="286"/>
            <ac:spMk id="3" creationId="{40C41DDF-582A-1460-2526-6E5CB20BA4B7}"/>
          </ac:spMkLst>
        </pc:spChg>
        <pc:spChg chg="add del mod">
          <ac:chgData name="Abdulrahman Al-Molegi" userId="3735ad99591590f6" providerId="Windows Live" clId="Web-{64A792D0-08B5-6744-0151-8A94D1C38D90}" dt="2025-07-11T08:39:13.456" v="280"/>
          <ac:spMkLst>
            <pc:docMk/>
            <pc:sldMk cId="2221664294" sldId="286"/>
            <ac:spMk id="11" creationId="{7480C35F-72BD-8A02-600C-AD067A841C09}"/>
          </ac:spMkLst>
        </pc:spChg>
      </pc:sldChg>
      <pc:sldChg chg="modSp add replId">
        <pc:chgData name="Abdulrahman Al-Molegi" userId="3735ad99591590f6" providerId="Windows Live" clId="Web-{64A792D0-08B5-6744-0151-8A94D1C38D90}" dt="2025-07-11T09:10:25.942" v="375" actId="20577"/>
        <pc:sldMkLst>
          <pc:docMk/>
          <pc:sldMk cId="2504035534" sldId="287"/>
        </pc:sldMkLst>
        <pc:spChg chg="mod">
          <ac:chgData name="Abdulrahman Al-Molegi" userId="3735ad99591590f6" providerId="Windows Live" clId="Web-{64A792D0-08B5-6744-0151-8A94D1C38D90}" dt="2025-07-11T08:46:57.306" v="358" actId="20577"/>
          <ac:spMkLst>
            <pc:docMk/>
            <pc:sldMk cId="2504035534" sldId="287"/>
            <ac:spMk id="27" creationId="{038F0486-7DE1-DC3D-9540-0FF82C0194C9}"/>
          </ac:spMkLst>
        </pc:spChg>
        <pc:spChg chg="mod">
          <ac:chgData name="Abdulrahman Al-Molegi" userId="3735ad99591590f6" providerId="Windows Live" clId="Web-{64A792D0-08B5-6744-0151-8A94D1C38D90}" dt="2025-07-11T08:46:08.525" v="353" actId="20577"/>
          <ac:spMkLst>
            <pc:docMk/>
            <pc:sldMk cId="2504035534" sldId="287"/>
            <ac:spMk id="286" creationId="{4927CEC9-B2E5-5D00-F641-664424085857}"/>
          </ac:spMkLst>
        </pc:spChg>
        <pc:graphicFrameChg chg="modGraphic">
          <ac:chgData name="Abdulrahman Al-Molegi" userId="3735ad99591590f6" providerId="Windows Live" clId="Web-{64A792D0-08B5-6744-0151-8A94D1C38D90}" dt="2025-07-11T09:10:25.942" v="375" actId="20577"/>
          <ac:graphicFrameMkLst>
            <pc:docMk/>
            <pc:sldMk cId="2504035534" sldId="287"/>
            <ac:graphicFrameMk id="28" creationId="{D3E2D3CC-DFA4-511C-1CA5-E3130D52BE65}"/>
          </ac:graphicFrameMkLst>
        </pc:graphicFrameChg>
      </pc:sldChg>
    </pc:docChg>
  </pc:docChgLst>
  <pc:docChgLst>
    <pc:chgData name="Abdulrahman Al-Molegi" userId="3735ad99591590f6" providerId="Windows Live" clId="Web-{38E8A87F-78E6-9E22-4E5B-C361E164EED3}"/>
    <pc:docChg chg="addSld delSld modSld">
      <pc:chgData name="Abdulrahman Al-Molegi" userId="3735ad99591590f6" providerId="Windows Live" clId="Web-{38E8A87F-78E6-9E22-4E5B-C361E164EED3}" dt="2025-07-11T07:26:31.487" v="554"/>
      <pc:docMkLst>
        <pc:docMk/>
      </pc:docMkLst>
      <pc:sldChg chg="modSp">
        <pc:chgData name="Abdulrahman Al-Molegi" userId="3735ad99591590f6" providerId="Windows Live" clId="Web-{38E8A87F-78E6-9E22-4E5B-C361E164EED3}" dt="2025-07-11T05:57:57.931" v="134"/>
        <pc:sldMkLst>
          <pc:docMk/>
          <pc:sldMk cId="1513821582" sldId="260"/>
        </pc:sldMkLst>
        <pc:graphicFrameChg chg="modGraphic">
          <ac:chgData name="Abdulrahman Al-Molegi" userId="3735ad99591590f6" providerId="Windows Live" clId="Web-{38E8A87F-78E6-9E22-4E5B-C361E164EED3}" dt="2025-07-11T05:57:57.931" v="134"/>
          <ac:graphicFrameMkLst>
            <pc:docMk/>
            <pc:sldMk cId="1513821582" sldId="260"/>
            <ac:graphicFrameMk id="8" creationId="{45247E7A-E3F0-D4D9-F728-6647FA0CBEDB}"/>
          </ac:graphicFrameMkLst>
        </pc:graphicFrameChg>
      </pc:sldChg>
      <pc:sldChg chg="addSp delSp modSp">
        <pc:chgData name="Abdulrahman Al-Molegi" userId="3735ad99591590f6" providerId="Windows Live" clId="Web-{38E8A87F-78E6-9E22-4E5B-C361E164EED3}" dt="2025-07-11T07:04:15.829" v="501" actId="20577"/>
        <pc:sldMkLst>
          <pc:docMk/>
          <pc:sldMk cId="2590957622" sldId="262"/>
        </pc:sldMkLst>
        <pc:spChg chg="add del mod">
          <ac:chgData name="Abdulrahman Al-Molegi" userId="3735ad99591590f6" providerId="Windows Live" clId="Web-{38E8A87F-78E6-9E22-4E5B-C361E164EED3}" dt="2025-07-11T06:56:41.301" v="388"/>
          <ac:spMkLst>
            <pc:docMk/>
            <pc:sldMk cId="2590957622" sldId="262"/>
            <ac:spMk id="5" creationId="{4EAFB822-10A4-7EFD-CB65-82884F212FA4}"/>
          </ac:spMkLst>
        </pc:spChg>
        <pc:spChg chg="add mod">
          <ac:chgData name="Abdulrahman Al-Molegi" userId="3735ad99591590f6" providerId="Windows Live" clId="Web-{38E8A87F-78E6-9E22-4E5B-C361E164EED3}" dt="2025-07-11T07:02:44.561" v="473" actId="14100"/>
          <ac:spMkLst>
            <pc:docMk/>
            <pc:sldMk cId="2590957622" sldId="262"/>
            <ac:spMk id="6" creationId="{AD2F593B-9012-A651-E22E-236E54EBC639}"/>
          </ac:spMkLst>
        </pc:spChg>
        <pc:spChg chg="add mod">
          <ac:chgData name="Abdulrahman Al-Molegi" userId="3735ad99591590f6" providerId="Windows Live" clId="Web-{38E8A87F-78E6-9E22-4E5B-C361E164EED3}" dt="2025-07-11T07:04:15.829" v="501" actId="20577"/>
          <ac:spMkLst>
            <pc:docMk/>
            <pc:sldMk cId="2590957622" sldId="262"/>
            <ac:spMk id="7" creationId="{6518530E-8B53-B1B9-4140-A8A94DD2FAD9}"/>
          </ac:spMkLst>
        </pc:spChg>
        <pc:spChg chg="add mod">
          <ac:chgData name="Abdulrahman Al-Molegi" userId="3735ad99591590f6" providerId="Windows Live" clId="Web-{38E8A87F-78E6-9E22-4E5B-C361E164EED3}" dt="2025-07-11T07:02:35.388" v="470" actId="1076"/>
          <ac:spMkLst>
            <pc:docMk/>
            <pc:sldMk cId="2590957622" sldId="262"/>
            <ac:spMk id="8" creationId="{E96FE017-77C4-4AB6-BF3C-9409F3C936AA}"/>
          </ac:spMkLst>
        </pc:spChg>
        <pc:spChg chg="add mod">
          <ac:chgData name="Abdulrahman Al-Molegi" userId="3735ad99591590f6" providerId="Windows Live" clId="Web-{38E8A87F-78E6-9E22-4E5B-C361E164EED3}" dt="2025-07-11T07:03:45.109" v="489" actId="1076"/>
          <ac:spMkLst>
            <pc:docMk/>
            <pc:sldMk cId="2590957622" sldId="262"/>
            <ac:spMk id="9" creationId="{0D49A060-9F7F-247F-91BD-A780C21BBE89}"/>
          </ac:spMkLst>
        </pc:spChg>
        <pc:spChg chg="add mod">
          <ac:chgData name="Abdulrahman Al-Molegi" userId="3735ad99591590f6" providerId="Windows Live" clId="Web-{38E8A87F-78E6-9E22-4E5B-C361E164EED3}" dt="2025-07-11T07:04:10.657" v="499" actId="1076"/>
          <ac:spMkLst>
            <pc:docMk/>
            <pc:sldMk cId="2590957622" sldId="262"/>
            <ac:spMk id="10" creationId="{CB5EBE4E-65D8-747D-FA4B-821AD6AA26EE}"/>
          </ac:spMkLst>
        </pc:spChg>
        <pc:graphicFrameChg chg="del">
          <ac:chgData name="Abdulrahman Al-Molegi" userId="3735ad99591590f6" providerId="Windows Live" clId="Web-{38E8A87F-78E6-9E22-4E5B-C361E164EED3}" dt="2025-07-11T06:54:08.782" v="380"/>
          <ac:graphicFrameMkLst>
            <pc:docMk/>
            <pc:sldMk cId="2590957622" sldId="262"/>
            <ac:graphicFrameMk id="4" creationId="{9475A35E-D349-4710-51CD-CF8CD3D9AFA1}"/>
          </ac:graphicFrameMkLst>
        </pc:graphicFrameChg>
      </pc:sldChg>
      <pc:sldChg chg="addSp delSp modSp">
        <pc:chgData name="Abdulrahman Al-Molegi" userId="3735ad99591590f6" providerId="Windows Live" clId="Web-{38E8A87F-78E6-9E22-4E5B-C361E164EED3}" dt="2025-07-11T07:26:31.487" v="554"/>
        <pc:sldMkLst>
          <pc:docMk/>
          <pc:sldMk cId="3303993974" sldId="267"/>
        </pc:sldMkLst>
        <pc:spChg chg="add del mod">
          <ac:chgData name="Abdulrahman Al-Molegi" userId="3735ad99591590f6" providerId="Windows Live" clId="Web-{38E8A87F-78E6-9E22-4E5B-C361E164EED3}" dt="2025-07-11T07:26:31.487" v="554"/>
          <ac:spMkLst>
            <pc:docMk/>
            <pc:sldMk cId="3303993974" sldId="267"/>
            <ac:spMk id="4" creationId="{ECBAF85F-F72F-434F-82E2-0916CB0052CE}"/>
          </ac:spMkLst>
        </pc:spChg>
      </pc:sldChg>
      <pc:sldChg chg="addSp delSp modSp del mod setBg">
        <pc:chgData name="Abdulrahman Al-Molegi" userId="3735ad99591590f6" providerId="Windows Live" clId="Web-{38E8A87F-78E6-9E22-4E5B-C361E164EED3}" dt="2025-07-11T05:53:42.575" v="121"/>
        <pc:sldMkLst>
          <pc:docMk/>
          <pc:sldMk cId="1504774839" sldId="271"/>
        </pc:sldMkLst>
        <pc:spChg chg="mod">
          <ac:chgData name="Abdulrahman Al-Molegi" userId="3735ad99591590f6" providerId="Windows Live" clId="Web-{38E8A87F-78E6-9E22-4E5B-C361E164EED3}" dt="2025-07-11T05:47:57.503" v="87" actId="14100"/>
          <ac:spMkLst>
            <pc:docMk/>
            <pc:sldMk cId="1504774839" sldId="271"/>
            <ac:spMk id="2" creationId="{D8CDCBD0-D6C3-E567-994E-0077863E591B}"/>
          </ac:spMkLst>
        </pc:spChg>
        <pc:spChg chg="add del">
          <ac:chgData name="Abdulrahman Al-Molegi" userId="3735ad99591590f6" providerId="Windows Live" clId="Web-{38E8A87F-78E6-9E22-4E5B-C361E164EED3}" dt="2025-07-11T05:38:27.255" v="5"/>
          <ac:spMkLst>
            <pc:docMk/>
            <pc:sldMk cId="1504774839" sldId="271"/>
            <ac:spMk id="3" creationId="{9E15FE4A-1111-9930-7390-D967A6A5B661}"/>
          </ac:spMkLst>
        </pc:spChg>
        <pc:spChg chg="add">
          <ac:chgData name="Abdulrahman Al-Molegi" userId="3735ad99591590f6" providerId="Windows Live" clId="Web-{38E8A87F-78E6-9E22-4E5B-C361E164EED3}" dt="2025-07-11T05:38:27.255" v="5"/>
          <ac:spMkLst>
            <pc:docMk/>
            <pc:sldMk cId="1504774839" sldId="271"/>
            <ac:spMk id="6" creationId="{2E442304-DDBD-4F7B-8017-36BCC863FB40}"/>
          </ac:spMkLst>
        </pc:spChg>
        <pc:spChg chg="add">
          <ac:chgData name="Abdulrahman Al-Molegi" userId="3735ad99591590f6" providerId="Windows Live" clId="Web-{38E8A87F-78E6-9E22-4E5B-C361E164EED3}" dt="2025-07-11T05:38:27.255" v="5"/>
          <ac:spMkLst>
            <pc:docMk/>
            <pc:sldMk cId="1504774839" sldId="271"/>
            <ac:spMk id="7" creationId="{5E107275-3853-46FD-A241-DE4355A42675}"/>
          </ac:spMkLst>
        </pc:spChg>
        <pc:spChg chg="add del">
          <ac:chgData name="Abdulrahman Al-Molegi" userId="3735ad99591590f6" providerId="Windows Live" clId="Web-{38E8A87F-78E6-9E22-4E5B-C361E164EED3}" dt="2025-07-11T05:37:47.723" v="1"/>
          <ac:spMkLst>
            <pc:docMk/>
            <pc:sldMk cId="1504774839" sldId="271"/>
            <ac:spMk id="9" creationId="{0C541B88-1AE9-40C3-AFD5-967787C1979F}"/>
          </ac:spMkLst>
        </pc:spChg>
        <pc:spChg chg="add del">
          <ac:chgData name="Abdulrahman Al-Molegi" userId="3735ad99591590f6" providerId="Windows Live" clId="Web-{38E8A87F-78E6-9E22-4E5B-C361E164EED3}" dt="2025-07-11T05:37:47.723" v="1"/>
          <ac:spMkLst>
            <pc:docMk/>
            <pc:sldMk cId="1504774839" sldId="271"/>
            <ac:spMk id="11" creationId="{E5F17139-31EE-46AC-B04F-DBBD852DD6CB}"/>
          </ac:spMkLst>
        </pc:spChg>
        <pc:spChg chg="add del">
          <ac:chgData name="Abdulrahman Al-Molegi" userId="3735ad99591590f6" providerId="Windows Live" clId="Web-{38E8A87F-78E6-9E22-4E5B-C361E164EED3}" dt="2025-07-11T05:37:47.723" v="1"/>
          <ac:spMkLst>
            <pc:docMk/>
            <pc:sldMk cId="1504774839" sldId="271"/>
            <ac:spMk id="17" creationId="{89D16701-DA76-4F72-BB63-E2C3FFBDFE0F}"/>
          </ac:spMkLst>
        </pc:spChg>
        <pc:spChg chg="add del">
          <ac:chgData name="Abdulrahman Al-Molegi" userId="3735ad99591590f6" providerId="Windows Live" clId="Web-{38E8A87F-78E6-9E22-4E5B-C361E164EED3}" dt="2025-07-11T05:37:47.723" v="1"/>
          <ac:spMkLst>
            <pc:docMk/>
            <pc:sldMk cId="1504774839" sldId="271"/>
            <ac:spMk id="19" creationId="{1CC28BE1-9DC6-43FE-9582-39F091098D77}"/>
          </ac:spMkLst>
        </pc:spChg>
        <pc:spChg chg="add del">
          <ac:chgData name="Abdulrahman Al-Molegi" userId="3735ad99591590f6" providerId="Windows Live" clId="Web-{38E8A87F-78E6-9E22-4E5B-C361E164EED3}" dt="2025-07-11T05:38:07.801" v="3"/>
          <ac:spMkLst>
            <pc:docMk/>
            <pc:sldMk cId="1504774839" sldId="271"/>
            <ac:spMk id="36" creationId="{2E442304-DDBD-4F7B-8017-36BCC863FB40}"/>
          </ac:spMkLst>
        </pc:spChg>
        <pc:spChg chg="add del">
          <ac:chgData name="Abdulrahman Al-Molegi" userId="3735ad99591590f6" providerId="Windows Live" clId="Web-{38E8A87F-78E6-9E22-4E5B-C361E164EED3}" dt="2025-07-11T05:38:07.801" v="3"/>
          <ac:spMkLst>
            <pc:docMk/>
            <pc:sldMk cId="1504774839" sldId="271"/>
            <ac:spMk id="37" creationId="{5E107275-3853-46FD-A241-DE4355A42675}"/>
          </ac:spMkLst>
        </pc:spChg>
        <pc:spChg chg="add mod">
          <ac:chgData name="Abdulrahman Al-Molegi" userId="3735ad99591590f6" providerId="Windows Live" clId="Web-{38E8A87F-78E6-9E22-4E5B-C361E164EED3}" dt="2025-07-11T05:48:09.019" v="89"/>
          <ac:spMkLst>
            <pc:docMk/>
            <pc:sldMk cId="1504774839" sldId="271"/>
            <ac:spMk id="849" creationId="{AE56605D-9668-F812-E22D-B7E48C327FDF}"/>
          </ac:spMkLst>
        </pc:spChg>
        <pc:grpChg chg="add del">
          <ac:chgData name="Abdulrahman Al-Molegi" userId="3735ad99591590f6" providerId="Windows Live" clId="Web-{38E8A87F-78E6-9E22-4E5B-C361E164EED3}" dt="2025-07-11T05:37:47.723" v="1"/>
          <ac:grpSpMkLst>
            <pc:docMk/>
            <pc:sldMk cId="1504774839" sldId="271"/>
            <ac:grpSpMk id="13" creationId="{7CF625D3-71A3-4F30-A096-8EF334E959D0}"/>
          </ac:grpSpMkLst>
        </pc:grpChg>
        <pc:grpChg chg="add del">
          <ac:chgData name="Abdulrahman Al-Molegi" userId="3735ad99591590f6" providerId="Windows Live" clId="Web-{38E8A87F-78E6-9E22-4E5B-C361E164EED3}" dt="2025-07-11T05:37:47.723" v="1"/>
          <ac:grpSpMkLst>
            <pc:docMk/>
            <pc:sldMk cId="1504774839" sldId="271"/>
            <ac:grpSpMk id="21" creationId="{AF9AF3F3-CE0C-4125-BDD7-346487FA0B40}"/>
          </ac:grpSpMkLst>
        </pc:grpChg>
        <pc:graphicFrameChg chg="add del">
          <ac:chgData name="Abdulrahman Al-Molegi" userId="3735ad99591590f6" providerId="Windows Live" clId="Web-{38E8A87F-78E6-9E22-4E5B-C361E164EED3}" dt="2025-07-11T05:37:47.723" v="1"/>
          <ac:graphicFrameMkLst>
            <pc:docMk/>
            <pc:sldMk cId="1504774839" sldId="271"/>
            <ac:graphicFrameMk id="5" creationId="{0D60A0E0-C99F-CABE-4A76-FACDB4F76F65}"/>
          </ac:graphicFrameMkLst>
        </pc:graphicFrameChg>
        <pc:graphicFrameChg chg="add del mod modGraphic">
          <ac:chgData name="Abdulrahman Al-Molegi" userId="3735ad99591590f6" providerId="Windows Live" clId="Web-{38E8A87F-78E6-9E22-4E5B-C361E164EED3}" dt="2025-07-11T05:48:09.019" v="89"/>
          <ac:graphicFrameMkLst>
            <pc:docMk/>
            <pc:sldMk cId="1504774839" sldId="271"/>
            <ac:graphicFrameMk id="8" creationId="{5B04EA26-E1D7-4C7F-67DB-8F34B39CC710}"/>
          </ac:graphicFrameMkLst>
        </pc:graphicFrameChg>
        <pc:graphicFrameChg chg="add del">
          <ac:chgData name="Abdulrahman Al-Molegi" userId="3735ad99591590f6" providerId="Windows Live" clId="Web-{38E8A87F-78E6-9E22-4E5B-C361E164EED3}" dt="2025-07-11T05:38:07.801" v="3"/>
          <ac:graphicFrameMkLst>
            <pc:docMk/>
            <pc:sldMk cId="1504774839" sldId="271"/>
            <ac:graphicFrameMk id="38" creationId="{2749F1F0-6EB1-EDFF-C8D0-5C629D5A4C6E}"/>
          </ac:graphicFrameMkLst>
        </pc:graphicFrameChg>
      </pc:sldChg>
      <pc:sldChg chg="addSp delSp modSp add del mod replId setBg">
        <pc:chgData name="Abdulrahman Al-Molegi" userId="3735ad99591590f6" providerId="Windows Live" clId="Web-{38E8A87F-78E6-9E22-4E5B-C361E164EED3}" dt="2025-07-11T06:49:25.947" v="347"/>
        <pc:sldMkLst>
          <pc:docMk/>
          <pc:sldMk cId="847143137" sldId="272"/>
        </pc:sldMkLst>
        <pc:spChg chg="mod">
          <ac:chgData name="Abdulrahman Al-Molegi" userId="3735ad99591590f6" providerId="Windows Live" clId="Web-{38E8A87F-78E6-9E22-4E5B-C361E164EED3}" dt="2025-07-11T05:55:42.765" v="127"/>
          <ac:spMkLst>
            <pc:docMk/>
            <pc:sldMk cId="847143137" sldId="272"/>
            <ac:spMk id="2" creationId="{4CAB9868-AEEF-FFFE-EA62-AFA59BAD6322}"/>
          </ac:spMkLst>
        </pc:spChg>
        <pc:spChg chg="add del mod">
          <ac:chgData name="Abdulrahman Al-Molegi" userId="3735ad99591590f6" providerId="Windows Live" clId="Web-{38E8A87F-78E6-9E22-4E5B-C361E164EED3}" dt="2025-07-11T05:55:42.765" v="127"/>
          <ac:spMkLst>
            <pc:docMk/>
            <pc:sldMk cId="847143137" sldId="272"/>
            <ac:spMk id="3" creationId="{945C43F1-9452-B61F-0A1B-164EC27EFFD7}"/>
          </ac:spMkLst>
        </pc:spChg>
        <pc:spChg chg="add del">
          <ac:chgData name="Abdulrahman Al-Molegi" userId="3735ad99591590f6" providerId="Windows Live" clId="Web-{38E8A87F-78E6-9E22-4E5B-C361E164EED3}" dt="2025-07-11T05:55:42.765" v="127"/>
          <ac:spMkLst>
            <pc:docMk/>
            <pc:sldMk cId="847143137" sldId="272"/>
            <ac:spMk id="9" creationId="{56E9B3E6-E277-4D68-BA48-9CB43FFBD6E2}"/>
          </ac:spMkLst>
        </pc:spChg>
        <pc:spChg chg="add del">
          <ac:chgData name="Abdulrahman Al-Molegi" userId="3735ad99591590f6" providerId="Windows Live" clId="Web-{38E8A87F-78E6-9E22-4E5B-C361E164EED3}" dt="2025-07-11T05:55:42.765" v="127"/>
          <ac:spMkLst>
            <pc:docMk/>
            <pc:sldMk cId="847143137" sldId="272"/>
            <ac:spMk id="16" creationId="{D5B0017B-2ECA-49AF-B397-DC140825DF8D}"/>
          </ac:spMkLst>
        </pc:spChg>
        <pc:grpChg chg="add del">
          <ac:chgData name="Abdulrahman Al-Molegi" userId="3735ad99591590f6" providerId="Windows Live" clId="Web-{38E8A87F-78E6-9E22-4E5B-C361E164EED3}" dt="2025-07-11T05:55:42.765" v="127"/>
          <ac:grpSpMkLst>
            <pc:docMk/>
            <pc:sldMk cId="847143137" sldId="272"/>
            <ac:grpSpMk id="11" creationId="{AE1C45F0-260A-458C-96ED-C1F6D2151219}"/>
          </ac:grpSpMkLst>
        </pc:grpChg>
        <pc:graphicFrameChg chg="add del">
          <ac:chgData name="Abdulrahman Al-Molegi" userId="3735ad99591590f6" providerId="Windows Live" clId="Web-{38E8A87F-78E6-9E22-4E5B-C361E164EED3}" dt="2025-07-11T05:55:42.765" v="127"/>
          <ac:graphicFrameMkLst>
            <pc:docMk/>
            <pc:sldMk cId="847143137" sldId="272"/>
            <ac:graphicFrameMk id="5" creationId="{239DC138-B186-584C-B492-407E9B183435}"/>
          </ac:graphicFrameMkLst>
        </pc:graphicFrameChg>
        <pc:cxnChg chg="add del">
          <ac:chgData name="Abdulrahman Al-Molegi" userId="3735ad99591590f6" providerId="Windows Live" clId="Web-{38E8A87F-78E6-9E22-4E5B-C361E164EED3}" dt="2025-07-11T05:55:42.765" v="127"/>
          <ac:cxnSpMkLst>
            <pc:docMk/>
            <pc:sldMk cId="847143137" sldId="272"/>
            <ac:cxnSpMk id="18" creationId="{6CF1BAF6-AD41-4082-B212-8A1F9A2E8779}"/>
          </ac:cxnSpMkLst>
        </pc:cxnChg>
      </pc:sldChg>
      <pc:sldChg chg="addSp delSp modSp new mod setBg addAnim delAnim">
        <pc:chgData name="Abdulrahman Al-Molegi" userId="3735ad99591590f6" providerId="Windows Live" clId="Web-{38E8A87F-78E6-9E22-4E5B-C361E164EED3}" dt="2025-07-11T06:43:54.892" v="326"/>
        <pc:sldMkLst>
          <pc:docMk/>
          <pc:sldMk cId="3139503679" sldId="273"/>
        </pc:sldMkLst>
        <pc:spChg chg="del">
          <ac:chgData name="Abdulrahman Al-Molegi" userId="3735ad99591590f6" providerId="Windows Live" clId="Web-{38E8A87F-78E6-9E22-4E5B-C361E164EED3}" dt="2025-07-11T05:48:43.973" v="96"/>
          <ac:spMkLst>
            <pc:docMk/>
            <pc:sldMk cId="3139503679" sldId="273"/>
            <ac:spMk id="2" creationId="{B4D8286E-F273-10EC-3D54-8340FB2E7B65}"/>
          </ac:spMkLst>
        </pc:spChg>
        <pc:spChg chg="del">
          <ac:chgData name="Abdulrahman Al-Molegi" userId="3735ad99591590f6" providerId="Windows Live" clId="Web-{38E8A87F-78E6-9E22-4E5B-C361E164EED3}" dt="2025-07-11T05:48:39.192" v="95"/>
          <ac:spMkLst>
            <pc:docMk/>
            <pc:sldMk cId="3139503679" sldId="273"/>
            <ac:spMk id="3" creationId="{77B231A4-4ABF-437D-A254-96D3FD171B8D}"/>
          </ac:spMkLst>
        </pc:spChg>
        <pc:spChg chg="add mod">
          <ac:chgData name="Abdulrahman Al-Molegi" userId="3735ad99591590f6" providerId="Windows Live" clId="Web-{38E8A87F-78E6-9E22-4E5B-C361E164EED3}" dt="2025-07-11T06:03:06.626" v="149" actId="1076"/>
          <ac:spMkLst>
            <pc:docMk/>
            <pc:sldMk cId="3139503679" sldId="273"/>
            <ac:spMk id="286" creationId="{CC8AEBA6-9BF0-9B84-6724-920C0E147FD3}"/>
          </ac:spMkLst>
        </pc:spChg>
        <pc:spChg chg="add">
          <ac:chgData name="Abdulrahman Al-Molegi" userId="3735ad99591590f6" providerId="Windows Live" clId="Web-{38E8A87F-78E6-9E22-4E5B-C361E164EED3}" dt="2025-07-11T05:56:06.422" v="128"/>
          <ac:spMkLst>
            <pc:docMk/>
            <pc:sldMk cId="3139503679" sldId="273"/>
            <ac:spMk id="291" creationId="{257363FD-7E77-4145-9483-331A807ADF0E}"/>
          </ac:spMkLst>
        </pc:spChg>
        <pc:graphicFrameChg chg="add mod ord modGraphic">
          <ac:chgData name="Abdulrahman Al-Molegi" userId="3735ad99591590f6" providerId="Windows Live" clId="Web-{38E8A87F-78E6-9E22-4E5B-C361E164EED3}" dt="2025-07-11T06:43:54.892" v="326"/>
          <ac:graphicFrameMkLst>
            <pc:docMk/>
            <pc:sldMk cId="3139503679" sldId="273"/>
            <ac:graphicFrameMk id="4" creationId="{5B04EA26-E1D7-4C7F-67DB-8F34B39CC710}"/>
          </ac:graphicFrameMkLst>
        </pc:graphicFrameChg>
        <pc:graphicFrameChg chg="add del">
          <ac:chgData name="Abdulrahman Al-Molegi" userId="3735ad99591590f6" providerId="Windows Live" clId="Web-{38E8A87F-78E6-9E22-4E5B-C361E164EED3}" dt="2025-07-11T05:48:24.535" v="93"/>
          <ac:graphicFrameMkLst>
            <pc:docMk/>
            <pc:sldMk cId="3139503679" sldId="273"/>
            <ac:graphicFrameMk id="17" creationId="{769D7A98-25A7-B439-2073-50CF3556F523}"/>
          </ac:graphicFrameMkLst>
        </pc:graphicFrameChg>
      </pc:sldChg>
      <pc:sldChg chg="addSp delSp modSp new mod setBg">
        <pc:chgData name="Abdulrahman Al-Molegi" userId="3735ad99591590f6" providerId="Windows Live" clId="Web-{38E8A87F-78E6-9E22-4E5B-C361E164EED3}" dt="2025-07-11T07:22:46.716" v="549"/>
        <pc:sldMkLst>
          <pc:docMk/>
          <pc:sldMk cId="2601082153" sldId="274"/>
        </pc:sldMkLst>
        <pc:spChg chg="del">
          <ac:chgData name="Abdulrahman Al-Molegi" userId="3735ad99591590f6" providerId="Windows Live" clId="Web-{38E8A87F-78E6-9E22-4E5B-C361E164EED3}" dt="2025-07-11T06:02:46.141" v="146"/>
          <ac:spMkLst>
            <pc:docMk/>
            <pc:sldMk cId="2601082153" sldId="274"/>
            <ac:spMk id="2" creationId="{5AB0A926-E40E-09B9-061A-619B82A7F56B}"/>
          </ac:spMkLst>
        </pc:spChg>
        <pc:spChg chg="add del mod">
          <ac:chgData name="Abdulrahman Al-Molegi" userId="3735ad99591590f6" providerId="Windows Live" clId="Web-{38E8A87F-78E6-9E22-4E5B-C361E164EED3}" dt="2025-07-11T07:22:28.872" v="544"/>
          <ac:spMkLst>
            <pc:docMk/>
            <pc:sldMk cId="2601082153" sldId="274"/>
            <ac:spMk id="3" creationId="{4086E2FE-2243-B65B-4B2B-1DFCCBB2DA99}"/>
          </ac:spMkLst>
        </pc:spChg>
        <pc:spChg chg="del">
          <ac:chgData name="Abdulrahman Al-Molegi" userId="3735ad99591590f6" providerId="Windows Live" clId="Web-{38E8A87F-78E6-9E22-4E5B-C361E164EED3}" dt="2025-07-11T05:58:56.526" v="139"/>
          <ac:spMkLst>
            <pc:docMk/>
            <pc:sldMk cId="2601082153" sldId="274"/>
            <ac:spMk id="3" creationId="{54B5A95A-F33A-08DD-8357-89F0140961AA}"/>
          </ac:spMkLst>
        </pc:spChg>
        <pc:spChg chg="add del mod">
          <ac:chgData name="Abdulrahman Al-Molegi" userId="3735ad99591590f6" providerId="Windows Live" clId="Web-{38E8A87F-78E6-9E22-4E5B-C361E164EED3}" dt="2025-07-11T07:22:46.716" v="549"/>
          <ac:spMkLst>
            <pc:docMk/>
            <pc:sldMk cId="2601082153" sldId="274"/>
            <ac:spMk id="7" creationId="{B91CF43D-ADBB-9299-69B2-BF750F37A453}"/>
          </ac:spMkLst>
        </pc:spChg>
        <pc:spChg chg="add del mod">
          <ac:chgData name="Abdulrahman Al-Molegi" userId="3735ad99591590f6" providerId="Windows Live" clId="Web-{38E8A87F-78E6-9E22-4E5B-C361E164EED3}" dt="2025-07-11T07:22:25.668" v="541"/>
          <ac:spMkLst>
            <pc:docMk/>
            <pc:sldMk cId="2601082153" sldId="274"/>
            <ac:spMk id="8" creationId="{E62A8FBB-851F-0922-381A-EC092F789DB5}"/>
          </ac:spMkLst>
        </pc:spChg>
        <pc:spChg chg="add del">
          <ac:chgData name="Abdulrahman Al-Molegi" userId="3735ad99591590f6" providerId="Windows Live" clId="Web-{38E8A87F-78E6-9E22-4E5B-C361E164EED3}" dt="2025-07-11T07:22:46.716" v="549"/>
          <ac:spMkLst>
            <pc:docMk/>
            <pc:sldMk cId="2601082153" sldId="274"/>
            <ac:spMk id="11" creationId="{18AC6E6D-ABC6-E513-51FA-848E68DA7BC1}"/>
          </ac:spMkLst>
        </pc:spChg>
        <pc:spChg chg="add del">
          <ac:chgData name="Abdulrahman Al-Molegi" userId="3735ad99591590f6" providerId="Windows Live" clId="Web-{38E8A87F-78E6-9E22-4E5B-C361E164EED3}" dt="2025-07-11T07:22:46.716" v="549"/>
          <ac:spMkLst>
            <pc:docMk/>
            <pc:sldMk cId="2601082153" sldId="274"/>
            <ac:spMk id="14" creationId="{04695F26-39DB-450E-B464-9C76CD233B36}"/>
          </ac:spMkLst>
        </pc:spChg>
        <pc:spChg chg="add del">
          <ac:chgData name="Abdulrahman Al-Molegi" userId="3735ad99591590f6" providerId="Windows Live" clId="Web-{38E8A87F-78E6-9E22-4E5B-C361E164EED3}" dt="2025-07-11T07:22:46.716" v="549"/>
          <ac:spMkLst>
            <pc:docMk/>
            <pc:sldMk cId="2601082153" sldId="274"/>
            <ac:spMk id="16" creationId="{2F42E55F-A297-474F-AF2D-6D3A15822BCA}"/>
          </ac:spMkLst>
        </pc:spChg>
        <pc:grpChg chg="add del">
          <ac:chgData name="Abdulrahman Al-Molegi" userId="3735ad99591590f6" providerId="Windows Live" clId="Web-{38E8A87F-78E6-9E22-4E5B-C361E164EED3}" dt="2025-07-11T07:22:46.716" v="549"/>
          <ac:grpSpMkLst>
            <pc:docMk/>
            <pc:sldMk cId="2601082153" sldId="274"/>
            <ac:grpSpMk id="18" creationId="{972070F7-E065-4D60-8938-9FB8CDB8ACB0}"/>
          </ac:grpSpMkLst>
        </pc:grpChg>
        <pc:picChg chg="add mod ord">
          <ac:chgData name="Abdulrahman Al-Molegi" userId="3735ad99591590f6" providerId="Windows Live" clId="Web-{38E8A87F-78E6-9E22-4E5B-C361E164EED3}" dt="2025-07-11T07:22:46.716" v="549"/>
          <ac:picMkLst>
            <pc:docMk/>
            <pc:sldMk cId="2601082153" sldId="274"/>
            <ac:picMk id="4" creationId="{D98A55DE-C67C-76F9-659F-F92F7F5C8462}"/>
          </ac:picMkLst>
        </pc:picChg>
        <pc:picChg chg="add mod ord">
          <ac:chgData name="Abdulrahman Al-Molegi" userId="3735ad99591590f6" providerId="Windows Live" clId="Web-{38E8A87F-78E6-9E22-4E5B-C361E164EED3}" dt="2025-07-11T07:22:46.716" v="549"/>
          <ac:picMkLst>
            <pc:docMk/>
            <pc:sldMk cId="2601082153" sldId="274"/>
            <ac:picMk id="5" creationId="{06A3210D-C19E-4E71-726F-7456B6D88900}"/>
          </ac:picMkLst>
        </pc:picChg>
      </pc:sldChg>
      <pc:sldChg chg="addSp delSp modSp new">
        <pc:chgData name="Abdulrahman Al-Molegi" userId="3735ad99591590f6" providerId="Windows Live" clId="Web-{38E8A87F-78E6-9E22-4E5B-C361E164EED3}" dt="2025-07-11T06:05:45.739" v="173" actId="14100"/>
        <pc:sldMkLst>
          <pc:docMk/>
          <pc:sldMk cId="2243460918" sldId="275"/>
        </pc:sldMkLst>
        <pc:spChg chg="del">
          <ac:chgData name="Abdulrahman Al-Molegi" userId="3735ad99591590f6" providerId="Windows Live" clId="Web-{38E8A87F-78E6-9E22-4E5B-C361E164EED3}" dt="2025-07-11T06:05:23.738" v="169"/>
          <ac:spMkLst>
            <pc:docMk/>
            <pc:sldMk cId="2243460918" sldId="275"/>
            <ac:spMk id="2" creationId="{95F8520A-682C-1C8C-BB44-28D1FB33D58B}"/>
          </ac:spMkLst>
        </pc:spChg>
        <pc:spChg chg="del">
          <ac:chgData name="Abdulrahman Al-Molegi" userId="3735ad99591590f6" providerId="Windows Live" clId="Web-{38E8A87F-78E6-9E22-4E5B-C361E164EED3}" dt="2025-07-11T06:04:21.221" v="156"/>
          <ac:spMkLst>
            <pc:docMk/>
            <pc:sldMk cId="2243460918" sldId="275"/>
            <ac:spMk id="3" creationId="{81BFBFBC-36E7-1A91-7755-55BFB9B7D2DD}"/>
          </ac:spMkLst>
        </pc:spChg>
        <pc:spChg chg="add mod">
          <ac:chgData name="Abdulrahman Al-Molegi" userId="3735ad99591590f6" providerId="Windows Live" clId="Web-{38E8A87F-78E6-9E22-4E5B-C361E164EED3}" dt="2025-07-11T06:05:25.285" v="170"/>
          <ac:spMkLst>
            <pc:docMk/>
            <pc:sldMk cId="2243460918" sldId="275"/>
            <ac:spMk id="7" creationId="{24F64059-2D14-AE1A-FB47-96A1564F74BD}"/>
          </ac:spMkLst>
        </pc:spChg>
        <pc:picChg chg="add mod">
          <ac:chgData name="Abdulrahman Al-Molegi" userId="3735ad99591590f6" providerId="Windows Live" clId="Web-{38E8A87F-78E6-9E22-4E5B-C361E164EED3}" dt="2025-07-11T06:05:40.130" v="172" actId="14100"/>
          <ac:picMkLst>
            <pc:docMk/>
            <pc:sldMk cId="2243460918" sldId="275"/>
            <ac:picMk id="4" creationId="{FCD24F7D-01FA-C533-E3F6-70D1C6C66488}"/>
          </ac:picMkLst>
        </pc:picChg>
        <pc:picChg chg="add mod">
          <ac:chgData name="Abdulrahman Al-Molegi" userId="3735ad99591590f6" providerId="Windows Live" clId="Web-{38E8A87F-78E6-9E22-4E5B-C361E164EED3}" dt="2025-07-11T06:05:45.739" v="173" actId="14100"/>
          <ac:picMkLst>
            <pc:docMk/>
            <pc:sldMk cId="2243460918" sldId="275"/>
            <ac:picMk id="5" creationId="{9DE177D6-97C4-48E5-709C-4C9CB0E5DF93}"/>
          </ac:picMkLst>
        </pc:picChg>
      </pc:sldChg>
      <pc:sldChg chg="addSp delSp modSp new mod setBg">
        <pc:chgData name="Abdulrahman Al-Molegi" userId="3735ad99591590f6" providerId="Windows Live" clId="Web-{38E8A87F-78E6-9E22-4E5B-C361E164EED3}" dt="2025-07-11T06:52:35.530" v="379" actId="20577"/>
        <pc:sldMkLst>
          <pc:docMk/>
          <pc:sldMk cId="656167325" sldId="276"/>
        </pc:sldMkLst>
        <pc:spChg chg="mod">
          <ac:chgData name="Abdulrahman Al-Molegi" userId="3735ad99591590f6" providerId="Windows Live" clId="Web-{38E8A87F-78E6-9E22-4E5B-C361E164EED3}" dt="2025-07-11T06:52:35.530" v="379" actId="20577"/>
          <ac:spMkLst>
            <pc:docMk/>
            <pc:sldMk cId="656167325" sldId="276"/>
            <ac:spMk id="2" creationId="{EAEC4250-C26C-3710-1451-2C0DF878B7E6}"/>
          </ac:spMkLst>
        </pc:spChg>
        <pc:spChg chg="add del mod">
          <ac:chgData name="Abdulrahman Al-Molegi" userId="3735ad99591590f6" providerId="Windows Live" clId="Web-{38E8A87F-78E6-9E22-4E5B-C361E164EED3}" dt="2025-07-11T06:51:31.934" v="375"/>
          <ac:spMkLst>
            <pc:docMk/>
            <pc:sldMk cId="656167325" sldId="276"/>
            <ac:spMk id="3" creationId="{ABD43DAF-2979-7C89-280F-F2FC87C39C3A}"/>
          </ac:spMkLst>
        </pc:spChg>
        <pc:spChg chg="add">
          <ac:chgData name="Abdulrahman Al-Molegi" userId="3735ad99591590f6" providerId="Windows Live" clId="Web-{38E8A87F-78E6-9E22-4E5B-C361E164EED3}" dt="2025-07-11T06:51:31.934" v="375"/>
          <ac:spMkLst>
            <pc:docMk/>
            <pc:sldMk cId="656167325" sldId="276"/>
            <ac:spMk id="6" creationId="{2E442304-DDBD-4F7B-8017-36BCC863FB40}"/>
          </ac:spMkLst>
        </pc:spChg>
        <pc:spChg chg="add">
          <ac:chgData name="Abdulrahman Al-Molegi" userId="3735ad99591590f6" providerId="Windows Live" clId="Web-{38E8A87F-78E6-9E22-4E5B-C361E164EED3}" dt="2025-07-11T06:51:31.934" v="375"/>
          <ac:spMkLst>
            <pc:docMk/>
            <pc:sldMk cId="656167325" sldId="276"/>
            <ac:spMk id="7" creationId="{5E107275-3853-46FD-A241-DE4355A42675}"/>
          </ac:spMkLst>
        </pc:spChg>
        <pc:spChg chg="add del">
          <ac:chgData name="Abdulrahman Al-Molegi" userId="3735ad99591590f6" providerId="Windows Live" clId="Web-{38E8A87F-78E6-9E22-4E5B-C361E164EED3}" dt="2025-07-11T06:51:23.200" v="374"/>
          <ac:spMkLst>
            <pc:docMk/>
            <pc:sldMk cId="656167325" sldId="276"/>
            <ac:spMk id="9" creationId="{56E9B3E6-E277-4D68-BA48-9CB43FFBD6E2}"/>
          </ac:spMkLst>
        </pc:spChg>
        <pc:spChg chg="add del">
          <ac:chgData name="Abdulrahman Al-Molegi" userId="3735ad99591590f6" providerId="Windows Live" clId="Web-{38E8A87F-78E6-9E22-4E5B-C361E164EED3}" dt="2025-07-11T06:51:23.200" v="374"/>
          <ac:spMkLst>
            <pc:docMk/>
            <pc:sldMk cId="656167325" sldId="276"/>
            <ac:spMk id="16" creationId="{D5B0017B-2ECA-49AF-B397-DC140825DF8D}"/>
          </ac:spMkLst>
        </pc:spChg>
        <pc:grpChg chg="add del">
          <ac:chgData name="Abdulrahman Al-Molegi" userId="3735ad99591590f6" providerId="Windows Live" clId="Web-{38E8A87F-78E6-9E22-4E5B-C361E164EED3}" dt="2025-07-11T06:51:23.200" v="374"/>
          <ac:grpSpMkLst>
            <pc:docMk/>
            <pc:sldMk cId="656167325" sldId="276"/>
            <ac:grpSpMk id="11" creationId="{AE1C45F0-260A-458C-96ED-C1F6D2151219}"/>
          </ac:grpSpMkLst>
        </pc:grpChg>
        <pc:graphicFrameChg chg="add del mod">
          <ac:chgData name="Abdulrahman Al-Molegi" userId="3735ad99591590f6" providerId="Windows Live" clId="Web-{38E8A87F-78E6-9E22-4E5B-C361E164EED3}" dt="2025-07-11T06:51:23.200" v="374"/>
          <ac:graphicFrameMkLst>
            <pc:docMk/>
            <pc:sldMk cId="656167325" sldId="276"/>
            <ac:graphicFrameMk id="5" creationId="{5C4A8268-27A9-5713-DCAD-BE86BCE10E7A}"/>
          </ac:graphicFrameMkLst>
        </pc:graphicFrameChg>
        <pc:graphicFrameChg chg="add modGraphic">
          <ac:chgData name="Abdulrahman Al-Molegi" userId="3735ad99591590f6" providerId="Windows Live" clId="Web-{38E8A87F-78E6-9E22-4E5B-C361E164EED3}" dt="2025-07-11T06:52:20.654" v="378" actId="20577"/>
          <ac:graphicFrameMkLst>
            <pc:docMk/>
            <pc:sldMk cId="656167325" sldId="276"/>
            <ac:graphicFrameMk id="8" creationId="{05C6CF0D-2AA7-9C23-786C-78F9F8C1F062}"/>
          </ac:graphicFrameMkLst>
        </pc:graphicFrameChg>
        <pc:cxnChg chg="add del">
          <ac:chgData name="Abdulrahman Al-Molegi" userId="3735ad99591590f6" providerId="Windows Live" clId="Web-{38E8A87F-78E6-9E22-4E5B-C361E164EED3}" dt="2025-07-11T06:51:23.200" v="374"/>
          <ac:cxnSpMkLst>
            <pc:docMk/>
            <pc:sldMk cId="656167325" sldId="276"/>
            <ac:cxnSpMk id="18" creationId="{6CF1BAF6-AD41-4082-B212-8A1F9A2E8779}"/>
          </ac:cxnSpMkLst>
        </pc:cxnChg>
      </pc:sldChg>
      <pc:sldChg chg="addSp delSp modSp add replId">
        <pc:chgData name="Abdulrahman Al-Molegi" userId="3735ad99591590f6" providerId="Windows Live" clId="Web-{38E8A87F-78E6-9E22-4E5B-C361E164EED3}" dt="2025-07-11T06:43:37.876" v="323"/>
        <pc:sldMkLst>
          <pc:docMk/>
          <pc:sldMk cId="1534841493" sldId="277"/>
        </pc:sldMkLst>
        <pc:spChg chg="mod">
          <ac:chgData name="Abdulrahman Al-Molegi" userId="3735ad99591590f6" providerId="Windows Live" clId="Web-{38E8A87F-78E6-9E22-4E5B-C361E164EED3}" dt="2025-07-11T06:07:56.164" v="195" actId="20577"/>
          <ac:spMkLst>
            <pc:docMk/>
            <pc:sldMk cId="1534841493" sldId="277"/>
            <ac:spMk id="286" creationId="{0A0E909E-21E7-A3F0-CCE3-78AD09596AD5}"/>
          </ac:spMkLst>
        </pc:spChg>
        <pc:graphicFrameChg chg="del modGraphic">
          <ac:chgData name="Abdulrahman Al-Molegi" userId="3735ad99591590f6" providerId="Windows Live" clId="Web-{38E8A87F-78E6-9E22-4E5B-C361E164EED3}" dt="2025-07-11T06:38:38.134" v="260"/>
          <ac:graphicFrameMkLst>
            <pc:docMk/>
            <pc:sldMk cId="1534841493" sldId="277"/>
            <ac:graphicFrameMk id="4" creationId="{DA787F74-A41B-A304-7FC2-ADB1812C8A35}"/>
          </ac:graphicFrameMkLst>
        </pc:graphicFrameChg>
        <pc:graphicFrameChg chg="add modGraphic">
          <ac:chgData name="Abdulrahman Al-Molegi" userId="3735ad99591590f6" providerId="Windows Live" clId="Web-{38E8A87F-78E6-9E22-4E5B-C361E164EED3}" dt="2025-07-11T06:43:37.876" v="323"/>
          <ac:graphicFrameMkLst>
            <pc:docMk/>
            <pc:sldMk cId="1534841493" sldId="277"/>
            <ac:graphicFrameMk id="28" creationId="{B4E45205-4616-83E7-3B97-E0B48BE9AB91}"/>
          </ac:graphicFrameMkLst>
        </pc:graphicFrameChg>
      </pc:sldChg>
      <pc:sldChg chg="addSp delSp modSp add replId">
        <pc:chgData name="Abdulrahman Al-Molegi" userId="3735ad99591590f6" providerId="Windows Live" clId="Web-{38E8A87F-78E6-9E22-4E5B-C361E164EED3}" dt="2025-07-11T06:14:23.317" v="223" actId="14100"/>
        <pc:sldMkLst>
          <pc:docMk/>
          <pc:sldMk cId="2323588973" sldId="278"/>
        </pc:sldMkLst>
        <pc:graphicFrameChg chg="del">
          <ac:chgData name="Abdulrahman Al-Molegi" userId="3735ad99591590f6" providerId="Windows Live" clId="Web-{38E8A87F-78E6-9E22-4E5B-C361E164EED3}" dt="2025-07-11T06:13:42.223" v="215"/>
          <ac:graphicFrameMkLst>
            <pc:docMk/>
            <pc:sldMk cId="2323588973" sldId="278"/>
            <ac:graphicFrameMk id="4" creationId="{90D5ECFB-1F6F-B7E4-4B0B-107B7B155F49}"/>
          </ac:graphicFrameMkLst>
        </pc:graphicFrameChg>
        <pc:picChg chg="add mod">
          <ac:chgData name="Abdulrahman Al-Molegi" userId="3735ad99591590f6" providerId="Windows Live" clId="Web-{38E8A87F-78E6-9E22-4E5B-C361E164EED3}" dt="2025-07-11T06:14:23.270" v="222" actId="14100"/>
          <ac:picMkLst>
            <pc:docMk/>
            <pc:sldMk cId="2323588973" sldId="278"/>
            <ac:picMk id="27" creationId="{BC91F15B-7CEB-9F48-E282-6262C191F191}"/>
          </ac:picMkLst>
        </pc:picChg>
        <pc:picChg chg="add mod">
          <ac:chgData name="Abdulrahman Al-Molegi" userId="3735ad99591590f6" providerId="Windows Live" clId="Web-{38E8A87F-78E6-9E22-4E5B-C361E164EED3}" dt="2025-07-11T06:14:23.317" v="223" actId="14100"/>
          <ac:picMkLst>
            <pc:docMk/>
            <pc:sldMk cId="2323588973" sldId="278"/>
            <ac:picMk id="28" creationId="{A69235BA-31DF-2CDF-A61E-3AE901C5A663}"/>
          </ac:picMkLst>
        </pc:picChg>
      </pc:sldChg>
      <pc:sldChg chg="addSp delSp modSp add replId">
        <pc:chgData name="Abdulrahman Al-Molegi" userId="3735ad99591590f6" providerId="Windows Live" clId="Web-{38E8A87F-78E6-9E22-4E5B-C361E164EED3}" dt="2025-07-11T06:45:31.613" v="335"/>
        <pc:sldMkLst>
          <pc:docMk/>
          <pc:sldMk cId="1141490260" sldId="279"/>
        </pc:sldMkLst>
        <pc:spChg chg="mod">
          <ac:chgData name="Abdulrahman Al-Molegi" userId="3735ad99591590f6" providerId="Windows Live" clId="Web-{38E8A87F-78E6-9E22-4E5B-C361E164EED3}" dt="2025-07-11T06:36:47.553" v="236" actId="20577"/>
          <ac:spMkLst>
            <pc:docMk/>
            <pc:sldMk cId="1141490260" sldId="279"/>
            <ac:spMk id="286" creationId="{59558F56-A564-3CC0-0FA2-BE7C7B5F1D60}"/>
          </ac:spMkLst>
        </pc:spChg>
        <pc:graphicFrameChg chg="modGraphic">
          <ac:chgData name="Abdulrahman Al-Molegi" userId="3735ad99591590f6" providerId="Windows Live" clId="Web-{38E8A87F-78E6-9E22-4E5B-C361E164EED3}" dt="2025-07-11T06:45:11.643" v="333"/>
          <ac:graphicFrameMkLst>
            <pc:docMk/>
            <pc:sldMk cId="1141490260" sldId="279"/>
            <ac:graphicFrameMk id="4" creationId="{CB677A8E-AF4D-17AB-71B6-9C8D5EC6C43B}"/>
          </ac:graphicFrameMkLst>
        </pc:graphicFrameChg>
        <pc:graphicFrameChg chg="add del">
          <ac:chgData name="Abdulrahman Al-Molegi" userId="3735ad99591590f6" providerId="Windows Live" clId="Web-{38E8A87F-78E6-9E22-4E5B-C361E164EED3}" dt="2025-07-11T06:45:01.253" v="331"/>
          <ac:graphicFrameMkLst>
            <pc:docMk/>
            <pc:sldMk cId="1141490260" sldId="279"/>
            <ac:graphicFrameMk id="1141" creationId="{3CC2D041-AAB4-37F5-4280-BDF3FB9D745C}"/>
          </ac:graphicFrameMkLst>
        </pc:graphicFrameChg>
        <pc:graphicFrameChg chg="add del">
          <ac:chgData name="Abdulrahman Al-Molegi" userId="3735ad99591590f6" providerId="Windows Live" clId="Web-{38E8A87F-78E6-9E22-4E5B-C361E164EED3}" dt="2025-07-11T06:45:31.613" v="335"/>
          <ac:graphicFrameMkLst>
            <pc:docMk/>
            <pc:sldMk cId="1141490260" sldId="279"/>
            <ac:graphicFrameMk id="1215" creationId="{5AC0A9EA-AFD1-4DD4-00D9-C25AAFA54CA3}"/>
          </ac:graphicFrameMkLst>
        </pc:graphicFrameChg>
      </pc:sldChg>
      <pc:sldChg chg="addSp delSp modSp add replId">
        <pc:chgData name="Abdulrahman Al-Molegi" userId="3735ad99591590f6" providerId="Windows Live" clId="Web-{38E8A87F-78E6-9E22-4E5B-C361E164EED3}" dt="2025-07-11T06:46:54.771" v="346" actId="14100"/>
        <pc:sldMkLst>
          <pc:docMk/>
          <pc:sldMk cId="3855292189" sldId="280"/>
        </pc:sldMkLst>
        <pc:graphicFrameChg chg="del">
          <ac:chgData name="Abdulrahman Al-Molegi" userId="3735ad99591590f6" providerId="Windows Live" clId="Web-{38E8A87F-78E6-9E22-4E5B-C361E164EED3}" dt="2025-07-11T06:45:47.910" v="337"/>
          <ac:graphicFrameMkLst>
            <pc:docMk/>
            <pc:sldMk cId="3855292189" sldId="280"/>
            <ac:graphicFrameMk id="4" creationId="{45F11487-00A4-7C78-6727-3BD961A20760}"/>
          </ac:graphicFrameMkLst>
        </pc:graphicFrameChg>
        <pc:picChg chg="add mod">
          <ac:chgData name="Abdulrahman Al-Molegi" userId="3735ad99591590f6" providerId="Windows Live" clId="Web-{38E8A87F-78E6-9E22-4E5B-C361E164EED3}" dt="2025-07-11T06:46:54.771" v="346" actId="14100"/>
          <ac:picMkLst>
            <pc:docMk/>
            <pc:sldMk cId="3855292189" sldId="280"/>
            <ac:picMk id="27" creationId="{1887CC3E-CE8B-67DA-63F0-9ED3D28332F3}"/>
          </ac:picMkLst>
        </pc:picChg>
        <pc:picChg chg="add mod">
          <ac:chgData name="Abdulrahman Al-Molegi" userId="3735ad99591590f6" providerId="Windows Live" clId="Web-{38E8A87F-78E6-9E22-4E5B-C361E164EED3}" dt="2025-07-11T06:46:32.427" v="343" actId="14100"/>
          <ac:picMkLst>
            <pc:docMk/>
            <pc:sldMk cId="3855292189" sldId="280"/>
            <ac:picMk id="28" creationId="{8B915BA2-330F-0C8A-1C09-B5B38DC3FDBF}"/>
          </ac:picMkLst>
        </pc:picChg>
      </pc:sldChg>
      <pc:sldChg chg="addSp delSp modSp add mod replId setBg">
        <pc:chgData name="Abdulrahman Al-Molegi" userId="3735ad99591590f6" providerId="Windows Live" clId="Web-{38E8A87F-78E6-9E22-4E5B-C361E164EED3}" dt="2025-07-11T07:22:40.013" v="547" actId="14100"/>
        <pc:sldMkLst>
          <pc:docMk/>
          <pc:sldMk cId="3439173482" sldId="281"/>
        </pc:sldMkLst>
        <pc:spChg chg="mod">
          <ac:chgData name="Abdulrahman Al-Molegi" userId="3735ad99591590f6" providerId="Windows Live" clId="Web-{38E8A87F-78E6-9E22-4E5B-C361E164EED3}" dt="2025-07-11T06:55:36.909" v="383"/>
          <ac:spMkLst>
            <pc:docMk/>
            <pc:sldMk cId="3439173482" sldId="281"/>
            <ac:spMk id="2" creationId="{8FAB4762-E03F-5B60-59CF-C42AF71F4D32}"/>
          </ac:spMkLst>
        </pc:spChg>
        <pc:spChg chg="del">
          <ac:chgData name="Abdulrahman Al-Molegi" userId="3735ad99591590f6" providerId="Windows Live" clId="Web-{38E8A87F-78E6-9E22-4E5B-C361E164EED3}" dt="2025-07-11T06:55:30.581" v="382"/>
          <ac:spMkLst>
            <pc:docMk/>
            <pc:sldMk cId="3439173482" sldId="281"/>
            <ac:spMk id="5" creationId="{E9947E38-0935-62C1-E28A-145F021FED20}"/>
          </ac:spMkLst>
        </pc:spChg>
        <pc:spChg chg="add">
          <ac:chgData name="Abdulrahman Al-Molegi" userId="3735ad99591590f6" providerId="Windows Live" clId="Web-{38E8A87F-78E6-9E22-4E5B-C361E164EED3}" dt="2025-07-11T06:55:36.909" v="383"/>
          <ac:spMkLst>
            <pc:docMk/>
            <pc:sldMk cId="3439173482" sldId="281"/>
            <ac:spMk id="7" creationId="{26C45B3A-C6A8-3333-B3EF-0C5BA7B7A6FE}"/>
          </ac:spMkLst>
        </pc:spChg>
        <pc:spChg chg="add">
          <ac:chgData name="Abdulrahman Al-Molegi" userId="3735ad99591590f6" providerId="Windows Live" clId="Web-{38E8A87F-78E6-9E22-4E5B-C361E164EED3}" dt="2025-07-11T06:55:36.909" v="383"/>
          <ac:spMkLst>
            <pc:docMk/>
            <pc:sldMk cId="3439173482" sldId="281"/>
            <ac:spMk id="10" creationId="{2B97F24A-32CE-4C1C-A50D-3016B394DCFB}"/>
          </ac:spMkLst>
        </pc:spChg>
        <pc:spChg chg="add">
          <ac:chgData name="Abdulrahman Al-Molegi" userId="3735ad99591590f6" providerId="Windows Live" clId="Web-{38E8A87F-78E6-9E22-4E5B-C361E164EED3}" dt="2025-07-11T06:55:36.909" v="383"/>
          <ac:spMkLst>
            <pc:docMk/>
            <pc:sldMk cId="3439173482" sldId="281"/>
            <ac:spMk id="12" creationId="{CD8B4F24-440B-49E9-B85D-733523DC064B}"/>
          </ac:spMkLst>
        </pc:spChg>
        <pc:picChg chg="add mod ord">
          <ac:chgData name="Abdulrahman Al-Molegi" userId="3735ad99591590f6" providerId="Windows Live" clId="Web-{38E8A87F-78E6-9E22-4E5B-C361E164EED3}" dt="2025-07-11T07:22:40.013" v="547" actId="14100"/>
          <ac:picMkLst>
            <pc:docMk/>
            <pc:sldMk cId="3439173482" sldId="281"/>
            <ac:picMk id="3" creationId="{03651D6F-57B0-87E6-84DC-6F67BC1ADB81}"/>
          </ac:picMkLst>
        </pc:picChg>
      </pc:sldChg>
      <pc:sldChg chg="addSp delSp modSp add replId">
        <pc:chgData name="Abdulrahman Al-Molegi" userId="3735ad99591590f6" providerId="Windows Live" clId="Web-{38E8A87F-78E6-9E22-4E5B-C361E164EED3}" dt="2025-07-11T07:20:28.134" v="513" actId="14100"/>
        <pc:sldMkLst>
          <pc:docMk/>
          <pc:sldMk cId="784998072" sldId="282"/>
        </pc:sldMkLst>
        <pc:spChg chg="del">
          <ac:chgData name="Abdulrahman Al-Molegi" userId="3735ad99591590f6" providerId="Windows Live" clId="Web-{38E8A87F-78E6-9E22-4E5B-C361E164EED3}" dt="2025-07-11T07:19:44.430" v="504"/>
          <ac:spMkLst>
            <pc:docMk/>
            <pc:sldMk cId="784998072" sldId="282"/>
            <ac:spMk id="7" creationId="{833787BB-BC07-4D5C-83F1-01FE81E1D5B3}"/>
          </ac:spMkLst>
        </pc:spChg>
        <pc:picChg chg="del">
          <ac:chgData name="Abdulrahman Al-Molegi" userId="3735ad99591590f6" providerId="Windows Live" clId="Web-{38E8A87F-78E6-9E22-4E5B-C361E164EED3}" dt="2025-07-11T07:19:39.086" v="503"/>
          <ac:picMkLst>
            <pc:docMk/>
            <pc:sldMk cId="784998072" sldId="282"/>
            <ac:picMk id="3" creationId="{C0907972-294A-066B-33DD-6BFD8EB82D58}"/>
          </ac:picMkLst>
        </pc:picChg>
        <pc:picChg chg="add mod ord">
          <ac:chgData name="Abdulrahman Al-Molegi" userId="3735ad99591590f6" providerId="Windows Live" clId="Web-{38E8A87F-78E6-9E22-4E5B-C361E164EED3}" dt="2025-07-11T07:20:28.134" v="513" actId="14100"/>
          <ac:picMkLst>
            <pc:docMk/>
            <pc:sldMk cId="784998072" sldId="282"/>
            <ac:picMk id="4" creationId="{0FCEFAC9-3BBD-61CA-FDE6-462E49F362B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104FCD-41F5-433B-95E2-2DD9FC2DFF71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45661D21-BCBF-4CA1-8718-97DE28EAEA94}">
      <dgm:prSet/>
      <dgm:spPr/>
      <dgm:t>
        <a:bodyPr/>
        <a:lstStyle/>
        <a:p>
          <a:r>
            <a:rPr lang="en-US" b="1" u="none"/>
            <a:t>Older built/renovated houses are higher prices.</a:t>
          </a:r>
          <a:endParaRPr lang="en-US" b="1"/>
        </a:p>
      </dgm:t>
    </dgm:pt>
    <dgm:pt modelId="{8520B8D1-3EDD-448A-93E5-3F05F4BBBDC1}" type="parTrans" cxnId="{91E03F1D-6CA4-47E3-89C9-3432551010E0}">
      <dgm:prSet/>
      <dgm:spPr/>
      <dgm:t>
        <a:bodyPr/>
        <a:lstStyle/>
        <a:p>
          <a:endParaRPr lang="en-US"/>
        </a:p>
      </dgm:t>
    </dgm:pt>
    <dgm:pt modelId="{87D68916-0121-4481-B82E-A3F8490001A9}" type="sibTrans" cxnId="{91E03F1D-6CA4-47E3-89C9-3432551010E0}">
      <dgm:prSet/>
      <dgm:spPr/>
      <dgm:t>
        <a:bodyPr/>
        <a:lstStyle/>
        <a:p>
          <a:endParaRPr lang="en-US"/>
        </a:p>
      </dgm:t>
    </dgm:pt>
    <dgm:pt modelId="{A37D9B53-807D-4C0A-9C17-321487437314}">
      <dgm:prSet/>
      <dgm:spPr/>
      <dgm:t>
        <a:bodyPr/>
        <a:lstStyle/>
        <a:p>
          <a:r>
            <a:rPr lang="en-US" b="1" u="none"/>
            <a:t>More bedrooms does not mean higher price.</a:t>
          </a:r>
        </a:p>
      </dgm:t>
    </dgm:pt>
    <dgm:pt modelId="{F27A978F-C4C8-4985-8F1C-A7A52B838559}" type="parTrans" cxnId="{1C6F97C6-8779-4063-AB68-2457B5E3B68A}">
      <dgm:prSet/>
      <dgm:spPr/>
      <dgm:t>
        <a:bodyPr/>
        <a:lstStyle/>
        <a:p>
          <a:endParaRPr lang="en-US"/>
        </a:p>
      </dgm:t>
    </dgm:pt>
    <dgm:pt modelId="{98088EF5-44CB-404B-9B97-EE9471C7BC5D}" type="sibTrans" cxnId="{1C6F97C6-8779-4063-AB68-2457B5E3B68A}">
      <dgm:prSet/>
      <dgm:spPr/>
      <dgm:t>
        <a:bodyPr/>
        <a:lstStyle/>
        <a:p>
          <a:endParaRPr lang="en-US"/>
        </a:p>
      </dgm:t>
    </dgm:pt>
    <dgm:pt modelId="{355C430D-FAA6-4392-8195-F9DD087EFD3E}">
      <dgm:prSet phldr="0"/>
      <dgm:spPr/>
      <dgm:t>
        <a:bodyPr/>
        <a:lstStyle/>
        <a:p>
          <a:pPr algn="l" rtl="0">
            <a:lnSpc>
              <a:spcPct val="90000"/>
            </a:lnSpc>
          </a:pPr>
          <a:r>
            <a:rPr lang="en-US" b="1" u="none">
              <a:solidFill>
                <a:srgbClr val="444444"/>
              </a:solidFill>
              <a:latin typeface="Calibri"/>
              <a:ea typeface="Calibri"/>
              <a:cs typeface="Calibri"/>
            </a:rPr>
            <a:t>The price of a house does not depend significantly on whether it is located near other expensive houses</a:t>
          </a:r>
        </a:p>
      </dgm:t>
    </dgm:pt>
    <dgm:pt modelId="{32045CC5-A1E8-40F6-B9EA-AF62CE7D764B}" type="parTrans" cxnId="{C7D5A280-62EA-4394-84BB-084DE70B7729}">
      <dgm:prSet/>
      <dgm:spPr/>
    </dgm:pt>
    <dgm:pt modelId="{FA602BC7-C23C-4D7F-ACD3-494D64D3F56E}" type="sibTrans" cxnId="{C7D5A280-62EA-4394-84BB-084DE70B7729}">
      <dgm:prSet/>
      <dgm:spPr/>
      <dgm:t>
        <a:bodyPr/>
        <a:lstStyle/>
        <a:p>
          <a:endParaRPr lang="en-US"/>
        </a:p>
      </dgm:t>
    </dgm:pt>
    <dgm:pt modelId="{B3E0148D-237E-4F4B-B4E5-695275957C3B}" type="pres">
      <dgm:prSet presAssocID="{A2104FCD-41F5-433B-95E2-2DD9FC2DFF71}" presName="outerComposite" presStyleCnt="0">
        <dgm:presLayoutVars>
          <dgm:chMax val="5"/>
          <dgm:dir/>
          <dgm:resizeHandles val="exact"/>
        </dgm:presLayoutVars>
      </dgm:prSet>
      <dgm:spPr/>
    </dgm:pt>
    <dgm:pt modelId="{21BCB716-0800-4116-9B9A-2B09914A31C2}" type="pres">
      <dgm:prSet presAssocID="{A2104FCD-41F5-433B-95E2-2DD9FC2DFF71}" presName="dummyMaxCanvas" presStyleCnt="0">
        <dgm:presLayoutVars/>
      </dgm:prSet>
      <dgm:spPr/>
    </dgm:pt>
    <dgm:pt modelId="{6DC8A053-0189-4209-9099-F969F936650F}" type="pres">
      <dgm:prSet presAssocID="{A2104FCD-41F5-433B-95E2-2DD9FC2DFF71}" presName="ThreeNodes_1" presStyleLbl="node1" presStyleIdx="0" presStyleCnt="3">
        <dgm:presLayoutVars>
          <dgm:bulletEnabled val="1"/>
        </dgm:presLayoutVars>
      </dgm:prSet>
      <dgm:spPr/>
    </dgm:pt>
    <dgm:pt modelId="{63E6345B-B6E2-4DF9-9DE4-51DAA5DB5844}" type="pres">
      <dgm:prSet presAssocID="{A2104FCD-41F5-433B-95E2-2DD9FC2DFF71}" presName="ThreeNodes_2" presStyleLbl="node1" presStyleIdx="1" presStyleCnt="3">
        <dgm:presLayoutVars>
          <dgm:bulletEnabled val="1"/>
        </dgm:presLayoutVars>
      </dgm:prSet>
      <dgm:spPr/>
    </dgm:pt>
    <dgm:pt modelId="{EE2ABEA4-3FD1-4C6A-8FA0-81621A8852F0}" type="pres">
      <dgm:prSet presAssocID="{A2104FCD-41F5-433B-95E2-2DD9FC2DFF71}" presName="ThreeNodes_3" presStyleLbl="node1" presStyleIdx="2" presStyleCnt="3">
        <dgm:presLayoutVars>
          <dgm:bulletEnabled val="1"/>
        </dgm:presLayoutVars>
      </dgm:prSet>
      <dgm:spPr/>
    </dgm:pt>
    <dgm:pt modelId="{B990C1DE-4F03-4C23-9F8C-02BFBBBBB7A2}" type="pres">
      <dgm:prSet presAssocID="{A2104FCD-41F5-433B-95E2-2DD9FC2DFF71}" presName="ThreeConn_1-2" presStyleLbl="fgAccFollowNode1" presStyleIdx="0" presStyleCnt="2">
        <dgm:presLayoutVars>
          <dgm:bulletEnabled val="1"/>
        </dgm:presLayoutVars>
      </dgm:prSet>
      <dgm:spPr/>
    </dgm:pt>
    <dgm:pt modelId="{5CA7044C-7970-46FE-9FCC-43D2AA6AE983}" type="pres">
      <dgm:prSet presAssocID="{A2104FCD-41F5-433B-95E2-2DD9FC2DFF71}" presName="ThreeConn_2-3" presStyleLbl="fgAccFollowNode1" presStyleIdx="1" presStyleCnt="2">
        <dgm:presLayoutVars>
          <dgm:bulletEnabled val="1"/>
        </dgm:presLayoutVars>
      </dgm:prSet>
      <dgm:spPr/>
    </dgm:pt>
    <dgm:pt modelId="{54F9E383-252A-490A-858A-D8A5A8294AE9}" type="pres">
      <dgm:prSet presAssocID="{A2104FCD-41F5-433B-95E2-2DD9FC2DFF71}" presName="ThreeNodes_1_text" presStyleLbl="node1" presStyleIdx="2" presStyleCnt="3">
        <dgm:presLayoutVars>
          <dgm:bulletEnabled val="1"/>
        </dgm:presLayoutVars>
      </dgm:prSet>
      <dgm:spPr/>
    </dgm:pt>
    <dgm:pt modelId="{709DC77F-F642-4166-85AF-F4E3F32144A4}" type="pres">
      <dgm:prSet presAssocID="{A2104FCD-41F5-433B-95E2-2DD9FC2DFF71}" presName="ThreeNodes_2_text" presStyleLbl="node1" presStyleIdx="2" presStyleCnt="3">
        <dgm:presLayoutVars>
          <dgm:bulletEnabled val="1"/>
        </dgm:presLayoutVars>
      </dgm:prSet>
      <dgm:spPr/>
    </dgm:pt>
    <dgm:pt modelId="{341B14B0-4DF0-4B05-A03F-1B3D9B0344AA}" type="pres">
      <dgm:prSet presAssocID="{A2104FCD-41F5-433B-95E2-2DD9FC2DFF7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41310406-93CB-4F6D-9319-4CB47AC6D560}" type="presOf" srcId="{FA602BC7-C23C-4D7F-ACD3-494D64D3F56E}" destId="{B990C1DE-4F03-4C23-9F8C-02BFBBBBB7A2}" srcOrd="0" destOrd="0" presId="urn:microsoft.com/office/officeart/2005/8/layout/vProcess5"/>
    <dgm:cxn modelId="{8A80E307-4561-4E33-9A6E-FF9D0A241E41}" type="presOf" srcId="{A37D9B53-807D-4C0A-9C17-321487437314}" destId="{341B14B0-4DF0-4B05-A03F-1B3D9B0344AA}" srcOrd="1" destOrd="0" presId="urn:microsoft.com/office/officeart/2005/8/layout/vProcess5"/>
    <dgm:cxn modelId="{E51A2E0F-9D84-4D71-A760-1B812CD2AE3D}" type="presOf" srcId="{45661D21-BCBF-4CA1-8718-97DE28EAEA94}" destId="{709DC77F-F642-4166-85AF-F4E3F32144A4}" srcOrd="1" destOrd="0" presId="urn:microsoft.com/office/officeart/2005/8/layout/vProcess5"/>
    <dgm:cxn modelId="{91E03F1D-6CA4-47E3-89C9-3432551010E0}" srcId="{A2104FCD-41F5-433B-95E2-2DD9FC2DFF71}" destId="{45661D21-BCBF-4CA1-8718-97DE28EAEA94}" srcOrd="1" destOrd="0" parTransId="{8520B8D1-3EDD-448A-93E5-3F05F4BBBDC1}" sibTransId="{87D68916-0121-4481-B82E-A3F8490001A9}"/>
    <dgm:cxn modelId="{F16CCC62-E80D-4F3C-9D01-676D3D41F7F3}" type="presOf" srcId="{355C430D-FAA6-4392-8195-F9DD087EFD3E}" destId="{6DC8A053-0189-4209-9099-F969F936650F}" srcOrd="0" destOrd="0" presId="urn:microsoft.com/office/officeart/2005/8/layout/vProcess5"/>
    <dgm:cxn modelId="{FF1EDC7D-9046-4E42-8485-EF9DD19BD885}" type="presOf" srcId="{355C430D-FAA6-4392-8195-F9DD087EFD3E}" destId="{54F9E383-252A-490A-858A-D8A5A8294AE9}" srcOrd="1" destOrd="0" presId="urn:microsoft.com/office/officeart/2005/8/layout/vProcess5"/>
    <dgm:cxn modelId="{C7D5A280-62EA-4394-84BB-084DE70B7729}" srcId="{A2104FCD-41F5-433B-95E2-2DD9FC2DFF71}" destId="{355C430D-FAA6-4392-8195-F9DD087EFD3E}" srcOrd="0" destOrd="0" parTransId="{32045CC5-A1E8-40F6-B9EA-AF62CE7D764B}" sibTransId="{FA602BC7-C23C-4D7F-ACD3-494D64D3F56E}"/>
    <dgm:cxn modelId="{7F806294-2B76-4349-84F1-D096902EEBC3}" type="presOf" srcId="{A37D9B53-807D-4C0A-9C17-321487437314}" destId="{EE2ABEA4-3FD1-4C6A-8FA0-81621A8852F0}" srcOrd="0" destOrd="0" presId="urn:microsoft.com/office/officeart/2005/8/layout/vProcess5"/>
    <dgm:cxn modelId="{7C4390AF-42A0-45D4-85FB-1B57B05503B7}" type="presOf" srcId="{A2104FCD-41F5-433B-95E2-2DD9FC2DFF71}" destId="{B3E0148D-237E-4F4B-B4E5-695275957C3B}" srcOrd="0" destOrd="0" presId="urn:microsoft.com/office/officeart/2005/8/layout/vProcess5"/>
    <dgm:cxn modelId="{1C6F97C6-8779-4063-AB68-2457B5E3B68A}" srcId="{A2104FCD-41F5-433B-95E2-2DD9FC2DFF71}" destId="{A37D9B53-807D-4C0A-9C17-321487437314}" srcOrd="2" destOrd="0" parTransId="{F27A978F-C4C8-4985-8F1C-A7A52B838559}" sibTransId="{98088EF5-44CB-404B-9B97-EE9471C7BC5D}"/>
    <dgm:cxn modelId="{18A764F0-E79F-42EA-83C3-4C723293F415}" type="presOf" srcId="{87D68916-0121-4481-B82E-A3F8490001A9}" destId="{5CA7044C-7970-46FE-9FCC-43D2AA6AE983}" srcOrd="0" destOrd="0" presId="urn:microsoft.com/office/officeart/2005/8/layout/vProcess5"/>
    <dgm:cxn modelId="{1E799EF3-F2DB-4353-A60F-2549E7C06275}" type="presOf" srcId="{45661D21-BCBF-4CA1-8718-97DE28EAEA94}" destId="{63E6345B-B6E2-4DF9-9DE4-51DAA5DB5844}" srcOrd="0" destOrd="0" presId="urn:microsoft.com/office/officeart/2005/8/layout/vProcess5"/>
    <dgm:cxn modelId="{67DC7EBD-EB02-4EBC-85BF-33D4A299A852}" type="presParOf" srcId="{B3E0148D-237E-4F4B-B4E5-695275957C3B}" destId="{21BCB716-0800-4116-9B9A-2B09914A31C2}" srcOrd="0" destOrd="0" presId="urn:microsoft.com/office/officeart/2005/8/layout/vProcess5"/>
    <dgm:cxn modelId="{EA466463-DCBD-4A06-A174-32EDF64472A4}" type="presParOf" srcId="{B3E0148D-237E-4F4B-B4E5-695275957C3B}" destId="{6DC8A053-0189-4209-9099-F969F936650F}" srcOrd="1" destOrd="0" presId="urn:microsoft.com/office/officeart/2005/8/layout/vProcess5"/>
    <dgm:cxn modelId="{2DF8902D-35A0-4F76-BC06-138414EE1F0D}" type="presParOf" srcId="{B3E0148D-237E-4F4B-B4E5-695275957C3B}" destId="{63E6345B-B6E2-4DF9-9DE4-51DAA5DB5844}" srcOrd="2" destOrd="0" presId="urn:microsoft.com/office/officeart/2005/8/layout/vProcess5"/>
    <dgm:cxn modelId="{6195A688-D26B-4FA7-9946-84425AA07BCF}" type="presParOf" srcId="{B3E0148D-237E-4F4B-B4E5-695275957C3B}" destId="{EE2ABEA4-3FD1-4C6A-8FA0-81621A8852F0}" srcOrd="3" destOrd="0" presId="urn:microsoft.com/office/officeart/2005/8/layout/vProcess5"/>
    <dgm:cxn modelId="{000D367B-851E-4B58-B1FB-37EAA9F83C59}" type="presParOf" srcId="{B3E0148D-237E-4F4B-B4E5-695275957C3B}" destId="{B990C1DE-4F03-4C23-9F8C-02BFBBBBB7A2}" srcOrd="4" destOrd="0" presId="urn:microsoft.com/office/officeart/2005/8/layout/vProcess5"/>
    <dgm:cxn modelId="{E0D7BE94-0B0A-429A-8C01-D14593D07720}" type="presParOf" srcId="{B3E0148D-237E-4F4B-B4E5-695275957C3B}" destId="{5CA7044C-7970-46FE-9FCC-43D2AA6AE983}" srcOrd="5" destOrd="0" presId="urn:microsoft.com/office/officeart/2005/8/layout/vProcess5"/>
    <dgm:cxn modelId="{00E40D80-9482-4366-A7EA-BECF4FB44E71}" type="presParOf" srcId="{B3E0148D-237E-4F4B-B4E5-695275957C3B}" destId="{54F9E383-252A-490A-858A-D8A5A8294AE9}" srcOrd="6" destOrd="0" presId="urn:microsoft.com/office/officeart/2005/8/layout/vProcess5"/>
    <dgm:cxn modelId="{28ED0514-1102-4C91-BC2C-5A323BB1CC1C}" type="presParOf" srcId="{B3E0148D-237E-4F4B-B4E5-695275957C3B}" destId="{709DC77F-F642-4166-85AF-F4E3F32144A4}" srcOrd="7" destOrd="0" presId="urn:microsoft.com/office/officeart/2005/8/layout/vProcess5"/>
    <dgm:cxn modelId="{8CAD5F36-9198-4FD6-A1DE-5E74E33ABD39}" type="presParOf" srcId="{B3E0148D-237E-4F4B-B4E5-695275957C3B}" destId="{341B14B0-4DF0-4B05-A03F-1B3D9B0344AA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77F2E3-63A0-493C-8444-A11ECB0959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6_4" csCatId="accent6" phldr="1"/>
      <dgm:spPr/>
      <dgm:t>
        <a:bodyPr/>
        <a:lstStyle/>
        <a:p>
          <a:endParaRPr lang="en-US"/>
        </a:p>
      </dgm:t>
    </dgm:pt>
    <dgm:pt modelId="{046B2143-6000-44D9-95FB-692648E8D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Calibri"/>
              <a:ea typeface="Calibri"/>
              <a:cs typeface="Calibri"/>
            </a:rPr>
            <a:t>sqft_lot15: square footage of the lots of the nearest 15 neighbors. </a:t>
          </a:r>
          <a:r>
            <a:rPr lang="en-US" b="1" dirty="0">
              <a:latin typeface="Aptos Display" panose="020F0302020204030204"/>
            </a:rPr>
            <a:t>sqft_</a:t>
          </a:r>
          <a:r>
            <a:rPr lang="en-US" b="1" dirty="0"/>
            <a:t>living15: square footage of living space for the nearest 15 neighbors.</a:t>
          </a:r>
          <a:r>
            <a:rPr lang="en-US" b="1" dirty="0">
              <a:latin typeface="Aptos Display" panose="020F0302020204030204"/>
            </a:rPr>
            <a:t> </a:t>
          </a:r>
          <a:endParaRPr lang="en-US" b="1" dirty="0">
            <a:latin typeface="Calibri"/>
            <a:ea typeface="Calibri"/>
            <a:cs typeface="Calibri"/>
          </a:endParaRPr>
        </a:p>
      </dgm:t>
    </dgm:pt>
    <dgm:pt modelId="{7A702C7B-6CB4-4CF4-AAB2-9C4B316BA4DA}" type="parTrans" cxnId="{E7BC39BB-F822-4C8A-B5CC-2700E7E70E42}">
      <dgm:prSet/>
      <dgm:spPr/>
      <dgm:t>
        <a:bodyPr/>
        <a:lstStyle/>
        <a:p>
          <a:endParaRPr lang="en-US"/>
        </a:p>
      </dgm:t>
    </dgm:pt>
    <dgm:pt modelId="{B37344CC-4333-4572-AA74-D7F007E2F652}" type="sibTrans" cxnId="{E7BC39BB-F822-4C8A-B5CC-2700E7E70E42}">
      <dgm:prSet/>
      <dgm:spPr/>
      <dgm:t>
        <a:bodyPr/>
        <a:lstStyle/>
        <a:p>
          <a:endParaRPr lang="en-US"/>
        </a:p>
      </dgm:t>
    </dgm:pt>
    <dgm:pt modelId="{14F28C93-45F1-4CC5-9813-9A6602BCF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To test the hypothesis, calculate correlations between:</a:t>
          </a:r>
        </a:p>
      </dgm:t>
    </dgm:pt>
    <dgm:pt modelId="{7E9313AC-1376-40ED-B81A-B11858199A09}" type="parTrans" cxnId="{48E9A5F0-4A2C-4FA8-9097-B8AE972EB26F}">
      <dgm:prSet/>
      <dgm:spPr/>
      <dgm:t>
        <a:bodyPr/>
        <a:lstStyle/>
        <a:p>
          <a:endParaRPr lang="en-US"/>
        </a:p>
      </dgm:t>
    </dgm:pt>
    <dgm:pt modelId="{9FD660ED-5BAB-4CC4-8EAE-BCDD4030647D}" type="sibTrans" cxnId="{48E9A5F0-4A2C-4FA8-9097-B8AE972EB26F}">
      <dgm:prSet/>
      <dgm:spPr/>
      <dgm:t>
        <a:bodyPr/>
        <a:lstStyle/>
        <a:p>
          <a:endParaRPr lang="en-US"/>
        </a:p>
      </dgm:t>
    </dgm:pt>
    <dgm:pt modelId="{BBFE2CA7-FA96-4D63-A821-38BD97BEB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price and sqft_living15.</a:t>
          </a:r>
        </a:p>
      </dgm:t>
    </dgm:pt>
    <dgm:pt modelId="{FDEF2487-1B3E-4870-AAF6-FF14819E7458}" type="parTrans" cxnId="{50F4D832-57CC-4C3D-9EAD-E3A09D95DA62}">
      <dgm:prSet/>
      <dgm:spPr/>
      <dgm:t>
        <a:bodyPr/>
        <a:lstStyle/>
        <a:p>
          <a:endParaRPr lang="en-US"/>
        </a:p>
      </dgm:t>
    </dgm:pt>
    <dgm:pt modelId="{3F639D17-89E5-4661-98DD-DDCE19F268CA}" type="sibTrans" cxnId="{50F4D832-57CC-4C3D-9EAD-E3A09D95DA62}">
      <dgm:prSet/>
      <dgm:spPr/>
      <dgm:t>
        <a:bodyPr/>
        <a:lstStyle/>
        <a:p>
          <a:endParaRPr lang="en-US"/>
        </a:p>
      </dgm:t>
    </dgm:pt>
    <dgm:pt modelId="{F9F9BAA4-D06A-4283-AEB9-93EF25CFE1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price and sqft_lot15.</a:t>
          </a:r>
        </a:p>
      </dgm:t>
    </dgm:pt>
    <dgm:pt modelId="{17CDCD88-5B53-4A1E-8DE0-2500855EC148}" type="parTrans" cxnId="{C169960B-E5FF-40D9-A02C-F1162608BD09}">
      <dgm:prSet/>
      <dgm:spPr/>
      <dgm:t>
        <a:bodyPr/>
        <a:lstStyle/>
        <a:p>
          <a:endParaRPr lang="en-US"/>
        </a:p>
      </dgm:t>
    </dgm:pt>
    <dgm:pt modelId="{E47604D5-E7D2-47F6-BD6C-0FDE947CF304}" type="sibTrans" cxnId="{C169960B-E5FF-40D9-A02C-F1162608BD09}">
      <dgm:prSet/>
      <dgm:spPr/>
      <dgm:t>
        <a:bodyPr/>
        <a:lstStyle/>
        <a:p>
          <a:endParaRPr lang="en-US"/>
        </a:p>
      </dgm:t>
    </dgm:pt>
    <dgm:pt modelId="{6EE0BDAC-305F-4CB7-BF5E-86D88EFC7B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Pearson's Correlation</a:t>
          </a:r>
        </a:p>
      </dgm:t>
    </dgm:pt>
    <dgm:pt modelId="{2224E0C4-18AE-41EB-8EFD-C19B3494231E}" type="parTrans" cxnId="{B93CCDB6-E036-4DF2-886D-0E9BD3BF03E7}">
      <dgm:prSet/>
      <dgm:spPr/>
      <dgm:t>
        <a:bodyPr/>
        <a:lstStyle/>
        <a:p>
          <a:endParaRPr lang="en-US"/>
        </a:p>
      </dgm:t>
    </dgm:pt>
    <dgm:pt modelId="{58A4842C-521E-4D5B-9822-D2FC559E5AE9}" type="sibTrans" cxnId="{B93CCDB6-E036-4DF2-886D-0E9BD3BF03E7}">
      <dgm:prSet/>
      <dgm:spPr/>
      <dgm:t>
        <a:bodyPr/>
        <a:lstStyle/>
        <a:p>
          <a:endParaRPr lang="en-US"/>
        </a:p>
      </dgm:t>
    </dgm:pt>
    <dgm:pt modelId="{C361D447-FACF-4907-8FED-177D767EBA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latin typeface="Aptos Display" panose="020F0302020204030204"/>
            </a:rPr>
            <a:t>Corr price</a:t>
          </a:r>
          <a:r>
            <a:rPr lang="en-US" b="1" dirty="0"/>
            <a:t> and sqft_living15</a:t>
          </a:r>
          <a:r>
            <a:rPr lang="en-US" b="1" dirty="0">
              <a:latin typeface="Aptos Display" panose="020F0302020204030204"/>
            </a:rPr>
            <a:t> = </a:t>
          </a:r>
          <a:r>
            <a:rPr lang="en-US" b="1" dirty="0"/>
            <a:t>0.59 </a:t>
          </a:r>
        </a:p>
      </dgm:t>
    </dgm:pt>
    <dgm:pt modelId="{388C4395-D846-4F26-A359-DCFC67DD5674}" type="parTrans" cxnId="{C5F394C0-EC0C-41CF-B27A-DF2900D077F0}">
      <dgm:prSet/>
      <dgm:spPr/>
      <dgm:t>
        <a:bodyPr/>
        <a:lstStyle/>
        <a:p>
          <a:endParaRPr lang="en-US"/>
        </a:p>
      </dgm:t>
    </dgm:pt>
    <dgm:pt modelId="{363D06A9-0255-4CBF-905B-BB14CFAA29F6}" type="sibTrans" cxnId="{C5F394C0-EC0C-41CF-B27A-DF2900D077F0}">
      <dgm:prSet/>
      <dgm:spPr/>
      <dgm:t>
        <a:bodyPr/>
        <a:lstStyle/>
        <a:p>
          <a:endParaRPr lang="en-US"/>
        </a:p>
      </dgm:t>
    </dgm:pt>
    <dgm:pt modelId="{5BDA1EA4-5EE9-429C-B468-CE7FBA8FD45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Aptos Display" panose="020F0302020204030204"/>
            </a:rPr>
            <a:t>Corr price</a:t>
          </a:r>
          <a:r>
            <a:rPr lang="en-US" b="1"/>
            <a:t> and sqft_lot15</a:t>
          </a:r>
          <a:r>
            <a:rPr lang="en-US" b="1">
              <a:latin typeface="Aptos Display" panose="020F0302020204030204"/>
            </a:rPr>
            <a:t> =</a:t>
          </a:r>
          <a:r>
            <a:rPr lang="en-US" b="1"/>
            <a:t> 0.08</a:t>
          </a:r>
        </a:p>
      </dgm:t>
    </dgm:pt>
    <dgm:pt modelId="{EABE5CB9-9C2C-403D-BC42-12ED61001658}" type="parTrans" cxnId="{D2D70046-54A3-4894-95B5-AF6B22FCC608}">
      <dgm:prSet/>
      <dgm:spPr/>
      <dgm:t>
        <a:bodyPr/>
        <a:lstStyle/>
        <a:p>
          <a:endParaRPr lang="en-US"/>
        </a:p>
      </dgm:t>
    </dgm:pt>
    <dgm:pt modelId="{DBFA1614-CE6F-48B7-93B2-32C96AFF35F4}" type="sibTrans" cxnId="{D2D70046-54A3-4894-95B5-AF6B22FCC608}">
      <dgm:prSet/>
      <dgm:spPr/>
      <dgm:t>
        <a:bodyPr/>
        <a:lstStyle/>
        <a:p>
          <a:endParaRPr lang="en-US"/>
        </a:p>
      </dgm:t>
    </dgm:pt>
    <dgm:pt modelId="{CC558FE5-B32B-4D45-A5B4-49D1B6627C7E}" type="pres">
      <dgm:prSet presAssocID="{9E77F2E3-63A0-493C-8444-A11ECB095944}" presName="root" presStyleCnt="0">
        <dgm:presLayoutVars>
          <dgm:dir/>
          <dgm:resizeHandles val="exact"/>
        </dgm:presLayoutVars>
      </dgm:prSet>
      <dgm:spPr/>
    </dgm:pt>
    <dgm:pt modelId="{1482F982-6814-4D34-BE8C-9C884786E6AD}" type="pres">
      <dgm:prSet presAssocID="{046B2143-6000-44D9-95FB-692648E8D4A1}" presName="compNode" presStyleCnt="0"/>
      <dgm:spPr/>
    </dgm:pt>
    <dgm:pt modelId="{9B28C793-A149-4AB7-86E2-D94AA68D9683}" type="pres">
      <dgm:prSet presAssocID="{046B2143-6000-44D9-95FB-692648E8D4A1}" presName="bgRect" presStyleLbl="bgShp" presStyleIdx="0" presStyleCnt="3"/>
      <dgm:spPr/>
    </dgm:pt>
    <dgm:pt modelId="{229DE93A-099D-4B28-83B4-9E96D7685F4E}" type="pres">
      <dgm:prSet presAssocID="{046B2143-6000-44D9-95FB-692648E8D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D8CC597-3C52-48C9-9057-1756C5EBF099}" type="pres">
      <dgm:prSet presAssocID="{046B2143-6000-44D9-95FB-692648E8D4A1}" presName="spaceRect" presStyleCnt="0"/>
      <dgm:spPr/>
    </dgm:pt>
    <dgm:pt modelId="{B9749F38-DEC5-40CB-9587-8A55E3814892}" type="pres">
      <dgm:prSet presAssocID="{046B2143-6000-44D9-95FB-692648E8D4A1}" presName="parTx" presStyleLbl="revTx" presStyleIdx="0" presStyleCnt="5">
        <dgm:presLayoutVars>
          <dgm:chMax val="0"/>
          <dgm:chPref val="0"/>
        </dgm:presLayoutVars>
      </dgm:prSet>
      <dgm:spPr/>
    </dgm:pt>
    <dgm:pt modelId="{92B75FD3-161A-4AAF-B58C-D9C77859A88B}" type="pres">
      <dgm:prSet presAssocID="{B37344CC-4333-4572-AA74-D7F007E2F652}" presName="sibTrans" presStyleCnt="0"/>
      <dgm:spPr/>
    </dgm:pt>
    <dgm:pt modelId="{238D11AC-6926-4999-9822-6564F51D84D7}" type="pres">
      <dgm:prSet presAssocID="{14F28C93-45F1-4CC5-9813-9A6602BCF521}" presName="compNode" presStyleCnt="0"/>
      <dgm:spPr/>
    </dgm:pt>
    <dgm:pt modelId="{2DDF22C5-F268-4167-B527-B31DBF3FC05A}" type="pres">
      <dgm:prSet presAssocID="{14F28C93-45F1-4CC5-9813-9A6602BCF521}" presName="bgRect" presStyleLbl="bgShp" presStyleIdx="1" presStyleCnt="3"/>
      <dgm:spPr/>
    </dgm:pt>
    <dgm:pt modelId="{699FA4B1-C70F-47AF-B05E-4CD43B59DD10}" type="pres">
      <dgm:prSet presAssocID="{14F28C93-45F1-4CC5-9813-9A6602BCF5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0B6C97D-A5A3-4B3F-AF62-27BF5DD08253}" type="pres">
      <dgm:prSet presAssocID="{14F28C93-45F1-4CC5-9813-9A6602BCF521}" presName="spaceRect" presStyleCnt="0"/>
      <dgm:spPr/>
    </dgm:pt>
    <dgm:pt modelId="{C6F252FE-F9F7-446F-A952-7E8C5CC6FBE2}" type="pres">
      <dgm:prSet presAssocID="{14F28C93-45F1-4CC5-9813-9A6602BCF521}" presName="parTx" presStyleLbl="revTx" presStyleIdx="1" presStyleCnt="5">
        <dgm:presLayoutVars>
          <dgm:chMax val="0"/>
          <dgm:chPref val="0"/>
        </dgm:presLayoutVars>
      </dgm:prSet>
      <dgm:spPr/>
    </dgm:pt>
    <dgm:pt modelId="{B93E9D4D-29F4-496D-B09B-7A2A4AD26920}" type="pres">
      <dgm:prSet presAssocID="{14F28C93-45F1-4CC5-9813-9A6602BCF521}" presName="desTx" presStyleLbl="revTx" presStyleIdx="2" presStyleCnt="5">
        <dgm:presLayoutVars/>
      </dgm:prSet>
      <dgm:spPr/>
    </dgm:pt>
    <dgm:pt modelId="{63DFE66F-4617-4A68-AB98-2BE59B73C8E1}" type="pres">
      <dgm:prSet presAssocID="{9FD660ED-5BAB-4CC4-8EAE-BCDD4030647D}" presName="sibTrans" presStyleCnt="0"/>
      <dgm:spPr/>
    </dgm:pt>
    <dgm:pt modelId="{A5D75759-D31B-46E2-B4EA-96F1EEC9840E}" type="pres">
      <dgm:prSet presAssocID="{6EE0BDAC-305F-4CB7-BF5E-86D88EFC7BEF}" presName="compNode" presStyleCnt="0"/>
      <dgm:spPr/>
    </dgm:pt>
    <dgm:pt modelId="{171B2345-8BDF-4E66-B254-626519FC082B}" type="pres">
      <dgm:prSet presAssocID="{6EE0BDAC-305F-4CB7-BF5E-86D88EFC7BEF}" presName="bgRect" presStyleLbl="bgShp" presStyleIdx="2" presStyleCnt="3"/>
      <dgm:spPr/>
    </dgm:pt>
    <dgm:pt modelId="{C386FC4F-7612-4014-A26D-B110BACDDC6A}" type="pres">
      <dgm:prSet presAssocID="{6EE0BDAC-305F-4CB7-BF5E-86D88EFC7B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8EBDE47-1AF7-4816-ACD8-D9B12D43644A}" type="pres">
      <dgm:prSet presAssocID="{6EE0BDAC-305F-4CB7-BF5E-86D88EFC7BEF}" presName="spaceRect" presStyleCnt="0"/>
      <dgm:spPr/>
    </dgm:pt>
    <dgm:pt modelId="{1A572561-23B8-4DF7-ADF5-CCE5908FCF7A}" type="pres">
      <dgm:prSet presAssocID="{6EE0BDAC-305F-4CB7-BF5E-86D88EFC7BEF}" presName="parTx" presStyleLbl="revTx" presStyleIdx="3" presStyleCnt="5">
        <dgm:presLayoutVars>
          <dgm:chMax val="0"/>
          <dgm:chPref val="0"/>
        </dgm:presLayoutVars>
      </dgm:prSet>
      <dgm:spPr/>
    </dgm:pt>
    <dgm:pt modelId="{30574C20-EEB3-49A6-8021-46A26D9F8F1E}" type="pres">
      <dgm:prSet presAssocID="{6EE0BDAC-305F-4CB7-BF5E-86D88EFC7BEF}" presName="desTx" presStyleLbl="revTx" presStyleIdx="4" presStyleCnt="5">
        <dgm:presLayoutVars/>
      </dgm:prSet>
      <dgm:spPr/>
    </dgm:pt>
  </dgm:ptLst>
  <dgm:cxnLst>
    <dgm:cxn modelId="{C169960B-E5FF-40D9-A02C-F1162608BD09}" srcId="{14F28C93-45F1-4CC5-9813-9A6602BCF521}" destId="{F9F9BAA4-D06A-4283-AEB9-93EF25CFE196}" srcOrd="1" destOrd="0" parTransId="{17CDCD88-5B53-4A1E-8DE0-2500855EC148}" sibTransId="{E47604D5-E7D2-47F6-BD6C-0FDE947CF304}"/>
    <dgm:cxn modelId="{50F4D832-57CC-4C3D-9EAD-E3A09D95DA62}" srcId="{14F28C93-45F1-4CC5-9813-9A6602BCF521}" destId="{BBFE2CA7-FA96-4D63-A821-38BD97BEB544}" srcOrd="0" destOrd="0" parTransId="{FDEF2487-1B3E-4870-AAF6-FF14819E7458}" sibTransId="{3F639D17-89E5-4661-98DD-DDCE19F268CA}"/>
    <dgm:cxn modelId="{D8226860-B642-4608-A38D-2678278A0BE4}" type="presOf" srcId="{9E77F2E3-63A0-493C-8444-A11ECB095944}" destId="{CC558FE5-B32B-4D45-A5B4-49D1B6627C7E}" srcOrd="0" destOrd="0" presId="urn:microsoft.com/office/officeart/2018/2/layout/IconVerticalSolidList"/>
    <dgm:cxn modelId="{96FC7A63-BCE1-425B-AD53-AA79213BF954}" type="presOf" srcId="{046B2143-6000-44D9-95FB-692648E8D4A1}" destId="{B9749F38-DEC5-40CB-9587-8A55E3814892}" srcOrd="0" destOrd="0" presId="urn:microsoft.com/office/officeart/2018/2/layout/IconVerticalSolidList"/>
    <dgm:cxn modelId="{D2D70046-54A3-4894-95B5-AF6B22FCC608}" srcId="{6EE0BDAC-305F-4CB7-BF5E-86D88EFC7BEF}" destId="{5BDA1EA4-5EE9-429C-B468-CE7FBA8FD458}" srcOrd="1" destOrd="0" parTransId="{EABE5CB9-9C2C-403D-BC42-12ED61001658}" sibTransId="{DBFA1614-CE6F-48B7-93B2-32C96AFF35F4}"/>
    <dgm:cxn modelId="{081BF84E-C1F8-4C89-AB1F-886F3985A21E}" type="presOf" srcId="{5BDA1EA4-5EE9-429C-B468-CE7FBA8FD458}" destId="{30574C20-EEB3-49A6-8021-46A26D9F8F1E}" srcOrd="0" destOrd="1" presId="urn:microsoft.com/office/officeart/2018/2/layout/IconVerticalSolidList"/>
    <dgm:cxn modelId="{FDDFB778-6041-43EB-9469-A581BA387FF9}" type="presOf" srcId="{C361D447-FACF-4907-8FED-177D767EBA35}" destId="{30574C20-EEB3-49A6-8021-46A26D9F8F1E}" srcOrd="0" destOrd="0" presId="urn:microsoft.com/office/officeart/2018/2/layout/IconVerticalSolidList"/>
    <dgm:cxn modelId="{31C2197C-9621-4150-B8A8-3718E2892174}" type="presOf" srcId="{14F28C93-45F1-4CC5-9813-9A6602BCF521}" destId="{C6F252FE-F9F7-446F-A952-7E8C5CC6FBE2}" srcOrd="0" destOrd="0" presId="urn:microsoft.com/office/officeart/2018/2/layout/IconVerticalSolidList"/>
    <dgm:cxn modelId="{F7E379A8-90FC-4C93-8B58-26589FE97EFA}" type="presOf" srcId="{BBFE2CA7-FA96-4D63-A821-38BD97BEB544}" destId="{B93E9D4D-29F4-496D-B09B-7A2A4AD26920}" srcOrd="0" destOrd="0" presId="urn:microsoft.com/office/officeart/2018/2/layout/IconVerticalSolidList"/>
    <dgm:cxn modelId="{B93CCDB6-E036-4DF2-886D-0E9BD3BF03E7}" srcId="{9E77F2E3-63A0-493C-8444-A11ECB095944}" destId="{6EE0BDAC-305F-4CB7-BF5E-86D88EFC7BEF}" srcOrd="2" destOrd="0" parTransId="{2224E0C4-18AE-41EB-8EFD-C19B3494231E}" sibTransId="{58A4842C-521E-4D5B-9822-D2FC559E5AE9}"/>
    <dgm:cxn modelId="{629026B8-E08D-410E-961A-4901A87D8190}" type="presOf" srcId="{F9F9BAA4-D06A-4283-AEB9-93EF25CFE196}" destId="{B93E9D4D-29F4-496D-B09B-7A2A4AD26920}" srcOrd="0" destOrd="1" presId="urn:microsoft.com/office/officeart/2018/2/layout/IconVerticalSolidList"/>
    <dgm:cxn modelId="{E7BC39BB-F822-4C8A-B5CC-2700E7E70E42}" srcId="{9E77F2E3-63A0-493C-8444-A11ECB095944}" destId="{046B2143-6000-44D9-95FB-692648E8D4A1}" srcOrd="0" destOrd="0" parTransId="{7A702C7B-6CB4-4CF4-AAB2-9C4B316BA4DA}" sibTransId="{B37344CC-4333-4572-AA74-D7F007E2F652}"/>
    <dgm:cxn modelId="{C5F394C0-EC0C-41CF-B27A-DF2900D077F0}" srcId="{6EE0BDAC-305F-4CB7-BF5E-86D88EFC7BEF}" destId="{C361D447-FACF-4907-8FED-177D767EBA35}" srcOrd="0" destOrd="0" parTransId="{388C4395-D846-4F26-A359-DCFC67DD5674}" sibTransId="{363D06A9-0255-4CBF-905B-BB14CFAA29F6}"/>
    <dgm:cxn modelId="{56E535E1-4E21-4671-8F9C-669CCDD7411F}" type="presOf" srcId="{6EE0BDAC-305F-4CB7-BF5E-86D88EFC7BEF}" destId="{1A572561-23B8-4DF7-ADF5-CCE5908FCF7A}" srcOrd="0" destOrd="0" presId="urn:microsoft.com/office/officeart/2018/2/layout/IconVerticalSolidList"/>
    <dgm:cxn modelId="{48E9A5F0-4A2C-4FA8-9097-B8AE972EB26F}" srcId="{9E77F2E3-63A0-493C-8444-A11ECB095944}" destId="{14F28C93-45F1-4CC5-9813-9A6602BCF521}" srcOrd="1" destOrd="0" parTransId="{7E9313AC-1376-40ED-B81A-B11858199A09}" sibTransId="{9FD660ED-5BAB-4CC4-8EAE-BCDD4030647D}"/>
    <dgm:cxn modelId="{D5B3BCED-F6D3-4E17-ADBA-4D4A87912759}" type="presParOf" srcId="{CC558FE5-B32B-4D45-A5B4-49D1B6627C7E}" destId="{1482F982-6814-4D34-BE8C-9C884786E6AD}" srcOrd="0" destOrd="0" presId="urn:microsoft.com/office/officeart/2018/2/layout/IconVerticalSolidList"/>
    <dgm:cxn modelId="{10C02D4B-889E-47B5-82D6-CF0357CED3A3}" type="presParOf" srcId="{1482F982-6814-4D34-BE8C-9C884786E6AD}" destId="{9B28C793-A149-4AB7-86E2-D94AA68D9683}" srcOrd="0" destOrd="0" presId="urn:microsoft.com/office/officeart/2018/2/layout/IconVerticalSolidList"/>
    <dgm:cxn modelId="{A82A6A11-1DAA-4D7F-8AEF-21CAF081D8CD}" type="presParOf" srcId="{1482F982-6814-4D34-BE8C-9C884786E6AD}" destId="{229DE93A-099D-4B28-83B4-9E96D7685F4E}" srcOrd="1" destOrd="0" presId="urn:microsoft.com/office/officeart/2018/2/layout/IconVerticalSolidList"/>
    <dgm:cxn modelId="{504E4C30-7DB0-422E-AF95-D8649A603CC2}" type="presParOf" srcId="{1482F982-6814-4D34-BE8C-9C884786E6AD}" destId="{8D8CC597-3C52-48C9-9057-1756C5EBF099}" srcOrd="2" destOrd="0" presId="urn:microsoft.com/office/officeart/2018/2/layout/IconVerticalSolidList"/>
    <dgm:cxn modelId="{4B8F96C1-06A1-42E9-92DE-FBA6C526E136}" type="presParOf" srcId="{1482F982-6814-4D34-BE8C-9C884786E6AD}" destId="{B9749F38-DEC5-40CB-9587-8A55E3814892}" srcOrd="3" destOrd="0" presId="urn:microsoft.com/office/officeart/2018/2/layout/IconVerticalSolidList"/>
    <dgm:cxn modelId="{7095C485-B52B-49FB-BDD7-D8E67CCD7626}" type="presParOf" srcId="{CC558FE5-B32B-4D45-A5B4-49D1B6627C7E}" destId="{92B75FD3-161A-4AAF-B58C-D9C77859A88B}" srcOrd="1" destOrd="0" presId="urn:microsoft.com/office/officeart/2018/2/layout/IconVerticalSolidList"/>
    <dgm:cxn modelId="{7EC58EE9-17CF-4A56-9C30-27C64A416E05}" type="presParOf" srcId="{CC558FE5-B32B-4D45-A5B4-49D1B6627C7E}" destId="{238D11AC-6926-4999-9822-6564F51D84D7}" srcOrd="2" destOrd="0" presId="urn:microsoft.com/office/officeart/2018/2/layout/IconVerticalSolidList"/>
    <dgm:cxn modelId="{5DA60557-B67E-4700-B665-3428DB8B7ED8}" type="presParOf" srcId="{238D11AC-6926-4999-9822-6564F51D84D7}" destId="{2DDF22C5-F268-4167-B527-B31DBF3FC05A}" srcOrd="0" destOrd="0" presId="urn:microsoft.com/office/officeart/2018/2/layout/IconVerticalSolidList"/>
    <dgm:cxn modelId="{8356B207-CFEF-47E1-8ACF-3077538BCFAD}" type="presParOf" srcId="{238D11AC-6926-4999-9822-6564F51D84D7}" destId="{699FA4B1-C70F-47AF-B05E-4CD43B59DD10}" srcOrd="1" destOrd="0" presId="urn:microsoft.com/office/officeart/2018/2/layout/IconVerticalSolidList"/>
    <dgm:cxn modelId="{9B5B8C94-936C-4523-9379-C9C7300B60D2}" type="presParOf" srcId="{238D11AC-6926-4999-9822-6564F51D84D7}" destId="{70B6C97D-A5A3-4B3F-AF62-27BF5DD08253}" srcOrd="2" destOrd="0" presId="urn:microsoft.com/office/officeart/2018/2/layout/IconVerticalSolidList"/>
    <dgm:cxn modelId="{E0F787C5-0A7F-49FA-BA8C-56232DB14CBB}" type="presParOf" srcId="{238D11AC-6926-4999-9822-6564F51D84D7}" destId="{C6F252FE-F9F7-446F-A952-7E8C5CC6FBE2}" srcOrd="3" destOrd="0" presId="urn:microsoft.com/office/officeart/2018/2/layout/IconVerticalSolidList"/>
    <dgm:cxn modelId="{6CC6A70B-F7BE-4C3B-8134-95B6F0B52D81}" type="presParOf" srcId="{238D11AC-6926-4999-9822-6564F51D84D7}" destId="{B93E9D4D-29F4-496D-B09B-7A2A4AD26920}" srcOrd="4" destOrd="0" presId="urn:microsoft.com/office/officeart/2018/2/layout/IconVerticalSolidList"/>
    <dgm:cxn modelId="{96D97998-9C40-4936-8DBC-4E5BFA4AC78F}" type="presParOf" srcId="{CC558FE5-B32B-4D45-A5B4-49D1B6627C7E}" destId="{63DFE66F-4617-4A68-AB98-2BE59B73C8E1}" srcOrd="3" destOrd="0" presId="urn:microsoft.com/office/officeart/2018/2/layout/IconVerticalSolidList"/>
    <dgm:cxn modelId="{6C396CCB-4E61-4CF4-BD70-188AE802AB05}" type="presParOf" srcId="{CC558FE5-B32B-4D45-A5B4-49D1B6627C7E}" destId="{A5D75759-D31B-46E2-B4EA-96F1EEC9840E}" srcOrd="4" destOrd="0" presId="urn:microsoft.com/office/officeart/2018/2/layout/IconVerticalSolidList"/>
    <dgm:cxn modelId="{2F9D5268-7F07-4D95-B2F4-DBB81EADAA25}" type="presParOf" srcId="{A5D75759-D31B-46E2-B4EA-96F1EEC9840E}" destId="{171B2345-8BDF-4E66-B254-626519FC082B}" srcOrd="0" destOrd="0" presId="urn:microsoft.com/office/officeart/2018/2/layout/IconVerticalSolidList"/>
    <dgm:cxn modelId="{33EFEC23-2DD6-4C54-8EC7-B91537167B69}" type="presParOf" srcId="{A5D75759-D31B-46E2-B4EA-96F1EEC9840E}" destId="{C386FC4F-7612-4014-A26D-B110BACDDC6A}" srcOrd="1" destOrd="0" presId="urn:microsoft.com/office/officeart/2018/2/layout/IconVerticalSolidList"/>
    <dgm:cxn modelId="{FF48F440-612E-4CEE-949B-15EE7B31CCCA}" type="presParOf" srcId="{A5D75759-D31B-46E2-B4EA-96F1EEC9840E}" destId="{28EBDE47-1AF7-4816-ACD8-D9B12D43644A}" srcOrd="2" destOrd="0" presId="urn:microsoft.com/office/officeart/2018/2/layout/IconVerticalSolidList"/>
    <dgm:cxn modelId="{FF88FCAF-D352-46CA-B308-2D01E9EC8CC4}" type="presParOf" srcId="{A5D75759-D31B-46E2-B4EA-96F1EEC9840E}" destId="{1A572561-23B8-4DF7-ADF5-CCE5908FCF7A}" srcOrd="3" destOrd="0" presId="urn:microsoft.com/office/officeart/2018/2/layout/IconVerticalSolidList"/>
    <dgm:cxn modelId="{E6653C5E-EF64-4C3B-8EAD-A5001213E05A}" type="presParOf" srcId="{A5D75759-D31B-46E2-B4EA-96F1EEC9840E}" destId="{30574C20-EEB3-49A6-8021-46A26D9F8F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77F2E3-63A0-493C-8444-A11ECB0959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046B2143-6000-44D9-95FB-692648E8D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err="1">
              <a:solidFill>
                <a:srgbClr val="FF0000"/>
              </a:solidFill>
              <a:latin typeface="Menlo"/>
              <a:ea typeface="Calibri"/>
              <a:cs typeface="Calibri"/>
            </a:rPr>
            <a:t>yr_built</a:t>
          </a:r>
          <a:r>
            <a:rPr lang="en-US" b="1">
              <a:latin typeface="Calibri"/>
              <a:ea typeface="Calibri"/>
              <a:cs typeface="Calibri"/>
            </a:rPr>
            <a:t>: </a:t>
          </a:r>
          <a:r>
            <a:rPr lang="en-US" b="0">
              <a:latin typeface="Menlo"/>
              <a:ea typeface="Calibri"/>
              <a:cs typeface="Calibri"/>
            </a:rPr>
            <a:t>The year the hous was built</a:t>
          </a:r>
          <a:r>
            <a:rPr lang="en-US" b="0">
              <a:latin typeface="Calibri"/>
              <a:ea typeface="Calibri"/>
              <a:cs typeface="Calibri"/>
            </a:rPr>
            <a:t>.</a:t>
          </a:r>
          <a:r>
            <a:rPr lang="en-US" b="1">
              <a:latin typeface="Calibri"/>
              <a:ea typeface="Calibri"/>
              <a:cs typeface="Calibri"/>
            </a:rPr>
            <a:t> </a:t>
          </a:r>
          <a:r>
            <a:rPr lang="en-US" b="1">
              <a:solidFill>
                <a:srgbClr val="FF0000"/>
              </a:solidFill>
              <a:latin typeface="Menlo"/>
            </a:rPr>
            <a:t>yr_renovated</a:t>
          </a:r>
          <a:r>
            <a:rPr lang="en-US" b="1"/>
            <a:t>: </a:t>
          </a:r>
          <a:r>
            <a:rPr lang="en-US" b="0">
              <a:latin typeface="Menlo"/>
            </a:rPr>
            <a:t>The year the hous was renovated</a:t>
          </a:r>
          <a:r>
            <a:rPr lang="en-US" b="0"/>
            <a:t>.</a:t>
          </a:r>
          <a:r>
            <a:rPr lang="en-US" b="0">
              <a:latin typeface="Aptos Display" panose="020F0302020204030204"/>
            </a:rPr>
            <a:t> 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7A702C7B-6CB4-4CF4-AAB2-9C4B316BA4DA}" type="parTrans" cxnId="{E7BC39BB-F822-4C8A-B5CC-2700E7E70E42}">
      <dgm:prSet/>
      <dgm:spPr/>
      <dgm:t>
        <a:bodyPr/>
        <a:lstStyle/>
        <a:p>
          <a:endParaRPr lang="en-US"/>
        </a:p>
      </dgm:t>
    </dgm:pt>
    <dgm:pt modelId="{B37344CC-4333-4572-AA74-D7F007E2F652}" type="sibTrans" cxnId="{E7BC39BB-F822-4C8A-B5CC-2700E7E70E42}">
      <dgm:prSet/>
      <dgm:spPr/>
      <dgm:t>
        <a:bodyPr/>
        <a:lstStyle/>
        <a:p>
          <a:endParaRPr lang="en-US"/>
        </a:p>
      </dgm:t>
    </dgm:pt>
    <dgm:pt modelId="{14F28C93-45F1-4CC5-9813-9A6602BCF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To test the hypothesis, calculate correlations between:</a:t>
          </a:r>
        </a:p>
      </dgm:t>
    </dgm:pt>
    <dgm:pt modelId="{7E9313AC-1376-40ED-B81A-B11858199A09}" type="parTrans" cxnId="{48E9A5F0-4A2C-4FA8-9097-B8AE972EB26F}">
      <dgm:prSet/>
      <dgm:spPr/>
      <dgm:t>
        <a:bodyPr/>
        <a:lstStyle/>
        <a:p>
          <a:endParaRPr lang="en-US"/>
        </a:p>
      </dgm:t>
    </dgm:pt>
    <dgm:pt modelId="{9FD660ED-5BAB-4CC4-8EAE-BCDD4030647D}" type="sibTrans" cxnId="{48E9A5F0-4A2C-4FA8-9097-B8AE972EB26F}">
      <dgm:prSet/>
      <dgm:spPr/>
      <dgm:t>
        <a:bodyPr/>
        <a:lstStyle/>
        <a:p>
          <a:endParaRPr lang="en-US"/>
        </a:p>
      </dgm:t>
    </dgm:pt>
    <dgm:pt modelId="{BBFE2CA7-FA96-4D63-A821-38BD97BEB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FF0000"/>
              </a:solidFill>
            </a:rPr>
            <a:t>price and </a:t>
          </a:r>
          <a:r>
            <a:rPr lang="en-US" b="1">
              <a:solidFill>
                <a:srgbClr val="FF0000"/>
              </a:solidFill>
              <a:latin typeface="Calibri"/>
              <a:ea typeface="Calibri"/>
              <a:cs typeface="Calibri"/>
            </a:rPr>
            <a:t>yr_built</a:t>
          </a:r>
          <a:r>
            <a:rPr lang="en-US" b="1">
              <a:solidFill>
                <a:srgbClr val="FF0000"/>
              </a:solidFill>
            </a:rPr>
            <a:t>.</a:t>
          </a:r>
        </a:p>
      </dgm:t>
    </dgm:pt>
    <dgm:pt modelId="{FDEF2487-1B3E-4870-AAF6-FF14819E7458}" type="parTrans" cxnId="{50F4D832-57CC-4C3D-9EAD-E3A09D95DA62}">
      <dgm:prSet/>
      <dgm:spPr/>
      <dgm:t>
        <a:bodyPr/>
        <a:lstStyle/>
        <a:p>
          <a:endParaRPr lang="en-US"/>
        </a:p>
      </dgm:t>
    </dgm:pt>
    <dgm:pt modelId="{3F639D17-89E5-4661-98DD-DDCE19F268CA}" type="sibTrans" cxnId="{50F4D832-57CC-4C3D-9EAD-E3A09D95DA62}">
      <dgm:prSet/>
      <dgm:spPr/>
      <dgm:t>
        <a:bodyPr/>
        <a:lstStyle/>
        <a:p>
          <a:endParaRPr lang="en-US"/>
        </a:p>
      </dgm:t>
    </dgm:pt>
    <dgm:pt modelId="{F9F9BAA4-D06A-4283-AEB9-93EF25CFE1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>
              <a:solidFill>
                <a:srgbClr val="FF0000"/>
              </a:solidFill>
            </a:rPr>
            <a:t>price and </a:t>
          </a:r>
          <a:r>
            <a:rPr lang="en-US" b="1">
              <a:solidFill>
                <a:srgbClr val="FF0000"/>
              </a:solidFill>
              <a:latin typeface="Calibri"/>
              <a:ea typeface="Calibri"/>
              <a:cs typeface="Calibri"/>
            </a:rPr>
            <a:t>yr_renovated</a:t>
          </a:r>
          <a:r>
            <a:rPr lang="en-US" b="1"/>
            <a:t>.</a:t>
          </a:r>
        </a:p>
      </dgm:t>
    </dgm:pt>
    <dgm:pt modelId="{17CDCD88-5B53-4A1E-8DE0-2500855EC148}" type="parTrans" cxnId="{C169960B-E5FF-40D9-A02C-F1162608BD09}">
      <dgm:prSet/>
      <dgm:spPr/>
      <dgm:t>
        <a:bodyPr/>
        <a:lstStyle/>
        <a:p>
          <a:endParaRPr lang="en-US"/>
        </a:p>
      </dgm:t>
    </dgm:pt>
    <dgm:pt modelId="{E47604D5-E7D2-47F6-BD6C-0FDE947CF304}" type="sibTrans" cxnId="{C169960B-E5FF-40D9-A02C-F1162608BD09}">
      <dgm:prSet/>
      <dgm:spPr/>
      <dgm:t>
        <a:bodyPr/>
        <a:lstStyle/>
        <a:p>
          <a:endParaRPr lang="en-US"/>
        </a:p>
      </dgm:t>
    </dgm:pt>
    <dgm:pt modelId="{6EE0BDAC-305F-4CB7-BF5E-86D88EFC7B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Pearson's Correlation</a:t>
          </a:r>
        </a:p>
      </dgm:t>
    </dgm:pt>
    <dgm:pt modelId="{2224E0C4-18AE-41EB-8EFD-C19B3494231E}" type="parTrans" cxnId="{B93CCDB6-E036-4DF2-886D-0E9BD3BF03E7}">
      <dgm:prSet/>
      <dgm:spPr/>
      <dgm:t>
        <a:bodyPr/>
        <a:lstStyle/>
        <a:p>
          <a:endParaRPr lang="en-US"/>
        </a:p>
      </dgm:t>
    </dgm:pt>
    <dgm:pt modelId="{58A4842C-521E-4D5B-9822-D2FC559E5AE9}" type="sibTrans" cxnId="{B93CCDB6-E036-4DF2-886D-0E9BD3BF03E7}">
      <dgm:prSet/>
      <dgm:spPr/>
      <dgm:t>
        <a:bodyPr/>
        <a:lstStyle/>
        <a:p>
          <a:endParaRPr lang="en-US"/>
        </a:p>
      </dgm:t>
    </dgm:pt>
    <dgm:pt modelId="{C361D447-FACF-4907-8FED-177D767EBA35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Aptos Display" panose="020F0302020204030204"/>
            </a:rPr>
            <a:t>Corr price</a:t>
          </a:r>
          <a:r>
            <a:rPr lang="en-US" b="1"/>
            <a:t> and </a:t>
          </a:r>
          <a:r>
            <a:rPr lang="en-US" b="1">
              <a:latin typeface="Calibri"/>
              <a:ea typeface="Calibri"/>
              <a:cs typeface="Calibri"/>
            </a:rPr>
            <a:t>yr_built </a:t>
          </a:r>
          <a:r>
            <a:rPr lang="en-US" b="1">
              <a:latin typeface="Aptos Display" panose="020F0302020204030204"/>
            </a:rPr>
            <a:t>= </a:t>
          </a:r>
          <a:r>
            <a:rPr lang="en-US" b="1">
              <a:solidFill>
                <a:srgbClr val="FF0000"/>
              </a:solidFill>
              <a:latin typeface="Aptos Display" panose="020F0302020204030204"/>
            </a:rPr>
            <a:t>0.05</a:t>
          </a:r>
          <a:r>
            <a:rPr lang="en-US" b="1"/>
            <a:t> </a:t>
          </a:r>
        </a:p>
      </dgm:t>
    </dgm:pt>
    <dgm:pt modelId="{388C4395-D846-4F26-A359-DCFC67DD5674}" type="parTrans" cxnId="{C5F394C0-EC0C-41CF-B27A-DF2900D077F0}">
      <dgm:prSet/>
      <dgm:spPr/>
      <dgm:t>
        <a:bodyPr/>
        <a:lstStyle/>
        <a:p>
          <a:endParaRPr lang="en-US"/>
        </a:p>
      </dgm:t>
    </dgm:pt>
    <dgm:pt modelId="{363D06A9-0255-4CBF-905B-BB14CFAA29F6}" type="sibTrans" cxnId="{C5F394C0-EC0C-41CF-B27A-DF2900D077F0}">
      <dgm:prSet/>
      <dgm:spPr/>
      <dgm:t>
        <a:bodyPr/>
        <a:lstStyle/>
        <a:p>
          <a:endParaRPr lang="en-US"/>
        </a:p>
      </dgm:t>
    </dgm:pt>
    <dgm:pt modelId="{5BDA1EA4-5EE9-429C-B468-CE7FBA8FD458}">
      <dgm:prSet/>
      <dgm:spPr/>
      <dgm:t>
        <a:bodyPr/>
        <a:lstStyle/>
        <a:p>
          <a:pPr rtl="0">
            <a:lnSpc>
              <a:spcPct val="100000"/>
            </a:lnSpc>
          </a:pPr>
          <a:r>
            <a:rPr lang="en-US" b="1">
              <a:latin typeface="Aptos Display" panose="020F0302020204030204"/>
            </a:rPr>
            <a:t>Corrprice</a:t>
          </a:r>
          <a:r>
            <a:rPr lang="en-US" b="1"/>
            <a:t> and </a:t>
          </a:r>
          <a:r>
            <a:rPr lang="en-US" b="1" err="1">
              <a:latin typeface="Calibri"/>
              <a:ea typeface="Calibri"/>
              <a:cs typeface="Calibri"/>
            </a:rPr>
            <a:t>yr_renovated</a:t>
          </a:r>
          <a:r>
            <a:rPr lang="en-US" b="1">
              <a:latin typeface="Calibri"/>
              <a:ea typeface="Calibri"/>
              <a:cs typeface="Calibri"/>
            </a:rPr>
            <a:t> </a:t>
          </a:r>
          <a:r>
            <a:rPr lang="en-US" b="1">
              <a:latin typeface="Aptos Display" panose="020F0302020204030204"/>
            </a:rPr>
            <a:t>=</a:t>
          </a:r>
          <a:r>
            <a:rPr lang="en-US" b="1"/>
            <a:t> </a:t>
          </a:r>
          <a:r>
            <a:rPr lang="en-US" b="1">
              <a:solidFill>
                <a:srgbClr val="FF0000"/>
              </a:solidFill>
              <a:latin typeface="Aptos Display" panose="020F0302020204030204"/>
            </a:rPr>
            <a:t>0.10</a:t>
          </a:r>
          <a:endParaRPr lang="en-US" b="1">
            <a:solidFill>
              <a:srgbClr val="FF0000"/>
            </a:solidFill>
          </a:endParaRPr>
        </a:p>
      </dgm:t>
    </dgm:pt>
    <dgm:pt modelId="{EABE5CB9-9C2C-403D-BC42-12ED61001658}" type="parTrans" cxnId="{D2D70046-54A3-4894-95B5-AF6B22FCC608}">
      <dgm:prSet/>
      <dgm:spPr/>
      <dgm:t>
        <a:bodyPr/>
        <a:lstStyle/>
        <a:p>
          <a:endParaRPr lang="en-US"/>
        </a:p>
      </dgm:t>
    </dgm:pt>
    <dgm:pt modelId="{DBFA1614-CE6F-48B7-93B2-32C96AFF35F4}" type="sibTrans" cxnId="{D2D70046-54A3-4894-95B5-AF6B22FCC608}">
      <dgm:prSet/>
      <dgm:spPr/>
      <dgm:t>
        <a:bodyPr/>
        <a:lstStyle/>
        <a:p>
          <a:endParaRPr lang="en-US"/>
        </a:p>
      </dgm:t>
    </dgm:pt>
    <dgm:pt modelId="{CC558FE5-B32B-4D45-A5B4-49D1B6627C7E}" type="pres">
      <dgm:prSet presAssocID="{9E77F2E3-63A0-493C-8444-A11ECB095944}" presName="root" presStyleCnt="0">
        <dgm:presLayoutVars>
          <dgm:dir/>
          <dgm:resizeHandles val="exact"/>
        </dgm:presLayoutVars>
      </dgm:prSet>
      <dgm:spPr/>
    </dgm:pt>
    <dgm:pt modelId="{1482F982-6814-4D34-BE8C-9C884786E6AD}" type="pres">
      <dgm:prSet presAssocID="{046B2143-6000-44D9-95FB-692648E8D4A1}" presName="compNode" presStyleCnt="0"/>
      <dgm:spPr/>
    </dgm:pt>
    <dgm:pt modelId="{9B28C793-A149-4AB7-86E2-D94AA68D9683}" type="pres">
      <dgm:prSet presAssocID="{046B2143-6000-44D9-95FB-692648E8D4A1}" presName="bgRect" presStyleLbl="bgShp" presStyleIdx="0" presStyleCnt="3"/>
      <dgm:spPr/>
    </dgm:pt>
    <dgm:pt modelId="{229DE93A-099D-4B28-83B4-9E96D7685F4E}" type="pres">
      <dgm:prSet presAssocID="{046B2143-6000-44D9-95FB-692648E8D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D8CC597-3C52-48C9-9057-1756C5EBF099}" type="pres">
      <dgm:prSet presAssocID="{046B2143-6000-44D9-95FB-692648E8D4A1}" presName="spaceRect" presStyleCnt="0"/>
      <dgm:spPr/>
    </dgm:pt>
    <dgm:pt modelId="{B9749F38-DEC5-40CB-9587-8A55E3814892}" type="pres">
      <dgm:prSet presAssocID="{046B2143-6000-44D9-95FB-692648E8D4A1}" presName="parTx" presStyleLbl="revTx" presStyleIdx="0" presStyleCnt="5">
        <dgm:presLayoutVars>
          <dgm:chMax val="0"/>
          <dgm:chPref val="0"/>
        </dgm:presLayoutVars>
      </dgm:prSet>
      <dgm:spPr/>
    </dgm:pt>
    <dgm:pt modelId="{92B75FD3-161A-4AAF-B58C-D9C77859A88B}" type="pres">
      <dgm:prSet presAssocID="{B37344CC-4333-4572-AA74-D7F007E2F652}" presName="sibTrans" presStyleCnt="0"/>
      <dgm:spPr/>
    </dgm:pt>
    <dgm:pt modelId="{238D11AC-6926-4999-9822-6564F51D84D7}" type="pres">
      <dgm:prSet presAssocID="{14F28C93-45F1-4CC5-9813-9A6602BCF521}" presName="compNode" presStyleCnt="0"/>
      <dgm:spPr/>
    </dgm:pt>
    <dgm:pt modelId="{2DDF22C5-F268-4167-B527-B31DBF3FC05A}" type="pres">
      <dgm:prSet presAssocID="{14F28C93-45F1-4CC5-9813-9A6602BCF521}" presName="bgRect" presStyleLbl="bgShp" presStyleIdx="1" presStyleCnt="3"/>
      <dgm:spPr/>
    </dgm:pt>
    <dgm:pt modelId="{699FA4B1-C70F-47AF-B05E-4CD43B59DD10}" type="pres">
      <dgm:prSet presAssocID="{14F28C93-45F1-4CC5-9813-9A6602BCF5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0B6C97D-A5A3-4B3F-AF62-27BF5DD08253}" type="pres">
      <dgm:prSet presAssocID="{14F28C93-45F1-4CC5-9813-9A6602BCF521}" presName="spaceRect" presStyleCnt="0"/>
      <dgm:spPr/>
    </dgm:pt>
    <dgm:pt modelId="{C6F252FE-F9F7-446F-A952-7E8C5CC6FBE2}" type="pres">
      <dgm:prSet presAssocID="{14F28C93-45F1-4CC5-9813-9A6602BCF521}" presName="parTx" presStyleLbl="revTx" presStyleIdx="1" presStyleCnt="5">
        <dgm:presLayoutVars>
          <dgm:chMax val="0"/>
          <dgm:chPref val="0"/>
        </dgm:presLayoutVars>
      </dgm:prSet>
      <dgm:spPr/>
    </dgm:pt>
    <dgm:pt modelId="{B93E9D4D-29F4-496D-B09B-7A2A4AD26920}" type="pres">
      <dgm:prSet presAssocID="{14F28C93-45F1-4CC5-9813-9A6602BCF521}" presName="desTx" presStyleLbl="revTx" presStyleIdx="2" presStyleCnt="5">
        <dgm:presLayoutVars/>
      </dgm:prSet>
      <dgm:spPr/>
    </dgm:pt>
    <dgm:pt modelId="{63DFE66F-4617-4A68-AB98-2BE59B73C8E1}" type="pres">
      <dgm:prSet presAssocID="{9FD660ED-5BAB-4CC4-8EAE-BCDD4030647D}" presName="sibTrans" presStyleCnt="0"/>
      <dgm:spPr/>
    </dgm:pt>
    <dgm:pt modelId="{A5D75759-D31B-46E2-B4EA-96F1EEC9840E}" type="pres">
      <dgm:prSet presAssocID="{6EE0BDAC-305F-4CB7-BF5E-86D88EFC7BEF}" presName="compNode" presStyleCnt="0"/>
      <dgm:spPr/>
    </dgm:pt>
    <dgm:pt modelId="{171B2345-8BDF-4E66-B254-626519FC082B}" type="pres">
      <dgm:prSet presAssocID="{6EE0BDAC-305F-4CB7-BF5E-86D88EFC7BEF}" presName="bgRect" presStyleLbl="bgShp" presStyleIdx="2" presStyleCnt="3"/>
      <dgm:spPr/>
    </dgm:pt>
    <dgm:pt modelId="{C386FC4F-7612-4014-A26D-B110BACDDC6A}" type="pres">
      <dgm:prSet presAssocID="{6EE0BDAC-305F-4CB7-BF5E-86D88EFC7B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8EBDE47-1AF7-4816-ACD8-D9B12D43644A}" type="pres">
      <dgm:prSet presAssocID="{6EE0BDAC-305F-4CB7-BF5E-86D88EFC7BEF}" presName="spaceRect" presStyleCnt="0"/>
      <dgm:spPr/>
    </dgm:pt>
    <dgm:pt modelId="{1A572561-23B8-4DF7-ADF5-CCE5908FCF7A}" type="pres">
      <dgm:prSet presAssocID="{6EE0BDAC-305F-4CB7-BF5E-86D88EFC7BEF}" presName="parTx" presStyleLbl="revTx" presStyleIdx="3" presStyleCnt="5">
        <dgm:presLayoutVars>
          <dgm:chMax val="0"/>
          <dgm:chPref val="0"/>
        </dgm:presLayoutVars>
      </dgm:prSet>
      <dgm:spPr/>
    </dgm:pt>
    <dgm:pt modelId="{30574C20-EEB3-49A6-8021-46A26D9F8F1E}" type="pres">
      <dgm:prSet presAssocID="{6EE0BDAC-305F-4CB7-BF5E-86D88EFC7BEF}" presName="desTx" presStyleLbl="revTx" presStyleIdx="4" presStyleCnt="5">
        <dgm:presLayoutVars/>
      </dgm:prSet>
      <dgm:spPr/>
    </dgm:pt>
  </dgm:ptLst>
  <dgm:cxnLst>
    <dgm:cxn modelId="{C169960B-E5FF-40D9-A02C-F1162608BD09}" srcId="{14F28C93-45F1-4CC5-9813-9A6602BCF521}" destId="{F9F9BAA4-D06A-4283-AEB9-93EF25CFE196}" srcOrd="1" destOrd="0" parTransId="{17CDCD88-5B53-4A1E-8DE0-2500855EC148}" sibTransId="{E47604D5-E7D2-47F6-BD6C-0FDE947CF304}"/>
    <dgm:cxn modelId="{7D1C7F19-B783-4076-9CE5-91CA4FA13A16}" type="presOf" srcId="{6EE0BDAC-305F-4CB7-BF5E-86D88EFC7BEF}" destId="{1A572561-23B8-4DF7-ADF5-CCE5908FCF7A}" srcOrd="0" destOrd="0" presId="urn:microsoft.com/office/officeart/2018/2/layout/IconVerticalSolidList"/>
    <dgm:cxn modelId="{A473CC28-C762-449D-97AA-6F1828F38E37}" type="presOf" srcId="{5BDA1EA4-5EE9-429C-B468-CE7FBA8FD458}" destId="{30574C20-EEB3-49A6-8021-46A26D9F8F1E}" srcOrd="0" destOrd="1" presId="urn:microsoft.com/office/officeart/2018/2/layout/IconVerticalSolidList"/>
    <dgm:cxn modelId="{50F4D832-57CC-4C3D-9EAD-E3A09D95DA62}" srcId="{14F28C93-45F1-4CC5-9813-9A6602BCF521}" destId="{BBFE2CA7-FA96-4D63-A821-38BD97BEB544}" srcOrd="0" destOrd="0" parTransId="{FDEF2487-1B3E-4870-AAF6-FF14819E7458}" sibTransId="{3F639D17-89E5-4661-98DD-DDCE19F268CA}"/>
    <dgm:cxn modelId="{28CE8A39-5510-427B-8325-FA53D99C4902}" type="presOf" srcId="{14F28C93-45F1-4CC5-9813-9A6602BCF521}" destId="{C6F252FE-F9F7-446F-A952-7E8C5CC6FBE2}" srcOrd="0" destOrd="0" presId="urn:microsoft.com/office/officeart/2018/2/layout/IconVerticalSolidList"/>
    <dgm:cxn modelId="{3EA8303D-255A-4FF0-8902-3D8B2D645BD0}" type="presOf" srcId="{046B2143-6000-44D9-95FB-692648E8D4A1}" destId="{B9749F38-DEC5-40CB-9587-8A55E3814892}" srcOrd="0" destOrd="0" presId="urn:microsoft.com/office/officeart/2018/2/layout/IconVerticalSolidList"/>
    <dgm:cxn modelId="{924B1E5F-AEAC-466A-92DD-672E50788EE5}" type="presOf" srcId="{BBFE2CA7-FA96-4D63-A821-38BD97BEB544}" destId="{B93E9D4D-29F4-496D-B09B-7A2A4AD26920}" srcOrd="0" destOrd="0" presId="urn:microsoft.com/office/officeart/2018/2/layout/IconVerticalSolidList"/>
    <dgm:cxn modelId="{D8226860-B642-4608-A38D-2678278A0BE4}" type="presOf" srcId="{9E77F2E3-63A0-493C-8444-A11ECB095944}" destId="{CC558FE5-B32B-4D45-A5B4-49D1B6627C7E}" srcOrd="0" destOrd="0" presId="urn:microsoft.com/office/officeart/2018/2/layout/IconVerticalSolidList"/>
    <dgm:cxn modelId="{D2D70046-54A3-4894-95B5-AF6B22FCC608}" srcId="{6EE0BDAC-305F-4CB7-BF5E-86D88EFC7BEF}" destId="{5BDA1EA4-5EE9-429C-B468-CE7FBA8FD458}" srcOrd="1" destOrd="0" parTransId="{EABE5CB9-9C2C-403D-BC42-12ED61001658}" sibTransId="{DBFA1614-CE6F-48B7-93B2-32C96AFF35F4}"/>
    <dgm:cxn modelId="{DF76CA89-B5CB-402B-B2D1-AC01B2FF4550}" type="presOf" srcId="{F9F9BAA4-D06A-4283-AEB9-93EF25CFE196}" destId="{B93E9D4D-29F4-496D-B09B-7A2A4AD26920}" srcOrd="0" destOrd="1" presId="urn:microsoft.com/office/officeart/2018/2/layout/IconVerticalSolidList"/>
    <dgm:cxn modelId="{B93CCDB6-E036-4DF2-886D-0E9BD3BF03E7}" srcId="{9E77F2E3-63A0-493C-8444-A11ECB095944}" destId="{6EE0BDAC-305F-4CB7-BF5E-86D88EFC7BEF}" srcOrd="2" destOrd="0" parTransId="{2224E0C4-18AE-41EB-8EFD-C19B3494231E}" sibTransId="{58A4842C-521E-4D5B-9822-D2FC559E5AE9}"/>
    <dgm:cxn modelId="{E7BC39BB-F822-4C8A-B5CC-2700E7E70E42}" srcId="{9E77F2E3-63A0-493C-8444-A11ECB095944}" destId="{046B2143-6000-44D9-95FB-692648E8D4A1}" srcOrd="0" destOrd="0" parTransId="{7A702C7B-6CB4-4CF4-AAB2-9C4B316BA4DA}" sibTransId="{B37344CC-4333-4572-AA74-D7F007E2F652}"/>
    <dgm:cxn modelId="{C5F394C0-EC0C-41CF-B27A-DF2900D077F0}" srcId="{6EE0BDAC-305F-4CB7-BF5E-86D88EFC7BEF}" destId="{C361D447-FACF-4907-8FED-177D767EBA35}" srcOrd="0" destOrd="0" parTransId="{388C4395-D846-4F26-A359-DCFC67DD5674}" sibTransId="{363D06A9-0255-4CBF-905B-BB14CFAA29F6}"/>
    <dgm:cxn modelId="{3F6197CE-B162-4943-B4D6-EBFC34F648FE}" type="presOf" srcId="{C361D447-FACF-4907-8FED-177D767EBA35}" destId="{30574C20-EEB3-49A6-8021-46A26D9F8F1E}" srcOrd="0" destOrd="0" presId="urn:microsoft.com/office/officeart/2018/2/layout/IconVerticalSolidList"/>
    <dgm:cxn modelId="{48E9A5F0-4A2C-4FA8-9097-B8AE972EB26F}" srcId="{9E77F2E3-63A0-493C-8444-A11ECB095944}" destId="{14F28C93-45F1-4CC5-9813-9A6602BCF521}" srcOrd="1" destOrd="0" parTransId="{7E9313AC-1376-40ED-B81A-B11858199A09}" sibTransId="{9FD660ED-5BAB-4CC4-8EAE-BCDD4030647D}"/>
    <dgm:cxn modelId="{669106A1-D5F5-4249-B4B2-747B552D5190}" type="presParOf" srcId="{CC558FE5-B32B-4D45-A5B4-49D1B6627C7E}" destId="{1482F982-6814-4D34-BE8C-9C884786E6AD}" srcOrd="0" destOrd="0" presId="urn:microsoft.com/office/officeart/2018/2/layout/IconVerticalSolidList"/>
    <dgm:cxn modelId="{7EC4C9BF-8DA0-4804-95AE-52E7E623AAA9}" type="presParOf" srcId="{1482F982-6814-4D34-BE8C-9C884786E6AD}" destId="{9B28C793-A149-4AB7-86E2-D94AA68D9683}" srcOrd="0" destOrd="0" presId="urn:microsoft.com/office/officeart/2018/2/layout/IconVerticalSolidList"/>
    <dgm:cxn modelId="{D5868BB8-344A-413F-B574-3075DDE9952E}" type="presParOf" srcId="{1482F982-6814-4D34-BE8C-9C884786E6AD}" destId="{229DE93A-099D-4B28-83B4-9E96D7685F4E}" srcOrd="1" destOrd="0" presId="urn:microsoft.com/office/officeart/2018/2/layout/IconVerticalSolidList"/>
    <dgm:cxn modelId="{9FE3F571-7A07-47BF-9121-8FA591E3A8C8}" type="presParOf" srcId="{1482F982-6814-4D34-BE8C-9C884786E6AD}" destId="{8D8CC597-3C52-48C9-9057-1756C5EBF099}" srcOrd="2" destOrd="0" presId="urn:microsoft.com/office/officeart/2018/2/layout/IconVerticalSolidList"/>
    <dgm:cxn modelId="{3B9AD318-64E2-4DAA-B6F4-83A07278E2D1}" type="presParOf" srcId="{1482F982-6814-4D34-BE8C-9C884786E6AD}" destId="{B9749F38-DEC5-40CB-9587-8A55E3814892}" srcOrd="3" destOrd="0" presId="urn:microsoft.com/office/officeart/2018/2/layout/IconVerticalSolidList"/>
    <dgm:cxn modelId="{C28B5002-1EEB-42A1-9ED4-9B065811F6CF}" type="presParOf" srcId="{CC558FE5-B32B-4D45-A5B4-49D1B6627C7E}" destId="{92B75FD3-161A-4AAF-B58C-D9C77859A88B}" srcOrd="1" destOrd="0" presId="urn:microsoft.com/office/officeart/2018/2/layout/IconVerticalSolidList"/>
    <dgm:cxn modelId="{D3F20962-640B-4C2D-9EEB-A8BB315EB4F2}" type="presParOf" srcId="{CC558FE5-B32B-4D45-A5B4-49D1B6627C7E}" destId="{238D11AC-6926-4999-9822-6564F51D84D7}" srcOrd="2" destOrd="0" presId="urn:microsoft.com/office/officeart/2018/2/layout/IconVerticalSolidList"/>
    <dgm:cxn modelId="{02CAC568-3AF6-4664-8B5C-933A9CA87B6A}" type="presParOf" srcId="{238D11AC-6926-4999-9822-6564F51D84D7}" destId="{2DDF22C5-F268-4167-B527-B31DBF3FC05A}" srcOrd="0" destOrd="0" presId="urn:microsoft.com/office/officeart/2018/2/layout/IconVerticalSolidList"/>
    <dgm:cxn modelId="{7B556B87-40DF-49BD-BA3F-3337E46179E6}" type="presParOf" srcId="{238D11AC-6926-4999-9822-6564F51D84D7}" destId="{699FA4B1-C70F-47AF-B05E-4CD43B59DD10}" srcOrd="1" destOrd="0" presId="urn:microsoft.com/office/officeart/2018/2/layout/IconVerticalSolidList"/>
    <dgm:cxn modelId="{A70589C8-E3A6-451B-9215-55798CC4D247}" type="presParOf" srcId="{238D11AC-6926-4999-9822-6564F51D84D7}" destId="{70B6C97D-A5A3-4B3F-AF62-27BF5DD08253}" srcOrd="2" destOrd="0" presId="urn:microsoft.com/office/officeart/2018/2/layout/IconVerticalSolidList"/>
    <dgm:cxn modelId="{40B2065A-8CB9-4E61-905B-FBD082D54520}" type="presParOf" srcId="{238D11AC-6926-4999-9822-6564F51D84D7}" destId="{C6F252FE-F9F7-446F-A952-7E8C5CC6FBE2}" srcOrd="3" destOrd="0" presId="urn:microsoft.com/office/officeart/2018/2/layout/IconVerticalSolidList"/>
    <dgm:cxn modelId="{F484204A-4E6E-441E-98BE-0E87624664FB}" type="presParOf" srcId="{238D11AC-6926-4999-9822-6564F51D84D7}" destId="{B93E9D4D-29F4-496D-B09B-7A2A4AD26920}" srcOrd="4" destOrd="0" presId="urn:microsoft.com/office/officeart/2018/2/layout/IconVerticalSolidList"/>
    <dgm:cxn modelId="{BF8CF127-BA8B-4E06-B948-994E33CAFB71}" type="presParOf" srcId="{CC558FE5-B32B-4D45-A5B4-49D1B6627C7E}" destId="{63DFE66F-4617-4A68-AB98-2BE59B73C8E1}" srcOrd="3" destOrd="0" presId="urn:microsoft.com/office/officeart/2018/2/layout/IconVerticalSolidList"/>
    <dgm:cxn modelId="{DFDE0437-7FF4-41D6-8F76-BAAF8FE9B84A}" type="presParOf" srcId="{CC558FE5-B32B-4D45-A5B4-49D1B6627C7E}" destId="{A5D75759-D31B-46E2-B4EA-96F1EEC9840E}" srcOrd="4" destOrd="0" presId="urn:microsoft.com/office/officeart/2018/2/layout/IconVerticalSolidList"/>
    <dgm:cxn modelId="{0EDD100D-BC27-401A-AC7E-0A7C871DAD4F}" type="presParOf" srcId="{A5D75759-D31B-46E2-B4EA-96F1EEC9840E}" destId="{171B2345-8BDF-4E66-B254-626519FC082B}" srcOrd="0" destOrd="0" presId="urn:microsoft.com/office/officeart/2018/2/layout/IconVerticalSolidList"/>
    <dgm:cxn modelId="{60994B31-6D20-4676-90A2-B00A0BD70F24}" type="presParOf" srcId="{A5D75759-D31B-46E2-B4EA-96F1EEC9840E}" destId="{C386FC4F-7612-4014-A26D-B110BACDDC6A}" srcOrd="1" destOrd="0" presId="urn:microsoft.com/office/officeart/2018/2/layout/IconVerticalSolidList"/>
    <dgm:cxn modelId="{3F0A80A3-ECBE-4439-B2ED-775C83C9711A}" type="presParOf" srcId="{A5D75759-D31B-46E2-B4EA-96F1EEC9840E}" destId="{28EBDE47-1AF7-4816-ACD8-D9B12D43644A}" srcOrd="2" destOrd="0" presId="urn:microsoft.com/office/officeart/2018/2/layout/IconVerticalSolidList"/>
    <dgm:cxn modelId="{78CA9995-F36D-44AD-9879-D77AD5C0683A}" type="presParOf" srcId="{A5D75759-D31B-46E2-B4EA-96F1EEC9840E}" destId="{1A572561-23B8-4DF7-ADF5-CCE5908FCF7A}" srcOrd="3" destOrd="0" presId="urn:microsoft.com/office/officeart/2018/2/layout/IconVerticalSolidList"/>
    <dgm:cxn modelId="{C4FD3C55-C924-42D7-AAD5-5A45C7DC84D5}" type="presParOf" srcId="{A5D75759-D31B-46E2-B4EA-96F1EEC9840E}" destId="{30574C20-EEB3-49A6-8021-46A26D9F8F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E77F2E3-63A0-493C-8444-A11ECB09594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5_5" csCatId="accent5" phldr="1"/>
      <dgm:spPr/>
      <dgm:t>
        <a:bodyPr/>
        <a:lstStyle/>
        <a:p>
          <a:endParaRPr lang="en-US"/>
        </a:p>
      </dgm:t>
    </dgm:pt>
    <dgm:pt modelId="{046B2143-6000-44D9-95FB-692648E8D4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Bedrooms: Number of bedrooms in the </a:t>
          </a:r>
          <a:r>
            <a:rPr lang="en-US" b="1" dirty="0" err="1">
              <a:solidFill>
                <a:srgbClr val="444444"/>
              </a:solidFill>
              <a:latin typeface="Aptos Display"/>
              <a:ea typeface="Calibri"/>
              <a:cs typeface="Calibri"/>
            </a:rPr>
            <a:t>hous</a:t>
          </a:r>
          <a:r>
            <a:rPr lang="en-US" b="1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. </a:t>
          </a:r>
        </a:p>
      </dgm:t>
    </dgm:pt>
    <dgm:pt modelId="{7A702C7B-6CB4-4CF4-AAB2-9C4B316BA4DA}" type="parTrans" cxnId="{E7BC39BB-F822-4C8A-B5CC-2700E7E70E42}">
      <dgm:prSet/>
      <dgm:spPr/>
      <dgm:t>
        <a:bodyPr/>
        <a:lstStyle/>
        <a:p>
          <a:endParaRPr lang="en-US"/>
        </a:p>
      </dgm:t>
    </dgm:pt>
    <dgm:pt modelId="{B37344CC-4333-4572-AA74-D7F007E2F652}" type="sibTrans" cxnId="{E7BC39BB-F822-4C8A-B5CC-2700E7E70E42}">
      <dgm:prSet/>
      <dgm:spPr/>
      <dgm:t>
        <a:bodyPr/>
        <a:lstStyle/>
        <a:p>
          <a:endParaRPr lang="en-US"/>
        </a:p>
      </dgm:t>
    </dgm:pt>
    <dgm:pt modelId="{14F28C93-45F1-4CC5-9813-9A6602BCF5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To test the hypothesis, calculate correlations between:</a:t>
          </a:r>
        </a:p>
      </dgm:t>
    </dgm:pt>
    <dgm:pt modelId="{7E9313AC-1376-40ED-B81A-B11858199A09}" type="parTrans" cxnId="{48E9A5F0-4A2C-4FA8-9097-B8AE972EB26F}">
      <dgm:prSet/>
      <dgm:spPr/>
      <dgm:t>
        <a:bodyPr/>
        <a:lstStyle/>
        <a:p>
          <a:endParaRPr lang="en-US"/>
        </a:p>
      </dgm:t>
    </dgm:pt>
    <dgm:pt modelId="{9FD660ED-5BAB-4CC4-8EAE-BCDD4030647D}" type="sibTrans" cxnId="{48E9A5F0-4A2C-4FA8-9097-B8AE972EB26F}">
      <dgm:prSet/>
      <dgm:spPr/>
      <dgm:t>
        <a:bodyPr/>
        <a:lstStyle/>
        <a:p>
          <a:endParaRPr lang="en-US"/>
        </a:p>
      </dgm:t>
    </dgm:pt>
    <dgm:pt modelId="{BBFE2CA7-FA96-4D63-A821-38BD97BEB54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price and </a:t>
          </a:r>
          <a:r>
            <a:rPr lang="en-US" b="1" dirty="0" err="1">
              <a:solidFill>
                <a:srgbClr val="444444"/>
              </a:solidFill>
              <a:latin typeface="Aptos Display"/>
              <a:ea typeface="Calibri"/>
              <a:cs typeface="Calibri"/>
            </a:rPr>
            <a:t>yr_bedrooms</a:t>
          </a:r>
          <a:r>
            <a:rPr lang="en-US" b="1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.</a:t>
          </a:r>
        </a:p>
      </dgm:t>
    </dgm:pt>
    <dgm:pt modelId="{FDEF2487-1B3E-4870-AAF6-FF14819E7458}" type="parTrans" cxnId="{50F4D832-57CC-4C3D-9EAD-E3A09D95DA62}">
      <dgm:prSet/>
      <dgm:spPr/>
      <dgm:t>
        <a:bodyPr/>
        <a:lstStyle/>
        <a:p>
          <a:endParaRPr lang="en-US"/>
        </a:p>
      </dgm:t>
    </dgm:pt>
    <dgm:pt modelId="{3F639D17-89E5-4661-98DD-DDCE19F268CA}" type="sibTrans" cxnId="{50F4D832-57CC-4C3D-9EAD-E3A09D95DA62}">
      <dgm:prSet/>
      <dgm:spPr/>
      <dgm:t>
        <a:bodyPr/>
        <a:lstStyle/>
        <a:p>
          <a:endParaRPr lang="en-US"/>
        </a:p>
      </dgm:t>
    </dgm:pt>
    <dgm:pt modelId="{6EE0BDAC-305F-4CB7-BF5E-86D88EFC7BE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Pearson's Correlation</a:t>
          </a:r>
        </a:p>
      </dgm:t>
    </dgm:pt>
    <dgm:pt modelId="{2224E0C4-18AE-41EB-8EFD-C19B3494231E}" type="parTrans" cxnId="{B93CCDB6-E036-4DF2-886D-0E9BD3BF03E7}">
      <dgm:prSet/>
      <dgm:spPr/>
      <dgm:t>
        <a:bodyPr/>
        <a:lstStyle/>
        <a:p>
          <a:endParaRPr lang="en-US"/>
        </a:p>
      </dgm:t>
    </dgm:pt>
    <dgm:pt modelId="{58A4842C-521E-4D5B-9822-D2FC559E5AE9}" type="sibTrans" cxnId="{B93CCDB6-E036-4DF2-886D-0E9BD3BF03E7}">
      <dgm:prSet/>
      <dgm:spPr/>
      <dgm:t>
        <a:bodyPr/>
        <a:lstStyle/>
        <a:p>
          <a:endParaRPr lang="en-US"/>
        </a:p>
      </dgm:t>
    </dgm:pt>
    <dgm:pt modelId="{C361D447-FACF-4907-8FED-177D767EBA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Corr price and bedrooms = 0.59.</a:t>
          </a:r>
        </a:p>
      </dgm:t>
    </dgm:pt>
    <dgm:pt modelId="{388C4395-D846-4F26-A359-DCFC67DD5674}" type="parTrans" cxnId="{C5F394C0-EC0C-41CF-B27A-DF2900D077F0}">
      <dgm:prSet/>
      <dgm:spPr/>
      <dgm:t>
        <a:bodyPr/>
        <a:lstStyle/>
        <a:p>
          <a:endParaRPr lang="en-US"/>
        </a:p>
      </dgm:t>
    </dgm:pt>
    <dgm:pt modelId="{363D06A9-0255-4CBF-905B-BB14CFAA29F6}" type="sibTrans" cxnId="{C5F394C0-EC0C-41CF-B27A-DF2900D077F0}">
      <dgm:prSet/>
      <dgm:spPr/>
      <dgm:t>
        <a:bodyPr/>
        <a:lstStyle/>
        <a:p>
          <a:endParaRPr lang="en-US"/>
        </a:p>
      </dgm:t>
    </dgm:pt>
    <dgm:pt modelId="{6725DFDD-35E3-45AE-8CAC-372E9A7C5662}">
      <dgm:prSet phldr="0"/>
      <dgm:spPr/>
      <dgm:t>
        <a:bodyPr/>
        <a:lstStyle/>
        <a:p>
          <a:pPr rtl="0">
            <a:lnSpc>
              <a:spcPct val="100000"/>
            </a:lnSpc>
          </a:pPr>
          <a:r>
            <a:rPr lang="en-US" b="1" dirty="0">
              <a:solidFill>
                <a:srgbClr val="111827"/>
              </a:solidFill>
              <a:latin typeface="Aptos Display" panose="020F0302020204030204"/>
            </a:rPr>
            <a:t>Moderate</a:t>
          </a:r>
          <a:r>
            <a:rPr lang="en-US" b="1" dirty="0">
              <a:solidFill>
                <a:srgbClr val="111827"/>
              </a:solidFill>
            </a:rPr>
            <a:t> positive linear relationship</a:t>
          </a:r>
          <a:r>
            <a:rPr lang="en-US" b="1" dirty="0">
              <a:solidFill>
                <a:srgbClr val="111827"/>
              </a:solidFill>
              <a:latin typeface="Aptos Display"/>
              <a:ea typeface="Calibri"/>
              <a:cs typeface="Calibri"/>
            </a:rPr>
            <a:t>.</a:t>
          </a:r>
          <a:endParaRPr lang="en-US" b="1" dirty="0">
            <a:latin typeface="Calibri"/>
            <a:ea typeface="Calibri"/>
            <a:cs typeface="Calibri"/>
          </a:endParaRPr>
        </a:p>
      </dgm:t>
    </dgm:pt>
    <dgm:pt modelId="{02F8B43D-17B4-48D4-9D9E-239150594931}" type="parTrans" cxnId="{5CC05415-519B-4F2F-8ACE-4F7C713E477E}">
      <dgm:prSet/>
      <dgm:spPr/>
    </dgm:pt>
    <dgm:pt modelId="{40B64918-E7CD-4CE5-AB74-796F2F2B7195}" type="sibTrans" cxnId="{5CC05415-519B-4F2F-8ACE-4F7C713E477E}">
      <dgm:prSet/>
      <dgm:spPr/>
    </dgm:pt>
    <dgm:pt modelId="{CC558FE5-B32B-4D45-A5B4-49D1B6627C7E}" type="pres">
      <dgm:prSet presAssocID="{9E77F2E3-63A0-493C-8444-A11ECB095944}" presName="root" presStyleCnt="0">
        <dgm:presLayoutVars>
          <dgm:dir/>
          <dgm:resizeHandles val="exact"/>
        </dgm:presLayoutVars>
      </dgm:prSet>
      <dgm:spPr/>
    </dgm:pt>
    <dgm:pt modelId="{1482F982-6814-4D34-BE8C-9C884786E6AD}" type="pres">
      <dgm:prSet presAssocID="{046B2143-6000-44D9-95FB-692648E8D4A1}" presName="compNode" presStyleCnt="0"/>
      <dgm:spPr/>
    </dgm:pt>
    <dgm:pt modelId="{9B28C793-A149-4AB7-86E2-D94AA68D9683}" type="pres">
      <dgm:prSet presAssocID="{046B2143-6000-44D9-95FB-692648E8D4A1}" presName="bgRect" presStyleLbl="bgShp" presStyleIdx="0" presStyleCnt="3"/>
      <dgm:spPr/>
    </dgm:pt>
    <dgm:pt modelId="{229DE93A-099D-4B28-83B4-9E96D7685F4E}" type="pres">
      <dgm:prSet presAssocID="{046B2143-6000-44D9-95FB-692648E8D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8D8CC597-3C52-48C9-9057-1756C5EBF099}" type="pres">
      <dgm:prSet presAssocID="{046B2143-6000-44D9-95FB-692648E8D4A1}" presName="spaceRect" presStyleCnt="0"/>
      <dgm:spPr/>
    </dgm:pt>
    <dgm:pt modelId="{B9749F38-DEC5-40CB-9587-8A55E3814892}" type="pres">
      <dgm:prSet presAssocID="{046B2143-6000-44D9-95FB-692648E8D4A1}" presName="parTx" presStyleLbl="revTx" presStyleIdx="0" presStyleCnt="5">
        <dgm:presLayoutVars>
          <dgm:chMax val="0"/>
          <dgm:chPref val="0"/>
        </dgm:presLayoutVars>
      </dgm:prSet>
      <dgm:spPr/>
    </dgm:pt>
    <dgm:pt modelId="{92B75FD3-161A-4AAF-B58C-D9C77859A88B}" type="pres">
      <dgm:prSet presAssocID="{B37344CC-4333-4572-AA74-D7F007E2F652}" presName="sibTrans" presStyleCnt="0"/>
      <dgm:spPr/>
    </dgm:pt>
    <dgm:pt modelId="{238D11AC-6926-4999-9822-6564F51D84D7}" type="pres">
      <dgm:prSet presAssocID="{14F28C93-45F1-4CC5-9813-9A6602BCF521}" presName="compNode" presStyleCnt="0"/>
      <dgm:spPr/>
    </dgm:pt>
    <dgm:pt modelId="{2DDF22C5-F268-4167-B527-B31DBF3FC05A}" type="pres">
      <dgm:prSet presAssocID="{14F28C93-45F1-4CC5-9813-9A6602BCF521}" presName="bgRect" presStyleLbl="bgShp" presStyleIdx="1" presStyleCnt="3"/>
      <dgm:spPr/>
    </dgm:pt>
    <dgm:pt modelId="{699FA4B1-C70F-47AF-B05E-4CD43B59DD10}" type="pres">
      <dgm:prSet presAssocID="{14F28C93-45F1-4CC5-9813-9A6602BCF52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70B6C97D-A5A3-4B3F-AF62-27BF5DD08253}" type="pres">
      <dgm:prSet presAssocID="{14F28C93-45F1-4CC5-9813-9A6602BCF521}" presName="spaceRect" presStyleCnt="0"/>
      <dgm:spPr/>
    </dgm:pt>
    <dgm:pt modelId="{C6F252FE-F9F7-446F-A952-7E8C5CC6FBE2}" type="pres">
      <dgm:prSet presAssocID="{14F28C93-45F1-4CC5-9813-9A6602BCF521}" presName="parTx" presStyleLbl="revTx" presStyleIdx="1" presStyleCnt="5">
        <dgm:presLayoutVars>
          <dgm:chMax val="0"/>
          <dgm:chPref val="0"/>
        </dgm:presLayoutVars>
      </dgm:prSet>
      <dgm:spPr/>
    </dgm:pt>
    <dgm:pt modelId="{B93E9D4D-29F4-496D-B09B-7A2A4AD26920}" type="pres">
      <dgm:prSet presAssocID="{14F28C93-45F1-4CC5-9813-9A6602BCF521}" presName="desTx" presStyleLbl="revTx" presStyleIdx="2" presStyleCnt="5">
        <dgm:presLayoutVars/>
      </dgm:prSet>
      <dgm:spPr/>
    </dgm:pt>
    <dgm:pt modelId="{63DFE66F-4617-4A68-AB98-2BE59B73C8E1}" type="pres">
      <dgm:prSet presAssocID="{9FD660ED-5BAB-4CC4-8EAE-BCDD4030647D}" presName="sibTrans" presStyleCnt="0"/>
      <dgm:spPr/>
    </dgm:pt>
    <dgm:pt modelId="{A5D75759-D31B-46E2-B4EA-96F1EEC9840E}" type="pres">
      <dgm:prSet presAssocID="{6EE0BDAC-305F-4CB7-BF5E-86D88EFC7BEF}" presName="compNode" presStyleCnt="0"/>
      <dgm:spPr/>
    </dgm:pt>
    <dgm:pt modelId="{171B2345-8BDF-4E66-B254-626519FC082B}" type="pres">
      <dgm:prSet presAssocID="{6EE0BDAC-305F-4CB7-BF5E-86D88EFC7BEF}" presName="bgRect" presStyleLbl="bgShp" presStyleIdx="2" presStyleCnt="3"/>
      <dgm:spPr/>
    </dgm:pt>
    <dgm:pt modelId="{C386FC4F-7612-4014-A26D-B110BACDDC6A}" type="pres">
      <dgm:prSet presAssocID="{6EE0BDAC-305F-4CB7-BF5E-86D88EFC7B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8EBDE47-1AF7-4816-ACD8-D9B12D43644A}" type="pres">
      <dgm:prSet presAssocID="{6EE0BDAC-305F-4CB7-BF5E-86D88EFC7BEF}" presName="spaceRect" presStyleCnt="0"/>
      <dgm:spPr/>
    </dgm:pt>
    <dgm:pt modelId="{1A572561-23B8-4DF7-ADF5-CCE5908FCF7A}" type="pres">
      <dgm:prSet presAssocID="{6EE0BDAC-305F-4CB7-BF5E-86D88EFC7BEF}" presName="parTx" presStyleLbl="revTx" presStyleIdx="3" presStyleCnt="5">
        <dgm:presLayoutVars>
          <dgm:chMax val="0"/>
          <dgm:chPref val="0"/>
        </dgm:presLayoutVars>
      </dgm:prSet>
      <dgm:spPr/>
    </dgm:pt>
    <dgm:pt modelId="{30574C20-EEB3-49A6-8021-46A26D9F8F1E}" type="pres">
      <dgm:prSet presAssocID="{6EE0BDAC-305F-4CB7-BF5E-86D88EFC7BEF}" presName="desTx" presStyleLbl="revTx" presStyleIdx="4" presStyleCnt="5">
        <dgm:presLayoutVars/>
      </dgm:prSet>
      <dgm:spPr/>
    </dgm:pt>
  </dgm:ptLst>
  <dgm:cxnLst>
    <dgm:cxn modelId="{5CC05415-519B-4F2F-8ACE-4F7C713E477E}" srcId="{6EE0BDAC-305F-4CB7-BF5E-86D88EFC7BEF}" destId="{6725DFDD-35E3-45AE-8CAC-372E9A7C5662}" srcOrd="1" destOrd="0" parTransId="{02F8B43D-17B4-48D4-9D9E-239150594931}" sibTransId="{40B64918-E7CD-4CE5-AB74-796F2F2B7195}"/>
    <dgm:cxn modelId="{D55ED91A-D22E-4039-AB02-D880B20FB87A}" type="presOf" srcId="{6EE0BDAC-305F-4CB7-BF5E-86D88EFC7BEF}" destId="{1A572561-23B8-4DF7-ADF5-CCE5908FCF7A}" srcOrd="0" destOrd="0" presId="urn:microsoft.com/office/officeart/2018/2/layout/IconVerticalSolidList"/>
    <dgm:cxn modelId="{50F4D832-57CC-4C3D-9EAD-E3A09D95DA62}" srcId="{14F28C93-45F1-4CC5-9813-9A6602BCF521}" destId="{BBFE2CA7-FA96-4D63-A821-38BD97BEB544}" srcOrd="0" destOrd="0" parTransId="{FDEF2487-1B3E-4870-AAF6-FF14819E7458}" sibTransId="{3F639D17-89E5-4661-98DD-DDCE19F268CA}"/>
    <dgm:cxn modelId="{D8226860-B642-4608-A38D-2678278A0BE4}" type="presOf" srcId="{9E77F2E3-63A0-493C-8444-A11ECB095944}" destId="{CC558FE5-B32B-4D45-A5B4-49D1B6627C7E}" srcOrd="0" destOrd="0" presId="urn:microsoft.com/office/officeart/2018/2/layout/IconVerticalSolidList"/>
    <dgm:cxn modelId="{20CE8673-0836-4D0F-9EE4-D3487936C560}" type="presOf" srcId="{6725DFDD-35E3-45AE-8CAC-372E9A7C5662}" destId="{30574C20-EEB3-49A6-8021-46A26D9F8F1E}" srcOrd="0" destOrd="1" presId="urn:microsoft.com/office/officeart/2018/2/layout/IconVerticalSolidList"/>
    <dgm:cxn modelId="{0E817887-63A0-4681-B4A7-79D5F11DEDD3}" type="presOf" srcId="{BBFE2CA7-FA96-4D63-A821-38BD97BEB544}" destId="{B93E9D4D-29F4-496D-B09B-7A2A4AD26920}" srcOrd="0" destOrd="0" presId="urn:microsoft.com/office/officeart/2018/2/layout/IconVerticalSolidList"/>
    <dgm:cxn modelId="{09027494-F58B-452C-B6B6-4D3153400388}" type="presOf" srcId="{046B2143-6000-44D9-95FB-692648E8D4A1}" destId="{B9749F38-DEC5-40CB-9587-8A55E3814892}" srcOrd="0" destOrd="0" presId="urn:microsoft.com/office/officeart/2018/2/layout/IconVerticalSolidList"/>
    <dgm:cxn modelId="{8CFD14A5-DFB8-4232-A69F-0ABDA6D46E8E}" type="presOf" srcId="{14F28C93-45F1-4CC5-9813-9A6602BCF521}" destId="{C6F252FE-F9F7-446F-A952-7E8C5CC6FBE2}" srcOrd="0" destOrd="0" presId="urn:microsoft.com/office/officeart/2018/2/layout/IconVerticalSolidList"/>
    <dgm:cxn modelId="{7E37CBB1-ABD5-4D9B-AFDA-90544CB83E1F}" type="presOf" srcId="{C361D447-FACF-4907-8FED-177D767EBA35}" destId="{30574C20-EEB3-49A6-8021-46A26D9F8F1E}" srcOrd="0" destOrd="0" presId="urn:microsoft.com/office/officeart/2018/2/layout/IconVerticalSolidList"/>
    <dgm:cxn modelId="{B93CCDB6-E036-4DF2-886D-0E9BD3BF03E7}" srcId="{9E77F2E3-63A0-493C-8444-A11ECB095944}" destId="{6EE0BDAC-305F-4CB7-BF5E-86D88EFC7BEF}" srcOrd="2" destOrd="0" parTransId="{2224E0C4-18AE-41EB-8EFD-C19B3494231E}" sibTransId="{58A4842C-521E-4D5B-9822-D2FC559E5AE9}"/>
    <dgm:cxn modelId="{E7BC39BB-F822-4C8A-B5CC-2700E7E70E42}" srcId="{9E77F2E3-63A0-493C-8444-A11ECB095944}" destId="{046B2143-6000-44D9-95FB-692648E8D4A1}" srcOrd="0" destOrd="0" parTransId="{7A702C7B-6CB4-4CF4-AAB2-9C4B316BA4DA}" sibTransId="{B37344CC-4333-4572-AA74-D7F007E2F652}"/>
    <dgm:cxn modelId="{C5F394C0-EC0C-41CF-B27A-DF2900D077F0}" srcId="{6EE0BDAC-305F-4CB7-BF5E-86D88EFC7BEF}" destId="{C361D447-FACF-4907-8FED-177D767EBA35}" srcOrd="0" destOrd="0" parTransId="{388C4395-D846-4F26-A359-DCFC67DD5674}" sibTransId="{363D06A9-0255-4CBF-905B-BB14CFAA29F6}"/>
    <dgm:cxn modelId="{48E9A5F0-4A2C-4FA8-9097-B8AE972EB26F}" srcId="{9E77F2E3-63A0-493C-8444-A11ECB095944}" destId="{14F28C93-45F1-4CC5-9813-9A6602BCF521}" srcOrd="1" destOrd="0" parTransId="{7E9313AC-1376-40ED-B81A-B11858199A09}" sibTransId="{9FD660ED-5BAB-4CC4-8EAE-BCDD4030647D}"/>
    <dgm:cxn modelId="{A93AF435-A994-4CE6-89E2-A15B329CD9FF}" type="presParOf" srcId="{CC558FE5-B32B-4D45-A5B4-49D1B6627C7E}" destId="{1482F982-6814-4D34-BE8C-9C884786E6AD}" srcOrd="0" destOrd="0" presId="urn:microsoft.com/office/officeart/2018/2/layout/IconVerticalSolidList"/>
    <dgm:cxn modelId="{156CFB1F-F1C3-4AAC-BA8B-07E9E4D34ABC}" type="presParOf" srcId="{1482F982-6814-4D34-BE8C-9C884786E6AD}" destId="{9B28C793-A149-4AB7-86E2-D94AA68D9683}" srcOrd="0" destOrd="0" presId="urn:microsoft.com/office/officeart/2018/2/layout/IconVerticalSolidList"/>
    <dgm:cxn modelId="{0D5B9BBC-5B56-4E0B-B8D2-C44A932A9C60}" type="presParOf" srcId="{1482F982-6814-4D34-BE8C-9C884786E6AD}" destId="{229DE93A-099D-4B28-83B4-9E96D7685F4E}" srcOrd="1" destOrd="0" presId="urn:microsoft.com/office/officeart/2018/2/layout/IconVerticalSolidList"/>
    <dgm:cxn modelId="{DB98C3EB-0338-4BED-B06F-D7D50B74EEE8}" type="presParOf" srcId="{1482F982-6814-4D34-BE8C-9C884786E6AD}" destId="{8D8CC597-3C52-48C9-9057-1756C5EBF099}" srcOrd="2" destOrd="0" presId="urn:microsoft.com/office/officeart/2018/2/layout/IconVerticalSolidList"/>
    <dgm:cxn modelId="{EA78C52D-46D0-4D13-A654-705522A83469}" type="presParOf" srcId="{1482F982-6814-4D34-BE8C-9C884786E6AD}" destId="{B9749F38-DEC5-40CB-9587-8A55E3814892}" srcOrd="3" destOrd="0" presId="urn:microsoft.com/office/officeart/2018/2/layout/IconVerticalSolidList"/>
    <dgm:cxn modelId="{E85896F0-099F-4883-899F-663EDE0FBA15}" type="presParOf" srcId="{CC558FE5-B32B-4D45-A5B4-49D1B6627C7E}" destId="{92B75FD3-161A-4AAF-B58C-D9C77859A88B}" srcOrd="1" destOrd="0" presId="urn:microsoft.com/office/officeart/2018/2/layout/IconVerticalSolidList"/>
    <dgm:cxn modelId="{5D99D790-BF37-4DAD-AA9D-DBB8F8D66E04}" type="presParOf" srcId="{CC558FE5-B32B-4D45-A5B4-49D1B6627C7E}" destId="{238D11AC-6926-4999-9822-6564F51D84D7}" srcOrd="2" destOrd="0" presId="urn:microsoft.com/office/officeart/2018/2/layout/IconVerticalSolidList"/>
    <dgm:cxn modelId="{D2E8B185-4F50-44C8-88FE-61EB63874FE7}" type="presParOf" srcId="{238D11AC-6926-4999-9822-6564F51D84D7}" destId="{2DDF22C5-F268-4167-B527-B31DBF3FC05A}" srcOrd="0" destOrd="0" presId="urn:microsoft.com/office/officeart/2018/2/layout/IconVerticalSolidList"/>
    <dgm:cxn modelId="{AA86CC04-C21D-46D6-9ABF-B99452FCD81B}" type="presParOf" srcId="{238D11AC-6926-4999-9822-6564F51D84D7}" destId="{699FA4B1-C70F-47AF-B05E-4CD43B59DD10}" srcOrd="1" destOrd="0" presId="urn:microsoft.com/office/officeart/2018/2/layout/IconVerticalSolidList"/>
    <dgm:cxn modelId="{F863B3E1-0040-489B-AB15-ECF3E0CB2CE8}" type="presParOf" srcId="{238D11AC-6926-4999-9822-6564F51D84D7}" destId="{70B6C97D-A5A3-4B3F-AF62-27BF5DD08253}" srcOrd="2" destOrd="0" presId="urn:microsoft.com/office/officeart/2018/2/layout/IconVerticalSolidList"/>
    <dgm:cxn modelId="{4E032C0C-CB63-4B95-8532-F0B925F4609B}" type="presParOf" srcId="{238D11AC-6926-4999-9822-6564F51D84D7}" destId="{C6F252FE-F9F7-446F-A952-7E8C5CC6FBE2}" srcOrd="3" destOrd="0" presId="urn:microsoft.com/office/officeart/2018/2/layout/IconVerticalSolidList"/>
    <dgm:cxn modelId="{B63131DE-8DDB-4C17-B89F-EECC13EC72BD}" type="presParOf" srcId="{238D11AC-6926-4999-9822-6564F51D84D7}" destId="{B93E9D4D-29F4-496D-B09B-7A2A4AD26920}" srcOrd="4" destOrd="0" presId="urn:microsoft.com/office/officeart/2018/2/layout/IconVerticalSolidList"/>
    <dgm:cxn modelId="{C45AF038-C86D-4B5D-81B1-8C22CC588CF3}" type="presParOf" srcId="{CC558FE5-B32B-4D45-A5B4-49D1B6627C7E}" destId="{63DFE66F-4617-4A68-AB98-2BE59B73C8E1}" srcOrd="3" destOrd="0" presId="urn:microsoft.com/office/officeart/2018/2/layout/IconVerticalSolidList"/>
    <dgm:cxn modelId="{0F32D32E-6599-4933-9190-A255059FE846}" type="presParOf" srcId="{CC558FE5-B32B-4D45-A5B4-49D1B6627C7E}" destId="{A5D75759-D31B-46E2-B4EA-96F1EEC9840E}" srcOrd="4" destOrd="0" presId="urn:microsoft.com/office/officeart/2018/2/layout/IconVerticalSolidList"/>
    <dgm:cxn modelId="{127B5FD8-F420-407B-9A4B-35BD27A30D84}" type="presParOf" srcId="{A5D75759-D31B-46E2-B4EA-96F1EEC9840E}" destId="{171B2345-8BDF-4E66-B254-626519FC082B}" srcOrd="0" destOrd="0" presId="urn:microsoft.com/office/officeart/2018/2/layout/IconVerticalSolidList"/>
    <dgm:cxn modelId="{36C18AAC-8CD6-4CF8-8547-0BE160760279}" type="presParOf" srcId="{A5D75759-D31B-46E2-B4EA-96F1EEC9840E}" destId="{C386FC4F-7612-4014-A26D-B110BACDDC6A}" srcOrd="1" destOrd="0" presId="urn:microsoft.com/office/officeart/2018/2/layout/IconVerticalSolidList"/>
    <dgm:cxn modelId="{DA8C4F2F-FAF4-40DC-BECD-BA72441311E0}" type="presParOf" srcId="{A5D75759-D31B-46E2-B4EA-96F1EEC9840E}" destId="{28EBDE47-1AF7-4816-ACD8-D9B12D43644A}" srcOrd="2" destOrd="0" presId="urn:microsoft.com/office/officeart/2018/2/layout/IconVerticalSolidList"/>
    <dgm:cxn modelId="{FFFB9C16-7CB8-4197-A1B1-1DC61D174AF5}" type="presParOf" srcId="{A5D75759-D31B-46E2-B4EA-96F1EEC9840E}" destId="{1A572561-23B8-4DF7-ADF5-CCE5908FCF7A}" srcOrd="3" destOrd="0" presId="urn:microsoft.com/office/officeart/2018/2/layout/IconVerticalSolidList"/>
    <dgm:cxn modelId="{88A0A9A2-CD3D-42B8-8195-2659B5278636}" type="presParOf" srcId="{A5D75759-D31B-46E2-B4EA-96F1EEC9840E}" destId="{30574C20-EEB3-49A6-8021-46A26D9F8F1E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F585EDB-2D2B-4DE6-A52D-BCEC37378F44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5B9B143-246B-44C4-A0A1-2CCDD11C8C0D}">
      <dgm:prSet/>
      <dgm:spPr/>
      <dgm:t>
        <a:bodyPr/>
        <a:lstStyle/>
        <a:p>
          <a:pPr rtl="0"/>
          <a:r>
            <a:rPr lang="en-US" dirty="0"/>
            <a:t>Thomas has 5 kids. </a:t>
          </a:r>
          <a:endParaRPr lang="en-US" dirty="0">
            <a:latin typeface="Aptos Display" panose="020F0302020204030204"/>
          </a:endParaRPr>
        </a:p>
      </dgm:t>
    </dgm:pt>
    <dgm:pt modelId="{CD6B5DFF-5804-45D3-9AD0-D90067240D1E}" type="parTrans" cxnId="{6AB4E538-B6B9-4599-BFA4-AF158B173C68}">
      <dgm:prSet/>
      <dgm:spPr/>
      <dgm:t>
        <a:bodyPr/>
        <a:lstStyle/>
        <a:p>
          <a:endParaRPr lang="en-US"/>
        </a:p>
      </dgm:t>
    </dgm:pt>
    <dgm:pt modelId="{8667C08D-7493-49D3-A95F-E447481F3798}" type="sibTrans" cxnId="{6AB4E538-B6B9-4599-BFA4-AF158B173C68}">
      <dgm:prSet/>
      <dgm:spPr/>
      <dgm:t>
        <a:bodyPr/>
        <a:lstStyle/>
        <a:p>
          <a:endParaRPr lang="en-US"/>
        </a:p>
      </dgm:t>
    </dgm:pt>
    <dgm:pt modelId="{67535EE7-4747-4EF0-B970-DD651D8445DC}">
      <dgm:prSet/>
      <dgm:spPr/>
      <dgm:t>
        <a:bodyPr/>
        <a:lstStyle/>
        <a:p>
          <a:r>
            <a:rPr lang="en-US" dirty="0"/>
            <a:t>We need to figure out what is the best time to buy and where (location)?</a:t>
          </a:r>
        </a:p>
      </dgm:t>
    </dgm:pt>
    <dgm:pt modelId="{C0E5D9F8-B683-4B19-8804-9169526054D9}" type="parTrans" cxnId="{D454E902-7648-44A7-BFA2-2BD9B346F689}">
      <dgm:prSet/>
      <dgm:spPr/>
      <dgm:t>
        <a:bodyPr/>
        <a:lstStyle/>
        <a:p>
          <a:endParaRPr lang="en-US"/>
        </a:p>
      </dgm:t>
    </dgm:pt>
    <dgm:pt modelId="{00EA15A3-4952-41F6-B026-B0FF6F398D5D}" type="sibTrans" cxnId="{D454E902-7648-44A7-BFA2-2BD9B346F689}">
      <dgm:prSet/>
      <dgm:spPr/>
      <dgm:t>
        <a:bodyPr/>
        <a:lstStyle/>
        <a:p>
          <a:endParaRPr lang="en-US"/>
        </a:p>
      </dgm:t>
    </dgm:pt>
    <dgm:pt modelId="{EBB7B8AC-BA80-4E5D-BBD9-9998CFC1CCF9}">
      <dgm:prSet phldr="0"/>
      <dgm:spPr/>
      <dgm:t>
        <a:bodyPr/>
        <a:lstStyle/>
        <a:p>
          <a:pPr rtl="0"/>
          <a:r>
            <a:rPr lang="en-US" dirty="0"/>
            <a:t>He wants a nice (social) neighborhood. </a:t>
          </a:r>
          <a:endParaRPr lang="en-US" dirty="0">
            <a:latin typeface="Aptos Display" panose="020F0302020204030204"/>
          </a:endParaRPr>
        </a:p>
      </dgm:t>
    </dgm:pt>
    <dgm:pt modelId="{150F7730-DE41-41F7-BFEA-372064CBC04B}" type="parTrans" cxnId="{47F162C1-D7CD-4E2F-BE33-DBAD84C7A7B0}">
      <dgm:prSet/>
      <dgm:spPr/>
    </dgm:pt>
    <dgm:pt modelId="{5716A826-A9AE-4B0B-A94E-ED3466A41B02}" type="sibTrans" cxnId="{47F162C1-D7CD-4E2F-BE33-DBAD84C7A7B0}">
      <dgm:prSet/>
      <dgm:spPr/>
    </dgm:pt>
    <dgm:pt modelId="{A7C13F13-AC9E-4F5D-9488-46393877A550}">
      <dgm:prSet phldr="0"/>
      <dgm:spPr/>
      <dgm:t>
        <a:bodyPr/>
        <a:lstStyle/>
        <a:p>
          <a:r>
            <a:rPr lang="en-US" dirty="0"/>
            <a:t>However, he does not have money.</a:t>
          </a:r>
        </a:p>
      </dgm:t>
    </dgm:pt>
    <dgm:pt modelId="{806CF400-B50A-44B3-8FC6-BEBAF504AC8D}" type="parTrans" cxnId="{AB098AEC-CADC-4A3B-A5A2-A5AC1507D803}">
      <dgm:prSet/>
      <dgm:spPr/>
    </dgm:pt>
    <dgm:pt modelId="{73D29841-E5BB-49C9-971A-D14906FE5CEF}" type="sibTrans" cxnId="{AB098AEC-CADC-4A3B-A5A2-A5AC1507D803}">
      <dgm:prSet/>
      <dgm:spPr/>
    </dgm:pt>
    <dgm:pt modelId="{02EFDC17-0D98-4A70-B2C7-1BC54A5D6D87}" type="pres">
      <dgm:prSet presAssocID="{FF585EDB-2D2B-4DE6-A52D-BCEC37378F44}" presName="vert0" presStyleCnt="0">
        <dgm:presLayoutVars>
          <dgm:dir/>
          <dgm:animOne val="branch"/>
          <dgm:animLvl val="lvl"/>
        </dgm:presLayoutVars>
      </dgm:prSet>
      <dgm:spPr/>
    </dgm:pt>
    <dgm:pt modelId="{C9263DB3-DBE8-4FCA-ADBF-B9A9AD478F39}" type="pres">
      <dgm:prSet presAssocID="{F5B9B143-246B-44C4-A0A1-2CCDD11C8C0D}" presName="thickLine" presStyleLbl="alignNode1" presStyleIdx="0" presStyleCnt="4"/>
      <dgm:spPr/>
    </dgm:pt>
    <dgm:pt modelId="{EAECF449-06F5-48BB-B9D2-C210D39F3959}" type="pres">
      <dgm:prSet presAssocID="{F5B9B143-246B-44C4-A0A1-2CCDD11C8C0D}" presName="horz1" presStyleCnt="0"/>
      <dgm:spPr/>
    </dgm:pt>
    <dgm:pt modelId="{FD4426A4-AC36-419C-9DC4-6BFCCFDED372}" type="pres">
      <dgm:prSet presAssocID="{F5B9B143-246B-44C4-A0A1-2CCDD11C8C0D}" presName="tx1" presStyleLbl="revTx" presStyleIdx="0" presStyleCnt="4"/>
      <dgm:spPr/>
    </dgm:pt>
    <dgm:pt modelId="{435FC978-81C6-4850-9E07-1F82996C493B}" type="pres">
      <dgm:prSet presAssocID="{F5B9B143-246B-44C4-A0A1-2CCDD11C8C0D}" presName="vert1" presStyleCnt="0"/>
      <dgm:spPr/>
    </dgm:pt>
    <dgm:pt modelId="{10196062-C6CE-4AC6-A9D8-55127136EA55}" type="pres">
      <dgm:prSet presAssocID="{EBB7B8AC-BA80-4E5D-BBD9-9998CFC1CCF9}" presName="thickLine" presStyleLbl="alignNode1" presStyleIdx="1" presStyleCnt="4"/>
      <dgm:spPr/>
    </dgm:pt>
    <dgm:pt modelId="{090C1248-5EDF-4CF7-BEA4-8DC6F653902B}" type="pres">
      <dgm:prSet presAssocID="{EBB7B8AC-BA80-4E5D-BBD9-9998CFC1CCF9}" presName="horz1" presStyleCnt="0"/>
      <dgm:spPr/>
    </dgm:pt>
    <dgm:pt modelId="{BAE0022B-F792-47E5-B251-CAE4CD123395}" type="pres">
      <dgm:prSet presAssocID="{EBB7B8AC-BA80-4E5D-BBD9-9998CFC1CCF9}" presName="tx1" presStyleLbl="revTx" presStyleIdx="1" presStyleCnt="4"/>
      <dgm:spPr/>
    </dgm:pt>
    <dgm:pt modelId="{30F131E5-4187-40ED-9909-4E5BEE100AC7}" type="pres">
      <dgm:prSet presAssocID="{EBB7B8AC-BA80-4E5D-BBD9-9998CFC1CCF9}" presName="vert1" presStyleCnt="0"/>
      <dgm:spPr/>
    </dgm:pt>
    <dgm:pt modelId="{77DFB731-028D-4039-84EE-DECCBE89CB98}" type="pres">
      <dgm:prSet presAssocID="{A7C13F13-AC9E-4F5D-9488-46393877A550}" presName="thickLine" presStyleLbl="alignNode1" presStyleIdx="2" presStyleCnt="4"/>
      <dgm:spPr/>
    </dgm:pt>
    <dgm:pt modelId="{EBF7A3DB-DF24-460B-BAA0-146F087EE571}" type="pres">
      <dgm:prSet presAssocID="{A7C13F13-AC9E-4F5D-9488-46393877A550}" presName="horz1" presStyleCnt="0"/>
      <dgm:spPr/>
    </dgm:pt>
    <dgm:pt modelId="{EBE3ED60-3B5C-4686-A007-4AC82F6DB9C3}" type="pres">
      <dgm:prSet presAssocID="{A7C13F13-AC9E-4F5D-9488-46393877A550}" presName="tx1" presStyleLbl="revTx" presStyleIdx="2" presStyleCnt="4"/>
      <dgm:spPr/>
    </dgm:pt>
    <dgm:pt modelId="{627CB6AC-3EF4-4FC1-84AD-4ECF2BFF30FF}" type="pres">
      <dgm:prSet presAssocID="{A7C13F13-AC9E-4F5D-9488-46393877A550}" presName="vert1" presStyleCnt="0"/>
      <dgm:spPr/>
    </dgm:pt>
    <dgm:pt modelId="{47A0AAF5-9E16-4A02-B787-1D6C15DDDBAB}" type="pres">
      <dgm:prSet presAssocID="{67535EE7-4747-4EF0-B970-DD651D8445DC}" presName="thickLine" presStyleLbl="alignNode1" presStyleIdx="3" presStyleCnt="4"/>
      <dgm:spPr/>
    </dgm:pt>
    <dgm:pt modelId="{668EBA81-BD30-490F-B907-BFD17FD621C7}" type="pres">
      <dgm:prSet presAssocID="{67535EE7-4747-4EF0-B970-DD651D8445DC}" presName="horz1" presStyleCnt="0"/>
      <dgm:spPr/>
    </dgm:pt>
    <dgm:pt modelId="{C76D091A-C36B-484F-9B46-1861DBDA3529}" type="pres">
      <dgm:prSet presAssocID="{67535EE7-4747-4EF0-B970-DD651D8445DC}" presName="tx1" presStyleLbl="revTx" presStyleIdx="3" presStyleCnt="4"/>
      <dgm:spPr/>
    </dgm:pt>
    <dgm:pt modelId="{0A58A692-AAE3-4877-A4E4-8D5045827FF7}" type="pres">
      <dgm:prSet presAssocID="{67535EE7-4747-4EF0-B970-DD651D8445DC}" presName="vert1" presStyleCnt="0"/>
      <dgm:spPr/>
    </dgm:pt>
  </dgm:ptLst>
  <dgm:cxnLst>
    <dgm:cxn modelId="{D454E902-7648-44A7-BFA2-2BD9B346F689}" srcId="{FF585EDB-2D2B-4DE6-A52D-BCEC37378F44}" destId="{67535EE7-4747-4EF0-B970-DD651D8445DC}" srcOrd="3" destOrd="0" parTransId="{C0E5D9F8-B683-4B19-8804-9169526054D9}" sibTransId="{00EA15A3-4952-41F6-B026-B0FF6F398D5D}"/>
    <dgm:cxn modelId="{6AB4E538-B6B9-4599-BFA4-AF158B173C68}" srcId="{FF585EDB-2D2B-4DE6-A52D-BCEC37378F44}" destId="{F5B9B143-246B-44C4-A0A1-2CCDD11C8C0D}" srcOrd="0" destOrd="0" parTransId="{CD6B5DFF-5804-45D3-9AD0-D90067240D1E}" sibTransId="{8667C08D-7493-49D3-A95F-E447481F3798}"/>
    <dgm:cxn modelId="{62147C43-92F5-4A13-9094-CA024BE52E64}" type="presOf" srcId="{67535EE7-4747-4EF0-B970-DD651D8445DC}" destId="{C76D091A-C36B-484F-9B46-1861DBDA3529}" srcOrd="0" destOrd="0" presId="urn:microsoft.com/office/officeart/2008/layout/LinedList"/>
    <dgm:cxn modelId="{7D047049-4B08-4481-9991-AED582C41352}" type="presOf" srcId="{EBB7B8AC-BA80-4E5D-BBD9-9998CFC1CCF9}" destId="{BAE0022B-F792-47E5-B251-CAE4CD123395}" srcOrd="0" destOrd="0" presId="urn:microsoft.com/office/officeart/2008/layout/LinedList"/>
    <dgm:cxn modelId="{A66FE56A-D5D4-4EEE-90B4-6554DD285823}" type="presOf" srcId="{A7C13F13-AC9E-4F5D-9488-46393877A550}" destId="{EBE3ED60-3B5C-4686-A007-4AC82F6DB9C3}" srcOrd="0" destOrd="0" presId="urn:microsoft.com/office/officeart/2008/layout/LinedList"/>
    <dgm:cxn modelId="{4D7ADC54-671D-489A-A643-DB6CBCFA4B81}" type="presOf" srcId="{FF585EDB-2D2B-4DE6-A52D-BCEC37378F44}" destId="{02EFDC17-0D98-4A70-B2C7-1BC54A5D6D87}" srcOrd="0" destOrd="0" presId="urn:microsoft.com/office/officeart/2008/layout/LinedList"/>
    <dgm:cxn modelId="{47F162C1-D7CD-4E2F-BE33-DBAD84C7A7B0}" srcId="{FF585EDB-2D2B-4DE6-A52D-BCEC37378F44}" destId="{EBB7B8AC-BA80-4E5D-BBD9-9998CFC1CCF9}" srcOrd="1" destOrd="0" parTransId="{150F7730-DE41-41F7-BFEA-372064CBC04B}" sibTransId="{5716A826-A9AE-4B0B-A94E-ED3466A41B02}"/>
    <dgm:cxn modelId="{9DE2AEE8-230C-448F-A855-A28C0E3EDD8B}" type="presOf" srcId="{F5B9B143-246B-44C4-A0A1-2CCDD11C8C0D}" destId="{FD4426A4-AC36-419C-9DC4-6BFCCFDED372}" srcOrd="0" destOrd="0" presId="urn:microsoft.com/office/officeart/2008/layout/LinedList"/>
    <dgm:cxn modelId="{AB098AEC-CADC-4A3B-A5A2-A5AC1507D803}" srcId="{FF585EDB-2D2B-4DE6-A52D-BCEC37378F44}" destId="{A7C13F13-AC9E-4F5D-9488-46393877A550}" srcOrd="2" destOrd="0" parTransId="{806CF400-B50A-44B3-8FC6-BEBAF504AC8D}" sibTransId="{73D29841-E5BB-49C9-971A-D14906FE5CEF}"/>
    <dgm:cxn modelId="{B83D136D-957C-4B52-8405-D65568852671}" type="presParOf" srcId="{02EFDC17-0D98-4A70-B2C7-1BC54A5D6D87}" destId="{C9263DB3-DBE8-4FCA-ADBF-B9A9AD478F39}" srcOrd="0" destOrd="0" presId="urn:microsoft.com/office/officeart/2008/layout/LinedList"/>
    <dgm:cxn modelId="{C47C8D38-120D-4EEF-9965-D1F119D16745}" type="presParOf" srcId="{02EFDC17-0D98-4A70-B2C7-1BC54A5D6D87}" destId="{EAECF449-06F5-48BB-B9D2-C210D39F3959}" srcOrd="1" destOrd="0" presId="urn:microsoft.com/office/officeart/2008/layout/LinedList"/>
    <dgm:cxn modelId="{42C4DD29-5CF0-4F04-8E90-053E4DC85544}" type="presParOf" srcId="{EAECF449-06F5-48BB-B9D2-C210D39F3959}" destId="{FD4426A4-AC36-419C-9DC4-6BFCCFDED372}" srcOrd="0" destOrd="0" presId="urn:microsoft.com/office/officeart/2008/layout/LinedList"/>
    <dgm:cxn modelId="{FC277DB6-EE0C-4D14-8903-643482ECC235}" type="presParOf" srcId="{EAECF449-06F5-48BB-B9D2-C210D39F3959}" destId="{435FC978-81C6-4850-9E07-1F82996C493B}" srcOrd="1" destOrd="0" presId="urn:microsoft.com/office/officeart/2008/layout/LinedList"/>
    <dgm:cxn modelId="{C9CA7D23-3E6D-40C6-BD65-95D3CD603B87}" type="presParOf" srcId="{02EFDC17-0D98-4A70-B2C7-1BC54A5D6D87}" destId="{10196062-C6CE-4AC6-A9D8-55127136EA55}" srcOrd="2" destOrd="0" presId="urn:microsoft.com/office/officeart/2008/layout/LinedList"/>
    <dgm:cxn modelId="{CBB29414-70B9-4944-BAD1-23C7811D5EDF}" type="presParOf" srcId="{02EFDC17-0D98-4A70-B2C7-1BC54A5D6D87}" destId="{090C1248-5EDF-4CF7-BEA4-8DC6F653902B}" srcOrd="3" destOrd="0" presId="urn:microsoft.com/office/officeart/2008/layout/LinedList"/>
    <dgm:cxn modelId="{7447BA27-12C7-4620-AE8F-DE31B2E66C4C}" type="presParOf" srcId="{090C1248-5EDF-4CF7-BEA4-8DC6F653902B}" destId="{BAE0022B-F792-47E5-B251-CAE4CD123395}" srcOrd="0" destOrd="0" presId="urn:microsoft.com/office/officeart/2008/layout/LinedList"/>
    <dgm:cxn modelId="{EB0BECF6-6067-4A70-A9D2-47B76F2BAFEB}" type="presParOf" srcId="{090C1248-5EDF-4CF7-BEA4-8DC6F653902B}" destId="{30F131E5-4187-40ED-9909-4E5BEE100AC7}" srcOrd="1" destOrd="0" presId="urn:microsoft.com/office/officeart/2008/layout/LinedList"/>
    <dgm:cxn modelId="{DA880A0B-3C6D-4875-A731-833FED5BA9EF}" type="presParOf" srcId="{02EFDC17-0D98-4A70-B2C7-1BC54A5D6D87}" destId="{77DFB731-028D-4039-84EE-DECCBE89CB98}" srcOrd="4" destOrd="0" presId="urn:microsoft.com/office/officeart/2008/layout/LinedList"/>
    <dgm:cxn modelId="{42D9848C-DFFA-4207-8B44-DE75A567DDC7}" type="presParOf" srcId="{02EFDC17-0D98-4A70-B2C7-1BC54A5D6D87}" destId="{EBF7A3DB-DF24-460B-BAA0-146F087EE571}" srcOrd="5" destOrd="0" presId="urn:microsoft.com/office/officeart/2008/layout/LinedList"/>
    <dgm:cxn modelId="{FAC3712C-9D15-41BC-BFD4-2C7BB89F0154}" type="presParOf" srcId="{EBF7A3DB-DF24-460B-BAA0-146F087EE571}" destId="{EBE3ED60-3B5C-4686-A007-4AC82F6DB9C3}" srcOrd="0" destOrd="0" presId="urn:microsoft.com/office/officeart/2008/layout/LinedList"/>
    <dgm:cxn modelId="{05FFD1AA-9BC4-49A8-8E2A-94B1B011006E}" type="presParOf" srcId="{EBF7A3DB-DF24-460B-BAA0-146F087EE571}" destId="{627CB6AC-3EF4-4FC1-84AD-4ECF2BFF30FF}" srcOrd="1" destOrd="0" presId="urn:microsoft.com/office/officeart/2008/layout/LinedList"/>
    <dgm:cxn modelId="{EFE29A7D-74BB-473E-AB26-7C55D08B5929}" type="presParOf" srcId="{02EFDC17-0D98-4A70-B2C7-1BC54A5D6D87}" destId="{47A0AAF5-9E16-4A02-B787-1D6C15DDDBAB}" srcOrd="6" destOrd="0" presId="urn:microsoft.com/office/officeart/2008/layout/LinedList"/>
    <dgm:cxn modelId="{68DEB671-1548-4CB4-B068-8DA5F68044AD}" type="presParOf" srcId="{02EFDC17-0D98-4A70-B2C7-1BC54A5D6D87}" destId="{668EBA81-BD30-490F-B907-BFD17FD621C7}" srcOrd="7" destOrd="0" presId="urn:microsoft.com/office/officeart/2008/layout/LinedList"/>
    <dgm:cxn modelId="{FD163D14-468F-45B8-B3AC-8048D24CFCFB}" type="presParOf" srcId="{668EBA81-BD30-490F-B907-BFD17FD621C7}" destId="{C76D091A-C36B-484F-9B46-1861DBDA3529}" srcOrd="0" destOrd="0" presId="urn:microsoft.com/office/officeart/2008/layout/LinedList"/>
    <dgm:cxn modelId="{50894E5B-D511-42A6-9783-E634E80DFF9F}" type="presParOf" srcId="{668EBA81-BD30-490F-B907-BFD17FD621C7}" destId="{0A58A692-AAE3-4877-A4E4-8D5045827FF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C8A053-0189-4209-9099-F969F936650F}">
      <dsp:nvSpPr>
        <dsp:cNvPr id="0" name=""/>
        <dsp:cNvSpPr/>
      </dsp:nvSpPr>
      <dsp:spPr>
        <a:xfrm>
          <a:off x="0" y="0"/>
          <a:ext cx="10348525" cy="13977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u="none" kern="1200">
              <a:solidFill>
                <a:srgbClr val="444444"/>
              </a:solidFill>
              <a:latin typeface="Calibri"/>
              <a:ea typeface="Calibri"/>
              <a:cs typeface="Calibri"/>
            </a:rPr>
            <a:t>The price of a house does not depend significantly on whether it is located near other expensive houses</a:t>
          </a:r>
        </a:p>
      </dsp:txBody>
      <dsp:txXfrm>
        <a:off x="40939" y="40939"/>
        <a:ext cx="8840227" cy="1315888"/>
      </dsp:txXfrm>
    </dsp:sp>
    <dsp:sp modelId="{63E6345B-B6E2-4DF9-9DE4-51DAA5DB5844}">
      <dsp:nvSpPr>
        <dsp:cNvPr id="0" name=""/>
        <dsp:cNvSpPr/>
      </dsp:nvSpPr>
      <dsp:spPr>
        <a:xfrm>
          <a:off x="913105" y="1630727"/>
          <a:ext cx="10348525" cy="139776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u="none" kern="1200"/>
            <a:t>Older built/renovated houses are higher prices.</a:t>
          </a:r>
          <a:endParaRPr lang="en-US" sz="3000" b="1" kern="1200"/>
        </a:p>
      </dsp:txBody>
      <dsp:txXfrm>
        <a:off x="954044" y="1671666"/>
        <a:ext cx="8444994" cy="1315888"/>
      </dsp:txXfrm>
    </dsp:sp>
    <dsp:sp modelId="{EE2ABEA4-3FD1-4C6A-8FA0-81621A8852F0}">
      <dsp:nvSpPr>
        <dsp:cNvPr id="0" name=""/>
        <dsp:cNvSpPr/>
      </dsp:nvSpPr>
      <dsp:spPr>
        <a:xfrm>
          <a:off x="1826210" y="3261454"/>
          <a:ext cx="10348525" cy="139776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u="none" kern="1200"/>
            <a:t>More bedrooms does not mean higher price.</a:t>
          </a:r>
        </a:p>
      </dsp:txBody>
      <dsp:txXfrm>
        <a:off x="1867149" y="3302393"/>
        <a:ext cx="8444994" cy="1315888"/>
      </dsp:txXfrm>
    </dsp:sp>
    <dsp:sp modelId="{B990C1DE-4F03-4C23-9F8C-02BFBBBBB7A2}">
      <dsp:nvSpPr>
        <dsp:cNvPr id="0" name=""/>
        <dsp:cNvSpPr/>
      </dsp:nvSpPr>
      <dsp:spPr>
        <a:xfrm>
          <a:off x="9439977" y="1059972"/>
          <a:ext cx="908548" cy="90854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644400" y="1059972"/>
        <a:ext cx="499702" cy="683682"/>
      </dsp:txXfrm>
    </dsp:sp>
    <dsp:sp modelId="{5CA7044C-7970-46FE-9FCC-43D2AA6AE983}">
      <dsp:nvSpPr>
        <dsp:cNvPr id="0" name=""/>
        <dsp:cNvSpPr/>
      </dsp:nvSpPr>
      <dsp:spPr>
        <a:xfrm>
          <a:off x="10353082" y="2681381"/>
          <a:ext cx="908548" cy="90854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10557505" y="2681381"/>
        <a:ext cx="499702" cy="6836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8C793-A149-4AB7-86E2-D94AA68D9683}">
      <dsp:nvSpPr>
        <dsp:cNvPr id="0" name=""/>
        <dsp:cNvSpPr/>
      </dsp:nvSpPr>
      <dsp:spPr>
        <a:xfrm>
          <a:off x="0" y="645"/>
          <a:ext cx="11423514" cy="1509386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DE93A-099D-4B28-83B4-9E96D7685F4E}">
      <dsp:nvSpPr>
        <dsp:cNvPr id="0" name=""/>
        <dsp:cNvSpPr/>
      </dsp:nvSpPr>
      <dsp:spPr>
        <a:xfrm>
          <a:off x="456589" y="340257"/>
          <a:ext cx="830162" cy="830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49F38-DEC5-40CB-9587-8A55E3814892}">
      <dsp:nvSpPr>
        <dsp:cNvPr id="0" name=""/>
        <dsp:cNvSpPr/>
      </dsp:nvSpPr>
      <dsp:spPr>
        <a:xfrm>
          <a:off x="1743341" y="645"/>
          <a:ext cx="9680172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latin typeface="Calibri"/>
              <a:ea typeface="Calibri"/>
              <a:cs typeface="Calibri"/>
            </a:rPr>
            <a:t>sqft_lot15: square footage of the lots of the nearest 15 neighbors. </a:t>
          </a:r>
          <a:r>
            <a:rPr lang="en-US" sz="2500" b="1" kern="1200" dirty="0">
              <a:latin typeface="Aptos Display" panose="020F0302020204030204"/>
            </a:rPr>
            <a:t>sqft_</a:t>
          </a:r>
          <a:r>
            <a:rPr lang="en-US" sz="2500" b="1" kern="1200" dirty="0"/>
            <a:t>living15: square footage of living space for the nearest 15 neighbors.</a:t>
          </a:r>
          <a:r>
            <a:rPr lang="en-US" sz="2500" b="1" kern="1200" dirty="0">
              <a:latin typeface="Aptos Display" panose="020F0302020204030204"/>
            </a:rPr>
            <a:t> </a:t>
          </a:r>
          <a:endParaRPr lang="en-US" sz="2500" b="1" kern="1200" dirty="0">
            <a:latin typeface="Calibri"/>
            <a:ea typeface="Calibri"/>
            <a:cs typeface="Calibri"/>
          </a:endParaRPr>
        </a:p>
      </dsp:txBody>
      <dsp:txXfrm>
        <a:off x="1743341" y="645"/>
        <a:ext cx="9680172" cy="1509386"/>
      </dsp:txXfrm>
    </dsp:sp>
    <dsp:sp modelId="{2DDF22C5-F268-4167-B527-B31DBF3FC05A}">
      <dsp:nvSpPr>
        <dsp:cNvPr id="0" name=""/>
        <dsp:cNvSpPr/>
      </dsp:nvSpPr>
      <dsp:spPr>
        <a:xfrm>
          <a:off x="0" y="1887378"/>
          <a:ext cx="11423514" cy="1509386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FA4B1-C70F-47AF-B05E-4CD43B59DD10}">
      <dsp:nvSpPr>
        <dsp:cNvPr id="0" name=""/>
        <dsp:cNvSpPr/>
      </dsp:nvSpPr>
      <dsp:spPr>
        <a:xfrm>
          <a:off x="456589" y="2226990"/>
          <a:ext cx="830162" cy="830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252FE-F9F7-446F-A952-7E8C5CC6FBE2}">
      <dsp:nvSpPr>
        <dsp:cNvPr id="0" name=""/>
        <dsp:cNvSpPr/>
      </dsp:nvSpPr>
      <dsp:spPr>
        <a:xfrm>
          <a:off x="1743341" y="1887378"/>
          <a:ext cx="5140581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To test the hypothesis, calculate correlations between:</a:t>
          </a:r>
        </a:p>
      </dsp:txBody>
      <dsp:txXfrm>
        <a:off x="1743341" y="1887378"/>
        <a:ext cx="5140581" cy="1509386"/>
      </dsp:txXfrm>
    </dsp:sp>
    <dsp:sp modelId="{B93E9D4D-29F4-496D-B09B-7A2A4AD26920}">
      <dsp:nvSpPr>
        <dsp:cNvPr id="0" name=""/>
        <dsp:cNvSpPr/>
      </dsp:nvSpPr>
      <dsp:spPr>
        <a:xfrm>
          <a:off x="6883923" y="1887378"/>
          <a:ext cx="4539590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price and sqft_living15.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price and sqft_lot15.</a:t>
          </a:r>
        </a:p>
      </dsp:txBody>
      <dsp:txXfrm>
        <a:off x="6883923" y="1887378"/>
        <a:ext cx="4539590" cy="1509386"/>
      </dsp:txXfrm>
    </dsp:sp>
    <dsp:sp modelId="{171B2345-8BDF-4E66-B254-626519FC082B}">
      <dsp:nvSpPr>
        <dsp:cNvPr id="0" name=""/>
        <dsp:cNvSpPr/>
      </dsp:nvSpPr>
      <dsp:spPr>
        <a:xfrm>
          <a:off x="0" y="3774112"/>
          <a:ext cx="11423514" cy="1509386"/>
        </a:xfrm>
        <a:prstGeom prst="roundRect">
          <a:avLst>
            <a:gd name="adj" fmla="val 10000"/>
          </a:avLst>
        </a:prstGeom>
        <a:solidFill>
          <a:schemeClr val="accent6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6FC4F-7612-4014-A26D-B110BACDDC6A}">
      <dsp:nvSpPr>
        <dsp:cNvPr id="0" name=""/>
        <dsp:cNvSpPr/>
      </dsp:nvSpPr>
      <dsp:spPr>
        <a:xfrm>
          <a:off x="456589" y="4113724"/>
          <a:ext cx="830162" cy="830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72561-23B8-4DF7-ADF5-CCE5908FCF7A}">
      <dsp:nvSpPr>
        <dsp:cNvPr id="0" name=""/>
        <dsp:cNvSpPr/>
      </dsp:nvSpPr>
      <dsp:spPr>
        <a:xfrm>
          <a:off x="1743341" y="3774112"/>
          <a:ext cx="5140581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Pearson's Correlation</a:t>
          </a:r>
        </a:p>
      </dsp:txBody>
      <dsp:txXfrm>
        <a:off x="1743341" y="3774112"/>
        <a:ext cx="5140581" cy="1509386"/>
      </dsp:txXfrm>
    </dsp:sp>
    <dsp:sp modelId="{30574C20-EEB3-49A6-8021-46A26D9F8F1E}">
      <dsp:nvSpPr>
        <dsp:cNvPr id="0" name=""/>
        <dsp:cNvSpPr/>
      </dsp:nvSpPr>
      <dsp:spPr>
        <a:xfrm>
          <a:off x="6883923" y="3774112"/>
          <a:ext cx="4539590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latin typeface="Aptos Display" panose="020F0302020204030204"/>
            </a:rPr>
            <a:t>Corr price</a:t>
          </a:r>
          <a:r>
            <a:rPr lang="en-US" sz="1800" b="1" kern="1200" dirty="0"/>
            <a:t> and sqft_living15</a:t>
          </a:r>
          <a:r>
            <a:rPr lang="en-US" sz="1800" b="1" kern="1200" dirty="0">
              <a:latin typeface="Aptos Display" panose="020F0302020204030204"/>
            </a:rPr>
            <a:t> = </a:t>
          </a:r>
          <a:r>
            <a:rPr lang="en-US" sz="1800" b="1" kern="1200" dirty="0"/>
            <a:t>0.59 </a:t>
          </a:r>
        </a:p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 Display" panose="020F0302020204030204"/>
            </a:rPr>
            <a:t>Corr price</a:t>
          </a:r>
          <a:r>
            <a:rPr lang="en-US" sz="1800" b="1" kern="1200"/>
            <a:t> and sqft_lot15</a:t>
          </a:r>
          <a:r>
            <a:rPr lang="en-US" sz="1800" b="1" kern="1200">
              <a:latin typeface="Aptos Display" panose="020F0302020204030204"/>
            </a:rPr>
            <a:t> =</a:t>
          </a:r>
          <a:r>
            <a:rPr lang="en-US" sz="1800" b="1" kern="1200"/>
            <a:t> 0.08</a:t>
          </a:r>
        </a:p>
      </dsp:txBody>
      <dsp:txXfrm>
        <a:off x="6883923" y="3774112"/>
        <a:ext cx="4539590" cy="15093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8C793-A149-4AB7-86E2-D94AA68D9683}">
      <dsp:nvSpPr>
        <dsp:cNvPr id="0" name=""/>
        <dsp:cNvSpPr/>
      </dsp:nvSpPr>
      <dsp:spPr>
        <a:xfrm>
          <a:off x="0" y="645"/>
          <a:ext cx="11423514" cy="150938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DE93A-099D-4B28-83B4-9E96D7685F4E}">
      <dsp:nvSpPr>
        <dsp:cNvPr id="0" name=""/>
        <dsp:cNvSpPr/>
      </dsp:nvSpPr>
      <dsp:spPr>
        <a:xfrm>
          <a:off x="456589" y="340257"/>
          <a:ext cx="830162" cy="830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49F38-DEC5-40CB-9587-8A55E3814892}">
      <dsp:nvSpPr>
        <dsp:cNvPr id="0" name=""/>
        <dsp:cNvSpPr/>
      </dsp:nvSpPr>
      <dsp:spPr>
        <a:xfrm>
          <a:off x="1743341" y="645"/>
          <a:ext cx="9680172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err="1">
              <a:solidFill>
                <a:srgbClr val="FF0000"/>
              </a:solidFill>
              <a:latin typeface="Menlo"/>
              <a:ea typeface="Calibri"/>
              <a:cs typeface="Calibri"/>
            </a:rPr>
            <a:t>yr_built</a:t>
          </a:r>
          <a:r>
            <a:rPr lang="en-US" sz="2500" b="1" kern="1200">
              <a:latin typeface="Calibri"/>
              <a:ea typeface="Calibri"/>
              <a:cs typeface="Calibri"/>
            </a:rPr>
            <a:t>: </a:t>
          </a:r>
          <a:r>
            <a:rPr lang="en-US" sz="2500" b="0" kern="1200">
              <a:latin typeface="Menlo"/>
              <a:ea typeface="Calibri"/>
              <a:cs typeface="Calibri"/>
            </a:rPr>
            <a:t>The year the hous was built</a:t>
          </a:r>
          <a:r>
            <a:rPr lang="en-US" sz="2500" b="0" kern="1200">
              <a:latin typeface="Calibri"/>
              <a:ea typeface="Calibri"/>
              <a:cs typeface="Calibri"/>
            </a:rPr>
            <a:t>.</a:t>
          </a:r>
          <a:r>
            <a:rPr lang="en-US" sz="2500" b="1" kern="1200">
              <a:latin typeface="Calibri"/>
              <a:ea typeface="Calibri"/>
              <a:cs typeface="Calibri"/>
            </a:rPr>
            <a:t> </a:t>
          </a:r>
          <a:r>
            <a:rPr lang="en-US" sz="2500" b="1" kern="1200">
              <a:solidFill>
                <a:srgbClr val="FF0000"/>
              </a:solidFill>
              <a:latin typeface="Menlo"/>
            </a:rPr>
            <a:t>yr_renovated</a:t>
          </a:r>
          <a:r>
            <a:rPr lang="en-US" sz="2500" b="1" kern="1200"/>
            <a:t>: </a:t>
          </a:r>
          <a:r>
            <a:rPr lang="en-US" sz="2500" b="0" kern="1200">
              <a:latin typeface="Menlo"/>
            </a:rPr>
            <a:t>The year the hous was renovated</a:t>
          </a:r>
          <a:r>
            <a:rPr lang="en-US" sz="2500" b="0" kern="1200"/>
            <a:t>.</a:t>
          </a:r>
          <a:r>
            <a:rPr lang="en-US" sz="2500" b="0" kern="1200">
              <a:latin typeface="Aptos Display" panose="020F0302020204030204"/>
            </a:rPr>
            <a:t> </a:t>
          </a:r>
          <a:endParaRPr lang="en-US" sz="2500" b="0" kern="1200">
            <a:latin typeface="Calibri"/>
            <a:ea typeface="Calibri"/>
            <a:cs typeface="Calibri"/>
          </a:endParaRPr>
        </a:p>
      </dsp:txBody>
      <dsp:txXfrm>
        <a:off x="1743341" y="645"/>
        <a:ext cx="9680172" cy="1509386"/>
      </dsp:txXfrm>
    </dsp:sp>
    <dsp:sp modelId="{2DDF22C5-F268-4167-B527-B31DBF3FC05A}">
      <dsp:nvSpPr>
        <dsp:cNvPr id="0" name=""/>
        <dsp:cNvSpPr/>
      </dsp:nvSpPr>
      <dsp:spPr>
        <a:xfrm>
          <a:off x="0" y="1887378"/>
          <a:ext cx="11423514" cy="150938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FA4B1-C70F-47AF-B05E-4CD43B59DD10}">
      <dsp:nvSpPr>
        <dsp:cNvPr id="0" name=""/>
        <dsp:cNvSpPr/>
      </dsp:nvSpPr>
      <dsp:spPr>
        <a:xfrm>
          <a:off x="456589" y="2226990"/>
          <a:ext cx="830162" cy="830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252FE-F9F7-446F-A952-7E8C5CC6FBE2}">
      <dsp:nvSpPr>
        <dsp:cNvPr id="0" name=""/>
        <dsp:cNvSpPr/>
      </dsp:nvSpPr>
      <dsp:spPr>
        <a:xfrm>
          <a:off x="1743341" y="1887378"/>
          <a:ext cx="5140581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To test the hypothesis, calculate correlations between:</a:t>
          </a:r>
        </a:p>
      </dsp:txBody>
      <dsp:txXfrm>
        <a:off x="1743341" y="1887378"/>
        <a:ext cx="5140581" cy="1509386"/>
      </dsp:txXfrm>
    </dsp:sp>
    <dsp:sp modelId="{B93E9D4D-29F4-496D-B09B-7A2A4AD26920}">
      <dsp:nvSpPr>
        <dsp:cNvPr id="0" name=""/>
        <dsp:cNvSpPr/>
      </dsp:nvSpPr>
      <dsp:spPr>
        <a:xfrm>
          <a:off x="6883923" y="1887378"/>
          <a:ext cx="4539590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FF0000"/>
              </a:solidFill>
            </a:rPr>
            <a:t>price and </a:t>
          </a:r>
          <a:r>
            <a:rPr lang="en-US" sz="1800" b="1" kern="1200">
              <a:solidFill>
                <a:srgbClr val="FF0000"/>
              </a:solidFill>
              <a:latin typeface="Calibri"/>
              <a:ea typeface="Calibri"/>
              <a:cs typeface="Calibri"/>
            </a:rPr>
            <a:t>yr_built</a:t>
          </a:r>
          <a:r>
            <a:rPr lang="en-US" sz="1800" b="1" kern="1200">
              <a:solidFill>
                <a:srgbClr val="FF0000"/>
              </a:solidFill>
            </a:rPr>
            <a:t>.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solidFill>
                <a:srgbClr val="FF0000"/>
              </a:solidFill>
            </a:rPr>
            <a:t>price and </a:t>
          </a:r>
          <a:r>
            <a:rPr lang="en-US" sz="1800" b="1" kern="1200">
              <a:solidFill>
                <a:srgbClr val="FF0000"/>
              </a:solidFill>
              <a:latin typeface="Calibri"/>
              <a:ea typeface="Calibri"/>
              <a:cs typeface="Calibri"/>
            </a:rPr>
            <a:t>yr_renovated</a:t>
          </a:r>
          <a:r>
            <a:rPr lang="en-US" sz="1800" b="1" kern="1200"/>
            <a:t>.</a:t>
          </a:r>
        </a:p>
      </dsp:txBody>
      <dsp:txXfrm>
        <a:off x="6883923" y="1887378"/>
        <a:ext cx="4539590" cy="1509386"/>
      </dsp:txXfrm>
    </dsp:sp>
    <dsp:sp modelId="{171B2345-8BDF-4E66-B254-626519FC082B}">
      <dsp:nvSpPr>
        <dsp:cNvPr id="0" name=""/>
        <dsp:cNvSpPr/>
      </dsp:nvSpPr>
      <dsp:spPr>
        <a:xfrm>
          <a:off x="0" y="3774112"/>
          <a:ext cx="11423514" cy="1509386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6FC4F-7612-4014-A26D-B110BACDDC6A}">
      <dsp:nvSpPr>
        <dsp:cNvPr id="0" name=""/>
        <dsp:cNvSpPr/>
      </dsp:nvSpPr>
      <dsp:spPr>
        <a:xfrm>
          <a:off x="456589" y="4113724"/>
          <a:ext cx="830162" cy="830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72561-23B8-4DF7-ADF5-CCE5908FCF7A}">
      <dsp:nvSpPr>
        <dsp:cNvPr id="0" name=""/>
        <dsp:cNvSpPr/>
      </dsp:nvSpPr>
      <dsp:spPr>
        <a:xfrm>
          <a:off x="1743341" y="3774112"/>
          <a:ext cx="5140581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Pearson's Correlation</a:t>
          </a:r>
        </a:p>
      </dsp:txBody>
      <dsp:txXfrm>
        <a:off x="1743341" y="3774112"/>
        <a:ext cx="5140581" cy="1509386"/>
      </dsp:txXfrm>
    </dsp:sp>
    <dsp:sp modelId="{30574C20-EEB3-49A6-8021-46A26D9F8F1E}">
      <dsp:nvSpPr>
        <dsp:cNvPr id="0" name=""/>
        <dsp:cNvSpPr/>
      </dsp:nvSpPr>
      <dsp:spPr>
        <a:xfrm>
          <a:off x="6883923" y="3774112"/>
          <a:ext cx="4539590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 Display" panose="020F0302020204030204"/>
            </a:rPr>
            <a:t>Corr price</a:t>
          </a:r>
          <a:r>
            <a:rPr lang="en-US" sz="1800" b="1" kern="1200"/>
            <a:t> and </a:t>
          </a:r>
          <a:r>
            <a:rPr lang="en-US" sz="1800" b="1" kern="1200">
              <a:latin typeface="Calibri"/>
              <a:ea typeface="Calibri"/>
              <a:cs typeface="Calibri"/>
            </a:rPr>
            <a:t>yr_built </a:t>
          </a:r>
          <a:r>
            <a:rPr lang="en-US" sz="1800" b="1" kern="1200">
              <a:latin typeface="Aptos Display" panose="020F0302020204030204"/>
            </a:rPr>
            <a:t>= </a:t>
          </a:r>
          <a:r>
            <a:rPr lang="en-US" sz="1800" b="1" kern="1200">
              <a:solidFill>
                <a:srgbClr val="FF0000"/>
              </a:solidFill>
              <a:latin typeface="Aptos Display" panose="020F0302020204030204"/>
            </a:rPr>
            <a:t>0.05</a:t>
          </a:r>
          <a:r>
            <a:rPr lang="en-US" sz="1800" b="1" kern="1200"/>
            <a:t> </a:t>
          </a:r>
        </a:p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>
              <a:latin typeface="Aptos Display" panose="020F0302020204030204"/>
            </a:rPr>
            <a:t>Corrprice</a:t>
          </a:r>
          <a:r>
            <a:rPr lang="en-US" sz="1800" b="1" kern="1200"/>
            <a:t> and </a:t>
          </a:r>
          <a:r>
            <a:rPr lang="en-US" sz="1800" b="1" kern="1200" err="1">
              <a:latin typeface="Calibri"/>
              <a:ea typeface="Calibri"/>
              <a:cs typeface="Calibri"/>
            </a:rPr>
            <a:t>yr_renovated</a:t>
          </a:r>
          <a:r>
            <a:rPr lang="en-US" sz="1800" b="1" kern="1200">
              <a:latin typeface="Calibri"/>
              <a:ea typeface="Calibri"/>
              <a:cs typeface="Calibri"/>
            </a:rPr>
            <a:t> </a:t>
          </a:r>
          <a:r>
            <a:rPr lang="en-US" sz="1800" b="1" kern="1200">
              <a:latin typeface="Aptos Display" panose="020F0302020204030204"/>
            </a:rPr>
            <a:t>=</a:t>
          </a:r>
          <a:r>
            <a:rPr lang="en-US" sz="1800" b="1" kern="1200"/>
            <a:t> </a:t>
          </a:r>
          <a:r>
            <a:rPr lang="en-US" sz="1800" b="1" kern="1200">
              <a:solidFill>
                <a:srgbClr val="FF0000"/>
              </a:solidFill>
              <a:latin typeface="Aptos Display" panose="020F0302020204030204"/>
            </a:rPr>
            <a:t>0.10</a:t>
          </a:r>
          <a:endParaRPr lang="en-US" sz="1800" b="1" kern="1200">
            <a:solidFill>
              <a:srgbClr val="FF0000"/>
            </a:solidFill>
          </a:endParaRPr>
        </a:p>
      </dsp:txBody>
      <dsp:txXfrm>
        <a:off x="6883923" y="3774112"/>
        <a:ext cx="4539590" cy="1509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28C793-A149-4AB7-86E2-D94AA68D9683}">
      <dsp:nvSpPr>
        <dsp:cNvPr id="0" name=""/>
        <dsp:cNvSpPr/>
      </dsp:nvSpPr>
      <dsp:spPr>
        <a:xfrm>
          <a:off x="0" y="645"/>
          <a:ext cx="11423514" cy="150938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9DE93A-099D-4B28-83B4-9E96D7685F4E}">
      <dsp:nvSpPr>
        <dsp:cNvPr id="0" name=""/>
        <dsp:cNvSpPr/>
      </dsp:nvSpPr>
      <dsp:spPr>
        <a:xfrm>
          <a:off x="456589" y="340257"/>
          <a:ext cx="830162" cy="8301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749F38-DEC5-40CB-9587-8A55E3814892}">
      <dsp:nvSpPr>
        <dsp:cNvPr id="0" name=""/>
        <dsp:cNvSpPr/>
      </dsp:nvSpPr>
      <dsp:spPr>
        <a:xfrm>
          <a:off x="1743341" y="645"/>
          <a:ext cx="9680172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Bedrooms: Number of bedrooms in the </a:t>
          </a:r>
          <a:r>
            <a:rPr lang="en-US" sz="2500" b="1" kern="1200" dirty="0" err="1">
              <a:solidFill>
                <a:srgbClr val="444444"/>
              </a:solidFill>
              <a:latin typeface="Aptos Display"/>
              <a:ea typeface="Calibri"/>
              <a:cs typeface="Calibri"/>
            </a:rPr>
            <a:t>hous</a:t>
          </a:r>
          <a:r>
            <a:rPr lang="en-US" sz="2500" b="1" kern="1200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. </a:t>
          </a:r>
        </a:p>
      </dsp:txBody>
      <dsp:txXfrm>
        <a:off x="1743341" y="645"/>
        <a:ext cx="9680172" cy="1509386"/>
      </dsp:txXfrm>
    </dsp:sp>
    <dsp:sp modelId="{2DDF22C5-F268-4167-B527-B31DBF3FC05A}">
      <dsp:nvSpPr>
        <dsp:cNvPr id="0" name=""/>
        <dsp:cNvSpPr/>
      </dsp:nvSpPr>
      <dsp:spPr>
        <a:xfrm>
          <a:off x="0" y="1887378"/>
          <a:ext cx="11423514" cy="150938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9FA4B1-C70F-47AF-B05E-4CD43B59DD10}">
      <dsp:nvSpPr>
        <dsp:cNvPr id="0" name=""/>
        <dsp:cNvSpPr/>
      </dsp:nvSpPr>
      <dsp:spPr>
        <a:xfrm>
          <a:off x="456589" y="2226990"/>
          <a:ext cx="830162" cy="8301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F252FE-F9F7-446F-A952-7E8C5CC6FBE2}">
      <dsp:nvSpPr>
        <dsp:cNvPr id="0" name=""/>
        <dsp:cNvSpPr/>
      </dsp:nvSpPr>
      <dsp:spPr>
        <a:xfrm>
          <a:off x="1743341" y="1887378"/>
          <a:ext cx="5140581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To test the hypothesis, calculate correlations between:</a:t>
          </a:r>
        </a:p>
      </dsp:txBody>
      <dsp:txXfrm>
        <a:off x="1743341" y="1887378"/>
        <a:ext cx="5140581" cy="1509386"/>
      </dsp:txXfrm>
    </dsp:sp>
    <dsp:sp modelId="{B93E9D4D-29F4-496D-B09B-7A2A4AD26920}">
      <dsp:nvSpPr>
        <dsp:cNvPr id="0" name=""/>
        <dsp:cNvSpPr/>
      </dsp:nvSpPr>
      <dsp:spPr>
        <a:xfrm>
          <a:off x="6883923" y="1887378"/>
          <a:ext cx="4539590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price and </a:t>
          </a:r>
          <a:r>
            <a:rPr lang="en-US" sz="1800" b="1" kern="1200" dirty="0" err="1">
              <a:solidFill>
                <a:srgbClr val="444444"/>
              </a:solidFill>
              <a:latin typeface="Aptos Display"/>
              <a:ea typeface="Calibri"/>
              <a:cs typeface="Calibri"/>
            </a:rPr>
            <a:t>yr_bedrooms</a:t>
          </a:r>
          <a:r>
            <a:rPr lang="en-US" sz="1800" b="1" kern="1200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.</a:t>
          </a:r>
        </a:p>
      </dsp:txBody>
      <dsp:txXfrm>
        <a:off x="6883923" y="1887378"/>
        <a:ext cx="4539590" cy="1509386"/>
      </dsp:txXfrm>
    </dsp:sp>
    <dsp:sp modelId="{171B2345-8BDF-4E66-B254-626519FC082B}">
      <dsp:nvSpPr>
        <dsp:cNvPr id="0" name=""/>
        <dsp:cNvSpPr/>
      </dsp:nvSpPr>
      <dsp:spPr>
        <a:xfrm>
          <a:off x="0" y="3774112"/>
          <a:ext cx="11423514" cy="1509386"/>
        </a:xfrm>
        <a:prstGeom prst="roundRect">
          <a:avLst>
            <a:gd name="adj" fmla="val 10000"/>
          </a:avLst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6FC4F-7612-4014-A26D-B110BACDDC6A}">
      <dsp:nvSpPr>
        <dsp:cNvPr id="0" name=""/>
        <dsp:cNvSpPr/>
      </dsp:nvSpPr>
      <dsp:spPr>
        <a:xfrm>
          <a:off x="456589" y="4113724"/>
          <a:ext cx="830162" cy="8301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72561-23B8-4DF7-ADF5-CCE5908FCF7A}">
      <dsp:nvSpPr>
        <dsp:cNvPr id="0" name=""/>
        <dsp:cNvSpPr/>
      </dsp:nvSpPr>
      <dsp:spPr>
        <a:xfrm>
          <a:off x="1743341" y="3774112"/>
          <a:ext cx="5140581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Pearson's Correlation</a:t>
          </a:r>
        </a:p>
      </dsp:txBody>
      <dsp:txXfrm>
        <a:off x="1743341" y="3774112"/>
        <a:ext cx="5140581" cy="1509386"/>
      </dsp:txXfrm>
    </dsp:sp>
    <dsp:sp modelId="{30574C20-EEB3-49A6-8021-46A26D9F8F1E}">
      <dsp:nvSpPr>
        <dsp:cNvPr id="0" name=""/>
        <dsp:cNvSpPr/>
      </dsp:nvSpPr>
      <dsp:spPr>
        <a:xfrm>
          <a:off x="6883923" y="3774112"/>
          <a:ext cx="4539590" cy="15093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9743" tIns="159743" rIns="159743" bIns="159743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444444"/>
              </a:solidFill>
              <a:latin typeface="Aptos Display"/>
              <a:ea typeface="Calibri"/>
              <a:cs typeface="Calibri"/>
            </a:rPr>
            <a:t>Corr price and bedrooms = 0.59.</a:t>
          </a:r>
        </a:p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rgbClr val="111827"/>
              </a:solidFill>
              <a:latin typeface="Aptos Display" panose="020F0302020204030204"/>
            </a:rPr>
            <a:t>Moderate</a:t>
          </a:r>
          <a:r>
            <a:rPr lang="en-US" sz="1800" b="1" kern="1200" dirty="0">
              <a:solidFill>
                <a:srgbClr val="111827"/>
              </a:solidFill>
            </a:rPr>
            <a:t> positive linear relationship</a:t>
          </a:r>
          <a:r>
            <a:rPr lang="en-US" sz="1800" b="1" kern="1200" dirty="0">
              <a:solidFill>
                <a:srgbClr val="111827"/>
              </a:solidFill>
              <a:latin typeface="Aptos Display"/>
              <a:ea typeface="Calibri"/>
              <a:cs typeface="Calibri"/>
            </a:rPr>
            <a:t>.</a:t>
          </a:r>
          <a:endParaRPr lang="en-US" sz="1800" b="1" kern="1200" dirty="0">
            <a:latin typeface="Calibri"/>
            <a:ea typeface="Calibri"/>
            <a:cs typeface="Calibri"/>
          </a:endParaRPr>
        </a:p>
      </dsp:txBody>
      <dsp:txXfrm>
        <a:off x="6883923" y="3774112"/>
        <a:ext cx="4539590" cy="150938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263DB3-DBE8-4FCA-ADBF-B9A9AD478F39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4426A4-AC36-419C-9DC4-6BFCCFDED372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Thomas has 5 kids. </a:t>
          </a:r>
          <a:endParaRPr lang="en-US" sz="3200" kern="1200" dirty="0">
            <a:latin typeface="Aptos Display" panose="020F0302020204030204"/>
          </a:endParaRPr>
        </a:p>
      </dsp:txBody>
      <dsp:txXfrm>
        <a:off x="0" y="0"/>
        <a:ext cx="6900512" cy="1384035"/>
      </dsp:txXfrm>
    </dsp:sp>
    <dsp:sp modelId="{10196062-C6CE-4AC6-A9D8-55127136EA55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E0022B-F792-47E5-B251-CAE4CD123395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He wants a nice (social) neighborhood. </a:t>
          </a:r>
          <a:endParaRPr lang="en-US" sz="3200" kern="1200" dirty="0">
            <a:latin typeface="Aptos Display" panose="020F0302020204030204"/>
          </a:endParaRPr>
        </a:p>
      </dsp:txBody>
      <dsp:txXfrm>
        <a:off x="0" y="1384035"/>
        <a:ext cx="6900512" cy="1384035"/>
      </dsp:txXfrm>
    </dsp:sp>
    <dsp:sp modelId="{77DFB731-028D-4039-84EE-DECCBE89CB98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3ED60-3B5C-4686-A007-4AC82F6DB9C3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However, he does not have money.</a:t>
          </a:r>
        </a:p>
      </dsp:txBody>
      <dsp:txXfrm>
        <a:off x="0" y="2768070"/>
        <a:ext cx="6900512" cy="1384035"/>
      </dsp:txXfrm>
    </dsp:sp>
    <dsp:sp modelId="{47A0AAF5-9E16-4A02-B787-1D6C15DDDBAB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6D091A-C36B-484F-9B46-1861DBDA3529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need to figure out what is the best time to buy and where (location)?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641" y="1865675"/>
            <a:ext cx="10805628" cy="1341129"/>
          </a:xfrm>
        </p:spPr>
        <p:txBody>
          <a:bodyPr anchor="b">
            <a:normAutofit/>
          </a:bodyPr>
          <a:lstStyle/>
          <a:p>
            <a:r>
              <a:rPr lang="en-US" sz="8000">
                <a:solidFill>
                  <a:schemeClr val="tx2"/>
                </a:solidFill>
                <a:latin typeface="Arial"/>
                <a:cs typeface="Arial"/>
              </a:rPr>
              <a:t>EDA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2135" y="4001587"/>
            <a:ext cx="5188034" cy="68207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4400">
                <a:solidFill>
                  <a:schemeClr val="tx2"/>
                </a:solidFill>
              </a:rPr>
              <a:t>Abdulrahman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6F67905E-EFB6-2F79-B4E0-DB9D100BBC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83" t="15873" r="25088" b="17989"/>
          <a:stretch>
            <a:fillRect/>
          </a:stretch>
        </p:blipFill>
        <p:spPr>
          <a:xfrm>
            <a:off x="473374" y="1683493"/>
            <a:ext cx="1569047" cy="1014237"/>
          </a:xfrm>
          <a:prstGeom prst="rect">
            <a:avLst/>
          </a:prstGeom>
        </p:spPr>
      </p:pic>
      <p:pic>
        <p:nvPicPr>
          <p:cNvPr id="5" name="Picture 4" descr="A logo of a python company&#10;&#10;AI-generated content may be incorrect.">
            <a:extLst>
              <a:ext uri="{FF2B5EF4-FFF2-40B4-BE49-F238E27FC236}">
                <a16:creationId xmlns:a16="http://schemas.microsoft.com/office/drawing/2014/main" id="{22933621-5465-B71D-146F-1452D02F0D8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64" t="-1717" r="19520" b="-5924"/>
          <a:stretch>
            <a:fillRect/>
          </a:stretch>
        </p:blipFill>
        <p:spPr>
          <a:xfrm>
            <a:off x="734967" y="4316382"/>
            <a:ext cx="1465434" cy="1443250"/>
          </a:xfrm>
          <a:prstGeom prst="rect">
            <a:avLst/>
          </a:prstGeom>
        </p:spPr>
      </p:pic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CB7FAAF2-62DC-08FC-6028-F2591AF43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880" y="3210026"/>
            <a:ext cx="2527368" cy="997289"/>
          </a:xfrm>
          <a:prstGeom prst="rect">
            <a:avLst/>
          </a:prstGeom>
        </p:spPr>
      </p:pic>
      <p:pic>
        <p:nvPicPr>
          <p:cNvPr id="7" name="Picture 6" descr="A logo of a company&#10;&#10;AI-generated content may be incorrect.">
            <a:extLst>
              <a:ext uri="{FF2B5EF4-FFF2-40B4-BE49-F238E27FC236}">
                <a16:creationId xmlns:a16="http://schemas.microsoft.com/office/drawing/2014/main" id="{183809CB-B8CF-FF1A-F890-3F3028F6445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98" t="7460" r="17133" b="13633"/>
          <a:stretch>
            <a:fillRect/>
          </a:stretch>
        </p:blipFill>
        <p:spPr>
          <a:xfrm>
            <a:off x="8345014" y="194823"/>
            <a:ext cx="2720966" cy="1067257"/>
          </a:xfrm>
          <a:prstGeom prst="rect">
            <a:avLst/>
          </a:prstGeom>
        </p:spPr>
      </p:pic>
      <p:pic>
        <p:nvPicPr>
          <p:cNvPr id="8" name="Picture 7" descr="A logo with a compass&#10;&#10;AI-generated content may be incorrect.">
            <a:extLst>
              <a:ext uri="{FF2B5EF4-FFF2-40B4-BE49-F238E27FC236}">
                <a16:creationId xmlns:a16="http://schemas.microsoft.com/office/drawing/2014/main" id="{9C0E451F-2B43-D0C7-91B5-CBC2A504CAC7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316" t="32408" r="8215" b="31980"/>
          <a:stretch>
            <a:fillRect/>
          </a:stretch>
        </p:blipFill>
        <p:spPr>
          <a:xfrm>
            <a:off x="2832826" y="646332"/>
            <a:ext cx="2450426" cy="566479"/>
          </a:xfrm>
          <a:prstGeom prst="rect">
            <a:avLst/>
          </a:prstGeom>
        </p:spPr>
      </p:pic>
      <p:pic>
        <p:nvPicPr>
          <p:cNvPr id="9" name="Picture 8" descr="A blue and white logo&#10;&#10;AI-generated content may be incorrect.">
            <a:extLst>
              <a:ext uri="{FF2B5EF4-FFF2-40B4-BE49-F238E27FC236}">
                <a16:creationId xmlns:a16="http://schemas.microsoft.com/office/drawing/2014/main" id="{29E48185-E1CE-AB68-1E6F-D3C4F5A454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2070" y="5475861"/>
            <a:ext cx="3019628" cy="8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12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236706-08DA-291D-ADB1-4C438235D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D28D4B-E484-5536-0536-A0C2426FD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  <a:latin typeface="Arial"/>
                <a:ea typeface="+mj-lt"/>
                <a:cs typeface="+mj-lt"/>
              </a:rPr>
              <a:t>Hypothesis</a:t>
            </a:r>
            <a:endParaRPr lang="en-US" b="1">
              <a:solidFill>
                <a:srgbClr val="FFFFFF"/>
              </a:solidFill>
              <a:latin typeface="Arial"/>
              <a:cs typeface="Arial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5247E7A-E3F0-D4D9-F728-6647FA0CBE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3322458"/>
              </p:ext>
            </p:extLst>
          </p:nvPr>
        </p:nvGraphicFramePr>
        <p:xfrm>
          <a:off x="12906" y="2192647"/>
          <a:ext cx="12174736" cy="4659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A4D50E88-735C-E170-4477-1391D10E8824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10/21</a:t>
            </a:r>
          </a:p>
        </p:txBody>
      </p:sp>
    </p:spTree>
    <p:extLst>
      <p:ext uri="{BB962C8B-B14F-4D97-AF65-F5344CB8AC3E}">
        <p14:creationId xmlns:p14="http://schemas.microsoft.com/office/powerpoint/2010/main" val="151382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Title 1">
            <a:extLst>
              <a:ext uri="{FF2B5EF4-FFF2-40B4-BE49-F238E27FC236}">
                <a16:creationId xmlns:a16="http://schemas.microsoft.com/office/drawing/2014/main" id="{CC8AEBA6-9BF0-9B84-6724-920C0E147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52"/>
            <a:ext cx="10515600" cy="1325563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3400" b="1">
                <a:latin typeface="Calibri"/>
                <a:ea typeface="Calibri"/>
                <a:cs typeface="Calibri"/>
              </a:rPr>
              <a:t>The price of a house does not depend significantly on whether it is located near other expensive houses</a:t>
            </a:r>
            <a:endParaRPr lang="en-US" sz="3400" b="1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5B04EA26-E1D7-4C7F-67DB-8F34B39CC7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569747"/>
              </p:ext>
            </p:extLst>
          </p:nvPr>
        </p:nvGraphicFramePr>
        <p:xfrm>
          <a:off x="432881" y="1379201"/>
          <a:ext cx="11423514" cy="528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53D29337-A848-07C8-A537-E2CE71C517B0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11/21</a:t>
            </a:r>
          </a:p>
        </p:txBody>
      </p:sp>
    </p:spTree>
    <p:extLst>
      <p:ext uri="{BB962C8B-B14F-4D97-AF65-F5344CB8AC3E}">
        <p14:creationId xmlns:p14="http://schemas.microsoft.com/office/powerpoint/2010/main" val="313950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A graph of blue dots&#10;&#10;AI-generated content may be incorrect.">
            <a:extLst>
              <a:ext uri="{FF2B5EF4-FFF2-40B4-BE49-F238E27FC236}">
                <a16:creationId xmlns:a16="http://schemas.microsoft.com/office/drawing/2014/main" id="{D98A55DE-C67C-76F9-659F-F92F7F5C84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961" y="1460020"/>
            <a:ext cx="5795998" cy="5287825"/>
          </a:xfrm>
          <a:prstGeom prst="rect">
            <a:avLst/>
          </a:prstGeom>
        </p:spPr>
      </p:pic>
      <p:pic>
        <p:nvPicPr>
          <p:cNvPr id="5" name="Picture 4" descr="A graph of a number of houses&#10;&#10;AI-generated content may be incorrect.">
            <a:extLst>
              <a:ext uri="{FF2B5EF4-FFF2-40B4-BE49-F238E27FC236}">
                <a16:creationId xmlns:a16="http://schemas.microsoft.com/office/drawing/2014/main" id="{06A3210D-C19E-4E71-726F-7456B6D889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496" y="1464722"/>
            <a:ext cx="6335743" cy="531996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91CF43D-ADBB-9299-69B2-BF750F37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8"/>
            <a:ext cx="10515600" cy="1325563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3400" b="1">
                <a:latin typeface="Calibri"/>
                <a:ea typeface="Calibri"/>
                <a:cs typeface="Calibri"/>
              </a:rPr>
              <a:t>The price of a house does not depend significantly on whether it is located near other expensive houses</a:t>
            </a:r>
            <a:endParaRPr lang="en-US" sz="3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A1168A-92C6-9511-130F-4D56064B9B78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12/21</a:t>
            </a:r>
          </a:p>
        </p:txBody>
      </p:sp>
    </p:spTree>
    <p:extLst>
      <p:ext uri="{BB962C8B-B14F-4D97-AF65-F5344CB8AC3E}">
        <p14:creationId xmlns:p14="http://schemas.microsoft.com/office/powerpoint/2010/main" val="2601082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FCD24F7D-01FA-C533-E3F6-70D1C6C664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7" y="1334862"/>
            <a:ext cx="5604491" cy="5407430"/>
          </a:xfrm>
          <a:prstGeom prst="rect">
            <a:avLst/>
          </a:prstGeom>
        </p:spPr>
      </p:pic>
      <p:pic>
        <p:nvPicPr>
          <p:cNvPr id="5" name="Picture 4" descr="A graph with green line and numbers&#10;&#10;AI-generated content may be incorrect.">
            <a:extLst>
              <a:ext uri="{FF2B5EF4-FFF2-40B4-BE49-F238E27FC236}">
                <a16:creationId xmlns:a16="http://schemas.microsoft.com/office/drawing/2014/main" id="{9DE177D6-97C4-48E5-709C-4C9CB0E5D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3865" y="1356069"/>
            <a:ext cx="6388439" cy="5385402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24F64059-2D14-AE1A-FB47-96A1564F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58"/>
            <a:ext cx="10515600" cy="1325563"/>
          </a:xfrm>
        </p:spPr>
        <p:txBody>
          <a:bodyPr>
            <a:normAutofit/>
          </a:bodyPr>
          <a:lstStyle/>
          <a:p>
            <a:pPr marL="228600" indent="-228600">
              <a:spcBef>
                <a:spcPts val="0"/>
              </a:spcBef>
              <a:buAutoNum type="arabicPeriod"/>
            </a:pPr>
            <a:r>
              <a:rPr lang="en-US" sz="3400" b="1">
                <a:latin typeface="Calibri"/>
                <a:ea typeface="Calibri"/>
                <a:cs typeface="Calibri"/>
              </a:rPr>
              <a:t>The price of a house does not depend significantly on whether it is located near other expensive houses</a:t>
            </a:r>
            <a:endParaRPr lang="en-US" sz="34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A22091-CFEF-6460-6298-591FB050CFB2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13/21</a:t>
            </a:r>
          </a:p>
        </p:txBody>
      </p:sp>
    </p:spTree>
    <p:extLst>
      <p:ext uri="{BB962C8B-B14F-4D97-AF65-F5344CB8AC3E}">
        <p14:creationId xmlns:p14="http://schemas.microsoft.com/office/powerpoint/2010/main" val="2243460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5CE05-E067-B70D-B1C2-2CF89FB8C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B8A6015-2C33-C97E-9DF8-03C98E5D9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Title 1">
            <a:extLst>
              <a:ext uri="{FF2B5EF4-FFF2-40B4-BE49-F238E27FC236}">
                <a16:creationId xmlns:a16="http://schemas.microsoft.com/office/drawing/2014/main" id="{0A0E909E-21E7-A3F0-CCE3-78AD09596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5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2. </a:t>
            </a:r>
            <a:r>
              <a:rPr lang="en-US" sz="3400" b="1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Older built/renovated houses are higher prices.</a:t>
            </a:r>
            <a:endParaRPr lang="en-US" dirty="0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B4E45205-4616-83E7-3B97-E0B48BE9AB91}"/>
              </a:ext>
            </a:extLst>
          </p:cNvPr>
          <p:cNvGraphicFramePr>
            <a:graphicFrameLocks noGrp="1"/>
          </p:cNvGraphicFramePr>
          <p:nvPr/>
        </p:nvGraphicFramePr>
        <p:xfrm>
          <a:off x="432881" y="1379201"/>
          <a:ext cx="11423514" cy="528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27C7C6BB-493C-F14F-6E9A-F6DE27DE4E10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14/21</a:t>
            </a:r>
          </a:p>
        </p:txBody>
      </p:sp>
    </p:spTree>
    <p:extLst>
      <p:ext uri="{BB962C8B-B14F-4D97-AF65-F5344CB8AC3E}">
        <p14:creationId xmlns:p14="http://schemas.microsoft.com/office/powerpoint/2010/main" val="15348414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383801-F772-6512-3EC2-9B6641C0B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1B717B21-D1BB-8C6B-8B06-C172AD9C6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Title 1">
            <a:extLst>
              <a:ext uri="{FF2B5EF4-FFF2-40B4-BE49-F238E27FC236}">
                <a16:creationId xmlns:a16="http://schemas.microsoft.com/office/drawing/2014/main" id="{B9D89C50-BB7A-4094-0B75-7567D157C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5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4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2. </a:t>
            </a:r>
            <a:r>
              <a:rPr lang="en-US" sz="3400" b="1" dirty="0">
                <a:solidFill>
                  <a:srgbClr val="444444"/>
                </a:solidFill>
                <a:latin typeface="Calibri"/>
                <a:ea typeface="Calibri"/>
                <a:cs typeface="Calibri"/>
              </a:rPr>
              <a:t>Older built/renovated houses are higher prices.</a:t>
            </a:r>
            <a:endParaRPr lang="en-US" dirty="0"/>
          </a:p>
        </p:txBody>
      </p:sp>
      <p:pic>
        <p:nvPicPr>
          <p:cNvPr id="27" name="Picture 26" descr="A graph of blue dots&#10;&#10;AI-generated content may be incorrect.">
            <a:extLst>
              <a:ext uri="{FF2B5EF4-FFF2-40B4-BE49-F238E27FC236}">
                <a16:creationId xmlns:a16="http://schemas.microsoft.com/office/drawing/2014/main" id="{BC91F15B-7CEB-9F48-E282-6262C191F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" y="1083316"/>
            <a:ext cx="5884627" cy="5777622"/>
          </a:xfrm>
          <a:prstGeom prst="rect">
            <a:avLst/>
          </a:prstGeom>
        </p:spPr>
      </p:pic>
      <p:pic>
        <p:nvPicPr>
          <p:cNvPr id="28" name="Picture 27" descr="A graph of blue dots&#10;&#10;AI-generated content may be incorrect.">
            <a:extLst>
              <a:ext uri="{FF2B5EF4-FFF2-40B4-BE49-F238E27FC236}">
                <a16:creationId xmlns:a16="http://schemas.microsoft.com/office/drawing/2014/main" id="{A69235BA-31DF-2CDF-A61E-3AE901C5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750" y="1067103"/>
            <a:ext cx="6289946" cy="57938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0FF5BA9-A09F-8AD2-EB26-828BECBB68F6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15/21</a:t>
            </a:r>
          </a:p>
        </p:txBody>
      </p:sp>
    </p:spTree>
    <p:extLst>
      <p:ext uri="{BB962C8B-B14F-4D97-AF65-F5344CB8AC3E}">
        <p14:creationId xmlns:p14="http://schemas.microsoft.com/office/powerpoint/2010/main" val="2323588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4FFF18-2A8E-B229-DED1-DC4B2664C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A1AA3293-2EE1-E450-12FB-512308AF1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Title 1">
            <a:extLst>
              <a:ext uri="{FF2B5EF4-FFF2-40B4-BE49-F238E27FC236}">
                <a16:creationId xmlns:a16="http://schemas.microsoft.com/office/drawing/2014/main" id="{4927CEC9-B2E5-5D00-F641-66442408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5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444444"/>
                </a:solidFill>
                <a:latin typeface="Arial"/>
                <a:ea typeface="Calibri"/>
                <a:cs typeface="Arial"/>
              </a:rPr>
              <a:t>3. More bedrooms does not mean higher price.</a:t>
            </a:r>
            <a:endParaRPr lang="en-US" sz="3600" dirty="0">
              <a:solidFill>
                <a:srgbClr val="000000"/>
              </a:solidFill>
              <a:latin typeface="Arial"/>
              <a:ea typeface="Calibri"/>
              <a:cs typeface="Arial"/>
            </a:endParaRP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D3E2D3CC-DFA4-511C-1CA5-E3130D52B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5398098"/>
              </p:ext>
            </p:extLst>
          </p:nvPr>
        </p:nvGraphicFramePr>
        <p:xfrm>
          <a:off x="432881" y="1379201"/>
          <a:ext cx="11423514" cy="5284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038F0486-7DE1-DC3D-9540-0FF82C0194C9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16/21</a:t>
            </a:r>
          </a:p>
        </p:txBody>
      </p:sp>
    </p:spTree>
    <p:extLst>
      <p:ext uri="{BB962C8B-B14F-4D97-AF65-F5344CB8AC3E}">
        <p14:creationId xmlns:p14="http://schemas.microsoft.com/office/powerpoint/2010/main" val="250403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12F5FB-2E5F-0F7D-7D8A-41EC5CCE1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Rectangle 290">
            <a:extLst>
              <a:ext uri="{FF2B5EF4-FFF2-40B4-BE49-F238E27FC236}">
                <a16:creationId xmlns:a16="http://schemas.microsoft.com/office/drawing/2014/main" id="{7CB47F67-F35D-8B05-8F1D-FA4743EB0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Title 1">
            <a:extLst>
              <a:ext uri="{FF2B5EF4-FFF2-40B4-BE49-F238E27FC236}">
                <a16:creationId xmlns:a16="http://schemas.microsoft.com/office/drawing/2014/main" id="{DB4977E8-CB24-EFD7-D948-F34C2C975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85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3600" b="1">
                <a:solidFill>
                  <a:srgbClr val="444444"/>
                </a:solidFill>
                <a:latin typeface="Arial"/>
                <a:ea typeface="Calibri"/>
                <a:cs typeface="Calibri"/>
              </a:rPr>
              <a:t>3. More bedrooms does not mean higher price.</a:t>
            </a:r>
            <a:endParaRPr lang="en-US" sz="3600" b="1">
              <a:latin typeface="Arial"/>
              <a:cs typeface="Arial"/>
            </a:endParaRPr>
          </a:p>
        </p:txBody>
      </p:sp>
      <p:pic>
        <p:nvPicPr>
          <p:cNvPr id="27" name="Picture 26" descr="A graph of a number of bedrooms&#10;&#10;AI-generated content may be incorrect.">
            <a:extLst>
              <a:ext uri="{FF2B5EF4-FFF2-40B4-BE49-F238E27FC236}">
                <a16:creationId xmlns:a16="http://schemas.microsoft.com/office/drawing/2014/main" id="{1887CC3E-CE8B-67DA-63F0-9ED3D2833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142" y="1229230"/>
            <a:ext cx="6029326" cy="5631708"/>
          </a:xfrm>
          <a:prstGeom prst="rect">
            <a:avLst/>
          </a:prstGeom>
        </p:spPr>
      </p:pic>
      <p:pic>
        <p:nvPicPr>
          <p:cNvPr id="28" name="Picture 27" descr="A graph with a line and a number of bedrooms&#10;&#10;AI-generated content may be incorrect.">
            <a:extLst>
              <a:ext uri="{FF2B5EF4-FFF2-40B4-BE49-F238E27FC236}">
                <a16:creationId xmlns:a16="http://schemas.microsoft.com/office/drawing/2014/main" id="{8B915BA2-330F-0C8A-1C09-B5B38DC3F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8241" y="1235210"/>
            <a:ext cx="6162878" cy="56197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FB0C5B-15AA-1722-3F2A-80035E0296F1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17/21</a:t>
            </a:r>
          </a:p>
        </p:txBody>
      </p:sp>
    </p:spTree>
    <p:extLst>
      <p:ext uri="{BB962C8B-B14F-4D97-AF65-F5344CB8AC3E}">
        <p14:creationId xmlns:p14="http://schemas.microsoft.com/office/powerpoint/2010/main" val="3855292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EC4250-C26C-3710-1451-2C0DF878B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600"/>
              <a:t>The client</a:t>
            </a:r>
          </a:p>
        </p:txBody>
      </p:sp>
      <p:sp>
        <p:nvSpPr>
          <p:cNvPr id="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5C6CF0D-2AA7-9C23-786C-78F9F8C1F0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07692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B2B9303F-B75B-D24C-5268-036EDCA69F96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18/21</a:t>
            </a:r>
          </a:p>
        </p:txBody>
      </p:sp>
    </p:spTree>
    <p:extLst>
      <p:ext uri="{BB962C8B-B14F-4D97-AF65-F5344CB8AC3E}">
        <p14:creationId xmlns:p14="http://schemas.microsoft.com/office/powerpoint/2010/main" val="656167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5A6B6-7A34-6636-CCEB-0DB667097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" y="365125"/>
            <a:ext cx="12193538" cy="1340955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US" sz="5400" dirty="0"/>
              <a:t>Recommendations for The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F593B-9012-A651-E22E-236E54EBC639}"/>
              </a:ext>
            </a:extLst>
          </p:cNvPr>
          <p:cNvSpPr txBox="1"/>
          <p:nvPr/>
        </p:nvSpPr>
        <p:spPr>
          <a:xfrm>
            <a:off x="60037" y="1707188"/>
            <a:ext cx="11502350" cy="530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latin typeface="Menlo"/>
              </a:rPr>
              <a:t>df</a:t>
            </a:r>
            <a:r>
              <a:rPr lang="en-US" sz="2800" b="1">
                <a:latin typeface="Menlo"/>
              </a:rPr>
              <a:t>[(</a:t>
            </a:r>
            <a:r>
              <a:rPr lang="en-US" sz="2800" b="1" err="1">
                <a:latin typeface="Menlo"/>
              </a:rPr>
              <a:t>df</a:t>
            </a:r>
            <a:r>
              <a:rPr lang="en-US" sz="2800" b="1">
                <a:latin typeface="Menlo"/>
              </a:rPr>
              <a:t>['bedrooms'] &gt;= 4)] &amp;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8530E-8B53-B1B9-4140-A8A94DD2FAD9}"/>
              </a:ext>
            </a:extLst>
          </p:cNvPr>
          <p:cNvSpPr txBox="1"/>
          <p:nvPr/>
        </p:nvSpPr>
        <p:spPr>
          <a:xfrm>
            <a:off x="21555" y="3808461"/>
            <a:ext cx="121488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latin typeface="Menlo"/>
              </a:rPr>
              <a:t>(</a:t>
            </a:r>
            <a:r>
              <a:rPr lang="en-US" sz="2800" b="1" dirty="0" err="1">
                <a:latin typeface="Menlo"/>
              </a:rPr>
              <a:t>df</a:t>
            </a:r>
            <a:r>
              <a:rPr lang="en-US" sz="2800" b="1" dirty="0">
                <a:latin typeface="Menlo"/>
              </a:rPr>
              <a:t>['sqft_lot15'] &gt; </a:t>
            </a:r>
            <a:r>
              <a:rPr lang="en-US" sz="2800" b="1" dirty="0" err="1">
                <a:latin typeface="Menlo"/>
              </a:rPr>
              <a:t>df</a:t>
            </a:r>
            <a:r>
              <a:rPr lang="en-US" sz="2800" b="1" dirty="0">
                <a:latin typeface="Menlo"/>
              </a:rPr>
              <a:t>['sqft_lot15'].median())]  </a:t>
            </a:r>
            <a:r>
              <a:rPr lang="en-US" sz="2800" b="1" dirty="0"/>
              <a:t># not</a:t>
            </a:r>
            <a:r>
              <a:rPr lang="en-US" dirty="0"/>
              <a:t> </a:t>
            </a:r>
            <a:r>
              <a:rPr lang="en-US" sz="2800" b="1" dirty="0">
                <a:latin typeface="Menlo"/>
              </a:rPr>
              <a:t>sqft_living15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E017-77C4-4AB6-BF3C-9409F3C936AA}"/>
              </a:ext>
            </a:extLst>
          </p:cNvPr>
          <p:cNvSpPr txBox="1"/>
          <p:nvPr/>
        </p:nvSpPr>
        <p:spPr>
          <a:xfrm>
            <a:off x="-1536" y="2238278"/>
            <a:ext cx="121488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Menlo"/>
              </a:rPr>
              <a:t>(</a:t>
            </a:r>
            <a:r>
              <a:rPr lang="en-US" sz="2800" b="1" err="1">
                <a:latin typeface="Menlo"/>
              </a:rPr>
              <a:t>df</a:t>
            </a:r>
            <a:r>
              <a:rPr lang="en-US" sz="2800" b="1">
                <a:latin typeface="Menlo"/>
              </a:rPr>
              <a:t>['price'] &lt; </a:t>
            </a:r>
            <a:r>
              <a:rPr lang="en-US" sz="2800" b="1" err="1">
                <a:latin typeface="Menlo"/>
              </a:rPr>
              <a:t>df</a:t>
            </a:r>
            <a:r>
              <a:rPr lang="en-US" sz="2800" b="1">
                <a:latin typeface="Menlo"/>
              </a:rPr>
              <a:t>['price'].quantile(0.25) &amp; 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49A060-9F7F-247F-91BD-A780C21BBE89}"/>
              </a:ext>
            </a:extLst>
          </p:cNvPr>
          <p:cNvSpPr txBox="1"/>
          <p:nvPr/>
        </p:nvSpPr>
        <p:spPr>
          <a:xfrm>
            <a:off x="-1537" y="2761672"/>
            <a:ext cx="121488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Menlo"/>
              </a:rPr>
              <a:t>(</a:t>
            </a:r>
            <a:r>
              <a:rPr lang="en-US" sz="2800" b="1" err="1">
                <a:latin typeface="Menlo"/>
              </a:rPr>
              <a:t>df</a:t>
            </a:r>
            <a:r>
              <a:rPr lang="en-US" sz="2800" b="1">
                <a:latin typeface="Menlo"/>
              </a:rPr>
              <a:t>['waterfront'] == 0) &amp; </a:t>
            </a:r>
            <a:endParaRPr lang="en-US" sz="28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EBE4E-65D8-747D-FA4B-821AD6AA26EE}"/>
              </a:ext>
            </a:extLst>
          </p:cNvPr>
          <p:cNvSpPr txBox="1"/>
          <p:nvPr/>
        </p:nvSpPr>
        <p:spPr>
          <a:xfrm>
            <a:off x="60039" y="3285067"/>
            <a:ext cx="1214889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latin typeface="Menlo"/>
              </a:rPr>
              <a:t>(</a:t>
            </a:r>
            <a:r>
              <a:rPr lang="en-US" sz="2800" b="1" err="1">
                <a:latin typeface="Menlo"/>
              </a:rPr>
              <a:t>df</a:t>
            </a:r>
            <a:r>
              <a:rPr lang="en-US" sz="2800" b="1">
                <a:latin typeface="Menlo"/>
              </a:rPr>
              <a:t>['condition'] == 2) &amp;</a:t>
            </a:r>
            <a:endParaRPr lang="en-US" sz="2800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D40C3-BBD2-3C5B-2043-E2333D20A332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19/21</a:t>
            </a:r>
          </a:p>
        </p:txBody>
      </p:sp>
    </p:spTree>
    <p:extLst>
      <p:ext uri="{BB962C8B-B14F-4D97-AF65-F5344CB8AC3E}">
        <p14:creationId xmlns:p14="http://schemas.microsoft.com/office/powerpoint/2010/main" val="2590957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819AEF6-17BF-7A13-0358-3948FC625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7200">
                <a:solidFill>
                  <a:schemeClr val="tx2"/>
                </a:solidFill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7EE5-69FD-611C-0713-C60A3AD2B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2924" y="1882821"/>
            <a:ext cx="6801968" cy="3495603"/>
          </a:xfrm>
          <a:ln w="57150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chemeClr val="tx2"/>
                </a:solidFill>
              </a:rPr>
              <a:t>Dataset</a:t>
            </a:r>
          </a:p>
          <a:p>
            <a:r>
              <a:rPr lang="en-US" sz="3200">
                <a:solidFill>
                  <a:schemeClr val="tx2"/>
                </a:solidFill>
              </a:rPr>
              <a:t>Cleaning Dataset</a:t>
            </a:r>
          </a:p>
          <a:p>
            <a:r>
              <a:rPr lang="en-US" sz="3200">
                <a:solidFill>
                  <a:schemeClr val="tx2"/>
                </a:solidFill>
              </a:rPr>
              <a:t>Hypotheses</a:t>
            </a:r>
          </a:p>
          <a:p>
            <a:r>
              <a:rPr lang="en-US" sz="3200">
                <a:solidFill>
                  <a:schemeClr val="tx2"/>
                </a:solidFill>
              </a:rPr>
              <a:t>The Client</a:t>
            </a:r>
          </a:p>
          <a:p>
            <a:r>
              <a:rPr lang="en-US" sz="3200">
                <a:solidFill>
                  <a:schemeClr val="tx2"/>
                </a:solidFill>
              </a:rPr>
              <a:t>Recommendations For The Client</a:t>
            </a:r>
          </a:p>
          <a:p>
            <a:endParaRPr lang="en-US" sz="3200">
              <a:solidFill>
                <a:schemeClr val="tx2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AF85F-F72F-434F-82E2-0916CB0052CE}"/>
              </a:ext>
            </a:extLst>
          </p:cNvPr>
          <p:cNvSpPr txBox="1"/>
          <p:nvPr/>
        </p:nvSpPr>
        <p:spPr>
          <a:xfrm>
            <a:off x="11068242" y="6419273"/>
            <a:ext cx="1111442" cy="4119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5E9608-A509-500E-6DD8-D0FE92207B90}"/>
              </a:ext>
            </a:extLst>
          </p:cNvPr>
          <p:cNvSpPr txBox="1"/>
          <p:nvPr/>
        </p:nvSpPr>
        <p:spPr>
          <a:xfrm>
            <a:off x="11361574" y="6436796"/>
            <a:ext cx="7519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2/21</a:t>
            </a:r>
          </a:p>
        </p:txBody>
      </p:sp>
    </p:spTree>
    <p:extLst>
      <p:ext uri="{BB962C8B-B14F-4D97-AF65-F5344CB8AC3E}">
        <p14:creationId xmlns:p14="http://schemas.microsoft.com/office/powerpoint/2010/main" val="3303993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A11CCC-57BF-AD63-D241-070318C56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AB4762-E03F-5B60-59CF-C42AF71F4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Recommendations for The client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 graph with blue lines and numbers&#10;&#10;AI-generated content may be incorrect.">
            <a:extLst>
              <a:ext uri="{FF2B5EF4-FFF2-40B4-BE49-F238E27FC236}">
                <a16:creationId xmlns:a16="http://schemas.microsoft.com/office/drawing/2014/main" id="{03651D6F-57B0-87E6-84DC-6F67BC1AD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2531" y="117068"/>
            <a:ext cx="8014293" cy="64455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D21587-FA9B-C3FA-6398-38421D588C97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20/21</a:t>
            </a:r>
          </a:p>
        </p:txBody>
      </p:sp>
    </p:spTree>
    <p:extLst>
      <p:ext uri="{BB962C8B-B14F-4D97-AF65-F5344CB8AC3E}">
        <p14:creationId xmlns:p14="http://schemas.microsoft.com/office/powerpoint/2010/main" val="3439173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1683BA-0BF5-2253-2F1A-5E4FB948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16E78E4-A9AD-E565-D2B3-1A79AB576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E49CD-F035-E08E-3BB9-5FB5743BA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 fontScale="90000"/>
          </a:bodyPr>
          <a:lstStyle/>
          <a:p>
            <a:r>
              <a:rPr lang="en-US" sz="5400" dirty="0"/>
              <a:t>Recommendations for The client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4826AD9B-658A-FABD-999B-AB882D9FC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graph of average house price&#10;&#10;AI-generated content may be incorrect.">
            <a:extLst>
              <a:ext uri="{FF2B5EF4-FFF2-40B4-BE49-F238E27FC236}">
                <a16:creationId xmlns:a16="http://schemas.microsoft.com/office/drawing/2014/main" id="{0FCEFAC9-3BBD-61CA-FDE6-462E49F36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08552" y="119478"/>
            <a:ext cx="7846979" cy="65815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17C30D-4547-083F-A22F-697C338AEE38}"/>
              </a:ext>
            </a:extLst>
          </p:cNvPr>
          <p:cNvSpPr txBox="1"/>
          <p:nvPr/>
        </p:nvSpPr>
        <p:spPr>
          <a:xfrm>
            <a:off x="11284605" y="6406008"/>
            <a:ext cx="89047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21/21</a:t>
            </a:r>
          </a:p>
        </p:txBody>
      </p:sp>
    </p:spTree>
    <p:extLst>
      <p:ext uri="{BB962C8B-B14F-4D97-AF65-F5344CB8AC3E}">
        <p14:creationId xmlns:p14="http://schemas.microsoft.com/office/powerpoint/2010/main" val="784998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732717-8C80-D3B3-894A-AA8ABE26E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" name="Rectangle 94">
            <a:extLst>
              <a:ext uri="{FF2B5EF4-FFF2-40B4-BE49-F238E27FC236}">
                <a16:creationId xmlns:a16="http://schemas.microsoft.com/office/drawing/2014/main" id="{612B605D-6FDC-9499-52EE-11167CEC5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380ACBBE-F66C-3883-2620-F2FFA9692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3B668100-4187-B61D-270A-71721EA25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CEB4632C-E0BF-7186-49AE-B2C5704868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7EDD08E-EB4E-0FAA-9D2E-5B82CA89D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0FECC49-BE40-5BA4-C0B4-E3BE79FF24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32332468-5A98-7AD9-D1D6-9648D6EA8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5B1E90C5-87AD-8363-7EAC-07FB48D1E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52D9D5C-B6AC-7A53-1C61-DC97BDCF27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A4EA3B5-76C7-557C-D942-FDA14DB4B6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0F661C04-9DD5-CF58-D022-6E9B76F66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5AEE4E4-66CD-9F93-36E0-4416D90F7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8731" y="1865675"/>
            <a:ext cx="10782538" cy="2988280"/>
          </a:xfrm>
        </p:spPr>
        <p:txBody>
          <a:bodyPr anchor="b"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5000" b="1" dirty="0">
                <a:solidFill>
                  <a:srgbClr val="000000"/>
                </a:solidFill>
                <a:latin typeface="Arial"/>
                <a:cs typeface="Arial"/>
              </a:rPr>
              <a:t>The End</a:t>
            </a:r>
          </a:p>
          <a:p>
            <a:pPr marL="285750" indent="-285750">
              <a:spcBef>
                <a:spcPts val="1000"/>
              </a:spcBef>
              <a:buFont typeface="Arial"/>
              <a:buChar char="•"/>
            </a:pPr>
            <a:endParaRPr lang="en-US" sz="50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spcBef>
                <a:spcPts val="1000"/>
              </a:spcBef>
            </a:pPr>
            <a:endParaRPr lang="en-US" sz="2800" b="1" dirty="0">
              <a:latin typeface="Aptos"/>
              <a:cs typeface="Arial"/>
            </a:endParaRPr>
          </a:p>
          <a:p>
            <a:pPr>
              <a:spcBef>
                <a:spcPts val="1000"/>
              </a:spcBef>
            </a:pPr>
            <a:r>
              <a:rPr lang="en-US" sz="5000" b="1" dirty="0">
                <a:solidFill>
                  <a:srgbClr val="000000"/>
                </a:solidFill>
                <a:latin typeface="Arial"/>
                <a:cs typeface="Arial"/>
              </a:rPr>
              <a:t>Time for questions</a:t>
            </a:r>
            <a:endParaRPr lang="en-US" sz="5000" b="1">
              <a:latin typeface="Arial"/>
              <a:cs typeface="Arial"/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27F013E-7074-C9ED-351C-7528B01F3E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37D8E0F5-20E3-893C-A4FC-C24D3686D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F07CD1E9-41F5-A4EB-9523-3665A4DA8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51501DE-81F8-CE2E-FE6B-85540933D3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BA6D3FA-77F8-BCAF-4693-00D2828C46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AE14713-2261-4A1D-5B9B-AC6F90C9A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0D83F4F7-F7C2-C49C-75CC-5F009D336E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551549-0AF9-998C-4B37-51D062041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E148B8D-9B1A-58BF-6398-0A9590A422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98A3F48-8BA1-E2CC-33DC-F6F5E33A22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logo with black text&#10;&#10;AI-generated content may be incorrect.">
            <a:extLst>
              <a:ext uri="{FF2B5EF4-FFF2-40B4-BE49-F238E27FC236}">
                <a16:creationId xmlns:a16="http://schemas.microsoft.com/office/drawing/2014/main" id="{F81CC5FE-3C42-74B0-D51D-DB4F050C5E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83" t="15873" r="25088" b="17989"/>
          <a:stretch>
            <a:fillRect/>
          </a:stretch>
        </p:blipFill>
        <p:spPr>
          <a:xfrm>
            <a:off x="473374" y="1683493"/>
            <a:ext cx="1569047" cy="1014237"/>
          </a:xfrm>
          <a:prstGeom prst="rect">
            <a:avLst/>
          </a:prstGeom>
        </p:spPr>
      </p:pic>
      <p:pic>
        <p:nvPicPr>
          <p:cNvPr id="5" name="Picture 4" descr="A logo of a python company&#10;&#10;AI-generated content may be incorrect.">
            <a:extLst>
              <a:ext uri="{FF2B5EF4-FFF2-40B4-BE49-F238E27FC236}">
                <a16:creationId xmlns:a16="http://schemas.microsoft.com/office/drawing/2014/main" id="{5E883167-FFA9-7487-1624-6EEBA77486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464" t="-1717" r="19520" b="-5924"/>
          <a:stretch>
            <a:fillRect/>
          </a:stretch>
        </p:blipFill>
        <p:spPr>
          <a:xfrm>
            <a:off x="734967" y="4316382"/>
            <a:ext cx="1465434" cy="1443250"/>
          </a:xfrm>
          <a:prstGeom prst="rect">
            <a:avLst/>
          </a:prstGeom>
        </p:spPr>
      </p:pic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43441973-379F-3A18-E958-616560648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4880" y="3210026"/>
            <a:ext cx="2527368" cy="997289"/>
          </a:xfrm>
          <a:prstGeom prst="rect">
            <a:avLst/>
          </a:prstGeom>
        </p:spPr>
      </p:pic>
      <p:pic>
        <p:nvPicPr>
          <p:cNvPr id="7" name="Picture 6" descr="A logo of a company&#10;&#10;AI-generated content may be incorrect.">
            <a:extLst>
              <a:ext uri="{FF2B5EF4-FFF2-40B4-BE49-F238E27FC236}">
                <a16:creationId xmlns:a16="http://schemas.microsoft.com/office/drawing/2014/main" id="{28C12D2B-62E4-1310-39C7-346828BD4D2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98" t="7460" r="17133" b="13633"/>
          <a:stretch>
            <a:fillRect/>
          </a:stretch>
        </p:blipFill>
        <p:spPr>
          <a:xfrm>
            <a:off x="8345014" y="194823"/>
            <a:ext cx="2720966" cy="1067257"/>
          </a:xfrm>
          <a:prstGeom prst="rect">
            <a:avLst/>
          </a:prstGeom>
        </p:spPr>
      </p:pic>
      <p:pic>
        <p:nvPicPr>
          <p:cNvPr id="8" name="Picture 7" descr="A logo with a compass&#10;&#10;AI-generated content may be incorrect.">
            <a:extLst>
              <a:ext uri="{FF2B5EF4-FFF2-40B4-BE49-F238E27FC236}">
                <a16:creationId xmlns:a16="http://schemas.microsoft.com/office/drawing/2014/main" id="{FB2D10E1-7CD9-C3E9-6B05-472ABAEC53D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6316" t="32408" r="8215" b="31980"/>
          <a:stretch>
            <a:fillRect/>
          </a:stretch>
        </p:blipFill>
        <p:spPr>
          <a:xfrm>
            <a:off x="2832826" y="646332"/>
            <a:ext cx="2450426" cy="566479"/>
          </a:xfrm>
          <a:prstGeom prst="rect">
            <a:avLst/>
          </a:prstGeom>
        </p:spPr>
      </p:pic>
      <p:pic>
        <p:nvPicPr>
          <p:cNvPr id="9" name="Picture 8" descr="A blue and white logo&#10;&#10;AI-generated content may be incorrect.">
            <a:extLst>
              <a:ext uri="{FF2B5EF4-FFF2-40B4-BE49-F238E27FC236}">
                <a16:creationId xmlns:a16="http://schemas.microsoft.com/office/drawing/2014/main" id="{23E5E4F2-36B8-DCFF-C261-E0F3E1D95B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2070" y="5475861"/>
            <a:ext cx="3019628" cy="851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66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AD942-8E86-41D8-76A3-FABE82E7E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8" y="365125"/>
            <a:ext cx="12178145" cy="134095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0FF30-FE3A-C11D-5BDE-F4F2F66D3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The dataset contains (21597, 23)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1800">
              <a:latin typeface="Arial"/>
              <a:cs typeface="Arial"/>
            </a:endParaRPr>
          </a:p>
          <a:p>
            <a:pPr algn="just">
              <a:buFont typeface="Calibri" panose="020B0604020202020204" pitchFamily="34" charset="0"/>
              <a:buChar char="-"/>
            </a:pPr>
            <a:r>
              <a:rPr lang="en-US">
                <a:latin typeface="Arial"/>
                <a:cs typeface="Arial"/>
              </a:rPr>
              <a:t>The columns : ['id', 'bedrooms', 'bathrooms', '</a:t>
            </a:r>
            <a:r>
              <a:rPr lang="en-US" err="1">
                <a:latin typeface="Arial"/>
                <a:cs typeface="Arial"/>
              </a:rPr>
              <a:t>sqft_living</a:t>
            </a:r>
            <a:r>
              <a:rPr lang="en-US">
                <a:latin typeface="Arial"/>
                <a:cs typeface="Arial"/>
              </a:rPr>
              <a:t>', '</a:t>
            </a:r>
            <a:r>
              <a:rPr lang="en-US" err="1">
                <a:latin typeface="Arial"/>
                <a:cs typeface="Arial"/>
              </a:rPr>
              <a:t>sqft_lot</a:t>
            </a:r>
            <a:r>
              <a:rPr lang="en-US">
                <a:latin typeface="Arial"/>
                <a:cs typeface="Arial"/>
              </a:rPr>
              <a:t>', 'floors', 'waterfront', 'view', 'condition', 'grade', '</a:t>
            </a:r>
            <a:r>
              <a:rPr lang="en-US" err="1">
                <a:latin typeface="Arial"/>
                <a:cs typeface="Arial"/>
              </a:rPr>
              <a:t>sqft_basement</a:t>
            </a:r>
            <a:r>
              <a:rPr lang="en-US">
                <a:latin typeface="Arial"/>
                <a:cs typeface="Arial"/>
              </a:rPr>
              <a:t>', '</a:t>
            </a:r>
            <a:r>
              <a:rPr lang="en-US" err="1">
                <a:latin typeface="Arial"/>
                <a:cs typeface="Arial"/>
              </a:rPr>
              <a:t>sqft_above</a:t>
            </a:r>
            <a:r>
              <a:rPr lang="en-US">
                <a:latin typeface="Arial"/>
                <a:cs typeface="Arial"/>
              </a:rPr>
              <a:t>', '</a:t>
            </a:r>
            <a:r>
              <a:rPr lang="en-US" err="1">
                <a:latin typeface="Arial"/>
                <a:cs typeface="Arial"/>
              </a:rPr>
              <a:t>yr_built</a:t>
            </a:r>
            <a:r>
              <a:rPr lang="en-US">
                <a:latin typeface="Arial"/>
                <a:cs typeface="Arial"/>
              </a:rPr>
              <a:t>', '</a:t>
            </a:r>
            <a:r>
              <a:rPr lang="en-US" err="1">
                <a:latin typeface="Arial"/>
                <a:cs typeface="Arial"/>
              </a:rPr>
              <a:t>yr_renovated</a:t>
            </a:r>
            <a:r>
              <a:rPr lang="en-US">
                <a:latin typeface="Arial"/>
                <a:cs typeface="Arial"/>
              </a:rPr>
              <a:t>', '</a:t>
            </a:r>
            <a:r>
              <a:rPr lang="en-US" err="1">
                <a:latin typeface="Arial"/>
                <a:cs typeface="Arial"/>
              </a:rPr>
              <a:t>zipcode</a:t>
            </a:r>
            <a:r>
              <a:rPr lang="en-US">
                <a:latin typeface="Arial"/>
                <a:cs typeface="Arial"/>
              </a:rPr>
              <a:t>', '</a:t>
            </a:r>
            <a:r>
              <a:rPr lang="en-US" err="1">
                <a:latin typeface="Arial"/>
                <a:cs typeface="Arial"/>
              </a:rPr>
              <a:t>lat</a:t>
            </a:r>
            <a:r>
              <a:rPr lang="en-US">
                <a:latin typeface="Arial"/>
                <a:cs typeface="Arial"/>
              </a:rPr>
              <a:t>', 'long', 'sqft_living15', 'sqft_lot15', 'date', 'price', '</a:t>
            </a:r>
            <a:r>
              <a:rPr lang="en-US" err="1">
                <a:latin typeface="Arial"/>
                <a:cs typeface="Arial"/>
              </a:rPr>
              <a:t>house_id</a:t>
            </a:r>
            <a:r>
              <a:rPr lang="en-US">
                <a:latin typeface="Arial"/>
                <a:cs typeface="Arial"/>
              </a:rPr>
              <a:t>', 'id.1']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ED576E0-3678-6AB8-78A1-B27BF191B842}"/>
              </a:ext>
            </a:extLst>
          </p:cNvPr>
          <p:cNvCxnSpPr/>
          <p:nvPr/>
        </p:nvCxnSpPr>
        <p:spPr>
          <a:xfrm>
            <a:off x="9979121" y="3871576"/>
            <a:ext cx="92363" cy="149321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556E891-CC9B-CC4E-8C69-AB29CB94E3BF}"/>
              </a:ext>
            </a:extLst>
          </p:cNvPr>
          <p:cNvCxnSpPr>
            <a:cxnSpLocks/>
          </p:cNvCxnSpPr>
          <p:nvPr/>
        </p:nvCxnSpPr>
        <p:spPr>
          <a:xfrm>
            <a:off x="7084419" y="3509817"/>
            <a:ext cx="445140" cy="2219934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5F37DF-DE19-9618-AD15-4B76E11A9455}"/>
              </a:ext>
            </a:extLst>
          </p:cNvPr>
          <p:cNvCxnSpPr>
            <a:cxnSpLocks/>
          </p:cNvCxnSpPr>
          <p:nvPr/>
        </p:nvCxnSpPr>
        <p:spPr>
          <a:xfrm flipH="1">
            <a:off x="4751594" y="3547018"/>
            <a:ext cx="161638" cy="161315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BBB00F-F196-5701-2C34-7ACB4BF451AD}"/>
              </a:ext>
            </a:extLst>
          </p:cNvPr>
          <p:cNvSpPr txBox="1"/>
          <p:nvPr/>
        </p:nvSpPr>
        <p:spPr>
          <a:xfrm>
            <a:off x="3700704" y="5172108"/>
            <a:ext cx="2228784" cy="40011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Arial"/>
              </a:rPr>
              <a:t>2391…... 11.07%</a:t>
            </a:r>
            <a:endParaRPr lang="en-US" sz="20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D9EA0A-E485-A50E-D1C7-522E61A7DBB0}"/>
              </a:ext>
            </a:extLst>
          </p:cNvPr>
          <p:cNvSpPr txBox="1"/>
          <p:nvPr/>
        </p:nvSpPr>
        <p:spPr>
          <a:xfrm>
            <a:off x="9049455" y="5370304"/>
            <a:ext cx="2299340" cy="40011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Arial"/>
                <a:cs typeface="Arial"/>
              </a:rPr>
              <a:t>3848…... 17.81%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587D57-2A47-AA1E-E049-1EFDB59B0AD4}"/>
              </a:ext>
            </a:extLst>
          </p:cNvPr>
          <p:cNvSpPr txBox="1"/>
          <p:nvPr/>
        </p:nvSpPr>
        <p:spPr>
          <a:xfrm>
            <a:off x="6622343" y="5737195"/>
            <a:ext cx="1952977" cy="40011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>
                <a:latin typeface="Arial"/>
              </a:rPr>
              <a:t>63…... 0.29%</a:t>
            </a:r>
            <a:endParaRPr lang="en-US" sz="2000" b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B1AB29-0D13-3BBD-E435-91DEB7028B95}"/>
              </a:ext>
            </a:extLst>
          </p:cNvPr>
          <p:cNvSpPr txBox="1"/>
          <p:nvPr/>
        </p:nvSpPr>
        <p:spPr>
          <a:xfrm>
            <a:off x="4598683" y="738011"/>
            <a:ext cx="4443589" cy="5918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>
                <a:solidFill>
                  <a:srgbClr val="000000"/>
                </a:solidFill>
                <a:latin typeface="Menlo"/>
              </a:rPr>
              <a:t>df.isnull</a:t>
            </a:r>
            <a:r>
              <a:rPr lang="en-US" sz="3200" b="1">
                <a:solidFill>
                  <a:srgbClr val="000000"/>
                </a:solidFill>
                <a:latin typeface="Menlo"/>
              </a:rPr>
              <a:t>().sum()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A9A82A5-7F9B-427D-44EA-C7854A0F2A9D}"/>
              </a:ext>
            </a:extLst>
          </p:cNvPr>
          <p:cNvSpPr/>
          <p:nvPr/>
        </p:nvSpPr>
        <p:spPr>
          <a:xfrm>
            <a:off x="4430888" y="3136514"/>
            <a:ext cx="1848555" cy="409222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911A91-9962-7AF4-4A8F-1A69C430C9B5}"/>
              </a:ext>
            </a:extLst>
          </p:cNvPr>
          <p:cNvCxnSpPr>
            <a:cxnSpLocks/>
          </p:cNvCxnSpPr>
          <p:nvPr/>
        </p:nvCxnSpPr>
        <p:spPr>
          <a:xfrm flipH="1">
            <a:off x="1745928" y="3885686"/>
            <a:ext cx="726081" cy="2396323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8">
            <a:extLst>
              <a:ext uri="{FF2B5EF4-FFF2-40B4-BE49-F238E27FC236}">
                <a16:creationId xmlns:a16="http://schemas.microsoft.com/office/drawing/2014/main" id="{F367E550-E2AD-3CD3-8827-2B1065AD912F}"/>
              </a:ext>
            </a:extLst>
          </p:cNvPr>
          <p:cNvSpPr txBox="1"/>
          <p:nvPr/>
        </p:nvSpPr>
        <p:spPr>
          <a:xfrm>
            <a:off x="745066" y="6294582"/>
            <a:ext cx="1952977" cy="400110"/>
          </a:xfrm>
          <a:prstGeom prst="rect">
            <a:avLst/>
          </a:prstGeom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>
                <a:latin typeface="Arial"/>
              </a:rPr>
              <a:t>452 …... 2.1%</a:t>
            </a:r>
            <a:endParaRPr lang="en-US" sz="2000" b="1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685F4FD-31B5-9DEF-DBEC-26BEFA032819}"/>
              </a:ext>
            </a:extLst>
          </p:cNvPr>
          <p:cNvSpPr/>
          <p:nvPr/>
        </p:nvSpPr>
        <p:spPr>
          <a:xfrm>
            <a:off x="1086555" y="3531625"/>
            <a:ext cx="2582332" cy="381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D1397D8-891A-670E-BDA6-4434986557EC}"/>
              </a:ext>
            </a:extLst>
          </p:cNvPr>
          <p:cNvSpPr/>
          <p:nvPr/>
        </p:nvSpPr>
        <p:spPr>
          <a:xfrm>
            <a:off x="6519332" y="3115346"/>
            <a:ext cx="1086556" cy="40216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6A5C80A-9CC5-51E7-F805-87B86C64363D}"/>
              </a:ext>
            </a:extLst>
          </p:cNvPr>
          <p:cNvSpPr/>
          <p:nvPr/>
        </p:nvSpPr>
        <p:spPr>
          <a:xfrm>
            <a:off x="8868832" y="3503403"/>
            <a:ext cx="2356554" cy="402167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E022CA5-D3AB-A557-2DE6-F8ACE885CD73}"/>
              </a:ext>
            </a:extLst>
          </p:cNvPr>
          <p:cNvSpPr txBox="1"/>
          <p:nvPr/>
        </p:nvSpPr>
        <p:spPr>
          <a:xfrm>
            <a:off x="3408218" y="737368"/>
            <a:ext cx="794635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>
                <a:solidFill>
                  <a:srgbClr val="000000"/>
                </a:solidFill>
                <a:latin typeface="Menlo"/>
              </a:rPr>
              <a:t>df.duplicated</a:t>
            </a:r>
            <a:r>
              <a:rPr lang="en-US" sz="3200" b="1">
                <a:solidFill>
                  <a:srgbClr val="000000"/>
                </a:solidFill>
                <a:latin typeface="Menlo"/>
              </a:rPr>
              <a:t>().</a:t>
            </a:r>
            <a:r>
              <a:rPr lang="en-US" sz="3200" b="1" err="1">
                <a:solidFill>
                  <a:srgbClr val="000000"/>
                </a:solidFill>
                <a:latin typeface="Menlo"/>
              </a:rPr>
              <a:t>value_counts</a:t>
            </a:r>
            <a:r>
              <a:rPr lang="en-US" sz="3200" b="1">
                <a:solidFill>
                  <a:srgbClr val="000000"/>
                </a:solidFill>
                <a:latin typeface="Menlo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8A6B82-C105-9EE1-A06A-21EC611B683A}"/>
              </a:ext>
            </a:extLst>
          </p:cNvPr>
          <p:cNvSpPr txBox="1"/>
          <p:nvPr/>
        </p:nvSpPr>
        <p:spPr>
          <a:xfrm>
            <a:off x="11361574" y="6436796"/>
            <a:ext cx="7519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3/21</a:t>
            </a:r>
          </a:p>
        </p:txBody>
      </p:sp>
    </p:spTree>
    <p:extLst>
      <p:ext uri="{BB962C8B-B14F-4D97-AF65-F5344CB8AC3E}">
        <p14:creationId xmlns:p14="http://schemas.microsoft.com/office/powerpoint/2010/main" val="2410294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/>
      <p:bldP spid="13" grpId="0" animBg="1"/>
      <p:bldP spid="15" grpId="0" animBg="1"/>
      <p:bldP spid="16" grpId="0" animBg="1"/>
      <p:bldP spid="17" grpId="0" animBg="1"/>
      <p:bldP spid="18" grpId="0" animBg="1"/>
      <p:bldP spid="19" grpId="0"/>
      <p:bldP spid="1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81E67-B19B-7F33-3BA6-D1248CF2F1C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Impute missing values in </a:t>
            </a:r>
            <a:r>
              <a:rPr lang="en-US">
                <a:latin typeface="Calibri"/>
                <a:ea typeface="Calibri"/>
                <a:cs typeface="Calibri"/>
              </a:rPr>
              <a:t>waterfront </a:t>
            </a:r>
            <a:r>
              <a:rPr lang="en-US"/>
              <a:t>column</a:t>
            </a:r>
          </a:p>
        </p:txBody>
      </p:sp>
      <p:pic>
        <p:nvPicPr>
          <p:cNvPr id="4" name="Content Placeholder 3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DE3C414C-2421-14F7-4BA0-8C04BF746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1473" y="1692291"/>
            <a:ext cx="6251696" cy="5164345"/>
          </a:xfrm>
          <a:prstGeom prst="rect">
            <a:avLst/>
          </a:prstGeom>
        </p:spPr>
      </p:pic>
      <p:pic>
        <p:nvPicPr>
          <p:cNvPr id="5" name="Picture 4" descr="A map with orange circles and numbers&#10;&#10;AI-generated content may be incorrect.">
            <a:extLst>
              <a:ext uri="{FF2B5EF4-FFF2-40B4-BE49-F238E27FC236}">
                <a16:creationId xmlns:a16="http://schemas.microsoft.com/office/drawing/2014/main" id="{23FF6FCD-2D6C-6143-89A8-849C1C6B5E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8" y="0"/>
            <a:ext cx="10729903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F1027-C213-1ED4-B04B-A4CC24CF4224}"/>
              </a:ext>
            </a:extLst>
          </p:cNvPr>
          <p:cNvSpPr txBox="1"/>
          <p:nvPr/>
        </p:nvSpPr>
        <p:spPr>
          <a:xfrm>
            <a:off x="306421" y="833336"/>
            <a:ext cx="1185477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err="1">
                <a:latin typeface="Menlo"/>
              </a:rPr>
              <a:t>df</a:t>
            </a:r>
            <a:r>
              <a:rPr lang="en-US" sz="4400" b="1">
                <a:latin typeface="Menlo"/>
              </a:rPr>
              <a:t>['waterfront'].</a:t>
            </a:r>
            <a:r>
              <a:rPr lang="en-US" sz="4400" b="1" err="1">
                <a:latin typeface="Menlo"/>
              </a:rPr>
              <a:t>fillna</a:t>
            </a:r>
            <a:r>
              <a:rPr lang="en-US" sz="4400" b="1">
                <a:latin typeface="Menlo"/>
              </a:rPr>
              <a:t>(0, </a:t>
            </a:r>
            <a:r>
              <a:rPr lang="en-US" sz="4400" b="1" err="1">
                <a:latin typeface="Menlo"/>
              </a:rPr>
              <a:t>inplace</a:t>
            </a:r>
            <a:r>
              <a:rPr lang="en-US" sz="4400" b="1">
                <a:latin typeface="Menlo"/>
              </a:rPr>
              <a:t>=True)</a:t>
            </a:r>
            <a:r>
              <a:rPr lang="en-US" sz="4400">
                <a:latin typeface="Menlo"/>
              </a:rPr>
              <a:t>​</a:t>
            </a:r>
            <a:endParaRPr lang="en-US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A48D94-EEF9-D6E5-272E-8F7BC0FC7A25}"/>
              </a:ext>
            </a:extLst>
          </p:cNvPr>
          <p:cNvSpPr txBox="1"/>
          <p:nvPr/>
        </p:nvSpPr>
        <p:spPr>
          <a:xfrm>
            <a:off x="11361574" y="6436796"/>
            <a:ext cx="7519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4/21</a:t>
            </a:r>
          </a:p>
        </p:txBody>
      </p:sp>
    </p:spTree>
    <p:extLst>
      <p:ext uri="{BB962C8B-B14F-4D97-AF65-F5344CB8AC3E}">
        <p14:creationId xmlns:p14="http://schemas.microsoft.com/office/powerpoint/2010/main" val="297910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38D5B-5A08-9C36-C39F-AF2BB9905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" y="365125"/>
            <a:ext cx="12162748" cy="1340955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/>
              <a:t>Impute missing values in </a:t>
            </a:r>
            <a:r>
              <a:rPr lang="en-US" b="1">
                <a:latin typeface="Calibri"/>
                <a:ea typeface="Calibri"/>
                <a:cs typeface="Calibri"/>
              </a:rPr>
              <a:t>view</a:t>
            </a:r>
            <a:r>
              <a:rPr lang="en-US"/>
              <a:t> column</a:t>
            </a:r>
            <a:r>
              <a:rPr lang="en-US" b="1">
                <a:solidFill>
                  <a:srgbClr val="569CD6"/>
                </a:solidFill>
                <a:latin typeface="Menlo"/>
              </a:rPr>
              <a:t> 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BC0DA4-0275-AF0A-174C-FC45225B0841}"/>
              </a:ext>
            </a:extLst>
          </p:cNvPr>
          <p:cNvSpPr txBox="1"/>
          <p:nvPr/>
        </p:nvSpPr>
        <p:spPr>
          <a:xfrm>
            <a:off x="870185" y="2276272"/>
            <a:ext cx="1132785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Menlo"/>
              </a:rPr>
              <a:t>array([ 0., nan, 3., 4., 2., 1.])</a:t>
            </a:r>
            <a:endParaRPr lang="en-US" sz="40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38B21C-57DF-9F96-CBB3-ED15DA3245B4}"/>
              </a:ext>
            </a:extLst>
          </p:cNvPr>
          <p:cNvSpPr txBox="1"/>
          <p:nvPr/>
        </p:nvSpPr>
        <p:spPr>
          <a:xfrm>
            <a:off x="862079" y="3200400"/>
            <a:ext cx="12146601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err="1">
                <a:latin typeface="Menlo"/>
              </a:rPr>
              <a:t>mode_view</a:t>
            </a:r>
            <a:r>
              <a:rPr lang="en-US" sz="3600" b="1">
                <a:latin typeface="Menlo"/>
              </a:rPr>
              <a:t> = </a:t>
            </a:r>
            <a:r>
              <a:rPr lang="en-US" sz="3600" b="1" err="1">
                <a:latin typeface="Menlo"/>
              </a:rPr>
              <a:t>df</a:t>
            </a:r>
            <a:r>
              <a:rPr lang="en-US" sz="3600" b="1">
                <a:latin typeface="Menlo"/>
              </a:rPr>
              <a:t>['view'].mode()</a:t>
            </a:r>
          </a:p>
          <a:p>
            <a:r>
              <a:rPr lang="en-US" sz="3600" b="1" err="1">
                <a:latin typeface="Menlo"/>
              </a:rPr>
              <a:t>df</a:t>
            </a:r>
            <a:r>
              <a:rPr lang="en-US" sz="3600" b="1">
                <a:latin typeface="Menlo"/>
              </a:rPr>
              <a:t>['view'].</a:t>
            </a:r>
            <a:r>
              <a:rPr lang="en-US" sz="3600" b="1" err="1">
                <a:latin typeface="Menlo"/>
              </a:rPr>
              <a:t>fillna</a:t>
            </a:r>
            <a:r>
              <a:rPr lang="en-US" sz="3600" b="1">
                <a:latin typeface="Menlo"/>
              </a:rPr>
              <a:t>(</a:t>
            </a:r>
            <a:r>
              <a:rPr lang="en-US" sz="3600" b="1" err="1">
                <a:latin typeface="Menlo"/>
              </a:rPr>
              <a:t>mode_view</a:t>
            </a:r>
            <a:r>
              <a:rPr lang="en-US" sz="3600" b="1">
                <a:latin typeface="Menlo"/>
              </a:rPr>
              <a:t>, </a:t>
            </a:r>
            <a:r>
              <a:rPr lang="en-US" sz="3600" b="1" err="1">
                <a:latin typeface="Menlo"/>
              </a:rPr>
              <a:t>inplace</a:t>
            </a:r>
            <a:r>
              <a:rPr lang="en-US" sz="3600" b="1">
                <a:latin typeface="Menlo"/>
              </a:rPr>
              <a:t>=True)</a:t>
            </a:r>
            <a:endParaRPr lang="en-US" sz="3600">
              <a:latin typeface="Menlo"/>
            </a:endParaRPr>
          </a:p>
          <a:p>
            <a:endParaRPr lang="en-US" sz="3600" b="1">
              <a:latin typeface="Menlo"/>
            </a:endParaRPr>
          </a:p>
          <a:p>
            <a:r>
              <a:rPr lang="en-US" sz="3600" b="1" err="1">
                <a:latin typeface="Menlo"/>
              </a:rPr>
              <a:t>df</a:t>
            </a:r>
            <a:r>
              <a:rPr lang="en-US" sz="3600" b="1">
                <a:latin typeface="Menlo"/>
              </a:rPr>
              <a:t>['view'].</a:t>
            </a:r>
            <a:r>
              <a:rPr lang="en-US" sz="3600" b="1" err="1">
                <a:latin typeface="Menlo"/>
              </a:rPr>
              <a:t>fillna</a:t>
            </a:r>
            <a:r>
              <a:rPr lang="en-US" sz="3600" b="1">
                <a:latin typeface="Menlo"/>
              </a:rPr>
              <a:t>(0, </a:t>
            </a:r>
            <a:r>
              <a:rPr lang="en-US" sz="3600" b="1" err="1">
                <a:latin typeface="Menlo"/>
              </a:rPr>
              <a:t>inplace</a:t>
            </a:r>
            <a:r>
              <a:rPr lang="en-US" sz="3600" b="1">
                <a:latin typeface="Menlo"/>
              </a:rPr>
              <a:t>=True)</a:t>
            </a:r>
          </a:p>
          <a:p>
            <a:endParaRPr lang="en-US" sz="1600">
              <a:solidFill>
                <a:srgbClr val="CCCCCC"/>
              </a:solidFill>
              <a:latin typeface="Menl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782B1C-1DF0-F466-4BA7-D43F83A83843}"/>
              </a:ext>
            </a:extLst>
          </p:cNvPr>
          <p:cNvSpPr txBox="1"/>
          <p:nvPr/>
        </p:nvSpPr>
        <p:spPr>
          <a:xfrm>
            <a:off x="11361574" y="6436796"/>
            <a:ext cx="7519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5/21</a:t>
            </a:r>
          </a:p>
        </p:txBody>
      </p:sp>
    </p:spTree>
    <p:extLst>
      <p:ext uri="{BB962C8B-B14F-4D97-AF65-F5344CB8AC3E}">
        <p14:creationId xmlns:p14="http://schemas.microsoft.com/office/powerpoint/2010/main" val="2261878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8D361-499D-1E13-9675-3ADDD1813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9" y="365125"/>
            <a:ext cx="12188963" cy="1332244"/>
          </a:xfrm>
          <a:solidFill>
            <a:schemeClr val="accent5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/>
              <a:t>Impute missing values in </a:t>
            </a:r>
            <a:r>
              <a:rPr lang="en-US" b="1" err="1"/>
              <a:t>sqft_basement</a:t>
            </a:r>
            <a:r>
              <a:rPr lang="en-US"/>
              <a:t> column</a:t>
            </a:r>
            <a:r>
              <a:rPr lang="en-US" b="1">
                <a:solidFill>
                  <a:srgbClr val="569CD6"/>
                </a:solidFill>
                <a:latin typeface="Menlo"/>
              </a:rPr>
              <a:t> </a:t>
            </a:r>
            <a:endParaRPr lang="en-US">
              <a:latin typeface="Menlo"/>
            </a:endParaRPr>
          </a:p>
        </p:txBody>
      </p:sp>
      <p:pic>
        <p:nvPicPr>
          <p:cNvPr id="4" name="Content Placeholder 3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8F548AF5-AF85-B0C6-BD9B-C6A257D0D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5700" y="1700703"/>
            <a:ext cx="4519985" cy="4957863"/>
          </a:xfrm>
          <a:prstGeom prst="rect">
            <a:avLst/>
          </a:prstGeom>
        </p:spPr>
      </p:pic>
      <p:pic>
        <p:nvPicPr>
          <p:cNvPr id="6" name="Content Placeholder 3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60D863E0-3A3B-4079-FB72-C0BA974D74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33" t="-127" r="179" b="310"/>
          <a:stretch>
            <a:fillRect/>
          </a:stretch>
        </p:blipFill>
        <p:spPr>
          <a:xfrm>
            <a:off x="7259334" y="1690976"/>
            <a:ext cx="1563369" cy="4973100"/>
          </a:xfrm>
          <a:prstGeom prst="rect">
            <a:avLst/>
          </a:prstGeom>
        </p:spPr>
      </p:pic>
      <p:pic>
        <p:nvPicPr>
          <p:cNvPr id="7" name="Picture 6" descr="A black and white text&#10;&#10;AI-generated content may be incorrect.">
            <a:extLst>
              <a:ext uri="{FF2B5EF4-FFF2-40B4-BE49-F238E27FC236}">
                <a16:creationId xmlns:a16="http://schemas.microsoft.com/office/drawing/2014/main" id="{8CE5452D-963F-76BA-0FF4-7B4E55F5A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054" y="1790902"/>
            <a:ext cx="1352956" cy="430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C3B45CA-8DDA-9D66-4DAC-FD91346967D2}"/>
              </a:ext>
            </a:extLst>
          </p:cNvPr>
          <p:cNvSpPr txBox="1"/>
          <p:nvPr/>
        </p:nvSpPr>
        <p:spPr>
          <a:xfrm>
            <a:off x="190885" y="2492279"/>
            <a:ext cx="11964168" cy="187743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err="1">
                <a:solidFill>
                  <a:srgbClr val="FF0000"/>
                </a:solidFill>
                <a:latin typeface="Menlo"/>
              </a:rPr>
              <a:t>df</a:t>
            </a:r>
            <a:r>
              <a:rPr lang="en-US" sz="3200" b="1">
                <a:solidFill>
                  <a:srgbClr val="FF0000"/>
                </a:solidFill>
                <a:latin typeface="Menlo"/>
              </a:rPr>
              <a:t>['</a:t>
            </a:r>
            <a:r>
              <a:rPr lang="en-US" sz="3200" b="1" err="1">
                <a:solidFill>
                  <a:srgbClr val="FF0000"/>
                </a:solidFill>
                <a:latin typeface="Menlo"/>
              </a:rPr>
              <a:t>sqft_basement</a:t>
            </a:r>
            <a:r>
              <a:rPr lang="en-US" sz="3200" b="1">
                <a:solidFill>
                  <a:srgbClr val="FF0000"/>
                </a:solidFill>
                <a:latin typeface="Menlo"/>
              </a:rPr>
              <a:t>'] = </a:t>
            </a:r>
            <a:r>
              <a:rPr lang="en-US" sz="3200" b="1" err="1">
                <a:solidFill>
                  <a:srgbClr val="FF0000"/>
                </a:solidFill>
                <a:latin typeface="Menlo"/>
              </a:rPr>
              <a:t>df.apply</a:t>
            </a:r>
            <a:r>
              <a:rPr lang="en-US" sz="3200" b="1">
                <a:solidFill>
                  <a:srgbClr val="FF0000"/>
                </a:solidFill>
                <a:latin typeface="Menlo"/>
              </a:rPr>
              <a:t>(lambda row: 0 </a:t>
            </a:r>
          </a:p>
          <a:p>
            <a:r>
              <a:rPr lang="en-US" sz="3200" b="1" dirty="0">
                <a:solidFill>
                  <a:srgbClr val="FF0000"/>
                </a:solidFill>
                <a:latin typeface="Menlo"/>
              </a:rPr>
              <a:t>        if row['</a:t>
            </a:r>
            <a:r>
              <a:rPr lang="en-US" sz="3200" b="1" dirty="0" err="1">
                <a:solidFill>
                  <a:srgbClr val="FF0000"/>
                </a:solidFill>
                <a:latin typeface="Menlo"/>
              </a:rPr>
              <a:t>sqft_living</a:t>
            </a:r>
            <a:r>
              <a:rPr lang="en-US" sz="3200" b="1" dirty="0">
                <a:solidFill>
                  <a:srgbClr val="FF0000"/>
                </a:solidFill>
                <a:latin typeface="Menlo"/>
              </a:rPr>
              <a:t>'] == row['</a:t>
            </a:r>
            <a:r>
              <a:rPr lang="en-US" sz="3200" b="1" dirty="0" err="1">
                <a:solidFill>
                  <a:srgbClr val="FF0000"/>
                </a:solidFill>
                <a:latin typeface="Menlo"/>
              </a:rPr>
              <a:t>sqft_above</a:t>
            </a:r>
            <a:r>
              <a:rPr lang="en-US" sz="3200" b="1" dirty="0">
                <a:solidFill>
                  <a:srgbClr val="FF0000"/>
                </a:solidFill>
                <a:latin typeface="Menlo"/>
              </a:rPr>
              <a:t>'] </a:t>
            </a:r>
          </a:p>
          <a:p>
            <a:r>
              <a:rPr lang="en-US" sz="3200" b="1" dirty="0">
                <a:solidFill>
                  <a:srgbClr val="FF0000"/>
                </a:solidFill>
                <a:latin typeface="Menlo"/>
              </a:rPr>
              <a:t>        else row['</a:t>
            </a:r>
            <a:r>
              <a:rPr lang="en-US" sz="3200" b="1" dirty="0" err="1">
                <a:solidFill>
                  <a:srgbClr val="FF0000"/>
                </a:solidFill>
                <a:latin typeface="Menlo"/>
              </a:rPr>
              <a:t>sqft_living</a:t>
            </a:r>
            <a:r>
              <a:rPr lang="en-US" sz="3200" b="1" dirty="0">
                <a:solidFill>
                  <a:srgbClr val="FF0000"/>
                </a:solidFill>
                <a:latin typeface="Menlo"/>
              </a:rPr>
              <a:t>'] - row['</a:t>
            </a:r>
            <a:r>
              <a:rPr lang="en-US" sz="3200" b="1" dirty="0" err="1">
                <a:solidFill>
                  <a:srgbClr val="FF0000"/>
                </a:solidFill>
                <a:latin typeface="Menlo"/>
              </a:rPr>
              <a:t>sqft_above</a:t>
            </a:r>
            <a:r>
              <a:rPr lang="en-US" sz="3200" b="1" dirty="0">
                <a:solidFill>
                  <a:srgbClr val="FF0000"/>
                </a:solidFill>
                <a:latin typeface="Menlo"/>
              </a:rPr>
              <a:t>'], axis=1)</a:t>
            </a:r>
          </a:p>
          <a:p>
            <a:endParaRPr lang="en-US" sz="2000">
              <a:solidFill>
                <a:srgbClr val="CCCCCC"/>
              </a:solidFill>
              <a:latin typeface="Menl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CC6E1-E886-066D-28A9-E2D0BBE80AC0}"/>
              </a:ext>
            </a:extLst>
          </p:cNvPr>
          <p:cNvSpPr txBox="1"/>
          <p:nvPr/>
        </p:nvSpPr>
        <p:spPr>
          <a:xfrm>
            <a:off x="11361574" y="6436796"/>
            <a:ext cx="7519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6/21</a:t>
            </a:r>
          </a:p>
        </p:txBody>
      </p:sp>
    </p:spTree>
    <p:extLst>
      <p:ext uri="{BB962C8B-B14F-4D97-AF65-F5344CB8AC3E}">
        <p14:creationId xmlns:p14="http://schemas.microsoft.com/office/powerpoint/2010/main" val="37178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12440-FFC0-9B32-4A91-69065B004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4B9B3-1CA9-AF33-B922-82F84C0D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66" y="365125"/>
            <a:ext cx="12196660" cy="1339940"/>
          </a:xfrm>
          <a:solidFill>
            <a:schemeClr val="bg2">
              <a:lumMod val="75000"/>
            </a:schemeClr>
          </a:solidFill>
        </p:spPr>
        <p:txBody>
          <a:bodyPr/>
          <a:lstStyle/>
          <a:p>
            <a:r>
              <a:rPr lang="en-US" sz="3200">
                <a:latin typeface="Arial"/>
                <a:cs typeface="Arial"/>
              </a:rPr>
              <a:t>Impute missing values in </a:t>
            </a:r>
            <a:r>
              <a:rPr lang="en-US" sz="3200" err="1">
                <a:latin typeface="Arial"/>
                <a:cs typeface="Arial"/>
              </a:rPr>
              <a:t>yr_renovated</a:t>
            </a:r>
            <a:r>
              <a:rPr lang="en-US" sz="3200">
                <a:latin typeface="Arial"/>
                <a:cs typeface="Arial"/>
              </a:rPr>
              <a:t> column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F284EE-2CA8-CE84-087B-CE3D6EDD6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3" y="2271323"/>
            <a:ext cx="11996467" cy="39056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3000" b="1" dirty="0">
                <a:solidFill>
                  <a:srgbClr val="2C2C36"/>
                </a:solidFill>
                <a:latin typeface="Arial"/>
                <a:ea typeface="+mn-lt"/>
                <a:cs typeface="+mn-lt"/>
              </a:rPr>
              <a:t>Missing values in </a:t>
            </a:r>
            <a:r>
              <a:rPr lang="en-US" sz="3000" b="1" err="1">
                <a:solidFill>
                  <a:srgbClr val="615CED"/>
                </a:solidFill>
                <a:latin typeface="Arial"/>
                <a:cs typeface="Arial"/>
              </a:rPr>
              <a:t>yr_renovated</a:t>
            </a:r>
            <a:r>
              <a:rPr lang="en-US" sz="3000" b="1" dirty="0">
                <a:solidFill>
                  <a:srgbClr val="2C2C36"/>
                </a:solidFill>
                <a:latin typeface="Arial"/>
                <a:ea typeface="+mn-lt"/>
                <a:cs typeface="+mn-lt"/>
              </a:rPr>
              <a:t> likely indicate that the house was never renovated.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3A8D57-2B69-7BBC-6E47-1FFC192778E8}"/>
              </a:ext>
            </a:extLst>
          </p:cNvPr>
          <p:cNvSpPr txBox="1"/>
          <p:nvPr/>
        </p:nvSpPr>
        <p:spPr>
          <a:xfrm>
            <a:off x="116457" y="4034287"/>
            <a:ext cx="1205253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latin typeface="Menlo"/>
              </a:rPr>
              <a:t>df</a:t>
            </a:r>
            <a:r>
              <a:rPr lang="en-US" sz="2800" b="1">
                <a:latin typeface="Menlo"/>
              </a:rPr>
              <a:t>['</a:t>
            </a:r>
            <a:r>
              <a:rPr lang="en-US" sz="2800" b="1" err="1">
                <a:latin typeface="Menlo"/>
              </a:rPr>
              <a:t>yr_renovated</a:t>
            </a:r>
            <a:r>
              <a:rPr lang="en-US" sz="2800" b="1">
                <a:latin typeface="Menlo"/>
              </a:rPr>
              <a:t>'].</a:t>
            </a:r>
            <a:r>
              <a:rPr lang="en-US" sz="2800" b="1" err="1">
                <a:latin typeface="Menlo"/>
              </a:rPr>
              <a:t>fillna</a:t>
            </a:r>
            <a:r>
              <a:rPr lang="en-US" sz="2800" b="1">
                <a:latin typeface="Menlo"/>
              </a:rPr>
              <a:t>(</a:t>
            </a:r>
            <a:r>
              <a:rPr lang="en-US" sz="2800" b="1" err="1">
                <a:latin typeface="Menlo"/>
              </a:rPr>
              <a:t>df</a:t>
            </a:r>
            <a:r>
              <a:rPr lang="en-US" sz="2800" b="1">
                <a:latin typeface="Menlo"/>
              </a:rPr>
              <a:t>['</a:t>
            </a:r>
            <a:r>
              <a:rPr lang="en-US" sz="2800" b="1" err="1">
                <a:latin typeface="Menlo"/>
              </a:rPr>
              <a:t>yr_built</a:t>
            </a:r>
            <a:r>
              <a:rPr lang="en-US" sz="2800" b="1">
                <a:latin typeface="Menlo"/>
              </a:rPr>
              <a:t>'], </a:t>
            </a:r>
            <a:r>
              <a:rPr lang="en-US" sz="2800" b="1" err="1">
                <a:latin typeface="Menlo"/>
              </a:rPr>
              <a:t>inplace</a:t>
            </a:r>
            <a:r>
              <a:rPr lang="en-US" sz="2800" b="1">
                <a:latin typeface="Menlo"/>
              </a:rPr>
              <a:t>=True)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FA6779-AAB3-CE41-6A7E-05ADF0D9A96E}"/>
              </a:ext>
            </a:extLst>
          </p:cNvPr>
          <p:cNvSpPr txBox="1"/>
          <p:nvPr/>
        </p:nvSpPr>
        <p:spPr>
          <a:xfrm>
            <a:off x="11361574" y="6436796"/>
            <a:ext cx="7519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7/21</a:t>
            </a:r>
          </a:p>
        </p:txBody>
      </p:sp>
    </p:spTree>
    <p:extLst>
      <p:ext uri="{BB962C8B-B14F-4D97-AF65-F5344CB8AC3E}">
        <p14:creationId xmlns:p14="http://schemas.microsoft.com/office/powerpoint/2010/main" val="1187413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A8BB8-310F-617C-7DAE-A10A148E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9" y="365125"/>
            <a:ext cx="12178142" cy="1340955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en-US" sz="3600">
                <a:latin typeface="Arial"/>
                <a:cs typeface="Arial"/>
              </a:rPr>
              <a:t>Check all columns that should not be zero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CA51F7-EB6A-F059-EC06-C363B664F9EF}"/>
              </a:ext>
            </a:extLst>
          </p:cNvPr>
          <p:cNvSpPr txBox="1"/>
          <p:nvPr/>
        </p:nvSpPr>
        <p:spPr>
          <a:xfrm>
            <a:off x="353683" y="2503099"/>
            <a:ext cx="1148463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 err="1">
                <a:latin typeface="Menlo"/>
              </a:rPr>
              <a:t>check_for_zero</a:t>
            </a:r>
            <a:r>
              <a:rPr lang="en-US" sz="3200" b="1" dirty="0">
                <a:latin typeface="Menlo"/>
              </a:rPr>
              <a:t> = ['bedrooms', 'bathrooms', '</a:t>
            </a:r>
            <a:r>
              <a:rPr lang="en-US" sz="3200" b="1" dirty="0" err="1">
                <a:latin typeface="Menlo"/>
              </a:rPr>
              <a:t>sqft_living</a:t>
            </a:r>
            <a:r>
              <a:rPr lang="en-US" sz="3200" b="1" dirty="0">
                <a:latin typeface="Menlo"/>
              </a:rPr>
              <a:t>', '</a:t>
            </a:r>
            <a:r>
              <a:rPr lang="en-US" sz="3200" b="1" dirty="0" err="1">
                <a:latin typeface="Menlo"/>
              </a:rPr>
              <a:t>sqft_lot</a:t>
            </a:r>
            <a:r>
              <a:rPr lang="en-US" sz="3200" b="1" dirty="0">
                <a:latin typeface="Menlo"/>
              </a:rPr>
              <a:t>', 'floors', 'sqft_above','</a:t>
            </a:r>
            <a:r>
              <a:rPr lang="en-US" sz="3200" b="1" dirty="0" err="1">
                <a:latin typeface="Menlo"/>
              </a:rPr>
              <a:t>yr_built</a:t>
            </a:r>
            <a:r>
              <a:rPr lang="en-US" sz="3200" b="1" dirty="0">
                <a:latin typeface="Menlo"/>
              </a:rPr>
              <a:t>', '</a:t>
            </a:r>
            <a:r>
              <a:rPr lang="en-US" sz="3200" b="1" dirty="0" err="1">
                <a:latin typeface="Menlo"/>
              </a:rPr>
              <a:t>yr_renovated</a:t>
            </a:r>
            <a:r>
              <a:rPr lang="en-US" sz="3200" b="1" dirty="0">
                <a:latin typeface="Menlo"/>
              </a:rPr>
              <a:t>', '</a:t>
            </a:r>
            <a:r>
              <a:rPr lang="en-US" sz="3200" b="1" dirty="0" err="1">
                <a:latin typeface="Menlo"/>
              </a:rPr>
              <a:t>zipcode</a:t>
            </a:r>
            <a:r>
              <a:rPr lang="en-US" sz="3200" b="1" dirty="0">
                <a:latin typeface="Menlo"/>
              </a:rPr>
              <a:t>', '</a:t>
            </a:r>
            <a:r>
              <a:rPr lang="en-US" sz="3200" b="1" dirty="0" err="1">
                <a:latin typeface="Menlo"/>
              </a:rPr>
              <a:t>lat</a:t>
            </a:r>
            <a:r>
              <a:rPr lang="en-US" sz="3200" b="1" dirty="0">
                <a:latin typeface="Menlo"/>
              </a:rPr>
              <a:t>', 'long','sqft_living15', 'sqft_lot15', 'price']</a:t>
            </a:r>
            <a:endParaRPr lang="en-US" sz="3200" b="1" dirty="0"/>
          </a:p>
          <a:p>
            <a:endParaRPr lang="en-US">
              <a:solidFill>
                <a:srgbClr val="CCCCCC"/>
              </a:solidFill>
              <a:latin typeface="Menl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40E34C-400C-9FCB-042D-08138904F87D}"/>
              </a:ext>
            </a:extLst>
          </p:cNvPr>
          <p:cNvSpPr txBox="1"/>
          <p:nvPr/>
        </p:nvSpPr>
        <p:spPr>
          <a:xfrm>
            <a:off x="11361574" y="6436796"/>
            <a:ext cx="7519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8/21</a:t>
            </a:r>
          </a:p>
        </p:txBody>
      </p:sp>
    </p:spTree>
    <p:extLst>
      <p:ext uri="{BB962C8B-B14F-4D97-AF65-F5344CB8AC3E}">
        <p14:creationId xmlns:p14="http://schemas.microsoft.com/office/powerpoint/2010/main" val="30458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FED1E-2C32-70E4-6E6B-903C3531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466" y="365125"/>
            <a:ext cx="12201234" cy="1340955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/>
              <a:t>Columns Data Types</a:t>
            </a:r>
          </a:p>
        </p:txBody>
      </p:sp>
      <p:pic>
        <p:nvPicPr>
          <p:cNvPr id="4" name="Content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1D44F02-235A-B3BD-804D-02183D91D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337" b="47043"/>
          <a:stretch>
            <a:fillRect/>
          </a:stretch>
        </p:blipFill>
        <p:spPr>
          <a:xfrm>
            <a:off x="291386" y="1990076"/>
            <a:ext cx="3949273" cy="4534967"/>
          </a:xfrm>
          <a:prstGeom prst="rect">
            <a:avLst/>
          </a:prstGeom>
        </p:spPr>
      </p:pic>
      <p:pic>
        <p:nvPicPr>
          <p:cNvPr id="6" name="Content Placeholder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9B3DC9D0-1208-2994-E38F-D05065029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519" b="-92"/>
          <a:stretch>
            <a:fillRect/>
          </a:stretch>
        </p:blipFill>
        <p:spPr>
          <a:xfrm>
            <a:off x="6155920" y="2004341"/>
            <a:ext cx="4341814" cy="4524940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C2651BE-8DFB-BEED-CBCA-318592BC50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5122" t="-68" r="-163" b="47046"/>
          <a:stretch>
            <a:fillRect/>
          </a:stretch>
        </p:blipFill>
        <p:spPr>
          <a:xfrm>
            <a:off x="4257726" y="1979711"/>
            <a:ext cx="1247012" cy="4552609"/>
          </a:xfrm>
          <a:prstGeom prst="rect">
            <a:avLst/>
          </a:prstGeom>
        </p:spPr>
      </p:pic>
      <p:pic>
        <p:nvPicPr>
          <p:cNvPr id="8" name="Picture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C7868C4-F43C-F300-EE96-35631996A16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552" t="52074" r="-299" b="-288"/>
          <a:stretch>
            <a:fillRect/>
          </a:stretch>
        </p:blipFill>
        <p:spPr>
          <a:xfrm>
            <a:off x="10534969" y="1993126"/>
            <a:ext cx="1397213" cy="45502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B21DBA-97F1-5E98-D8F5-C8B7455B9C06}"/>
              </a:ext>
            </a:extLst>
          </p:cNvPr>
          <p:cNvSpPr txBox="1"/>
          <p:nvPr/>
        </p:nvSpPr>
        <p:spPr>
          <a:xfrm>
            <a:off x="11361574" y="6436796"/>
            <a:ext cx="75193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000" b="1" dirty="0"/>
              <a:t>9/21</a:t>
            </a:r>
          </a:p>
        </p:txBody>
      </p:sp>
    </p:spTree>
    <p:extLst>
      <p:ext uri="{BB962C8B-B14F-4D97-AF65-F5344CB8AC3E}">
        <p14:creationId xmlns:p14="http://schemas.microsoft.com/office/powerpoint/2010/main" val="400285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EDA Project</vt:lpstr>
      <vt:lpstr>Outline</vt:lpstr>
      <vt:lpstr>Dataset</vt:lpstr>
      <vt:lpstr>Impute missing values in waterfront column</vt:lpstr>
      <vt:lpstr>Impute missing values in view column </vt:lpstr>
      <vt:lpstr>Impute missing values in sqft_basement column </vt:lpstr>
      <vt:lpstr>Impute missing values in yr_renovated column </vt:lpstr>
      <vt:lpstr>Check all columns that should not be zero</vt:lpstr>
      <vt:lpstr>Columns Data Types</vt:lpstr>
      <vt:lpstr>Hypothesis</vt:lpstr>
      <vt:lpstr>The price of a house does not depend significantly on whether it is located near other expensive houses</vt:lpstr>
      <vt:lpstr>The price of a house does not depend significantly on whether it is located near other expensive houses</vt:lpstr>
      <vt:lpstr>The price of a house does not depend significantly on whether it is located near other expensive houses</vt:lpstr>
      <vt:lpstr>2. Older built/renovated houses are higher prices.</vt:lpstr>
      <vt:lpstr>2. Older built/renovated houses are higher prices.</vt:lpstr>
      <vt:lpstr>3. More bedrooms does not mean higher price.</vt:lpstr>
      <vt:lpstr>3. More bedrooms does not mean higher price.</vt:lpstr>
      <vt:lpstr>The client</vt:lpstr>
      <vt:lpstr>Recommendations for The client</vt:lpstr>
      <vt:lpstr>Recommendations for The client</vt:lpstr>
      <vt:lpstr>Recommendations for The client</vt:lpstr>
      <vt:lpstr>The End   Time for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141</cp:revision>
  <dcterms:created xsi:type="dcterms:W3CDTF">2025-07-09T13:47:41Z</dcterms:created>
  <dcterms:modified xsi:type="dcterms:W3CDTF">2025-07-11T09:16:13Z</dcterms:modified>
</cp:coreProperties>
</file>