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58" r:id="rId4"/>
    <p:sldId id="299" r:id="rId5"/>
    <p:sldId id="301" r:id="rId6"/>
    <p:sldId id="303" r:id="rId7"/>
    <p:sldId id="311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00" r:id="rId35"/>
    <p:sldId id="256" r:id="rId36"/>
    <p:sldId id="257" r:id="rId37"/>
    <p:sldId id="298" r:id="rId38"/>
    <p:sldId id="259" r:id="rId39"/>
    <p:sldId id="260" r:id="rId40"/>
    <p:sldId id="261" r:id="rId41"/>
    <p:sldId id="275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6" r:id="rId56"/>
    <p:sldId id="278" r:id="rId57"/>
    <p:sldId id="277" r:id="rId58"/>
    <p:sldId id="279" r:id="rId59"/>
    <p:sldId id="280" r:id="rId60"/>
    <p:sldId id="281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2016. 07. 08.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BREADTH FIRST SEARCH</a:t>
            </a:r>
            <a:endParaRPr lang="hu-HU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err="1" smtClean="0"/>
              <a:t>bfs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348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706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G F B }      </a:t>
            </a:r>
            <a:r>
              <a:rPr lang="hu-HU" dirty="0" err="1" smtClean="0"/>
              <a:t>node</a:t>
            </a:r>
            <a:r>
              <a:rPr lang="hu-HU" dirty="0" smtClean="0"/>
              <a:t> G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visited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33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G F </a:t>
            </a:r>
            <a:r>
              <a:rPr lang="hu-HU" b="1" dirty="0" smtClean="0">
                <a:solidFill>
                  <a:srgbClr val="FF0000"/>
                </a:solidFill>
              </a:rPr>
              <a:t>B</a:t>
            </a:r>
            <a:r>
              <a:rPr lang="hu-HU" dirty="0" smtClean="0"/>
              <a:t> }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B and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children</a:t>
            </a:r>
            <a:r>
              <a:rPr lang="hu-HU" dirty="0" smtClean="0">
                <a:sym typeface="Wingdings" panose="05000000000000000000" pitchFamily="2" charset="2"/>
              </a:rPr>
              <a:t> +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45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G F }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G and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children</a:t>
            </a:r>
            <a:r>
              <a:rPr lang="hu-HU" dirty="0" smtClean="0">
                <a:sym typeface="Wingdings" panose="05000000000000000000" pitchFamily="2" charset="2"/>
              </a:rPr>
              <a:t> +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31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C G F }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G and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children</a:t>
            </a:r>
            <a:r>
              <a:rPr lang="hu-HU" dirty="0" smtClean="0">
                <a:sym typeface="Wingdings" panose="05000000000000000000" pitchFamily="2" charset="2"/>
              </a:rPr>
              <a:t> +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65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5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D C G F }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G and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children</a:t>
            </a:r>
            <a:r>
              <a:rPr lang="hu-HU" dirty="0" smtClean="0">
                <a:sym typeface="Wingdings" panose="05000000000000000000" pitchFamily="2" charset="2"/>
              </a:rPr>
              <a:t> +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19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D C G </a:t>
            </a:r>
            <a:r>
              <a:rPr lang="hu-HU" b="1" dirty="0" smtClean="0">
                <a:solidFill>
                  <a:srgbClr val="FF0000"/>
                </a:solidFill>
              </a:rPr>
              <a:t>F</a:t>
            </a:r>
            <a:r>
              <a:rPr lang="hu-HU" dirty="0" smtClean="0"/>
              <a:t>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28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D C G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0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D C </a:t>
            </a:r>
            <a:r>
              <a:rPr lang="hu-HU" b="1" dirty="0" smtClean="0">
                <a:solidFill>
                  <a:srgbClr val="FF0000"/>
                </a:solidFill>
              </a:rPr>
              <a:t>G</a:t>
            </a:r>
            <a:r>
              <a:rPr lang="hu-HU" dirty="0" smtClean="0"/>
              <a:t>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25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D C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60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H D C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53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?</a:t>
            </a:r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dirty="0" err="1" smtClean="0"/>
              <a:t>graph</a:t>
            </a:r>
            <a:r>
              <a:rPr lang="hu-HU" dirty="0" smtClean="0"/>
              <a:t> and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visit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BFS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vertex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exactly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once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neighbours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neighbours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new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vertices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Running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time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complexity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  <a:r>
              <a:rPr lang="hu-HU" b="1" dirty="0" smtClean="0">
                <a:sym typeface="Wingdings" panose="05000000000000000000" pitchFamily="2" charset="2"/>
              </a:rPr>
              <a:t>O(V+E)</a:t>
            </a:r>
          </a:p>
          <a:p>
            <a:r>
              <a:rPr lang="hu-HU" dirty="0" err="1" smtClean="0"/>
              <a:t>Memory</a:t>
            </a:r>
            <a:r>
              <a:rPr lang="hu-HU" dirty="0" smtClean="0"/>
              <a:t> </a:t>
            </a:r>
            <a:r>
              <a:rPr lang="hu-HU" dirty="0" err="1" smtClean="0"/>
              <a:t>complexity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lots</a:t>
            </a:r>
            <a:r>
              <a:rPr lang="hu-HU" dirty="0" smtClean="0"/>
              <a:t> of </a:t>
            </a:r>
            <a:r>
              <a:rPr lang="hu-HU" dirty="0" err="1" smtClean="0"/>
              <a:t>references</a:t>
            </a:r>
            <a:endParaRPr lang="hu-HU" dirty="0" smtClean="0"/>
          </a:p>
          <a:p>
            <a:r>
              <a:rPr lang="hu-HU" dirty="0" err="1" smtClean="0"/>
              <a:t>Thats</a:t>
            </a:r>
            <a:r>
              <a:rPr lang="hu-HU" dirty="0" smtClean="0"/>
              <a:t> </a:t>
            </a:r>
            <a:r>
              <a:rPr lang="hu-HU" dirty="0" err="1" smtClean="0"/>
              <a:t>why</a:t>
            </a:r>
            <a:r>
              <a:rPr lang="hu-HU" dirty="0" smtClean="0"/>
              <a:t> DFS is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preferred</a:t>
            </a:r>
            <a:endParaRPr lang="hu-HU" dirty="0" smtClean="0"/>
          </a:p>
          <a:p>
            <a:r>
              <a:rPr lang="hu-HU" dirty="0" smtClean="0"/>
              <a:t>BUT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constructs</a:t>
            </a:r>
            <a:r>
              <a:rPr lang="hu-HU" dirty="0" smtClean="0"/>
              <a:t> a </a:t>
            </a:r>
            <a:r>
              <a:rPr lang="hu-HU" dirty="0" err="1" smtClean="0"/>
              <a:t>shortest</a:t>
            </a:r>
            <a:r>
              <a:rPr lang="hu-HU" dirty="0" smtClean="0"/>
              <a:t> </a:t>
            </a:r>
            <a:r>
              <a:rPr lang="hu-HU" dirty="0" err="1" smtClean="0"/>
              <a:t>path</a:t>
            </a:r>
            <a:r>
              <a:rPr lang="hu-HU" dirty="0" smtClean="0"/>
              <a:t>: </a:t>
            </a:r>
            <a:r>
              <a:rPr lang="hu-HU" dirty="0" err="1" smtClean="0"/>
              <a:t>Dijkstra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BFS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equal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16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H D </a:t>
            </a:r>
            <a:r>
              <a:rPr lang="hu-HU" b="1" dirty="0" smtClean="0">
                <a:solidFill>
                  <a:srgbClr val="FF0000"/>
                </a:solidFill>
              </a:rPr>
              <a:t>C</a:t>
            </a:r>
            <a:r>
              <a:rPr lang="hu-HU" dirty="0" smtClean="0"/>
              <a:t>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67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H D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26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H </a:t>
            </a:r>
            <a:r>
              <a:rPr lang="hu-HU" b="1" dirty="0" smtClean="0">
                <a:solidFill>
                  <a:srgbClr val="FF0000"/>
                </a:solidFill>
              </a:rPr>
              <a:t>D</a:t>
            </a:r>
            <a:r>
              <a:rPr lang="hu-HU" dirty="0" smtClean="0"/>
              <a:t>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10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H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94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E H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0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E </a:t>
            </a:r>
            <a:r>
              <a:rPr lang="hu-HU" b="1" dirty="0" smtClean="0">
                <a:solidFill>
                  <a:srgbClr val="FF0000"/>
                </a:solidFill>
              </a:rPr>
              <a:t>H</a:t>
            </a:r>
            <a:r>
              <a:rPr lang="hu-HU" dirty="0" smtClean="0"/>
              <a:t>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10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E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24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</a:t>
            </a:r>
            <a:r>
              <a:rPr lang="hu-HU" b="1" dirty="0" smtClean="0">
                <a:solidFill>
                  <a:srgbClr val="FF0000"/>
                </a:solidFill>
              </a:rPr>
              <a:t>E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37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548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Queue: {  }   </a:t>
            </a:r>
            <a:r>
              <a:rPr lang="hu-HU" dirty="0" smtClean="0"/>
              <a:t>the </a:t>
            </a:r>
            <a:r>
              <a:rPr lang="hu-HU" dirty="0" smtClean="0"/>
              <a:t>queue is empty </a:t>
            </a:r>
            <a:r>
              <a:rPr lang="hu-HU" dirty="0" smtClean="0">
                <a:sym typeface="Wingdings" panose="05000000000000000000" pitchFamily="2" charset="2"/>
              </a:rPr>
              <a:t>  </a:t>
            </a:r>
            <a:r>
              <a:rPr lang="hu-HU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FINISHED</a:t>
            </a:r>
            <a:r>
              <a:rPr lang="hu-HU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82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7048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6" name="Szövegdoboz 5"/>
          <p:cNvSpPr txBox="1"/>
          <p:nvPr/>
        </p:nvSpPr>
        <p:spPr>
          <a:xfrm>
            <a:off x="646111" y="1739910"/>
            <a:ext cx="59795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fs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 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queue.enqueue(vertex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empty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queue.dequeue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is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v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queue.enqueue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(v)</a:t>
            </a: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                                </a:t>
            </a:r>
            <a:r>
              <a:rPr lang="hu-HU" b="1" dirty="0" smtClean="0">
                <a:solidFill>
                  <a:srgbClr val="FFFF00"/>
                </a:solidFill>
              </a:rPr>
              <a:t>ITERATION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774498" y="1853248"/>
            <a:ext cx="559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an </a:t>
            </a:r>
            <a:r>
              <a:rPr lang="hu-HU" dirty="0" err="1" smtClean="0"/>
              <a:t>empty</a:t>
            </a:r>
            <a:r>
              <a:rPr lang="hu-HU" dirty="0" smtClean="0"/>
              <a:t> </a:t>
            </a:r>
            <a:r>
              <a:rPr lang="hu-HU" dirty="0" err="1" smtClean="0"/>
              <a:t>queue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beginning</a:t>
            </a:r>
            <a:endParaRPr lang="hu-HU" dirty="0" smtClean="0"/>
          </a:p>
          <a:p>
            <a:r>
              <a:rPr lang="hu-HU" dirty="0"/>
              <a:t>a</a:t>
            </a:r>
            <a:r>
              <a:rPr lang="hu-HU" dirty="0" smtClean="0"/>
              <a:t>nd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checking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visited</a:t>
            </a:r>
            <a:endParaRPr lang="hu-HU" dirty="0" smtClean="0"/>
          </a:p>
          <a:p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endParaRPr lang="hu-HU" dirty="0" smtClean="0"/>
          </a:p>
          <a:p>
            <a:r>
              <a:rPr lang="hu-HU" dirty="0" smtClean="0"/>
              <a:t>   ~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iterating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/>
              <a:t> </a:t>
            </a:r>
            <a:r>
              <a:rPr lang="hu-HU" dirty="0" err="1" smtClean="0"/>
              <a:t>queue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empty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49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2649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7950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2002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0414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Applications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artificial</a:t>
            </a:r>
            <a:r>
              <a:rPr lang="hu-HU" dirty="0" smtClean="0"/>
              <a:t> </a:t>
            </a:r>
            <a:r>
              <a:rPr lang="hu-HU" dirty="0" err="1" smtClean="0"/>
              <a:t>intelligence</a:t>
            </a:r>
            <a:r>
              <a:rPr lang="hu-HU" dirty="0" smtClean="0"/>
              <a:t> / 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prove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important</a:t>
            </a:r>
            <a:r>
              <a:rPr lang="hu-HU" dirty="0" smtClean="0"/>
              <a:t>: </a:t>
            </a:r>
            <a:r>
              <a:rPr lang="hu-HU" dirty="0" err="1" smtClean="0"/>
              <a:t>robots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discover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surrounding</a:t>
            </a:r>
            <a:r>
              <a:rPr lang="hu-HU" dirty="0" smtClean="0"/>
              <a:t> more </a:t>
            </a:r>
            <a:r>
              <a:rPr lang="hu-HU" dirty="0" err="1" smtClean="0"/>
              <a:t>easily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BFS </a:t>
            </a:r>
            <a:r>
              <a:rPr lang="hu-HU" dirty="0" err="1" smtClean="0"/>
              <a:t>than</a:t>
            </a:r>
            <a:r>
              <a:rPr lang="hu-HU" dirty="0" smtClean="0"/>
              <a:t> DFS</a:t>
            </a:r>
          </a:p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maximum flow: </a:t>
            </a:r>
            <a:r>
              <a:rPr lang="hu-HU" dirty="0" err="1" smtClean="0"/>
              <a:t>Edmonds-Karp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uses</a:t>
            </a:r>
            <a:r>
              <a:rPr lang="hu-HU" dirty="0" smtClean="0"/>
              <a:t> BFS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augmenting</a:t>
            </a:r>
            <a:r>
              <a:rPr lang="hu-HU" dirty="0" smtClean="0"/>
              <a:t> </a:t>
            </a:r>
            <a:r>
              <a:rPr lang="hu-HU" dirty="0" err="1" smtClean="0"/>
              <a:t>paths</a:t>
            </a:r>
            <a:endParaRPr lang="hu-HU" dirty="0" smtClean="0"/>
          </a:p>
          <a:p>
            <a:r>
              <a:rPr lang="hu-HU" dirty="0" err="1" smtClean="0"/>
              <a:t>Cheyen’s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help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maintain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references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heap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uses</a:t>
            </a:r>
            <a:r>
              <a:rPr lang="hu-HU" dirty="0" smtClean="0">
                <a:sym typeface="Wingdings" panose="05000000000000000000" pitchFamily="2" charset="2"/>
              </a:rPr>
              <a:t> BFS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detect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references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heap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Serialization</a:t>
            </a:r>
            <a:r>
              <a:rPr lang="hu-HU" dirty="0" smtClean="0">
                <a:sym typeface="Wingdings" panose="05000000000000000000" pitchFamily="2" charset="2"/>
              </a:rPr>
              <a:t> / </a:t>
            </a:r>
            <a:r>
              <a:rPr lang="hu-HU" dirty="0" err="1" smtClean="0">
                <a:sym typeface="Wingdings" panose="05000000000000000000" pitchFamily="2" charset="2"/>
              </a:rPr>
              <a:t>deserialization</a:t>
            </a:r>
            <a:r>
              <a:rPr lang="hu-HU" dirty="0" smtClean="0">
                <a:sym typeface="Wingdings" panose="05000000000000000000" pitchFamily="2" charset="2"/>
              </a:rPr>
              <a:t> of a </a:t>
            </a:r>
            <a:r>
              <a:rPr lang="hu-HU" dirty="0" err="1" smtClean="0">
                <a:sym typeface="Wingdings" panose="05000000000000000000" pitchFamily="2" charset="2"/>
              </a:rPr>
              <a:t>tree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like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structure</a:t>
            </a:r>
            <a:r>
              <a:rPr lang="hu-HU" dirty="0" smtClean="0">
                <a:sym typeface="Wingdings" panose="05000000000000000000" pitchFamily="2" charset="2"/>
              </a:rPr>
              <a:t> (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example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order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matter</a:t>
            </a:r>
            <a:r>
              <a:rPr lang="hu-HU" dirty="0" smtClean="0">
                <a:sym typeface="Wingdings" panose="05000000000000000000" pitchFamily="2" charset="2"/>
              </a:rPr>
              <a:t> ) 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allows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tree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be </a:t>
            </a:r>
            <a:r>
              <a:rPr lang="hu-HU" dirty="0" err="1" smtClean="0">
                <a:sym typeface="Wingdings" panose="05000000000000000000" pitchFamily="2" charset="2"/>
              </a:rPr>
              <a:t>reconstructed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an </a:t>
            </a:r>
            <a:r>
              <a:rPr lang="hu-HU" dirty="0" err="1" smtClean="0">
                <a:sym typeface="Wingdings" panose="05000000000000000000" pitchFamily="2" charset="2"/>
              </a:rPr>
              <a:t>efficient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manner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51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DEPTH FIRST SEARCH</a:t>
            </a:r>
            <a:endParaRPr lang="hu-HU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err="1" smtClean="0"/>
              <a:t>dfs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Depth-first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Depth-first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is a </a:t>
            </a:r>
            <a:r>
              <a:rPr lang="hu-HU" dirty="0" err="1" smtClean="0"/>
              <a:t>widely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besides</a:t>
            </a:r>
            <a:r>
              <a:rPr lang="hu-HU" dirty="0" smtClean="0"/>
              <a:t> </a:t>
            </a:r>
            <a:r>
              <a:rPr lang="hu-HU" dirty="0" err="1" smtClean="0"/>
              <a:t>breadth-first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investigated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strategy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solving</a:t>
            </a:r>
            <a:r>
              <a:rPr lang="hu-HU" dirty="0" smtClean="0"/>
              <a:t> </a:t>
            </a:r>
            <a:r>
              <a:rPr lang="hu-HU" dirty="0" err="1" smtClean="0"/>
              <a:t>mazes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Trémaux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19th </a:t>
            </a:r>
            <a:r>
              <a:rPr lang="hu-HU" dirty="0" err="1" smtClean="0"/>
              <a:t>century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explores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far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along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branch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backtracking</a:t>
            </a:r>
            <a:r>
              <a:rPr lang="hu-HU" dirty="0" smtClean="0"/>
              <a:t> // BFS </a:t>
            </a:r>
            <a:r>
              <a:rPr lang="hu-HU" dirty="0" err="1" smtClean="0"/>
              <a:t>was</a:t>
            </a:r>
            <a:r>
              <a:rPr lang="hu-HU" dirty="0" smtClean="0"/>
              <a:t> a </a:t>
            </a:r>
            <a:r>
              <a:rPr lang="hu-HU" dirty="0" err="1" smtClean="0"/>
              <a:t>layer-by-layer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endParaRPr lang="hu-HU" dirty="0" smtClean="0"/>
          </a:p>
          <a:p>
            <a:r>
              <a:rPr lang="hu-HU" dirty="0" smtClean="0"/>
              <a:t>Time </a:t>
            </a:r>
            <a:r>
              <a:rPr lang="hu-HU" dirty="0" err="1" smtClean="0"/>
              <a:t>complexity</a:t>
            </a:r>
            <a:r>
              <a:rPr lang="hu-HU" dirty="0" smtClean="0"/>
              <a:t> of </a:t>
            </a:r>
            <a:r>
              <a:rPr lang="hu-HU" dirty="0" err="1" smtClean="0"/>
              <a:t>traversing</a:t>
            </a:r>
            <a:r>
              <a:rPr lang="hu-HU" dirty="0" smtClean="0"/>
              <a:t> a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DFS: </a:t>
            </a:r>
            <a:r>
              <a:rPr lang="hu-HU" b="1" dirty="0" smtClean="0"/>
              <a:t>O(V+E)</a:t>
            </a:r>
          </a:p>
          <a:p>
            <a:r>
              <a:rPr lang="hu-HU" dirty="0" err="1" smtClean="0"/>
              <a:t>Memory</a:t>
            </a:r>
            <a:r>
              <a:rPr lang="hu-HU" dirty="0" smtClean="0"/>
              <a:t> </a:t>
            </a:r>
            <a:r>
              <a:rPr lang="hu-HU" dirty="0" err="1" smtClean="0"/>
              <a:t>complexity</a:t>
            </a:r>
            <a:r>
              <a:rPr lang="hu-HU" dirty="0" smtClean="0"/>
              <a:t>: a bit </a:t>
            </a:r>
            <a:r>
              <a:rPr lang="hu-HU" dirty="0" err="1" smtClean="0"/>
              <a:t>better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of BFS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4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err="1" smtClean="0"/>
              <a:t>Depth-first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646111" y="1865170"/>
            <a:ext cx="39148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is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(v)</a:t>
            </a:r>
          </a:p>
          <a:p>
            <a:endParaRPr lang="hu-HU" dirty="0"/>
          </a:p>
          <a:p>
            <a:r>
              <a:rPr lang="hu-HU" dirty="0" smtClean="0"/>
              <a:t>	 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RECURSION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783870" y="1865170"/>
            <a:ext cx="56573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stack.push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empty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stack.pop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is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v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stack.push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(v)</a:t>
            </a: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</a:p>
          <a:p>
            <a:endParaRPr lang="hu-HU" dirty="0"/>
          </a:p>
          <a:p>
            <a:r>
              <a:rPr lang="hu-HU" dirty="0" smtClean="0"/>
              <a:t>			  </a:t>
            </a:r>
            <a:r>
              <a:rPr lang="hu-HU" b="1" dirty="0" smtClean="0">
                <a:solidFill>
                  <a:srgbClr val="FFFF00"/>
                </a:solidFill>
              </a:rPr>
              <a:t>ITERATION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07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5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26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 smtClean="0"/>
              <a:t>unmarked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9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88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77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16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59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42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7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76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62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02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A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1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87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00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8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12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4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32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37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00B050"/>
                </a:solidFill>
              </a:rPr>
              <a:t>FINISHED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797468" y="5298510"/>
            <a:ext cx="499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There</a:t>
            </a:r>
            <a:r>
              <a:rPr lang="hu-HU" dirty="0" smtClean="0"/>
              <a:t> is no </a:t>
            </a:r>
            <a:r>
              <a:rPr lang="hu-HU" dirty="0" err="1" smtClean="0"/>
              <a:t>unvisited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starting</a:t>
            </a:r>
          </a:p>
          <a:p>
            <a:r>
              <a:rPr lang="hu-HU" dirty="0" err="1"/>
              <a:t>v</a:t>
            </a:r>
            <a:r>
              <a:rPr lang="hu-HU" dirty="0" err="1" smtClean="0"/>
              <a:t>ertex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means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56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Applications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Topological</a:t>
            </a:r>
            <a:r>
              <a:rPr lang="hu-HU" dirty="0" smtClean="0"/>
              <a:t> </a:t>
            </a:r>
            <a:r>
              <a:rPr lang="hu-HU" dirty="0" err="1" smtClean="0"/>
              <a:t>ordering</a:t>
            </a:r>
            <a:endParaRPr lang="hu-HU" dirty="0" smtClean="0"/>
          </a:p>
          <a:p>
            <a:r>
              <a:rPr lang="hu-HU" dirty="0" err="1" smtClean="0"/>
              <a:t>Kosaraju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strongly</a:t>
            </a:r>
            <a:r>
              <a:rPr lang="hu-HU" dirty="0" smtClean="0"/>
              <a:t> </a:t>
            </a:r>
            <a:r>
              <a:rPr lang="hu-HU" dirty="0" err="1" smtClean="0"/>
              <a:t>connected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proved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be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recommendation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r>
              <a:rPr lang="hu-HU" dirty="0" smtClean="0"/>
              <a:t> ( </a:t>
            </a:r>
            <a:r>
              <a:rPr lang="hu-HU" dirty="0" err="1" smtClean="0"/>
              <a:t>youtube</a:t>
            </a:r>
            <a:r>
              <a:rPr lang="hu-HU" dirty="0" smtClean="0"/>
              <a:t> )</a:t>
            </a:r>
          </a:p>
          <a:p>
            <a:r>
              <a:rPr lang="hu-HU" dirty="0" err="1" smtClean="0"/>
              <a:t>Detecting</a:t>
            </a:r>
            <a:r>
              <a:rPr lang="hu-HU" dirty="0" smtClean="0"/>
              <a:t> </a:t>
            </a:r>
            <a:r>
              <a:rPr lang="hu-HU" dirty="0" err="1" smtClean="0"/>
              <a:t>cycles</a:t>
            </a:r>
            <a:r>
              <a:rPr lang="hu-HU" dirty="0" smtClean="0"/>
              <a:t> ( </a:t>
            </a:r>
            <a:r>
              <a:rPr lang="hu-HU" dirty="0" err="1" smtClean="0"/>
              <a:t>checking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a </a:t>
            </a:r>
            <a:r>
              <a:rPr lang="hu-HU" dirty="0" err="1" smtClean="0"/>
              <a:t>graph</a:t>
            </a:r>
            <a:r>
              <a:rPr lang="hu-HU" dirty="0" smtClean="0"/>
              <a:t> is a DAG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)</a:t>
            </a:r>
          </a:p>
          <a:p>
            <a:r>
              <a:rPr lang="hu-HU" dirty="0" err="1" smtClean="0"/>
              <a:t>Generating</a:t>
            </a:r>
            <a:r>
              <a:rPr lang="hu-HU" dirty="0" smtClean="0"/>
              <a:t> </a:t>
            </a:r>
            <a:r>
              <a:rPr lang="hu-HU" dirty="0" err="1" smtClean="0"/>
              <a:t>mazes</a:t>
            </a:r>
            <a:r>
              <a:rPr lang="hu-HU" dirty="0" smtClean="0"/>
              <a:t> OR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way</a:t>
            </a:r>
            <a:r>
              <a:rPr lang="hu-HU" dirty="0" smtClean="0"/>
              <a:t> out of a </a:t>
            </a:r>
            <a:r>
              <a:rPr lang="hu-HU" dirty="0" err="1" smtClean="0"/>
              <a:t>maze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62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669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 } 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A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37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Revisiting</a:t>
            </a:r>
            <a:r>
              <a:rPr lang="hu-HU" u="sng" dirty="0" smtClean="0"/>
              <a:t> </a:t>
            </a:r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Revisiting</a:t>
            </a:r>
            <a:r>
              <a:rPr lang="hu-HU" u="sng" dirty="0" smtClean="0"/>
              <a:t> </a:t>
            </a:r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Revisiting</a:t>
            </a:r>
            <a:r>
              <a:rPr lang="hu-HU" u="sng" dirty="0" smtClean="0"/>
              <a:t> </a:t>
            </a:r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Revisiting</a:t>
            </a:r>
            <a:r>
              <a:rPr lang="hu-HU" u="sng" dirty="0" smtClean="0"/>
              <a:t> </a:t>
            </a:r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Revisiting</a:t>
            </a:r>
            <a:r>
              <a:rPr lang="hu-HU" u="sng" dirty="0" smtClean="0"/>
              <a:t> </a:t>
            </a:r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77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9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64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78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75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727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} 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A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neighbours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children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node</a:t>
            </a:r>
            <a:r>
              <a:rPr lang="hu-HU" dirty="0" smtClean="0">
                <a:sym typeface="Wingdings" panose="05000000000000000000" pitchFamily="2" charset="2"/>
              </a:rPr>
              <a:t> is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unvisited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enqueue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16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8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96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89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48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655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B }     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B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visited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48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F B }      </a:t>
            </a:r>
            <a:r>
              <a:rPr lang="hu-HU" dirty="0" err="1" smtClean="0"/>
              <a:t>node</a:t>
            </a:r>
            <a:r>
              <a:rPr lang="hu-HU" dirty="0" smtClean="0"/>
              <a:t> F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visited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18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</TotalTime>
  <Words>1524</Words>
  <Application>Microsoft Office PowerPoint</Application>
  <PresentationFormat>Widescreen</PresentationFormat>
  <Paragraphs>717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Century Gothic</vt:lpstr>
      <vt:lpstr>Wingdings</vt:lpstr>
      <vt:lpstr>Wingdings 3</vt:lpstr>
      <vt:lpstr>Ion</vt:lpstr>
      <vt:lpstr>BREADTH FIRST SEARCH</vt:lpstr>
      <vt:lpstr>Breadth-first search</vt:lpstr>
      <vt:lpstr>Breadth-first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DEPTH FIRST SEARCH</vt:lpstr>
      <vt:lpstr>Depth-first search</vt:lpstr>
      <vt:lpstr>Depth-first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Revisiting breadth-first search</vt:lpstr>
      <vt:lpstr>Revisiting breadth-first search</vt:lpstr>
      <vt:lpstr>Revisiting breadth-first search</vt:lpstr>
      <vt:lpstr>Revisiting breadth-first search</vt:lpstr>
      <vt:lpstr>Revisiting breadth-first search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User</cp:lastModifiedBy>
  <cp:revision>54</cp:revision>
  <dcterms:created xsi:type="dcterms:W3CDTF">2015-02-11T17:35:44Z</dcterms:created>
  <dcterms:modified xsi:type="dcterms:W3CDTF">2016-07-08T17:36:56Z</dcterms:modified>
</cp:coreProperties>
</file>