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73AC3DF-C800-4090-B470-E9C78ED19D0A}"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AA114-8F5E-4C24-B22E-845759095EF6}" type="slidenum">
              <a:rPr lang="en-US" smtClean="0"/>
              <a:t>‹#›</a:t>
            </a:fld>
            <a:endParaRPr lang="en-US"/>
          </a:p>
        </p:txBody>
      </p:sp>
    </p:spTree>
    <p:extLst>
      <p:ext uri="{BB962C8B-B14F-4D97-AF65-F5344CB8AC3E}">
        <p14:creationId xmlns:p14="http://schemas.microsoft.com/office/powerpoint/2010/main" val="3847143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73AC3DF-C800-4090-B470-E9C78ED19D0A}"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AA114-8F5E-4C24-B22E-845759095EF6}" type="slidenum">
              <a:rPr lang="en-US" smtClean="0"/>
              <a:t>‹#›</a:t>
            </a:fld>
            <a:endParaRPr lang="en-US"/>
          </a:p>
        </p:txBody>
      </p:sp>
    </p:spTree>
    <p:extLst>
      <p:ext uri="{BB962C8B-B14F-4D97-AF65-F5344CB8AC3E}">
        <p14:creationId xmlns:p14="http://schemas.microsoft.com/office/powerpoint/2010/main" val="291840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73AC3DF-C800-4090-B470-E9C78ED19D0A}"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AA114-8F5E-4C24-B22E-845759095EF6}" type="slidenum">
              <a:rPr lang="en-US" smtClean="0"/>
              <a:t>‹#›</a:t>
            </a:fld>
            <a:endParaRPr lang="en-US"/>
          </a:p>
        </p:txBody>
      </p:sp>
    </p:spTree>
    <p:extLst>
      <p:ext uri="{BB962C8B-B14F-4D97-AF65-F5344CB8AC3E}">
        <p14:creationId xmlns:p14="http://schemas.microsoft.com/office/powerpoint/2010/main" val="731082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73AC3DF-C800-4090-B470-E9C78ED19D0A}"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AA114-8F5E-4C24-B22E-845759095EF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48199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3AC3DF-C800-4090-B470-E9C78ED19D0A}"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AA114-8F5E-4C24-B22E-845759095EF6}" type="slidenum">
              <a:rPr lang="en-US" smtClean="0"/>
              <a:t>‹#›</a:t>
            </a:fld>
            <a:endParaRPr lang="en-US"/>
          </a:p>
        </p:txBody>
      </p:sp>
    </p:spTree>
    <p:extLst>
      <p:ext uri="{BB962C8B-B14F-4D97-AF65-F5344CB8AC3E}">
        <p14:creationId xmlns:p14="http://schemas.microsoft.com/office/powerpoint/2010/main" val="4260174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73AC3DF-C800-4090-B470-E9C78ED19D0A}" type="datetimeFigureOut">
              <a:rPr lang="en-US" smtClean="0"/>
              <a:t>10/9/2017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AA114-8F5E-4C24-B22E-845759095EF6}" type="slidenum">
              <a:rPr lang="en-US" smtClean="0"/>
              <a:t>‹#›</a:t>
            </a:fld>
            <a:endParaRPr lang="en-US"/>
          </a:p>
        </p:txBody>
      </p:sp>
    </p:spTree>
    <p:extLst>
      <p:ext uri="{BB962C8B-B14F-4D97-AF65-F5344CB8AC3E}">
        <p14:creationId xmlns:p14="http://schemas.microsoft.com/office/powerpoint/2010/main" val="3381213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73AC3DF-C800-4090-B470-E9C78ED19D0A}" type="datetimeFigureOut">
              <a:rPr lang="en-US" smtClean="0"/>
              <a:t>10/9/2017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AA114-8F5E-4C24-B22E-845759095EF6}" type="slidenum">
              <a:rPr lang="en-US" smtClean="0"/>
              <a:t>‹#›</a:t>
            </a:fld>
            <a:endParaRPr lang="en-US"/>
          </a:p>
        </p:txBody>
      </p:sp>
    </p:spTree>
    <p:extLst>
      <p:ext uri="{BB962C8B-B14F-4D97-AF65-F5344CB8AC3E}">
        <p14:creationId xmlns:p14="http://schemas.microsoft.com/office/powerpoint/2010/main" val="3592374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3AC3DF-C800-4090-B470-E9C78ED19D0A}"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AA114-8F5E-4C24-B22E-845759095EF6}" type="slidenum">
              <a:rPr lang="en-US" smtClean="0"/>
              <a:t>‹#›</a:t>
            </a:fld>
            <a:endParaRPr lang="en-US"/>
          </a:p>
        </p:txBody>
      </p:sp>
    </p:spTree>
    <p:extLst>
      <p:ext uri="{BB962C8B-B14F-4D97-AF65-F5344CB8AC3E}">
        <p14:creationId xmlns:p14="http://schemas.microsoft.com/office/powerpoint/2010/main" val="1164750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3AC3DF-C800-4090-B470-E9C78ED19D0A}"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AA114-8F5E-4C24-B22E-845759095EF6}" type="slidenum">
              <a:rPr lang="en-US" smtClean="0"/>
              <a:t>‹#›</a:t>
            </a:fld>
            <a:endParaRPr lang="en-US"/>
          </a:p>
        </p:txBody>
      </p:sp>
    </p:spTree>
    <p:extLst>
      <p:ext uri="{BB962C8B-B14F-4D97-AF65-F5344CB8AC3E}">
        <p14:creationId xmlns:p14="http://schemas.microsoft.com/office/powerpoint/2010/main" val="991140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73AC3DF-C800-4090-B470-E9C78ED19D0A}"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AA114-8F5E-4C24-B22E-845759095EF6}" type="slidenum">
              <a:rPr lang="en-US" smtClean="0"/>
              <a:t>‹#›</a:t>
            </a:fld>
            <a:endParaRPr lang="en-US"/>
          </a:p>
        </p:txBody>
      </p:sp>
    </p:spTree>
    <p:extLst>
      <p:ext uri="{BB962C8B-B14F-4D97-AF65-F5344CB8AC3E}">
        <p14:creationId xmlns:p14="http://schemas.microsoft.com/office/powerpoint/2010/main" val="29732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3AC3DF-C800-4090-B470-E9C78ED19D0A}"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AA114-8F5E-4C24-B22E-845759095EF6}" type="slidenum">
              <a:rPr lang="en-US" smtClean="0"/>
              <a:t>‹#›</a:t>
            </a:fld>
            <a:endParaRPr lang="en-US"/>
          </a:p>
        </p:txBody>
      </p:sp>
    </p:spTree>
    <p:extLst>
      <p:ext uri="{BB962C8B-B14F-4D97-AF65-F5344CB8AC3E}">
        <p14:creationId xmlns:p14="http://schemas.microsoft.com/office/powerpoint/2010/main" val="3117356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73AC3DF-C800-4090-B470-E9C78ED19D0A}"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AA114-8F5E-4C24-B22E-845759095EF6}" type="slidenum">
              <a:rPr lang="en-US" smtClean="0"/>
              <a:t>‹#›</a:t>
            </a:fld>
            <a:endParaRPr lang="en-US"/>
          </a:p>
        </p:txBody>
      </p:sp>
    </p:spTree>
    <p:extLst>
      <p:ext uri="{BB962C8B-B14F-4D97-AF65-F5344CB8AC3E}">
        <p14:creationId xmlns:p14="http://schemas.microsoft.com/office/powerpoint/2010/main" val="2768724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73AC3DF-C800-4090-B470-E9C78ED19D0A}" type="datetimeFigureOut">
              <a:rPr lang="en-US" smtClean="0"/>
              <a:t>10/9/2017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7AA114-8F5E-4C24-B22E-845759095EF6}" type="slidenum">
              <a:rPr lang="en-US" smtClean="0"/>
              <a:t>‹#›</a:t>
            </a:fld>
            <a:endParaRPr lang="en-US"/>
          </a:p>
        </p:txBody>
      </p:sp>
    </p:spTree>
    <p:extLst>
      <p:ext uri="{BB962C8B-B14F-4D97-AF65-F5344CB8AC3E}">
        <p14:creationId xmlns:p14="http://schemas.microsoft.com/office/powerpoint/2010/main" val="139963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73AC3DF-C800-4090-B470-E9C78ED19D0A}" type="datetimeFigureOut">
              <a:rPr lang="en-US" smtClean="0"/>
              <a:t>10/9/2017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77AA114-8F5E-4C24-B22E-845759095EF6}" type="slidenum">
              <a:rPr lang="en-US" smtClean="0"/>
              <a:t>‹#›</a:t>
            </a:fld>
            <a:endParaRPr lang="en-US"/>
          </a:p>
        </p:txBody>
      </p:sp>
    </p:spTree>
    <p:extLst>
      <p:ext uri="{BB962C8B-B14F-4D97-AF65-F5344CB8AC3E}">
        <p14:creationId xmlns:p14="http://schemas.microsoft.com/office/powerpoint/2010/main" val="1997559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73AC3DF-C800-4090-B470-E9C78ED19D0A}" type="datetimeFigureOut">
              <a:rPr lang="en-US" smtClean="0"/>
              <a:t>10/9/2017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77AA114-8F5E-4C24-B22E-845759095EF6}" type="slidenum">
              <a:rPr lang="en-US" smtClean="0"/>
              <a:t>‹#›</a:t>
            </a:fld>
            <a:endParaRPr lang="en-US"/>
          </a:p>
        </p:txBody>
      </p:sp>
    </p:spTree>
    <p:extLst>
      <p:ext uri="{BB962C8B-B14F-4D97-AF65-F5344CB8AC3E}">
        <p14:creationId xmlns:p14="http://schemas.microsoft.com/office/powerpoint/2010/main" val="1952363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B73AC3DF-C800-4090-B470-E9C78ED19D0A}" type="datetimeFigureOut">
              <a:rPr lang="en-US" smtClean="0"/>
              <a:t>10/9/2017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77AA114-8F5E-4C24-B22E-845759095EF6}" type="slidenum">
              <a:rPr lang="en-US" smtClean="0"/>
              <a:t>‹#›</a:t>
            </a:fld>
            <a:endParaRPr lang="en-US"/>
          </a:p>
        </p:txBody>
      </p:sp>
    </p:spTree>
    <p:extLst>
      <p:ext uri="{BB962C8B-B14F-4D97-AF65-F5344CB8AC3E}">
        <p14:creationId xmlns:p14="http://schemas.microsoft.com/office/powerpoint/2010/main" val="3588330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73AC3DF-C800-4090-B470-E9C78ED19D0A}"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AA114-8F5E-4C24-B22E-845759095EF6}" type="slidenum">
              <a:rPr lang="en-US" smtClean="0"/>
              <a:t>‹#›</a:t>
            </a:fld>
            <a:endParaRPr lang="en-US"/>
          </a:p>
        </p:txBody>
      </p:sp>
    </p:spTree>
    <p:extLst>
      <p:ext uri="{BB962C8B-B14F-4D97-AF65-F5344CB8AC3E}">
        <p14:creationId xmlns:p14="http://schemas.microsoft.com/office/powerpoint/2010/main" val="1972999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73AC3DF-C800-4090-B470-E9C78ED19D0A}" type="datetimeFigureOut">
              <a:rPr lang="en-US" smtClean="0"/>
              <a:t>10/9/2017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77AA114-8F5E-4C24-B22E-845759095EF6}" type="slidenum">
              <a:rPr lang="en-US" smtClean="0"/>
              <a:t>‹#›</a:t>
            </a:fld>
            <a:endParaRPr lang="en-US"/>
          </a:p>
        </p:txBody>
      </p:sp>
    </p:spTree>
    <p:extLst>
      <p:ext uri="{BB962C8B-B14F-4D97-AF65-F5344CB8AC3E}">
        <p14:creationId xmlns:p14="http://schemas.microsoft.com/office/powerpoint/2010/main" val="1704088136"/>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latin typeface="Arial" panose="020B0604020202020204" pitchFamily="34" charset="0"/>
                <a:cs typeface="Arial" panose="020B0604020202020204" pitchFamily="34" charset="0"/>
              </a:rPr>
              <a:t>Team #04 - CONSORTIUM</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US" sz="3600" b="1" dirty="0" smtClean="0"/>
              <a:t>Group Members </a:t>
            </a:r>
            <a:r>
              <a:rPr lang="en-US" b="1" dirty="0" smtClean="0"/>
              <a:t>– </a:t>
            </a:r>
          </a:p>
          <a:p>
            <a:pPr marL="514350" indent="-514350">
              <a:buFont typeface="+mj-lt"/>
              <a:buAutoNum type="arabicPeriod"/>
            </a:pPr>
            <a:r>
              <a:rPr lang="en-US" dirty="0" err="1" smtClean="0"/>
              <a:t>Sudhanshu</a:t>
            </a:r>
            <a:r>
              <a:rPr lang="en-US" dirty="0" smtClean="0"/>
              <a:t> Bhardwaj(201551076)</a:t>
            </a:r>
          </a:p>
          <a:p>
            <a:pPr marL="514350" indent="-514350">
              <a:buFont typeface="+mj-lt"/>
              <a:buAutoNum type="arabicPeriod"/>
            </a:pPr>
            <a:r>
              <a:rPr lang="en-US" dirty="0" err="1" smtClean="0"/>
              <a:t>Kriti</a:t>
            </a:r>
            <a:r>
              <a:rPr lang="en-US" dirty="0" smtClean="0"/>
              <a:t> </a:t>
            </a:r>
            <a:r>
              <a:rPr lang="en-US" dirty="0" err="1" smtClean="0"/>
              <a:t>Singhal</a:t>
            </a:r>
            <a:r>
              <a:rPr lang="en-US" dirty="0" smtClean="0"/>
              <a:t>(201551024)</a:t>
            </a:r>
          </a:p>
          <a:p>
            <a:pPr marL="514350" indent="-514350">
              <a:buFont typeface="+mj-lt"/>
              <a:buAutoNum type="arabicPeriod"/>
            </a:pPr>
            <a:r>
              <a:rPr lang="en-US" dirty="0" smtClean="0"/>
              <a:t>Shweta Kumari(201552042)</a:t>
            </a:r>
          </a:p>
          <a:p>
            <a:pPr marL="514350" indent="-514350">
              <a:buFont typeface="+mj-lt"/>
              <a:buAutoNum type="arabicPeriod"/>
            </a:pPr>
            <a:r>
              <a:rPr lang="en-US" dirty="0" err="1" smtClean="0"/>
              <a:t>Aalok</a:t>
            </a:r>
            <a:r>
              <a:rPr lang="en-US" dirty="0" smtClean="0"/>
              <a:t> Kumar(201551012)</a:t>
            </a:r>
          </a:p>
          <a:p>
            <a:pPr marL="514350" indent="-514350">
              <a:buFont typeface="+mj-lt"/>
              <a:buAutoNum type="arabicPeriod"/>
            </a:pPr>
            <a:r>
              <a:rPr lang="en-US" dirty="0" smtClean="0"/>
              <a:t>Jaya Sharma(201551021)</a:t>
            </a:r>
          </a:p>
        </p:txBody>
      </p:sp>
    </p:spTree>
    <p:extLst>
      <p:ext uri="{BB962C8B-B14F-4D97-AF65-F5344CB8AC3E}">
        <p14:creationId xmlns:p14="http://schemas.microsoft.com/office/powerpoint/2010/main" val="2944951834"/>
      </p:ext>
    </p:extLst>
  </p:cSld>
  <p:clrMapOvr>
    <a:masterClrMapping/>
  </p:clrMapOvr>
  <mc:AlternateContent xmlns:mc="http://schemas.openxmlformats.org/markup-compatibility/2006" xmlns:p14="http://schemas.microsoft.com/office/powerpoint/2010/main">
    <mc:Choice Requires="p14">
      <p:transition spd="slow" p14:dur="2000" advTm="3500"/>
    </mc:Choice>
    <mc:Fallback xmlns="">
      <p:transition spd="slow" advTm="35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105" y="457200"/>
            <a:ext cx="10173432" cy="5719763"/>
          </a:xfrm>
        </p:spPr>
      </p:pic>
    </p:spTree>
    <p:extLst>
      <p:ext uri="{BB962C8B-B14F-4D97-AF65-F5344CB8AC3E}">
        <p14:creationId xmlns:p14="http://schemas.microsoft.com/office/powerpoint/2010/main" val="4139766532"/>
      </p:ext>
    </p:extLst>
  </p:cSld>
  <p:clrMapOvr>
    <a:masterClrMapping/>
  </p:clrMapOvr>
  <mc:AlternateContent xmlns:mc="http://schemas.openxmlformats.org/markup-compatibility/2006" xmlns:p14="http://schemas.microsoft.com/office/powerpoint/2010/main">
    <mc:Choice Requires="p14">
      <p:transition spd="slow" p14:dur="2000" advTm="1988"/>
    </mc:Choice>
    <mc:Fallback xmlns="">
      <p:transition spd="slow" advTm="1988"/>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497" y="382576"/>
            <a:ext cx="10724378" cy="6029519"/>
          </a:xfrm>
        </p:spPr>
      </p:pic>
    </p:spTree>
    <p:extLst>
      <p:ext uri="{BB962C8B-B14F-4D97-AF65-F5344CB8AC3E}">
        <p14:creationId xmlns:p14="http://schemas.microsoft.com/office/powerpoint/2010/main" val="986371766"/>
      </p:ext>
    </p:extLst>
  </p:cSld>
  <p:clrMapOvr>
    <a:masterClrMapping/>
  </p:clrMapOvr>
  <mc:AlternateContent xmlns:mc="http://schemas.openxmlformats.org/markup-compatibility/2006" xmlns:p14="http://schemas.microsoft.com/office/powerpoint/2010/main">
    <mc:Choice Requires="p14">
      <p:transition spd="slow" p14:dur="2000" advTm="1302"/>
    </mc:Choice>
    <mc:Fallback xmlns="">
      <p:transition spd="slow" advTm="1302"/>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212" y="548640"/>
            <a:ext cx="10010793" cy="5628323"/>
          </a:xfrm>
        </p:spPr>
      </p:pic>
    </p:spTree>
    <p:extLst>
      <p:ext uri="{BB962C8B-B14F-4D97-AF65-F5344CB8AC3E}">
        <p14:creationId xmlns:p14="http://schemas.microsoft.com/office/powerpoint/2010/main" val="1911714808"/>
      </p:ext>
    </p:extLst>
  </p:cSld>
  <p:clrMapOvr>
    <a:masterClrMapping/>
  </p:clrMapOvr>
  <mc:AlternateContent xmlns:mc="http://schemas.openxmlformats.org/markup-compatibility/2006" xmlns:p14="http://schemas.microsoft.com/office/powerpoint/2010/main">
    <mc:Choice Requires="p14">
      <p:transition spd="slow" p14:dur="2000" advTm="1524"/>
    </mc:Choice>
    <mc:Fallback xmlns="">
      <p:transition spd="slow" advTm="1524"/>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6720" y="849085"/>
            <a:ext cx="9267299" cy="5210312"/>
          </a:xfrm>
        </p:spPr>
      </p:pic>
    </p:spTree>
    <p:extLst>
      <p:ext uri="{BB962C8B-B14F-4D97-AF65-F5344CB8AC3E}">
        <p14:creationId xmlns:p14="http://schemas.microsoft.com/office/powerpoint/2010/main" val="518035704"/>
      </p:ext>
    </p:extLst>
  </p:cSld>
  <p:clrMapOvr>
    <a:masterClrMapping/>
  </p:clrMapOvr>
  <mc:AlternateContent xmlns:mc="http://schemas.openxmlformats.org/markup-compatibility/2006" xmlns:p14="http://schemas.microsoft.com/office/powerpoint/2010/main">
    <mc:Choice Requires="p14">
      <p:transition spd="slow" p14:dur="2000" advTm="1572"/>
    </mc:Choice>
    <mc:Fallback xmlns="">
      <p:transition spd="slow" advTm="1572"/>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4765" y="705396"/>
            <a:ext cx="9546110" cy="5367066"/>
          </a:xfrm>
        </p:spPr>
      </p:pic>
    </p:spTree>
    <p:extLst>
      <p:ext uri="{BB962C8B-B14F-4D97-AF65-F5344CB8AC3E}">
        <p14:creationId xmlns:p14="http://schemas.microsoft.com/office/powerpoint/2010/main" val="2986172314"/>
      </p:ext>
    </p:extLst>
  </p:cSld>
  <p:clrMapOvr>
    <a:masterClrMapping/>
  </p:clrMapOvr>
  <mc:AlternateContent xmlns:mc="http://schemas.openxmlformats.org/markup-compatibility/2006" xmlns:p14="http://schemas.microsoft.com/office/powerpoint/2010/main">
    <mc:Choice Requires="p14">
      <p:transition spd="slow" p14:dur="2000" advTm="1736"/>
    </mc:Choice>
    <mc:Fallback xmlns="">
      <p:transition spd="slow" advTm="173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855" y="2320707"/>
            <a:ext cx="9404723" cy="1400530"/>
          </a:xfrm>
        </p:spPr>
        <p:txBody>
          <a:bodyPr/>
          <a:lstStyle/>
          <a:p>
            <a:r>
              <a:rPr lang="en-US" dirty="0" smtClean="0"/>
              <a:t>                       </a:t>
            </a:r>
            <a:r>
              <a:rPr lang="en-US" sz="5400" b="1" i="1" dirty="0" smtClean="0"/>
              <a:t>THANK YOU!!!</a:t>
            </a:r>
            <a:endParaRPr lang="en-US" sz="5400" b="1" i="1" dirty="0"/>
          </a:p>
        </p:txBody>
      </p:sp>
    </p:spTree>
    <p:extLst>
      <p:ext uri="{BB962C8B-B14F-4D97-AF65-F5344CB8AC3E}">
        <p14:creationId xmlns:p14="http://schemas.microsoft.com/office/powerpoint/2010/main" val="3229129704"/>
      </p:ext>
    </p:extLst>
  </p:cSld>
  <p:clrMapOvr>
    <a:masterClrMapping/>
  </p:clrMapOvr>
  <mc:AlternateContent xmlns:mc="http://schemas.openxmlformats.org/markup-compatibility/2006" xmlns:p14="http://schemas.microsoft.com/office/powerpoint/2010/main">
    <mc:Choice Requires="p14">
      <p:transition spd="slow" p14:dur="2000" advTm="1350"/>
    </mc:Choice>
    <mc:Fallback xmlns="">
      <p:transition spd="slow" advTm="135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latin typeface="Algerian" panose="04020705040A02060702" pitchFamily="82" charset="0"/>
              </a:rPr>
              <a:t>             </a:t>
            </a:r>
            <a:r>
              <a:rPr lang="en-US" sz="3600" dirty="0" smtClean="0">
                <a:latin typeface="Algerian" panose="04020705040A02060702" pitchFamily="82" charset="0"/>
              </a:rPr>
              <a:t>Project </a:t>
            </a:r>
            <a:r>
              <a:rPr lang="en-US" sz="3600" dirty="0" smtClean="0">
                <a:latin typeface="Algerian" panose="04020705040A02060702" pitchFamily="82" charset="0"/>
              </a:rPr>
              <a:t>Name For The </a:t>
            </a:r>
            <a:r>
              <a:rPr lang="en-US" sz="3600" dirty="0" smtClean="0">
                <a:latin typeface="Algerian" panose="04020705040A02060702" pitchFamily="82" charset="0"/>
              </a:rPr>
              <a:t>Hackathon</a:t>
            </a:r>
            <a:r>
              <a:rPr lang="en-US" sz="3600" dirty="0"/>
              <a:t> </a:t>
            </a:r>
            <a:r>
              <a:rPr lang="en-US" sz="3600" dirty="0"/>
              <a:t/>
            </a:r>
            <a:br>
              <a:rPr lang="en-US" sz="3600" dirty="0"/>
            </a:br>
            <a:r>
              <a:rPr lang="en-US" sz="3600" dirty="0" smtClean="0"/>
              <a:t/>
            </a:r>
            <a:br>
              <a:rPr lang="en-US" sz="3600" dirty="0" smtClean="0"/>
            </a:br>
            <a:r>
              <a:rPr lang="en-US" sz="3600" dirty="0"/>
              <a:t> </a:t>
            </a:r>
            <a:r>
              <a:rPr lang="en-US" sz="3600" dirty="0" smtClean="0"/>
              <a:t>                              “</a:t>
            </a:r>
            <a:r>
              <a:rPr lang="en-US" sz="3600" b="1" dirty="0" smtClean="0">
                <a:latin typeface="Algerian" panose="04020705040A02060702" pitchFamily="82" charset="0"/>
              </a:rPr>
              <a:t>Entrust </a:t>
            </a:r>
            <a:r>
              <a:rPr lang="en-US" sz="3600" b="1" dirty="0" smtClean="0">
                <a:latin typeface="Algerian" panose="04020705040A02060702" pitchFamily="82" charset="0"/>
              </a:rPr>
              <a:t>“</a:t>
            </a:r>
            <a:endParaRPr lang="en-US" sz="3600" b="1" dirty="0">
              <a:latin typeface="Algerian" panose="04020705040A02060702" pitchFamily="82" charset="0"/>
            </a:endParaRPr>
          </a:p>
        </p:txBody>
      </p:sp>
      <p:sp>
        <p:nvSpPr>
          <p:cNvPr id="3" name="Content Placeholder 2"/>
          <p:cNvSpPr>
            <a:spLocks noGrp="1"/>
          </p:cNvSpPr>
          <p:nvPr>
            <p:ph idx="1"/>
          </p:nvPr>
        </p:nvSpPr>
        <p:spPr>
          <a:xfrm>
            <a:off x="1104293" y="2196609"/>
            <a:ext cx="8946541" cy="4195481"/>
          </a:xfrm>
        </p:spPr>
        <p:txBody>
          <a:bodyPr>
            <a:normAutofit/>
          </a:bodyPr>
          <a:lstStyle/>
          <a:p>
            <a:pPr marL="0" indent="0">
              <a:buNone/>
            </a:pPr>
            <a:r>
              <a:rPr lang="en-US" sz="3200" b="1" dirty="0" smtClean="0"/>
              <a:t>Problem Statement </a:t>
            </a:r>
            <a:r>
              <a:rPr lang="en-US" sz="3600" dirty="0" smtClean="0"/>
              <a:t>– </a:t>
            </a:r>
          </a:p>
          <a:p>
            <a:pPr marL="0" indent="0">
              <a:buNone/>
            </a:pPr>
            <a:r>
              <a:rPr lang="en-US" b="1" dirty="0" smtClean="0"/>
              <a:t>Mankind has no control over natural calamities we cant stop these natural calamities but we can help the victims to recover from such conditions. So our idea is to support the victims by providing financial aids through a digitized platform. </a:t>
            </a:r>
            <a:endParaRPr lang="en-US" b="1" dirty="0"/>
          </a:p>
          <a:p>
            <a:pPr marL="0" indent="0">
              <a:buNone/>
            </a:pPr>
            <a:endParaRPr lang="en-US" b="1" dirty="0" smtClean="0"/>
          </a:p>
          <a:p>
            <a:pPr marL="0" indent="0">
              <a:buNone/>
            </a:pPr>
            <a:r>
              <a:rPr lang="en-US" b="1" dirty="0" smtClean="0"/>
              <a:t>Many people want to help the victims but either they don’t get a platform or the platform is not reliable and authorized. Even though people come up for the cause and donate but most of the time these financial aids doesn’t reach the needy on time.</a:t>
            </a:r>
            <a:endParaRPr lang="en-US" b="1" dirty="0"/>
          </a:p>
        </p:txBody>
      </p:sp>
    </p:spTree>
    <p:extLst>
      <p:ext uri="{BB962C8B-B14F-4D97-AF65-F5344CB8AC3E}">
        <p14:creationId xmlns:p14="http://schemas.microsoft.com/office/powerpoint/2010/main" val="1828135024"/>
      </p:ext>
    </p:extLst>
  </p:cSld>
  <p:clrMapOvr>
    <a:masterClrMapping/>
  </p:clrMapOvr>
  <mc:AlternateContent xmlns:mc="http://schemas.openxmlformats.org/markup-compatibility/2006" xmlns:p14="http://schemas.microsoft.com/office/powerpoint/2010/main">
    <mc:Choice Requires="p14">
      <p:transition spd="slow" p14:dur="2000" advTm="17873"/>
    </mc:Choice>
    <mc:Fallback xmlns="">
      <p:transition spd="slow" advTm="1787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6760" y="767533"/>
            <a:ext cx="10515600" cy="4351338"/>
          </a:xfrm>
        </p:spPr>
        <p:txBody>
          <a:bodyPr/>
          <a:lstStyle/>
          <a:p>
            <a:pPr marL="0" indent="0">
              <a:buNone/>
            </a:pPr>
            <a:r>
              <a:rPr lang="en-US" sz="4000" b="1" dirty="0" smtClean="0"/>
              <a:t>Solution</a:t>
            </a:r>
            <a:r>
              <a:rPr lang="en-US" sz="4000" dirty="0" smtClean="0"/>
              <a:t> – </a:t>
            </a:r>
          </a:p>
          <a:p>
            <a:pPr marL="0" indent="0">
              <a:buNone/>
            </a:pPr>
            <a:r>
              <a:rPr lang="en-US" b="1" dirty="0" smtClean="0"/>
              <a:t>Our team Consortium is set to develop a Chrome Extension to donate as Chrome is widely used by internet users all over the world. Here our objective is to provide a digitized, reliable and authorized platform for giving contribution to the cause. This extension will provide information about the ongoing natural calamities with the option to donate</a:t>
            </a:r>
            <a:r>
              <a:rPr lang="en-US" dirty="0" smtClean="0"/>
              <a:t>. </a:t>
            </a:r>
            <a:endParaRPr lang="en-US" dirty="0"/>
          </a:p>
        </p:txBody>
      </p:sp>
    </p:spTree>
    <p:extLst>
      <p:ext uri="{BB962C8B-B14F-4D97-AF65-F5344CB8AC3E}">
        <p14:creationId xmlns:p14="http://schemas.microsoft.com/office/powerpoint/2010/main" val="3690069139"/>
      </p:ext>
    </p:extLst>
  </p:cSld>
  <p:clrMapOvr>
    <a:masterClrMapping/>
  </p:clrMapOvr>
  <mc:AlternateContent xmlns:mc="http://schemas.openxmlformats.org/markup-compatibility/2006" xmlns:p14="http://schemas.microsoft.com/office/powerpoint/2010/main">
    <mc:Choice Requires="p14">
      <p:transition spd="slow" p14:dur="2000" advTm="13249"/>
    </mc:Choice>
    <mc:Fallback xmlns="">
      <p:transition spd="slow" advTm="1324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000"/>
            <a:ext cx="10515600" cy="1325563"/>
          </a:xfrm>
        </p:spPr>
        <p:txBody>
          <a:bodyPr/>
          <a:lstStyle/>
          <a:p>
            <a:r>
              <a:rPr lang="en-US" sz="4000" b="1" dirty="0" smtClean="0"/>
              <a:t>Societal</a:t>
            </a:r>
            <a:r>
              <a:rPr lang="en-US" b="1" dirty="0" smtClean="0"/>
              <a:t> Impacts- </a:t>
            </a:r>
            <a:endParaRPr lang="en-US" b="1"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b="1" dirty="0" smtClean="0"/>
              <a:t>Our project will provide an online platform making the </a:t>
            </a:r>
            <a:r>
              <a:rPr lang="en-US" b="1" dirty="0" err="1" smtClean="0"/>
              <a:t>donars</a:t>
            </a:r>
            <a:r>
              <a:rPr lang="en-US" b="1" dirty="0" smtClean="0"/>
              <a:t> donate any amount of money just by clicking a button.</a:t>
            </a:r>
          </a:p>
          <a:p>
            <a:pPr>
              <a:buFont typeface="Wingdings" panose="05000000000000000000" pitchFamily="2" charset="2"/>
              <a:buChar char="§"/>
            </a:pPr>
            <a:r>
              <a:rPr lang="en-US" b="1" dirty="0" smtClean="0"/>
              <a:t>The victims will get help very easily and within time.</a:t>
            </a:r>
          </a:p>
          <a:p>
            <a:pPr>
              <a:buFont typeface="Wingdings" panose="05000000000000000000" pitchFamily="2" charset="2"/>
              <a:buChar char="§"/>
            </a:pPr>
            <a:r>
              <a:rPr lang="en-US" b="1" dirty="0" smtClean="0"/>
              <a:t>This idea will support the concept of digitalization.</a:t>
            </a:r>
          </a:p>
          <a:p>
            <a:pPr>
              <a:buFont typeface="Wingdings" panose="05000000000000000000" pitchFamily="2" charset="2"/>
              <a:buChar char="§"/>
            </a:pPr>
            <a:r>
              <a:rPr lang="en-US" b="1" dirty="0" smtClean="0"/>
              <a:t>There will be no mediator interface. The whole process of donation will be solely managed and supervised by the government.</a:t>
            </a:r>
            <a:endParaRPr lang="en-US" b="1" dirty="0"/>
          </a:p>
        </p:txBody>
      </p:sp>
    </p:spTree>
    <p:extLst>
      <p:ext uri="{BB962C8B-B14F-4D97-AF65-F5344CB8AC3E}">
        <p14:creationId xmlns:p14="http://schemas.microsoft.com/office/powerpoint/2010/main" val="362452316"/>
      </p:ext>
    </p:extLst>
  </p:cSld>
  <p:clrMapOvr>
    <a:masterClrMapping/>
  </p:clrMapOvr>
  <mc:AlternateContent xmlns:mc="http://schemas.openxmlformats.org/markup-compatibility/2006" xmlns:p14="http://schemas.microsoft.com/office/powerpoint/2010/main">
    <mc:Choice Requires="p14">
      <p:transition spd="slow" p14:dur="2000" advTm="10114"/>
    </mc:Choice>
    <mc:Fallback xmlns="">
      <p:transition spd="slow" advTm="10114"/>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829" y="506276"/>
            <a:ext cx="10752908" cy="5803084"/>
          </a:xfrm>
        </p:spPr>
        <p:txBody>
          <a:bodyPr>
            <a:normAutofit/>
          </a:bodyPr>
          <a:lstStyle/>
          <a:p>
            <a:pPr marL="0" indent="0">
              <a:buNone/>
            </a:pPr>
            <a:r>
              <a:rPr lang="en-US" sz="4000" b="1" dirty="0" smtClean="0"/>
              <a:t>Technical Working</a:t>
            </a:r>
            <a:r>
              <a:rPr lang="en-US" dirty="0" smtClean="0"/>
              <a:t> – </a:t>
            </a:r>
          </a:p>
          <a:p>
            <a:pPr>
              <a:buFont typeface="Wingdings" panose="05000000000000000000" pitchFamily="2" charset="2"/>
              <a:buChar char="§"/>
            </a:pPr>
            <a:r>
              <a:rPr lang="en-US" b="1" dirty="0" smtClean="0"/>
              <a:t>We have mainly used Web Scrapping in Python to extract news.</a:t>
            </a:r>
          </a:p>
          <a:p>
            <a:pPr>
              <a:buFont typeface="Wingdings" panose="05000000000000000000" pitchFamily="2" charset="2"/>
              <a:buChar char="§"/>
            </a:pPr>
            <a:r>
              <a:rPr lang="en-US" b="1" dirty="0" smtClean="0"/>
              <a:t>Then we have prepared a list of words from the analysis of around 200 news articles related to natural disasters for distinguishing the news of natural calamities from the other news.</a:t>
            </a:r>
          </a:p>
          <a:p>
            <a:pPr>
              <a:buFont typeface="Wingdings" panose="05000000000000000000" pitchFamily="2" charset="2"/>
              <a:buChar char="§"/>
            </a:pPr>
            <a:r>
              <a:rPr lang="en-US" b="1" dirty="0" smtClean="0"/>
              <a:t>For these above processes of extraction, we have python modules nltk,bs4(</a:t>
            </a:r>
            <a:r>
              <a:rPr lang="en-US" b="1" dirty="0" err="1" smtClean="0"/>
              <a:t>BeautifulSoup</a:t>
            </a:r>
            <a:r>
              <a:rPr lang="en-US" b="1" dirty="0" smtClean="0"/>
              <a:t>),requests etc.</a:t>
            </a:r>
          </a:p>
          <a:p>
            <a:pPr>
              <a:buFont typeface="Wingdings" panose="05000000000000000000" pitchFamily="2" charset="2"/>
              <a:buChar char="§"/>
            </a:pPr>
            <a:r>
              <a:rPr lang="en-US" b="1" dirty="0" smtClean="0"/>
              <a:t>HTML , CSS and </a:t>
            </a:r>
            <a:r>
              <a:rPr lang="en-US" b="1" dirty="0" err="1" smtClean="0"/>
              <a:t>Javascript</a:t>
            </a:r>
            <a:r>
              <a:rPr lang="en-US" b="1" dirty="0" smtClean="0"/>
              <a:t> are used for front-end development.</a:t>
            </a:r>
          </a:p>
          <a:p>
            <a:pPr>
              <a:buFont typeface="Wingdings" panose="05000000000000000000" pitchFamily="2" charset="2"/>
              <a:buChar char="§"/>
            </a:pPr>
            <a:r>
              <a:rPr lang="en-US" b="1" dirty="0" smtClean="0"/>
              <a:t> For payment gateway, we have used </a:t>
            </a:r>
            <a:r>
              <a:rPr lang="en-US" b="1" dirty="0" err="1" smtClean="0"/>
              <a:t>api</a:t>
            </a:r>
            <a:r>
              <a:rPr lang="en-US" b="1" dirty="0" smtClean="0"/>
              <a:t> of </a:t>
            </a:r>
            <a:r>
              <a:rPr lang="en-US" b="1" dirty="0" err="1" smtClean="0"/>
              <a:t>payumoney</a:t>
            </a:r>
            <a:r>
              <a:rPr lang="en-US" b="1" dirty="0" smtClean="0"/>
              <a:t>.</a:t>
            </a:r>
          </a:p>
          <a:p>
            <a:pPr>
              <a:buFont typeface="Wingdings" panose="05000000000000000000" pitchFamily="2" charset="2"/>
              <a:buChar char="§"/>
            </a:pPr>
            <a:r>
              <a:rPr lang="en-US" b="1" dirty="0" smtClean="0"/>
              <a:t>We have tried to deploy our project using </a:t>
            </a:r>
            <a:r>
              <a:rPr lang="en-US" b="1" dirty="0" err="1" smtClean="0"/>
              <a:t>php</a:t>
            </a:r>
            <a:r>
              <a:rPr lang="en-US" b="1" dirty="0" smtClean="0"/>
              <a:t> and Django server, but there was problem in linking these two.</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677948513"/>
      </p:ext>
    </p:extLst>
  </p:cSld>
  <p:clrMapOvr>
    <a:masterClrMapping/>
  </p:clrMapOvr>
  <mc:AlternateContent xmlns:mc="http://schemas.openxmlformats.org/markup-compatibility/2006" xmlns:p14="http://schemas.microsoft.com/office/powerpoint/2010/main">
    <mc:Choice Requires="p14">
      <p:transition spd="slow" p14:dur="2000" advTm="19537"/>
    </mc:Choice>
    <mc:Fallback xmlns="">
      <p:transition spd="slow" advTm="1953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Current working conditions </a:t>
            </a:r>
            <a:r>
              <a:rPr lang="en-US" dirty="0" smtClean="0"/>
              <a:t>- </a:t>
            </a:r>
            <a:endParaRPr lang="en-US" dirty="0"/>
          </a:p>
        </p:txBody>
      </p:sp>
      <p:sp>
        <p:nvSpPr>
          <p:cNvPr id="3" name="Content Placeholder 2"/>
          <p:cNvSpPr>
            <a:spLocks noGrp="1"/>
          </p:cNvSpPr>
          <p:nvPr>
            <p:ph idx="1"/>
          </p:nvPr>
        </p:nvSpPr>
        <p:spPr>
          <a:xfrm>
            <a:off x="838200" y="2008504"/>
            <a:ext cx="10515600" cy="4351338"/>
          </a:xfrm>
        </p:spPr>
        <p:txBody>
          <a:bodyPr/>
          <a:lstStyle/>
          <a:p>
            <a:r>
              <a:rPr lang="en-US" b="1" dirty="0" smtClean="0"/>
              <a:t>Currently all our files are in working conditions and they are functioning correctly but individually.</a:t>
            </a:r>
          </a:p>
          <a:p>
            <a:r>
              <a:rPr lang="en-US" b="1" dirty="0" smtClean="0"/>
              <a:t>Due to the problem of the server required for the payment process, we were not able to execute the whole process of payment.</a:t>
            </a:r>
          </a:p>
          <a:p>
            <a:r>
              <a:rPr lang="en-US" b="1" dirty="0" smtClean="0"/>
              <a:t>But the news extraction and display and getting the user details for the donation process and working correctly.  </a:t>
            </a:r>
          </a:p>
          <a:p>
            <a:endParaRPr lang="en-US" dirty="0" smtClean="0"/>
          </a:p>
        </p:txBody>
      </p:sp>
    </p:spTree>
    <p:extLst>
      <p:ext uri="{BB962C8B-B14F-4D97-AF65-F5344CB8AC3E}">
        <p14:creationId xmlns:p14="http://schemas.microsoft.com/office/powerpoint/2010/main" val="2794662151"/>
      </p:ext>
    </p:extLst>
  </p:cSld>
  <p:clrMapOvr>
    <a:masterClrMapping/>
  </p:clrMapOvr>
  <mc:AlternateContent xmlns:mc="http://schemas.openxmlformats.org/markup-compatibility/2006" xmlns:p14="http://schemas.microsoft.com/office/powerpoint/2010/main">
    <mc:Choice Requires="p14">
      <p:transition spd="slow" p14:dur="2000" advTm="16266"/>
    </mc:Choice>
    <mc:Fallback xmlns="">
      <p:transition spd="slow" advTm="1626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Process </a:t>
            </a:r>
            <a:r>
              <a:rPr lang="en-US" dirty="0" smtClean="0"/>
              <a:t>- </a:t>
            </a:r>
            <a:endParaRPr lang="en-US"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8014" y="1346000"/>
            <a:ext cx="8882272" cy="4993840"/>
          </a:xfrm>
        </p:spPr>
      </p:pic>
    </p:spTree>
    <p:extLst>
      <p:ext uri="{BB962C8B-B14F-4D97-AF65-F5344CB8AC3E}">
        <p14:creationId xmlns:p14="http://schemas.microsoft.com/office/powerpoint/2010/main" val="3725856523"/>
      </p:ext>
    </p:extLst>
  </p:cSld>
  <p:clrMapOvr>
    <a:masterClrMapping/>
  </p:clrMapOvr>
  <mc:AlternateContent xmlns:mc="http://schemas.openxmlformats.org/markup-compatibility/2006" xmlns:p14="http://schemas.microsoft.com/office/powerpoint/2010/main">
    <mc:Choice Requires="p14">
      <p:transition spd="slow" p14:dur="2000" advTm="2557"/>
    </mc:Choice>
    <mc:Fallback xmlns="">
      <p:transition spd="slow" advTm="2557"/>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1679" y="538374"/>
            <a:ext cx="10029052" cy="5638589"/>
          </a:xfrm>
        </p:spPr>
      </p:pic>
    </p:spTree>
    <p:extLst>
      <p:ext uri="{BB962C8B-B14F-4D97-AF65-F5344CB8AC3E}">
        <p14:creationId xmlns:p14="http://schemas.microsoft.com/office/powerpoint/2010/main" val="3467042968"/>
      </p:ext>
    </p:extLst>
  </p:cSld>
  <p:clrMapOvr>
    <a:masterClrMapping/>
  </p:clrMapOvr>
  <mc:AlternateContent xmlns:mc="http://schemas.openxmlformats.org/markup-compatibility/2006" xmlns:p14="http://schemas.microsoft.com/office/powerpoint/2010/main">
    <mc:Choice Requires="p14">
      <p:transition spd="slow" p14:dur="2000" advTm="2211"/>
    </mc:Choice>
    <mc:Fallback xmlns="">
      <p:transition spd="slow" advTm="221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6022" y="796834"/>
            <a:ext cx="9569343" cy="5380129"/>
          </a:xfrm>
        </p:spPr>
      </p:pic>
    </p:spTree>
    <p:extLst>
      <p:ext uri="{BB962C8B-B14F-4D97-AF65-F5344CB8AC3E}">
        <p14:creationId xmlns:p14="http://schemas.microsoft.com/office/powerpoint/2010/main" val="2611146140"/>
      </p:ext>
    </p:extLst>
  </p:cSld>
  <p:clrMapOvr>
    <a:masterClrMapping/>
  </p:clrMapOvr>
  <mc:AlternateContent xmlns:mc="http://schemas.openxmlformats.org/markup-compatibility/2006" xmlns:p14="http://schemas.microsoft.com/office/powerpoint/2010/main">
    <mc:Choice Requires="p14">
      <p:transition spd="slow" p14:dur="2000" advTm="2169"/>
    </mc:Choice>
    <mc:Fallback xmlns="">
      <p:transition spd="slow" advTm="2169"/>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65</TotalTime>
  <Words>430</Words>
  <Application>Microsoft Office PowerPoint</Application>
  <PresentationFormat>Widescreen</PresentationFormat>
  <Paragraphs>32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Century Gothic</vt:lpstr>
      <vt:lpstr>Wingdings</vt:lpstr>
      <vt:lpstr>Wingdings 3</vt:lpstr>
      <vt:lpstr>Ion</vt:lpstr>
      <vt:lpstr>               Team #04 - CONSORTIUM</vt:lpstr>
      <vt:lpstr>             Project Name For The Hackathon                                  “Entrust “</vt:lpstr>
      <vt:lpstr>PowerPoint Presentation</vt:lpstr>
      <vt:lpstr>Societal Impacts- </vt:lpstr>
      <vt:lpstr>PowerPoint Presentation</vt:lpstr>
      <vt:lpstr>Current working conditions - </vt:lpstr>
      <vt:lpstr>Working Process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#04 - CONSORTIUM</dc:title>
  <dc:creator>shweta kumari</dc:creator>
  <cp:lastModifiedBy>shweta kumari</cp:lastModifiedBy>
  <cp:revision>8</cp:revision>
  <dcterms:created xsi:type="dcterms:W3CDTF">2017-10-09T13:51:37Z</dcterms:created>
  <dcterms:modified xsi:type="dcterms:W3CDTF">2017-10-09T14:58:08Z</dcterms:modified>
</cp:coreProperties>
</file>