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sigs" ContentType="application/vnd.openxmlformats-package.digital-signature-origin"/>
  <Default Extension="jpg" ContentType="image/jpeg"/>
  <Override PartName="/ppt/slides/slide46.xml" ContentType="application/vnd.openxmlformats-officedocument.presentationml.slide+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3.xml" ContentType="application/vnd.openxmlformats-officedocument.presentationml.slide+xml"/>
  <Override PartName="/ppt/slides/slide38.xml" ContentType="application/vnd.openxmlformats-officedocument.presentationml.slide+xml"/>
  <Override PartName="/ppt/slides/slide36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7.xml" ContentType="application/vnd.openxmlformats-officedocument.presentationml.slide+xml"/>
  <Override PartName="/ppt/slides/slide31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2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_xmlsignatures/sig1.xml" ContentType="application/vnd.openxmlformats-package.digital-signature-xmlsignatur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package/2006/relationships/digital-signature/origin" Target="_xmlsignatures/origin.sigs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700" r:id="rId2"/>
    <p:sldMasterId id="2147483833" r:id="rId3"/>
    <p:sldMasterId id="2147483869" r:id="rId4"/>
  </p:sldMasterIdLst>
  <p:notesMasterIdLst>
    <p:notesMasterId r:id="rId51"/>
  </p:notesMasterIdLst>
  <p:sldIdLst>
    <p:sldId id="281" r:id="rId5"/>
    <p:sldId id="282" r:id="rId6"/>
    <p:sldId id="304" r:id="rId7"/>
    <p:sldId id="362" r:id="rId8"/>
    <p:sldId id="331" r:id="rId9"/>
    <p:sldId id="329" r:id="rId10"/>
    <p:sldId id="332" r:id="rId11"/>
    <p:sldId id="338" r:id="rId12"/>
    <p:sldId id="347" r:id="rId13"/>
    <p:sldId id="328" r:id="rId14"/>
    <p:sldId id="333" r:id="rId15"/>
    <p:sldId id="335" r:id="rId16"/>
    <p:sldId id="334" r:id="rId17"/>
    <p:sldId id="307" r:id="rId18"/>
    <p:sldId id="336" r:id="rId19"/>
    <p:sldId id="358" r:id="rId20"/>
    <p:sldId id="351" r:id="rId21"/>
    <p:sldId id="352" r:id="rId22"/>
    <p:sldId id="354" r:id="rId23"/>
    <p:sldId id="356" r:id="rId24"/>
    <p:sldId id="364" r:id="rId25"/>
    <p:sldId id="355" r:id="rId26"/>
    <p:sldId id="326" r:id="rId27"/>
    <p:sldId id="325" r:id="rId28"/>
    <p:sldId id="339" r:id="rId29"/>
    <p:sldId id="343" r:id="rId30"/>
    <p:sldId id="357" r:id="rId31"/>
    <p:sldId id="342" r:id="rId32"/>
    <p:sldId id="340" r:id="rId33"/>
    <p:sldId id="341" r:id="rId34"/>
    <p:sldId id="310" r:id="rId35"/>
    <p:sldId id="309" r:id="rId36"/>
    <p:sldId id="348" r:id="rId37"/>
    <p:sldId id="350" r:id="rId38"/>
    <p:sldId id="361" r:id="rId39"/>
    <p:sldId id="346" r:id="rId40"/>
    <p:sldId id="359" r:id="rId41"/>
    <p:sldId id="344" r:id="rId42"/>
    <p:sldId id="345" r:id="rId43"/>
    <p:sldId id="363" r:id="rId44"/>
    <p:sldId id="327" r:id="rId45"/>
    <p:sldId id="360" r:id="rId46"/>
    <p:sldId id="349" r:id="rId47"/>
    <p:sldId id="353" r:id="rId48"/>
    <p:sldId id="311" r:id="rId49"/>
    <p:sldId id="302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 varScale="1">
        <p:scale>
          <a:sx n="104" d="100"/>
          <a:sy n="104" d="100"/>
        </p:scale>
        <p:origin x="-90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B9357-66F2-4B7F-A2F0-312A43A9C7A7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FEC26-4FC3-4A6E-86FC-645AF549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91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7D275F5-F69B-460B-8F27-34AB843E6F9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FC098BE-2450-4FD3-894F-B15F79DEF8A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46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06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533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75B0"/>
                </a:solidFill>
                <a:latin typeface="Arial" charset="0"/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827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75B0"/>
                </a:solidFill>
                <a:latin typeface="Arial" charset="0"/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911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prstClr val="black">
                  <a:lumMod val="75000"/>
                  <a:lumOff val="25000"/>
                </a:prstClr>
              </a:buCl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prstClr val="black">
                  <a:lumMod val="75000"/>
                  <a:lumOff val="25000"/>
                </a:prstClr>
              </a:buCl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75B0"/>
                </a:solidFill>
                <a:latin typeface="Arial" charset="0"/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75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75B0"/>
                </a:solidFill>
                <a:latin typeface="Arial" charset="0"/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102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75B0"/>
                </a:solidFill>
                <a:latin typeface="Arial" charset="0"/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992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91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2014. </a:t>
            </a:r>
            <a:r>
              <a:rPr lang="en-US" sz="6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  <a:p>
            <a:pPr algn="r">
              <a:defRPr/>
            </a:pP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  <a:p>
            <a:pPr algn="r">
              <a:defRPr/>
            </a:pP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04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11" descr="iStock_000008998403X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3300413"/>
            <a:ext cx="4124325" cy="309403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10EBE1A-B6C4-4CB6-B7AD-8336AA8259C9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34642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424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169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142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73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669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541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2014  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641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24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556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2014.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59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247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664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298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229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631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15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158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781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48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44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032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2014  Cybage Software Pvt. Ltd. All Rights Reserved. Cybage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19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28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90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840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64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9144000" cy="620677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69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48253"/>
      </p:ext>
    </p:extLst>
  </p:cSld>
  <p:clrMapOvr>
    <a:masterClrMapping/>
  </p:clrMapOvr>
  <p:transition spd="slow">
    <p:push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2014.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56721"/>
      </p:ext>
    </p:extLst>
  </p:cSld>
  <p:clrMapOvr>
    <a:masterClrMapping/>
  </p:clrMapOvr>
  <p:transition spd="slow">
    <p:push dir="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51223"/>
      </p:ext>
    </p:extLst>
  </p:cSld>
  <p:clrMapOvr>
    <a:masterClrMapping/>
  </p:clrMapOvr>
  <p:transition spd="slow">
    <p:push dir="u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2014. Cybage Software Pvt. Ltd. All Rights Reserved. Cybage Confidential.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3335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93015"/>
      </p:ext>
    </p:extLst>
  </p:cSld>
  <p:clrMapOvr>
    <a:masterClrMapping/>
  </p:clrMapOvr>
  <p:transition spd="slow">
    <p:push dir="u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3444"/>
      </p:ext>
    </p:extLst>
  </p:cSld>
  <p:clrMapOvr>
    <a:masterClrMapping/>
  </p:clrMapOvr>
  <p:transition spd="slow">
    <p:push dir="u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2014. Cybage Software Pvt. Ltd. All Rights Reserved. Cybage Confidential.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23219"/>
      </p:ext>
    </p:extLst>
  </p:cSld>
  <p:clrMapOvr>
    <a:masterClrMapping/>
  </p:clrMapOvr>
  <p:transition spd="slow">
    <p:push dir="u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89387"/>
      </p:ext>
    </p:extLst>
  </p:cSld>
  <p:clrMapOvr>
    <a:masterClrMapping/>
  </p:clrMapOvr>
  <p:transition spd="slow">
    <p:push dir="u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25181"/>
      </p:ext>
    </p:extLst>
  </p:cSld>
  <p:clrMapOvr>
    <a:masterClrMapping/>
  </p:clrMapOvr>
  <p:transition spd="slow">
    <p:push dir="u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75B0"/>
                </a:solidFill>
                <a:latin typeface="Arial" charset="0"/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394993"/>
      </p:ext>
    </p:extLst>
  </p:cSld>
  <p:clrMapOvr>
    <a:masterClrMapping/>
  </p:clrMapOvr>
  <p:transition spd="slow">
    <p:push dir="u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75B0"/>
                </a:solidFill>
                <a:latin typeface="Arial" charset="0"/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2014. 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825216"/>
      </p:ext>
    </p:extLst>
  </p:cSld>
  <p:clrMapOvr>
    <a:masterClrMapping/>
  </p:clrMapOvr>
  <p:transition spd="slow"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75B0"/>
                </a:solidFill>
                <a:latin typeface="Arial" charset="0"/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732027"/>
      </p:ext>
    </p:extLst>
  </p:cSld>
  <p:clrMapOvr>
    <a:masterClrMapping/>
  </p:clrMapOvr>
  <p:transition spd="slow">
    <p:push dir="u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75B0"/>
                </a:solidFill>
                <a:latin typeface="Arial" charset="0"/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817033"/>
      </p:ext>
    </p:extLst>
  </p:cSld>
  <p:clrMapOvr>
    <a:masterClrMapping/>
  </p:clrMapOvr>
  <p:transition spd="slow">
    <p:push dir="u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75B0"/>
                </a:solidFill>
                <a:latin typeface="Arial" charset="0"/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382476"/>
      </p:ext>
    </p:extLst>
  </p:cSld>
  <p:clrMapOvr>
    <a:masterClrMapping/>
  </p:clrMapOvr>
  <p:transition spd="slow">
    <p:push dir="u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prstClr val="black">
                  <a:lumMod val="75000"/>
                  <a:lumOff val="25000"/>
                </a:prstClr>
              </a:buCl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prstClr val="black">
                  <a:lumMod val="75000"/>
                  <a:lumOff val="25000"/>
                </a:prstClr>
              </a:buCl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75B0"/>
                </a:solidFill>
                <a:latin typeface="Arial" charset="0"/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99143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2014  </a:t>
            </a:r>
            <a:r>
              <a:rPr lang="en-US" sz="6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Cybage Confidential.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735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75B0"/>
                </a:solidFill>
                <a:latin typeface="Arial" charset="0"/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581626"/>
      </p:ext>
    </p:extLst>
  </p:cSld>
  <p:clrMapOvr>
    <a:masterClrMapping/>
  </p:clrMapOvr>
  <p:transition spd="slow">
    <p:push dir="u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75B0"/>
                </a:solidFill>
                <a:latin typeface="Arial" charset="0"/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144194"/>
      </p:ext>
    </p:extLst>
  </p:cSld>
  <p:clrMapOvr>
    <a:masterClrMapping/>
  </p:clrMapOvr>
  <p:transition spd="slow">
    <p:push dir="u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40271"/>
      </p:ext>
    </p:extLst>
  </p:cSld>
  <p:clrMapOvr>
    <a:masterClrMapping/>
  </p:clrMapOvr>
  <p:transition spd="slow">
    <p:push dir="u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2014. </a:t>
            </a:r>
            <a:r>
              <a:rPr lang="en-US" sz="6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  <a:p>
            <a:pPr algn="r">
              <a:defRPr/>
            </a:pP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  <a:p>
            <a:pPr algn="r">
              <a:defRPr/>
            </a:pP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22746"/>
      </p:ext>
    </p:extLst>
  </p:cSld>
  <p:clrMapOvr>
    <a:masterClrMapping/>
  </p:clrMapOvr>
  <p:transition spd="slow">
    <p:push dir="u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046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2014.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749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838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1945"/>
      </p:ext>
    </p:extLst>
  </p:cSld>
  <p:clrMapOvr>
    <a:masterClrMapping/>
  </p:clrMapOvr>
  <p:transition spd="slow">
    <p:push dir="u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2014  </a:t>
            </a:r>
            <a:r>
              <a:rPr lang="en-US" sz="6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Cybage Confidential.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222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76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112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2014  Cybage Software Pvt. Ltd. All Rights Reserved. Cybage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535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619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56363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2014 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14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049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490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639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263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301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62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949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2014  Cybage Software Pvt. Ltd. All Rights Reserved. Cybage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112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2014  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216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329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560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358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931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495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335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708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527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37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698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4116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83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52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2014. Cybage Software Pvt. Ltd. All Rights Reserved. Cybage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97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763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587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216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872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9144000" cy="620677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813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48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4463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2014 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936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2014.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856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179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2014. Cybage Software Pvt. Ltd. All Rights Reserved. Cybage Confidential.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506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594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2014. Cybage Software Pvt. Ltd. All Rights Reserved. Cybage Confidential.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42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974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pic>
        <p:nvPicPr>
          <p:cNvPr id="5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689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75B0"/>
                </a:solidFill>
                <a:latin typeface="Arial" charset="0"/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322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75B0"/>
                </a:solidFill>
                <a:latin typeface="Arial" charset="0"/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2014. 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79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75B0"/>
                </a:solidFill>
                <a:latin typeface="Arial" charset="0"/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827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6.xml"/><Relationship Id="rId18" Type="http://schemas.openxmlformats.org/officeDocument/2006/relationships/slideLayout" Target="../slideLayouts/slideLayout71.xml"/><Relationship Id="rId26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74.xml"/><Relationship Id="rId34" Type="http://schemas.openxmlformats.org/officeDocument/2006/relationships/slideLayout" Target="../slideLayouts/slideLayout87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70.xml"/><Relationship Id="rId25" Type="http://schemas.openxmlformats.org/officeDocument/2006/relationships/slideLayout" Target="../slideLayouts/slideLayout78.xml"/><Relationship Id="rId33" Type="http://schemas.openxmlformats.org/officeDocument/2006/relationships/slideLayout" Target="../slideLayouts/slideLayout86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20" Type="http://schemas.openxmlformats.org/officeDocument/2006/relationships/slideLayout" Target="../slideLayouts/slideLayout73.xml"/><Relationship Id="rId29" Type="http://schemas.openxmlformats.org/officeDocument/2006/relationships/slideLayout" Target="../slideLayouts/slideLayout82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24" Type="http://schemas.openxmlformats.org/officeDocument/2006/relationships/slideLayout" Target="../slideLayouts/slideLayout77.xml"/><Relationship Id="rId32" Type="http://schemas.openxmlformats.org/officeDocument/2006/relationships/slideLayout" Target="../slideLayouts/slideLayout85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76.xml"/><Relationship Id="rId28" Type="http://schemas.openxmlformats.org/officeDocument/2006/relationships/slideLayout" Target="../slideLayouts/slideLayout81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63.xml"/><Relationship Id="rId19" Type="http://schemas.openxmlformats.org/officeDocument/2006/relationships/slideLayout" Target="../slideLayouts/slideLayout72.xml"/><Relationship Id="rId31" Type="http://schemas.openxmlformats.org/officeDocument/2006/relationships/slideLayout" Target="../slideLayouts/slideLayout84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Relationship Id="rId22" Type="http://schemas.openxmlformats.org/officeDocument/2006/relationships/slideLayout" Target="../slideLayouts/slideLayout75.xml"/><Relationship Id="rId27" Type="http://schemas.openxmlformats.org/officeDocument/2006/relationships/slideLayout" Target="../slideLayouts/slideLayout80.xml"/><Relationship Id="rId30" Type="http://schemas.openxmlformats.org/officeDocument/2006/relationships/slideLayout" Target="../slideLayouts/slideLayout83.xml"/><Relationship Id="rId35" Type="http://schemas.openxmlformats.org/officeDocument/2006/relationships/slideLayout" Target="../slideLayouts/slideLayout88.xml"/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slideLayout" Target="../slideLayouts/slideLayout101.xml"/><Relationship Id="rId18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91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17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90.xml"/><Relationship Id="rId16" Type="http://schemas.openxmlformats.org/officeDocument/2006/relationships/slideLayout" Target="../slideLayouts/slideLayout104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98.xml"/><Relationship Id="rId19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2014  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13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92" r:id="rId28"/>
    <p:sldLayoutId id="2147483693" r:id="rId29"/>
    <p:sldLayoutId id="2147483694" r:id="rId30"/>
    <p:sldLayoutId id="2147483695" r:id="rId31"/>
    <p:sldLayoutId id="2147483696" r:id="rId32"/>
    <p:sldLayoutId id="2147483697" r:id="rId33"/>
    <p:sldLayoutId id="2147483698" r:id="rId34"/>
    <p:sldLayoutId id="2147483699" r:id="rId35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2014. 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74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</p:sldLayoutIdLst>
  <p:transition spd="slow">
    <p:push dir="u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2014  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33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  <p:sldLayoutId id="2147483851" r:id="rId18"/>
    <p:sldLayoutId id="2147483852" r:id="rId19"/>
    <p:sldLayoutId id="2147483853" r:id="rId20"/>
    <p:sldLayoutId id="2147483854" r:id="rId21"/>
    <p:sldLayoutId id="2147483855" r:id="rId22"/>
    <p:sldLayoutId id="2147483856" r:id="rId23"/>
    <p:sldLayoutId id="2147483857" r:id="rId24"/>
    <p:sldLayoutId id="2147483858" r:id="rId25"/>
    <p:sldLayoutId id="2147483859" r:id="rId26"/>
    <p:sldLayoutId id="2147483860" r:id="rId27"/>
    <p:sldLayoutId id="2147483861" r:id="rId28"/>
    <p:sldLayoutId id="2147483862" r:id="rId29"/>
    <p:sldLayoutId id="2147483863" r:id="rId30"/>
    <p:sldLayoutId id="2147483864" r:id="rId31"/>
    <p:sldLayoutId id="2147483865" r:id="rId32"/>
    <p:sldLayoutId id="2147483866" r:id="rId33"/>
    <p:sldLayoutId id="2147483867" r:id="rId34"/>
    <p:sldLayoutId id="2147483868" r:id="rId35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2014. 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8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  <p:sldLayoutId id="2147483887" r:id="rId18"/>
    <p:sldLayoutId id="2147483888" r:id="rId19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jsbin.com/ucaxan/1/edit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4.xml"/><Relationship Id="rId4" Type="http://schemas.openxmlformats.org/officeDocument/2006/relationships/hyperlink" Target="http://jsbin.com/tuguza/1/edit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ngularjs.org/api/ng/function/angular.forEach" TargetMode="External"/><Relationship Id="rId13" Type="http://schemas.openxmlformats.org/officeDocument/2006/relationships/hyperlink" Target="https://docs.angularjs.org/api/ng/function/angular.isDate" TargetMode="External"/><Relationship Id="rId18" Type="http://schemas.openxmlformats.org/officeDocument/2006/relationships/hyperlink" Target="https://docs.angularjs.org/api/ng/function/angular.isObject" TargetMode="External"/><Relationship Id="rId26" Type="http://schemas.openxmlformats.org/officeDocument/2006/relationships/hyperlink" Target="https://docs.angularjs.org/api/ng/function/angular.uppercase" TargetMode="External"/><Relationship Id="rId3" Type="http://schemas.openxmlformats.org/officeDocument/2006/relationships/hyperlink" Target="https://docs.angularjs.org/api/ng/function/angular.bootstrap" TargetMode="External"/><Relationship Id="rId21" Type="http://schemas.openxmlformats.org/officeDocument/2006/relationships/hyperlink" Target="https://docs.angularjs.org/api/ng/function/angular.lowercase" TargetMode="External"/><Relationship Id="rId7" Type="http://schemas.openxmlformats.org/officeDocument/2006/relationships/hyperlink" Target="https://docs.angularjs.org/api/ng/function/angular.extend" TargetMode="External"/><Relationship Id="rId12" Type="http://schemas.openxmlformats.org/officeDocument/2006/relationships/hyperlink" Target="https://docs.angularjs.org/api/ng/function/angular.isArray" TargetMode="External"/><Relationship Id="rId17" Type="http://schemas.openxmlformats.org/officeDocument/2006/relationships/hyperlink" Target="https://docs.angularjs.org/api/ng/function/angular.isNumber" TargetMode="External"/><Relationship Id="rId25" Type="http://schemas.openxmlformats.org/officeDocument/2006/relationships/hyperlink" Target="https://docs.angularjs.org/api/ng/function/angular.toJson" TargetMode="External"/><Relationship Id="rId2" Type="http://schemas.openxmlformats.org/officeDocument/2006/relationships/hyperlink" Target="https://docs.angularjs.org/api/ng/function/angular.bind" TargetMode="External"/><Relationship Id="rId16" Type="http://schemas.openxmlformats.org/officeDocument/2006/relationships/hyperlink" Target="https://docs.angularjs.org/api/ng/function/angular.isFunction" TargetMode="External"/><Relationship Id="rId20" Type="http://schemas.openxmlformats.org/officeDocument/2006/relationships/hyperlink" Target="https://docs.angularjs.org/api/ng/function/angular.isUndefined" TargetMode="External"/><Relationship Id="rId1" Type="http://schemas.openxmlformats.org/officeDocument/2006/relationships/slideLayout" Target="../slideLayouts/slideLayout44.xml"/><Relationship Id="rId6" Type="http://schemas.openxmlformats.org/officeDocument/2006/relationships/hyperlink" Target="https://docs.angularjs.org/api/ng/function/angular.equals" TargetMode="External"/><Relationship Id="rId11" Type="http://schemas.openxmlformats.org/officeDocument/2006/relationships/hyperlink" Target="https://docs.angularjs.org/api/ng/function/angular.injector" TargetMode="External"/><Relationship Id="rId24" Type="http://schemas.openxmlformats.org/officeDocument/2006/relationships/hyperlink" Target="https://docs.angularjs.org/api/ng/function/angular.noop" TargetMode="External"/><Relationship Id="rId5" Type="http://schemas.openxmlformats.org/officeDocument/2006/relationships/hyperlink" Target="https://docs.angularjs.org/api/ng/function/angular.element" TargetMode="External"/><Relationship Id="rId15" Type="http://schemas.openxmlformats.org/officeDocument/2006/relationships/hyperlink" Target="https://docs.angularjs.org/api/ng/function/angular.isElement" TargetMode="External"/><Relationship Id="rId23" Type="http://schemas.openxmlformats.org/officeDocument/2006/relationships/hyperlink" Target="https://docs.angularjs.org/api/ng/function/angular.module" TargetMode="External"/><Relationship Id="rId10" Type="http://schemas.openxmlformats.org/officeDocument/2006/relationships/hyperlink" Target="https://docs.angularjs.org/api/ng/function/angular.identity" TargetMode="External"/><Relationship Id="rId19" Type="http://schemas.openxmlformats.org/officeDocument/2006/relationships/hyperlink" Target="https://docs.angularjs.org/api/ng/function/angular.isString" TargetMode="External"/><Relationship Id="rId4" Type="http://schemas.openxmlformats.org/officeDocument/2006/relationships/hyperlink" Target="https://docs.angularjs.org/api/ng/function/angular.copy" TargetMode="External"/><Relationship Id="rId9" Type="http://schemas.openxmlformats.org/officeDocument/2006/relationships/hyperlink" Target="https://docs.angularjs.org/api/ng/function/angular.fromJson" TargetMode="External"/><Relationship Id="rId14" Type="http://schemas.openxmlformats.org/officeDocument/2006/relationships/hyperlink" Target="https://docs.angularjs.org/api/ng/function/angular.isDefined" TargetMode="External"/><Relationship Id="rId22" Type="http://schemas.openxmlformats.org/officeDocument/2006/relationships/hyperlink" Target="https://docs.angularjs.org/api/ng/function/angular.merg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angularjs.org/1.2.28/docs/api/ng/type/$rootScope.Scope#$watch" TargetMode="External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kanika/1zog7Lwv/" TargetMode="External"/><Relationship Id="rId1" Type="http://schemas.openxmlformats.org/officeDocument/2006/relationships/slideLayout" Target="../slideLayouts/slideLayout4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plnkr.co/edit/UdHKAaMX9o72FZqKV8IP?p=preview" TargetMode="External"/><Relationship Id="rId7" Type="http://schemas.openxmlformats.org/officeDocument/2006/relationships/hyperlink" Target="http://angular-ui.github.io/" TargetMode="External"/><Relationship Id="rId2" Type="http://schemas.openxmlformats.org/officeDocument/2006/relationships/hyperlink" Target="http://jsfiddle.net/kanika/xmhtjumo/8/" TargetMode="External"/><Relationship Id="rId1" Type="http://schemas.openxmlformats.org/officeDocument/2006/relationships/slideLayout" Target="../slideLayouts/slideLayout44.xml"/><Relationship Id="rId6" Type="http://schemas.openxmlformats.org/officeDocument/2006/relationships/hyperlink" Target="https://github.com/angular/angular.js/wiki/Projects-using-AngularJS" TargetMode="External"/><Relationship Id="rId5" Type="http://schemas.openxmlformats.org/officeDocument/2006/relationships/hyperlink" Target="https://builtwith.angularjs.org/" TargetMode="External"/><Relationship Id="rId4" Type="http://schemas.openxmlformats.org/officeDocument/2006/relationships/hyperlink" Target="http://tutorialzine.com/2013/08/learn-angularjs-5-examples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-book.com/" TargetMode="External"/><Relationship Id="rId7" Type="http://schemas.openxmlformats.org/officeDocument/2006/relationships/hyperlink" Target="http://toddmotto.com/ultimate-guide-to-learning-angular-js-in-one-day/" TargetMode="External"/><Relationship Id="rId2" Type="http://schemas.openxmlformats.org/officeDocument/2006/relationships/hyperlink" Target="http://angular-tips.com/" TargetMode="External"/><Relationship Id="rId1" Type="http://schemas.openxmlformats.org/officeDocument/2006/relationships/slideLayout" Target="../slideLayouts/slideLayout44.xml"/><Relationship Id="rId6" Type="http://schemas.openxmlformats.org/officeDocument/2006/relationships/hyperlink" Target="http://dailyjs.com/2013/06/06/angularjs-1/" TargetMode="External"/><Relationship Id="rId5" Type="http://schemas.openxmlformats.org/officeDocument/2006/relationships/hyperlink" Target="http://tutorialzine.com/2013/08/learn-angularjs-5-examples/" TargetMode="External"/><Relationship Id="rId4" Type="http://schemas.openxmlformats.org/officeDocument/2006/relationships/hyperlink" Target="http://tutorials.jenkov.com/angularjs/index.html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0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ngularjs.org/" TargetMode="External"/><Relationship Id="rId7" Type="http://schemas.openxmlformats.org/officeDocument/2006/relationships/hyperlink" Target="http://www.sencha.com/products/extjs" TargetMode="External"/><Relationship Id="rId2" Type="http://schemas.openxmlformats.org/officeDocument/2006/relationships/hyperlink" Target="http://backbonejs.org/" TargetMode="External"/><Relationship Id="rId1" Type="http://schemas.openxmlformats.org/officeDocument/2006/relationships/slideLayout" Target="../slideLayouts/slideLayout44.xml"/><Relationship Id="rId6" Type="http://schemas.openxmlformats.org/officeDocument/2006/relationships/hyperlink" Target="http://canjs.us/" TargetMode="External"/><Relationship Id="rId5" Type="http://schemas.openxmlformats.org/officeDocument/2006/relationships/hyperlink" Target="http://knockoutjs.com/" TargetMode="External"/><Relationship Id="rId4" Type="http://schemas.openxmlformats.org/officeDocument/2006/relationships/hyperlink" Target="http://emberjs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8465" y="6300341"/>
            <a:ext cx="550881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This document and all its contents contain information from Cybage Software Private Limited which may be privileged, confidential, </a:t>
            </a:r>
            <a:br>
              <a:rPr lang="en-US" sz="700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</a:br>
            <a:r>
              <a:rPr lang="en-US" sz="700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or otherwise protected from disclosure. The information is intended to be for the addressee(s) only. Any unauthorized disclosure, </a:t>
            </a:r>
            <a:br>
              <a:rPr lang="en-US" sz="700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</a:br>
            <a:r>
              <a:rPr lang="en-US" sz="700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copy, distribution, or use of the contents of this message is strictly prohibited.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76400" y="5013325"/>
            <a:ext cx="7324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bg1"/>
                </a:solidFill>
                <a:latin typeface="Kozuka Gothic Pro L" pitchFamily="34" charset="-128"/>
                <a:ea typeface="Kozuka Gothic Pro L" pitchFamily="34" charset="-128"/>
              </a:rPr>
              <a:t>Angular JS</a:t>
            </a:r>
            <a:endParaRPr lang="en-US" altLang="en-US" sz="4000" dirty="0">
              <a:solidFill>
                <a:schemeClr val="bg1"/>
              </a:solidFill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1639887" y="5721350"/>
            <a:ext cx="672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Presented </a:t>
            </a:r>
            <a:r>
              <a:rPr lang="en-US" altLang="en-US" dirty="0">
                <a:solidFill>
                  <a:schemeClr val="bg1"/>
                </a:solidFill>
              </a:rPr>
              <a:t>by: </a:t>
            </a:r>
            <a:r>
              <a:rPr lang="en-US" altLang="en-US" dirty="0" err="1" smtClean="0">
                <a:solidFill>
                  <a:schemeClr val="bg1"/>
                </a:solidFill>
              </a:rPr>
              <a:t>Kanika</a:t>
            </a:r>
            <a:r>
              <a:rPr lang="en-US" altLang="en-US" dirty="0" smtClean="0">
                <a:solidFill>
                  <a:schemeClr val="bg1"/>
                </a:solidFill>
              </a:rPr>
              <a:t> Agarwal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073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the libraries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Download </a:t>
            </a:r>
            <a:r>
              <a:rPr lang="en-US" sz="2000" dirty="0" err="1">
                <a:latin typeface="+mn-lt"/>
              </a:rPr>
              <a:t>AngularJS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from:</a:t>
            </a:r>
          </a:p>
          <a:p>
            <a:pPr marL="0" indent="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http</a:t>
            </a:r>
            <a:r>
              <a:rPr lang="en-US" sz="2000" dirty="0">
                <a:latin typeface="+mn-lt"/>
              </a:rPr>
              <a:t>://angularjs.org/ </a:t>
            </a:r>
            <a:endParaRPr lang="en-US" sz="2000" dirty="0" smtClean="0">
              <a:latin typeface="+mn-lt"/>
            </a:endParaRPr>
          </a:p>
          <a:p>
            <a:pPr marL="0" indent="0"/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    We’ll </a:t>
            </a:r>
            <a:r>
              <a:rPr lang="en-US" sz="2000" dirty="0">
                <a:latin typeface="+mn-lt"/>
              </a:rPr>
              <a:t>need </a:t>
            </a:r>
            <a:r>
              <a:rPr lang="en-US" sz="2000" dirty="0" smtClean="0">
                <a:latin typeface="+mn-lt"/>
              </a:rPr>
              <a:t>angular.min.js</a:t>
            </a:r>
          </a:p>
          <a:p>
            <a:pPr marL="0" indent="0"/>
            <a:endParaRPr lang="en-US" sz="20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Download </a:t>
            </a:r>
            <a:r>
              <a:rPr lang="en-US" sz="2000" dirty="0">
                <a:latin typeface="+mn-lt"/>
              </a:rPr>
              <a:t>Twitter </a:t>
            </a:r>
            <a:r>
              <a:rPr lang="en-US" sz="2000" dirty="0" smtClean="0">
                <a:latin typeface="+mn-lt"/>
              </a:rPr>
              <a:t>Bootstrap from:</a:t>
            </a:r>
          </a:p>
          <a:p>
            <a:pPr marL="0" indent="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http://getbootstrap.com/ </a:t>
            </a:r>
            <a:endParaRPr lang="en-US" sz="2000" dirty="0" smtClean="0">
              <a:latin typeface="+mn-lt"/>
            </a:endParaRPr>
          </a:p>
          <a:p>
            <a:pPr marL="0" indent="0"/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    We’ll </a:t>
            </a:r>
            <a:r>
              <a:rPr lang="en-US" sz="2000" dirty="0">
                <a:latin typeface="+mn-lt"/>
              </a:rPr>
              <a:t>need bootstrap.min.css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274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800480"/>
          </a:xfrm>
        </p:spPr>
        <p:txBody>
          <a:bodyPr/>
          <a:lstStyle/>
          <a:p>
            <a:r>
              <a:rPr lang="en-US" sz="2000" dirty="0" smtClean="0">
                <a:latin typeface="+mj-lt"/>
              </a:rPr>
              <a:t>Why choose </a:t>
            </a:r>
            <a:r>
              <a:rPr lang="en-US" sz="2000" dirty="0">
                <a:latin typeface="+mj-lt"/>
              </a:rPr>
              <a:t>Angular JS </a:t>
            </a:r>
            <a:r>
              <a:rPr lang="en-US" sz="2000" dirty="0" smtClean="0">
                <a:latin typeface="+mj-lt"/>
              </a:rPr>
              <a:t>Framework </a:t>
            </a:r>
            <a:r>
              <a:rPr lang="en-US" sz="2000" dirty="0">
                <a:latin typeface="+mj-lt"/>
              </a:rPr>
              <a:t>for front-end web development?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2000" dirty="0">
                <a:latin typeface="+mn-lt"/>
              </a:rPr>
              <a:t>Angular JS Framework is developed by </a:t>
            </a:r>
            <a:r>
              <a:rPr lang="en-US" sz="2000" dirty="0" smtClean="0">
                <a:latin typeface="+mn-lt"/>
              </a:rPr>
              <a:t>Google.</a:t>
            </a:r>
            <a:endParaRPr lang="en-US" sz="2000" dirty="0">
              <a:latin typeface="+mn-lt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+mn-lt"/>
              </a:rPr>
              <a:t>Write less code to do </a:t>
            </a:r>
            <a:r>
              <a:rPr lang="en-US" sz="2000" dirty="0" smtClean="0">
                <a:latin typeface="+mn-lt"/>
              </a:rPr>
              <a:t>more.</a:t>
            </a:r>
            <a:endParaRPr lang="en-US" sz="2000" dirty="0">
              <a:latin typeface="+mn-lt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+mn-lt"/>
              </a:rPr>
              <a:t>Angular JS is equipped with a lot of features </a:t>
            </a:r>
            <a:r>
              <a:rPr lang="en-US" sz="2000" dirty="0" smtClean="0">
                <a:latin typeface="+mn-lt"/>
              </a:rPr>
              <a:t>:</a:t>
            </a:r>
            <a:endParaRPr lang="en-US" sz="2000" dirty="0">
              <a:latin typeface="+mn-lt"/>
            </a:endParaRPr>
          </a:p>
          <a:p>
            <a:pPr marL="400050" lvl="1" indent="-1714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 HTTP calls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marL="400050" lvl="1" indent="-1714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 Data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Binding and Dependency Injection.</a:t>
            </a:r>
          </a:p>
          <a:p>
            <a:pPr marL="400050" lvl="1" indent="-1714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 Extends HTML</a:t>
            </a:r>
          </a:p>
          <a:p>
            <a:pPr marL="400050" lvl="1" indent="-171450">
              <a:buFont typeface="Wingdings" panose="05000000000000000000" pitchFamily="2" charset="2"/>
              <a:buChar char="Ø"/>
            </a:pPr>
            <a:r>
              <a:rPr lang="en-US" sz="2000" smtClean="0"/>
              <a:t> Client-side </a:t>
            </a:r>
            <a:r>
              <a:rPr lang="en-US" sz="2000" dirty="0"/>
              <a:t>form validation.</a:t>
            </a:r>
          </a:p>
          <a:p>
            <a:pPr marL="228600"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486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15" y="1752600"/>
            <a:ext cx="626468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21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</a:t>
            </a:r>
            <a:r>
              <a:rPr lang="en-US" dirty="0" err="1"/>
              <a:t>AngularJS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2979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752600"/>
            <a:ext cx="6324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91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 bwMode="auto">
          <a:xfrm>
            <a:off x="1690687" y="838200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>
                <a:latin typeface="+mj-lt"/>
              </a:rPr>
              <a:t>Key </a:t>
            </a:r>
            <a:r>
              <a:rPr lang="en-US" dirty="0" err="1">
                <a:latin typeface="+mj-lt"/>
              </a:rPr>
              <a:t>AngularJS</a:t>
            </a:r>
            <a:r>
              <a:rPr lang="en-US" dirty="0">
                <a:latin typeface="+mj-lt"/>
              </a:rPr>
              <a:t> Concepts</a:t>
            </a:r>
          </a:p>
        </p:txBody>
      </p:sp>
      <p:sp>
        <p:nvSpPr>
          <p:cNvPr id="6" name="Rectangle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Directive</a:t>
            </a:r>
            <a:r>
              <a:rPr lang="en-US" sz="2200" dirty="0"/>
              <a:t>: View construction &amp; DOM manipulation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Controller</a:t>
            </a:r>
            <a:r>
              <a:rPr lang="en-US" sz="2200" dirty="0"/>
              <a:t>: Application logic (model)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Scope</a:t>
            </a:r>
            <a:r>
              <a:rPr lang="en-US" sz="2200" dirty="0"/>
              <a:t>: “Glue” between the controller and the view </a:t>
            </a:r>
            <a:endParaRPr lang="en-US" sz="2200" dirty="0" smtClean="0"/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 smtClean="0"/>
              <a:t>Module</a:t>
            </a:r>
            <a:r>
              <a:rPr lang="en-US" sz="2200" dirty="0"/>
              <a:t>: Code organization and unit of re-use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Dependency Injection</a:t>
            </a:r>
            <a:r>
              <a:rPr lang="en-US" sz="2200" dirty="0"/>
              <a:t>: Automatically manage object </a:t>
            </a:r>
            <a:r>
              <a:rPr lang="en-US" sz="2200" dirty="0" smtClean="0"/>
              <a:t>dependencies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 smtClean="0"/>
              <a:t>Filters</a:t>
            </a:r>
            <a:r>
              <a:rPr lang="en-US" sz="2200" dirty="0" smtClean="0"/>
              <a:t>: </a:t>
            </a:r>
            <a:r>
              <a:rPr lang="en-US" sz="2200" dirty="0"/>
              <a:t> </a:t>
            </a:r>
            <a:r>
              <a:rPr lang="en-US" sz="2200" dirty="0" smtClean="0"/>
              <a:t>Declare </a:t>
            </a:r>
            <a:r>
              <a:rPr lang="en-US" sz="2200" dirty="0"/>
              <a:t>how to transform data for display to the </a:t>
            </a:r>
            <a:r>
              <a:rPr lang="en-US" sz="2200" dirty="0" smtClean="0"/>
              <a:t>user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 smtClean="0"/>
              <a:t>Template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 smtClean="0"/>
              <a:t>Data-Binding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900375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78" y="967834"/>
            <a:ext cx="6885385" cy="497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20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1D145F-67FE-45B7-9075-9F00B065E482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732" y="747338"/>
            <a:ext cx="5982535" cy="536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37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845605"/>
            <a:ext cx="6934200" cy="516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63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Angular </a:t>
            </a:r>
            <a:r>
              <a:rPr lang="en-US" dirty="0">
                <a:latin typeface="+mj-lt"/>
              </a:rPr>
              <a:t>Event </a:t>
            </a:r>
            <a:r>
              <a:rPr lang="en-US" dirty="0" smtClean="0">
                <a:latin typeface="+mj-lt"/>
              </a:rPr>
              <a:t>Loop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240" y="1728357"/>
            <a:ext cx="4437521" cy="34012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53240" y="5354855"/>
            <a:ext cx="403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/>
              <a:t>watch: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jsbin.com/ucaxan/1/edit</a:t>
            </a:r>
            <a:endParaRPr lang="en-US" dirty="0" smtClean="0"/>
          </a:p>
          <a:p>
            <a:r>
              <a:rPr lang="en-US" dirty="0" smtClean="0"/>
              <a:t>$apply: 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jsbin.com/tuguza/1/edit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09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657225"/>
            <a:ext cx="5286375" cy="55435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10200" y="618542"/>
            <a:ext cx="193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Dirty Checking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37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04975" y="828675"/>
            <a:ext cx="7086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Agenda</a:t>
            </a:r>
            <a:endParaRPr lang="en-US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524000" y="1600200"/>
            <a:ext cx="7162800" cy="44957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000" dirty="0" smtClean="0"/>
              <a:t>Overview on Frontend MVC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What </a:t>
            </a:r>
            <a:r>
              <a:rPr lang="en-US" sz="2000" dirty="0"/>
              <a:t>is </a:t>
            </a:r>
            <a:r>
              <a:rPr lang="en-US" sz="2000" dirty="0" smtClean="0"/>
              <a:t>Angular JS?</a:t>
            </a: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Key Features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Bootstrapping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Event loop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Helper Functions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HTTP, Filters</a:t>
            </a: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altLang="en-US" sz="2000" dirty="0" smtClean="0"/>
              <a:t>Directives, Controllers</a:t>
            </a:r>
            <a:endParaRPr lang="en-US" alt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Modules</a:t>
            </a: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Dependency Injection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Controller communication</a:t>
            </a: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References &amp; Examples 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55230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Function components in ng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450397"/>
          </a:xfrm>
        </p:spPr>
        <p:txBody>
          <a:bodyPr numCol="2"/>
          <a:lstStyle/>
          <a:p>
            <a:r>
              <a:rPr lang="en-US" dirty="0" err="1">
                <a:hlinkClick r:id="rId2"/>
              </a:rPr>
              <a:t>angular.bind</a:t>
            </a:r>
            <a:endParaRPr lang="en-US" dirty="0"/>
          </a:p>
          <a:p>
            <a:r>
              <a:rPr lang="en-US" dirty="0" err="1">
                <a:hlinkClick r:id="rId3"/>
              </a:rPr>
              <a:t>angular.bootstrap</a:t>
            </a:r>
            <a:endParaRPr lang="en-US" dirty="0"/>
          </a:p>
          <a:p>
            <a:r>
              <a:rPr lang="en-US" dirty="0" err="1">
                <a:hlinkClick r:id="rId4"/>
              </a:rPr>
              <a:t>angular.copy</a:t>
            </a:r>
            <a:endParaRPr lang="en-US" dirty="0"/>
          </a:p>
          <a:p>
            <a:r>
              <a:rPr lang="en-US" dirty="0" err="1">
                <a:hlinkClick r:id="rId5"/>
              </a:rPr>
              <a:t>angular.element</a:t>
            </a:r>
            <a:endParaRPr lang="en-US" dirty="0"/>
          </a:p>
          <a:p>
            <a:r>
              <a:rPr lang="en-US" dirty="0" err="1">
                <a:hlinkClick r:id="rId6"/>
              </a:rPr>
              <a:t>angular.equals</a:t>
            </a:r>
            <a:endParaRPr lang="en-US" dirty="0"/>
          </a:p>
          <a:p>
            <a:r>
              <a:rPr lang="en-US" dirty="0" err="1">
                <a:hlinkClick r:id="rId7"/>
              </a:rPr>
              <a:t>angular.extend</a:t>
            </a:r>
            <a:endParaRPr lang="en-US" dirty="0"/>
          </a:p>
          <a:p>
            <a:r>
              <a:rPr lang="en-US" dirty="0" err="1">
                <a:hlinkClick r:id="rId8"/>
              </a:rPr>
              <a:t>angular.forEach</a:t>
            </a:r>
            <a:endParaRPr lang="en-US" dirty="0"/>
          </a:p>
          <a:p>
            <a:r>
              <a:rPr lang="en-US" dirty="0" err="1">
                <a:hlinkClick r:id="rId9"/>
              </a:rPr>
              <a:t>angular.fromJson</a:t>
            </a:r>
            <a:endParaRPr lang="en-US" dirty="0"/>
          </a:p>
          <a:p>
            <a:r>
              <a:rPr lang="en-US" dirty="0" err="1">
                <a:hlinkClick r:id="rId10"/>
              </a:rPr>
              <a:t>angular.identity</a:t>
            </a:r>
            <a:endParaRPr lang="en-US" dirty="0"/>
          </a:p>
          <a:p>
            <a:r>
              <a:rPr lang="en-US" dirty="0" err="1">
                <a:hlinkClick r:id="rId11"/>
              </a:rPr>
              <a:t>angular.injector</a:t>
            </a:r>
            <a:endParaRPr lang="en-US" dirty="0"/>
          </a:p>
          <a:p>
            <a:r>
              <a:rPr lang="en-US" dirty="0" err="1">
                <a:hlinkClick r:id="rId12"/>
              </a:rPr>
              <a:t>angular.isArray</a:t>
            </a:r>
            <a:endParaRPr lang="en-US" dirty="0"/>
          </a:p>
          <a:p>
            <a:r>
              <a:rPr lang="en-US" dirty="0" err="1">
                <a:hlinkClick r:id="rId13"/>
              </a:rPr>
              <a:t>angular.isDate</a:t>
            </a:r>
            <a:endParaRPr lang="en-US" dirty="0"/>
          </a:p>
          <a:p>
            <a:r>
              <a:rPr lang="en-US" dirty="0" err="1">
                <a:hlinkClick r:id="rId14"/>
              </a:rPr>
              <a:t>angular.isDefined</a:t>
            </a:r>
            <a:endParaRPr lang="en-US" dirty="0"/>
          </a:p>
          <a:p>
            <a:r>
              <a:rPr lang="en-US" dirty="0" err="1">
                <a:hlinkClick r:id="rId15"/>
              </a:rPr>
              <a:t>angular.isElement</a:t>
            </a:r>
            <a:endParaRPr lang="en-US" dirty="0"/>
          </a:p>
          <a:p>
            <a:r>
              <a:rPr lang="en-US" dirty="0" err="1">
                <a:hlinkClick r:id="rId16"/>
              </a:rPr>
              <a:t>angular.isFunction</a:t>
            </a:r>
            <a:endParaRPr lang="en-US" dirty="0"/>
          </a:p>
          <a:p>
            <a:r>
              <a:rPr lang="en-US" dirty="0" err="1">
                <a:hlinkClick r:id="rId17"/>
              </a:rPr>
              <a:t>angular.isNumber</a:t>
            </a:r>
            <a:endParaRPr lang="en-US" dirty="0"/>
          </a:p>
          <a:p>
            <a:r>
              <a:rPr lang="en-US" dirty="0" err="1">
                <a:hlinkClick r:id="rId18"/>
              </a:rPr>
              <a:t>angular.isObject</a:t>
            </a:r>
            <a:endParaRPr lang="en-US" dirty="0"/>
          </a:p>
          <a:p>
            <a:r>
              <a:rPr lang="en-US" dirty="0" err="1">
                <a:hlinkClick r:id="rId19"/>
              </a:rPr>
              <a:t>angular.isString</a:t>
            </a:r>
            <a:endParaRPr lang="en-US" dirty="0"/>
          </a:p>
          <a:p>
            <a:r>
              <a:rPr lang="en-US" dirty="0" err="1">
                <a:hlinkClick r:id="rId20"/>
              </a:rPr>
              <a:t>angular.isUndefined</a:t>
            </a:r>
            <a:endParaRPr lang="en-US" dirty="0"/>
          </a:p>
          <a:p>
            <a:r>
              <a:rPr lang="en-US" dirty="0" err="1">
                <a:hlinkClick r:id="rId21"/>
              </a:rPr>
              <a:t>angular.lowercase</a:t>
            </a:r>
            <a:endParaRPr lang="en-US" dirty="0"/>
          </a:p>
          <a:p>
            <a:r>
              <a:rPr lang="en-US" dirty="0" err="1">
                <a:hlinkClick r:id="rId22"/>
              </a:rPr>
              <a:t>angular.merge</a:t>
            </a:r>
            <a:endParaRPr lang="en-US" dirty="0"/>
          </a:p>
          <a:p>
            <a:r>
              <a:rPr lang="en-US" dirty="0" err="1">
                <a:hlinkClick r:id="rId23"/>
              </a:rPr>
              <a:t>angular.module</a:t>
            </a:r>
            <a:endParaRPr lang="en-US" dirty="0"/>
          </a:p>
          <a:p>
            <a:r>
              <a:rPr lang="en-US" dirty="0" err="1">
                <a:hlinkClick r:id="rId24"/>
              </a:rPr>
              <a:t>angular.noop</a:t>
            </a:r>
            <a:endParaRPr lang="en-US" dirty="0"/>
          </a:p>
          <a:p>
            <a:r>
              <a:rPr lang="en-US" dirty="0" err="1" smtClean="0">
                <a:hlinkClick r:id="rId25"/>
              </a:rPr>
              <a:t>angular.toJson</a:t>
            </a:r>
            <a:endParaRPr lang="en-US" dirty="0"/>
          </a:p>
          <a:p>
            <a:r>
              <a:rPr lang="en-US" dirty="0" err="1">
                <a:hlinkClick r:id="rId26"/>
              </a:rPr>
              <a:t>angular.uppercase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080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45265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$</a:t>
            </a:r>
            <a:r>
              <a:rPr lang="en-US" b="1" dirty="0" smtClean="0">
                <a:latin typeface="+mn-lt"/>
              </a:rPr>
              <a:t>pristine </a:t>
            </a:r>
            <a:r>
              <a:rPr lang="en-US" dirty="0" smtClean="0">
                <a:latin typeface="+mn-lt"/>
              </a:rPr>
              <a:t>: </a:t>
            </a:r>
            <a:r>
              <a:rPr lang="en-US" dirty="0">
                <a:latin typeface="+mn-lt"/>
              </a:rPr>
              <a:t>True if user has not interacted with the form </a:t>
            </a:r>
            <a:r>
              <a:rPr lang="en-US" dirty="0" smtClean="0">
                <a:latin typeface="+mn-lt"/>
              </a:rPr>
              <a:t>yet.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n-lt"/>
              </a:rPr>
              <a:t>$dirty </a:t>
            </a:r>
            <a:r>
              <a:rPr lang="en-US" dirty="0" smtClean="0">
                <a:latin typeface="+mn-lt"/>
              </a:rPr>
              <a:t>: </a:t>
            </a:r>
            <a:r>
              <a:rPr lang="en-US" dirty="0">
                <a:latin typeface="+mn-lt"/>
              </a:rPr>
              <a:t>True if user has already interacted with the 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n-lt"/>
              </a:rPr>
              <a:t>$valid </a:t>
            </a:r>
            <a:r>
              <a:rPr lang="en-US" dirty="0" smtClean="0">
                <a:latin typeface="+mn-lt"/>
              </a:rPr>
              <a:t>: T</a:t>
            </a:r>
            <a:r>
              <a:rPr lang="en-US" dirty="0">
                <a:latin typeface="+mn-lt"/>
              </a:rPr>
              <a:t>rue if all of the containing forms and controls are valid.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n-lt"/>
              </a:rPr>
              <a:t>$invalid </a:t>
            </a:r>
            <a:r>
              <a:rPr lang="en-US" dirty="0" smtClean="0">
                <a:latin typeface="+mn-lt"/>
              </a:rPr>
              <a:t>: </a:t>
            </a:r>
            <a:r>
              <a:rPr lang="en-US" dirty="0">
                <a:latin typeface="+mn-lt"/>
              </a:rPr>
              <a:t>True if at least one containing control or form is invalid.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n-lt"/>
              </a:rPr>
              <a:t>$submitted</a:t>
            </a:r>
            <a:r>
              <a:rPr lang="en-US" dirty="0" smtClean="0">
                <a:latin typeface="+mn-lt"/>
              </a:rPr>
              <a:t>: T</a:t>
            </a:r>
            <a:r>
              <a:rPr lang="en-US" dirty="0">
                <a:latin typeface="+mn-lt"/>
              </a:rPr>
              <a:t>rue if user has submitted the form even if its invalid.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n-lt"/>
              </a:rPr>
              <a:t>$error </a:t>
            </a:r>
            <a:r>
              <a:rPr lang="en-US" dirty="0" smtClean="0">
                <a:latin typeface="+mn-lt"/>
              </a:rPr>
              <a:t>: </a:t>
            </a:r>
            <a:r>
              <a:rPr lang="en-US" dirty="0">
                <a:latin typeface="+mn-lt"/>
              </a:rPr>
              <a:t>Is an object hash, containing references to controls or forms with failing </a:t>
            </a:r>
            <a:r>
              <a:rPr lang="en-US" dirty="0" smtClean="0">
                <a:latin typeface="+mn-lt"/>
              </a:rPr>
              <a:t>validators</a:t>
            </a:r>
          </a:p>
          <a:p>
            <a:pPr marL="0" indent="0"/>
            <a:endParaRPr lang="en-US" dirty="0" smtClean="0">
              <a:latin typeface="+mn-lt"/>
            </a:endParaRPr>
          </a:p>
          <a:p>
            <a:pPr marL="0" indent="0"/>
            <a:r>
              <a:rPr lang="en-US" dirty="0" smtClean="0">
                <a:latin typeface="+mn-lt"/>
              </a:rPr>
              <a:t>Built-in </a:t>
            </a:r>
            <a:r>
              <a:rPr lang="en-US" dirty="0">
                <a:latin typeface="+mn-lt"/>
              </a:rPr>
              <a:t>validation </a:t>
            </a:r>
            <a:r>
              <a:rPr lang="en-US" dirty="0" smtClean="0">
                <a:latin typeface="+mn-lt"/>
              </a:rPr>
              <a:t>tokens:</a:t>
            </a:r>
          </a:p>
          <a:p>
            <a:pPr marL="0" indent="0"/>
            <a:r>
              <a:rPr lang="en-US" dirty="0" smtClean="0">
                <a:latin typeface="+mn-lt"/>
              </a:rPr>
              <a:t>Email, max, </a:t>
            </a:r>
            <a:r>
              <a:rPr lang="en-US" dirty="0" err="1" smtClean="0">
                <a:latin typeface="+mn-lt"/>
              </a:rPr>
              <a:t>maxlength</a:t>
            </a:r>
            <a:r>
              <a:rPr lang="en-US" dirty="0" smtClean="0">
                <a:latin typeface="+mn-lt"/>
              </a:rPr>
              <a:t>, min, </a:t>
            </a:r>
            <a:r>
              <a:rPr lang="en-US" dirty="0" err="1" smtClean="0">
                <a:latin typeface="+mn-lt"/>
              </a:rPr>
              <a:t>minlength</a:t>
            </a:r>
            <a:r>
              <a:rPr lang="en-US" dirty="0" smtClean="0">
                <a:latin typeface="+mn-lt"/>
              </a:rPr>
              <a:t>, number, pattern, required, </a:t>
            </a:r>
            <a:r>
              <a:rPr lang="en-US" dirty="0" err="1" smtClean="0">
                <a:latin typeface="+mn-lt"/>
              </a:rPr>
              <a:t>url</a:t>
            </a:r>
            <a:r>
              <a:rPr lang="en-US" dirty="0" smtClean="0">
                <a:latin typeface="+mn-lt"/>
              </a:rPr>
              <a:t>, date, time, week,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21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0723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/>
            <a:r>
              <a:rPr lang="en-US" dirty="0" smtClean="0">
                <a:latin typeface="+mj-lt"/>
              </a:rPr>
              <a:t>Scopes</a:t>
            </a:r>
            <a:endParaRPr lang="en-US" dirty="0">
              <a:latin typeface="+mj-lt"/>
              <a:ea typeface="Adobe Fan Heiti Std B" pitchFamily="34" charset="-128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1467861" y="1906588"/>
            <a:ext cx="6854102" cy="3611562"/>
          </a:xfrm>
        </p:spPr>
        <p:txBody>
          <a:bodyPr/>
          <a:lstStyle/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Think “</a:t>
            </a:r>
            <a:r>
              <a:rPr lang="en-US" sz="2400" dirty="0" err="1"/>
              <a:t>ViewModel</a:t>
            </a:r>
            <a:r>
              <a:rPr lang="en-US" sz="2400" dirty="0"/>
              <a:t>” in MVVM architecture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Expose the domain model to the view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Provide both data and functionality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domain model is just POJO (plain old JavaScript objects)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There are many scopes in an </a:t>
            </a:r>
            <a:r>
              <a:rPr lang="en-US" sz="2400" dirty="0" err="1"/>
              <a:t>AngularJS</a:t>
            </a:r>
            <a:r>
              <a:rPr lang="en-US" sz="2400" dirty="0"/>
              <a:t> application, arranged in a hierarchy</a:t>
            </a:r>
          </a:p>
        </p:txBody>
      </p:sp>
    </p:spTree>
    <p:extLst>
      <p:ext uri="{BB962C8B-B14F-4D97-AF65-F5344CB8AC3E}">
        <p14:creationId xmlns:p14="http://schemas.microsoft.com/office/powerpoint/2010/main" val="2714481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/>
            <a:r>
              <a:rPr lang="en-US" dirty="0" smtClean="0"/>
              <a:t>Controllers</a:t>
            </a: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1467861" y="1906588"/>
            <a:ext cx="6854102" cy="3611562"/>
          </a:xfrm>
        </p:spPr>
        <p:txBody>
          <a:bodyPr/>
          <a:lstStyle/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Responsible for initializing the scope object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Populate the scope with initial model values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Augment the scope with functions that can be called by the </a:t>
            </a:r>
            <a:r>
              <a:rPr lang="en-US" sz="2400" dirty="0" smtClean="0"/>
              <a:t>UI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5320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/>
            <a:r>
              <a:rPr lang="en-US" dirty="0" smtClean="0"/>
              <a:t>Directives</a:t>
            </a: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1467861" y="1906588"/>
            <a:ext cx="6854102" cy="4341812"/>
          </a:xfrm>
        </p:spPr>
        <p:txBody>
          <a:bodyPr/>
          <a:lstStyle/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Declarative UI construction – the “V” in MVW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Appear in HTML as new elements &amp; attributes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Attach functionality to DOM elements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Provide two-way data binding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Provide for DOM manipulation (for example, repetition and conditional inclusion of DOM elements)</a:t>
            </a:r>
          </a:p>
          <a:p>
            <a:pPr marL="3714750" lvl="8" indent="-285750">
              <a:lnSpc>
                <a:spcPct val="150000"/>
              </a:lnSpc>
              <a:buFont typeface="Courier New" pitchFamily="49" charset="0"/>
              <a:buChar char="o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471386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/>
            <a:r>
              <a:rPr lang="en-US" dirty="0" smtClean="0"/>
              <a:t>Directives</a:t>
            </a: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1467861" y="1906588"/>
            <a:ext cx="6854102" cy="4341812"/>
          </a:xfrm>
        </p:spPr>
        <p:txBody>
          <a:bodyPr/>
          <a:lstStyle/>
          <a:p>
            <a:r>
              <a:rPr lang="en-US" sz="2000" b="1" dirty="0">
                <a:latin typeface="+mn-lt"/>
              </a:rPr>
              <a:t>Conditional </a:t>
            </a:r>
            <a:r>
              <a:rPr lang="en-US" sz="2000" b="1" dirty="0" smtClean="0">
                <a:latin typeface="+mn-lt"/>
              </a:rPr>
              <a:t>Rendering Directives</a:t>
            </a:r>
            <a:endParaRPr lang="en-US" sz="2000" b="1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ng-show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ng-hide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ng-switch</a:t>
            </a:r>
            <a:endParaRPr lang="en-US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ng-if</a:t>
            </a:r>
            <a:endParaRPr lang="en-US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ng-include</a:t>
            </a:r>
            <a:endParaRPr lang="en-US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ng-repeat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1486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/>
            <a:r>
              <a:rPr lang="en-US" dirty="0" smtClean="0">
                <a:latin typeface="+mj-lt"/>
              </a:rPr>
              <a:t>Directives</a:t>
            </a:r>
            <a:endParaRPr lang="en-US" dirty="0">
              <a:latin typeface="+mj-lt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1467861" y="1676400"/>
            <a:ext cx="6854102" cy="4572000"/>
          </a:xfrm>
        </p:spPr>
        <p:txBody>
          <a:bodyPr/>
          <a:lstStyle/>
          <a:p>
            <a:r>
              <a:rPr lang="en-US" b="1" dirty="0" smtClean="0"/>
              <a:t>Event </a:t>
            </a:r>
            <a:r>
              <a:rPr lang="en-US" b="1" dirty="0"/>
              <a:t>Listener Directives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ng-click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ng-</a:t>
            </a:r>
            <a:r>
              <a:rPr lang="en-US" dirty="0" err="1"/>
              <a:t>dbl</a:t>
            </a:r>
            <a:r>
              <a:rPr lang="en-US" dirty="0"/>
              <a:t>-click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ng-</a:t>
            </a:r>
            <a:r>
              <a:rPr lang="en-US" dirty="0" err="1"/>
              <a:t>mousedown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ng-</a:t>
            </a:r>
            <a:r>
              <a:rPr lang="en-US" dirty="0" err="1"/>
              <a:t>mouseup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ng-</a:t>
            </a:r>
            <a:r>
              <a:rPr lang="en-US" dirty="0" err="1"/>
              <a:t>mouseenter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ng-</a:t>
            </a:r>
            <a:r>
              <a:rPr lang="en-US" dirty="0" err="1"/>
              <a:t>mouseleave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ng-</a:t>
            </a:r>
            <a:r>
              <a:rPr lang="en-US" dirty="0" err="1"/>
              <a:t>mousemove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ng-</a:t>
            </a:r>
            <a:r>
              <a:rPr lang="en-US" dirty="0" err="1"/>
              <a:t>mouseover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ng-</a:t>
            </a:r>
            <a:r>
              <a:rPr lang="en-US" dirty="0" err="1"/>
              <a:t>keydown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ng-</a:t>
            </a:r>
            <a:r>
              <a:rPr lang="en-US" dirty="0" err="1"/>
              <a:t>keyup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ng-</a:t>
            </a:r>
            <a:r>
              <a:rPr lang="en-US" dirty="0" err="1"/>
              <a:t>keypress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ng-change</a:t>
            </a:r>
          </a:p>
          <a:p>
            <a:endParaRPr lang="en-US" b="1" dirty="0"/>
          </a:p>
          <a:p>
            <a:endParaRPr lang="en-US" b="1" dirty="0"/>
          </a:p>
          <a:p>
            <a:pPr marL="3714750" lvl="8" indent="-285750">
              <a:lnSpc>
                <a:spcPct val="150000"/>
              </a:lnSpc>
              <a:buFont typeface="Courier New" pitchFamily="49" charset="0"/>
              <a:buChar char="o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856375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/>
            <a:r>
              <a:rPr lang="en-US" dirty="0" smtClean="0">
                <a:latin typeface="+mj-lt"/>
              </a:rPr>
              <a:t>Need for ng-</a:t>
            </a:r>
            <a:r>
              <a:rPr lang="en-US" dirty="0" err="1" smtClean="0">
                <a:latin typeface="+mj-lt"/>
              </a:rPr>
              <a:t>src</a:t>
            </a:r>
            <a:r>
              <a:rPr lang="en-US" dirty="0" smtClean="0">
                <a:latin typeface="+mj-lt"/>
              </a:rPr>
              <a:t> and ng-</a:t>
            </a:r>
            <a:r>
              <a:rPr lang="en-US" dirty="0" err="1" smtClean="0">
                <a:latin typeface="+mj-lt"/>
              </a:rPr>
              <a:t>href</a:t>
            </a:r>
            <a:endParaRPr lang="en-US" dirty="0">
              <a:latin typeface="+mj-lt"/>
              <a:ea typeface="Adobe Fan Heiti Std B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98" y="1981200"/>
            <a:ext cx="6329204" cy="21336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421034" y="4798194"/>
            <a:ext cx="6705600" cy="609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Only use ng-</a:t>
            </a:r>
            <a:r>
              <a:rPr lang="en-US" dirty="0" err="1"/>
              <a:t>src</a:t>
            </a:r>
            <a:r>
              <a:rPr lang="en-US" dirty="0"/>
              <a:t> and ng-</a:t>
            </a:r>
            <a:r>
              <a:rPr lang="en-US" dirty="0" err="1"/>
              <a:t>href</a:t>
            </a:r>
            <a:r>
              <a:rPr lang="en-US" dirty="0"/>
              <a:t> if you have dynamic links or have to load images dynamically. Use the </a:t>
            </a:r>
            <a:r>
              <a:rPr lang="en-US" dirty="0" err="1"/>
              <a:t>href</a:t>
            </a:r>
            <a:r>
              <a:rPr lang="en-US" dirty="0"/>
              <a:t> and </a:t>
            </a:r>
            <a:r>
              <a:rPr lang="en-US" dirty="0" err="1"/>
              <a:t>src</a:t>
            </a:r>
            <a:r>
              <a:rPr lang="en-US" dirty="0"/>
              <a:t> otherwise.</a:t>
            </a:r>
          </a:p>
        </p:txBody>
      </p:sp>
    </p:spTree>
    <p:extLst>
      <p:ext uri="{BB962C8B-B14F-4D97-AF65-F5344CB8AC3E}">
        <p14:creationId xmlns:p14="http://schemas.microsoft.com/office/powerpoint/2010/main" val="1878850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/>
            <a:r>
              <a:rPr lang="en-US" dirty="0" smtClean="0">
                <a:latin typeface="+mj-lt"/>
              </a:rPr>
              <a:t>AJAX : $http Service</a:t>
            </a:r>
            <a:endParaRPr lang="en-US" dirty="0">
              <a:latin typeface="+mj-lt"/>
              <a:ea typeface="Adobe Fan Heiti Std B" pitchFamily="34" charset="-128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1467861" y="1906588"/>
            <a:ext cx="6854102" cy="4341812"/>
          </a:xfrm>
        </p:spPr>
        <p:txBody>
          <a:bodyPr/>
          <a:lstStyle/>
          <a:p>
            <a:r>
              <a:rPr lang="en-US" b="1" dirty="0"/>
              <a:t>$http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$</a:t>
            </a:r>
            <a:r>
              <a:rPr lang="en-US" dirty="0" err="1" smtClean="0"/>
              <a:t>http.get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/>
              <a:t>,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</a:t>
            </a:r>
            <a:r>
              <a:rPr lang="en-US" dirty="0" err="1"/>
              <a:t>http.post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data,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</a:t>
            </a:r>
            <a:r>
              <a:rPr lang="en-US" dirty="0" err="1"/>
              <a:t>http.put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data,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</a:t>
            </a:r>
            <a:r>
              <a:rPr lang="en-US" dirty="0" err="1"/>
              <a:t>http.delete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</a:t>
            </a:r>
            <a:r>
              <a:rPr lang="en-US" dirty="0" err="1"/>
              <a:t>http.head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3935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/>
            <a:r>
              <a:rPr lang="en-US" dirty="0" smtClean="0">
                <a:latin typeface="+mj-lt"/>
              </a:rPr>
              <a:t>Formatting Filters</a:t>
            </a:r>
            <a:endParaRPr lang="en-US" dirty="0">
              <a:latin typeface="+mj-lt"/>
              <a:ea typeface="Adobe Fan Heiti Std B" pitchFamily="34" charset="-128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1467861" y="1906588"/>
            <a:ext cx="6854102" cy="4341812"/>
          </a:xfrm>
        </p:spPr>
        <p:txBody>
          <a:bodyPr/>
          <a:lstStyle/>
          <a:p>
            <a:endParaRPr lang="en-US" b="1" dirty="0"/>
          </a:p>
          <a:p>
            <a:pPr marL="3714750" lvl="8" indent="-285750">
              <a:lnSpc>
                <a:spcPct val="150000"/>
              </a:lnSpc>
              <a:buFont typeface="Courier New" pitchFamily="49" charset="0"/>
              <a:buChar char="o"/>
            </a:pPr>
            <a:endParaRPr lang="en-US" sz="105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831604"/>
              </p:ext>
            </p:extLst>
          </p:nvPr>
        </p:nvGraphicFramePr>
        <p:xfrm>
          <a:off x="1600200" y="2012784"/>
          <a:ext cx="7086600" cy="3144996"/>
        </p:xfrm>
        <a:graphic>
          <a:graphicData uri="http://schemas.openxmlformats.org/drawingml/2006/table">
            <a:tbl>
              <a:tblPr/>
              <a:tblGrid>
                <a:gridCol w="1447800"/>
                <a:gridCol w="5638800"/>
              </a:tblGrid>
              <a:tr h="37067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Filter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4581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date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Formats the variable as a date according to the given date format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currency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Formats the variable as a number with a currency symbol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7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number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Formats the variable as a number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7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lowercase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Converts the variable to lowercase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7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uppercase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Converts the variable to uppercase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7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json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Converts the variable to a JSON string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836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auto">
          <a:xfrm>
            <a:off x="1657350" y="838200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>
                <a:latin typeface="+mj-lt"/>
              </a:rPr>
              <a:t>When to use a JS MV* framework</a:t>
            </a:r>
            <a:endParaRPr lang="en-US" altLang="en-US" dirty="0" smtClean="0">
              <a:latin typeface="+mj-lt"/>
            </a:endParaRPr>
          </a:p>
        </p:txBody>
      </p:sp>
      <p:sp>
        <p:nvSpPr>
          <p:cNvPr id="9" name="Text Placeholder 33805"/>
          <p:cNvSpPr txBox="1">
            <a:spLocks/>
          </p:cNvSpPr>
          <p:nvPr/>
        </p:nvSpPr>
        <p:spPr>
          <a:xfrm>
            <a:off x="1646238" y="1905000"/>
            <a:ext cx="7269162" cy="4343400"/>
          </a:xfrm>
          <a:prstGeom prst="rect">
            <a:avLst/>
          </a:prstGeom>
        </p:spPr>
        <p:txBody>
          <a:bodyPr/>
          <a:lstStyle/>
          <a:p>
            <a:pPr marL="45720" indent="0">
              <a:buNone/>
            </a:pPr>
            <a:endParaRPr lang="en-IN" sz="1600" dirty="0" smtClean="0"/>
          </a:p>
          <a:p>
            <a:endParaRPr lang="en-IN" sz="1400" dirty="0" smtClean="0"/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7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0" y="1582341"/>
            <a:ext cx="70104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Your application needs an asynchronous connection to the </a:t>
            </a:r>
            <a:r>
              <a:rPr lang="en-US" sz="2000" dirty="0" smtClean="0"/>
              <a:t>backend.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Your </a:t>
            </a:r>
            <a:r>
              <a:rPr lang="en-US" sz="2000" dirty="0"/>
              <a:t>application has functionality that shouldn’t result in a full page reload (i.e. adding a comment to a post, infinite scrolling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Much </a:t>
            </a:r>
            <a:r>
              <a:rPr lang="en-US" sz="2000" dirty="0"/>
              <a:t>of the viewing or manipulation of data will be within the browser rather than on the </a:t>
            </a:r>
            <a:r>
              <a:rPr lang="en-US" sz="2000" dirty="0" smtClean="0"/>
              <a:t>server.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same data is being rendered in different ways on the </a:t>
            </a:r>
            <a:r>
              <a:rPr lang="en-US" sz="2000" dirty="0" smtClean="0"/>
              <a:t>page.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Your </a:t>
            </a:r>
            <a:r>
              <a:rPr lang="en-US" sz="2000" dirty="0"/>
              <a:t>application has many trivial interactions that modify data (buttons, switches) </a:t>
            </a:r>
          </a:p>
        </p:txBody>
      </p:sp>
    </p:spTree>
    <p:extLst>
      <p:ext uri="{BB962C8B-B14F-4D97-AF65-F5344CB8AC3E}">
        <p14:creationId xmlns:p14="http://schemas.microsoft.com/office/powerpoint/2010/main" val="605472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/>
            <a:r>
              <a:rPr lang="en-US" dirty="0" smtClean="0">
                <a:latin typeface="+mj-lt"/>
              </a:rPr>
              <a:t>Array Filters</a:t>
            </a:r>
            <a:endParaRPr lang="en-US" dirty="0">
              <a:latin typeface="+mj-lt"/>
              <a:ea typeface="Adobe Fan Heiti Std B" pitchFamily="34" charset="-128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1467861" y="1906588"/>
            <a:ext cx="6854102" cy="4341812"/>
          </a:xfrm>
        </p:spPr>
        <p:txBody>
          <a:bodyPr/>
          <a:lstStyle/>
          <a:p>
            <a:endParaRPr lang="en-US" b="1" dirty="0"/>
          </a:p>
          <a:p>
            <a:pPr marL="3714750" lvl="8" indent="-285750">
              <a:lnSpc>
                <a:spcPct val="150000"/>
              </a:lnSpc>
              <a:buFont typeface="Courier New" pitchFamily="49" charset="0"/>
              <a:buChar char="o"/>
            </a:pPr>
            <a:endParaRPr lang="en-US" sz="105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707596"/>
              </p:ext>
            </p:extLst>
          </p:nvPr>
        </p:nvGraphicFramePr>
        <p:xfrm>
          <a:off x="1524000" y="2262237"/>
          <a:ext cx="7162800" cy="2133441"/>
        </p:xfrm>
        <a:graphic>
          <a:graphicData uri="http://schemas.openxmlformats.org/drawingml/2006/table">
            <a:tbl>
              <a:tblPr/>
              <a:tblGrid>
                <a:gridCol w="990600"/>
                <a:gridCol w="6172200"/>
              </a:tblGrid>
              <a:tr h="38899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Filter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96646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limitTo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Limits the array to the given size, beginning from some index in the array. The limitTo filter also works on strings.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filter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 general purpose filter.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orderBy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Sorts the array based on provided criteria.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177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31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Text Placeholder 33805"/>
          <p:cNvSpPr>
            <a:spLocks noGrp="1"/>
          </p:cNvSpPr>
          <p:nvPr>
            <p:ph type="body" sz="half" idx="2"/>
          </p:nvPr>
        </p:nvSpPr>
        <p:spPr>
          <a:xfrm>
            <a:off x="1665288" y="2106612"/>
            <a:ext cx="7269162" cy="3578225"/>
          </a:xfrm>
        </p:spPr>
        <p:txBody>
          <a:bodyPr/>
          <a:lstStyle/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Keep global namespace clean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Helps </a:t>
            </a:r>
            <a:r>
              <a:rPr lang="en-US" sz="2000" dirty="0"/>
              <a:t>in code </a:t>
            </a:r>
            <a:r>
              <a:rPr lang="en-US" sz="2000" dirty="0" smtClean="0"/>
              <a:t>organization</a:t>
            </a:r>
            <a:endParaRPr lang="en-US" sz="2000" dirty="0"/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Factor out common functionality for re-use between applications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Are assembled into an </a:t>
            </a:r>
            <a:r>
              <a:rPr lang="en-US" sz="2000" dirty="0" err="1"/>
              <a:t>AngularJS</a:t>
            </a:r>
            <a:r>
              <a:rPr lang="en-US" sz="2000" dirty="0"/>
              <a:t> application via dependency </a:t>
            </a:r>
            <a:r>
              <a:rPr lang="en-US" sz="2000" dirty="0" smtClean="0"/>
              <a:t>injection</a:t>
            </a:r>
            <a:endParaRPr lang="en-US" sz="2000" dirty="0"/>
          </a:p>
        </p:txBody>
      </p:sp>
      <p:sp>
        <p:nvSpPr>
          <p:cNvPr id="5" name="Title 33803"/>
          <p:cNvSpPr>
            <a:spLocks noGrp="1"/>
          </p:cNvSpPr>
          <p:nvPr>
            <p:ph type="title"/>
          </p:nvPr>
        </p:nvSpPr>
        <p:spPr bwMode="auto">
          <a:xfrm>
            <a:off x="1676400" y="838200"/>
            <a:ext cx="7305675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 smtClean="0">
                <a:latin typeface="+mj-lt"/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900375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32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 bwMode="auto">
          <a:xfrm>
            <a:off x="1673626" y="838200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>
                <a:latin typeface="+mj-lt"/>
              </a:rPr>
              <a:t>Dependency Injection</a:t>
            </a:r>
          </a:p>
        </p:txBody>
      </p:sp>
      <p:sp>
        <p:nvSpPr>
          <p:cNvPr id="5" name="Text Placeholder 33805"/>
          <p:cNvSpPr txBox="1">
            <a:spLocks/>
          </p:cNvSpPr>
          <p:nvPr/>
        </p:nvSpPr>
        <p:spPr>
          <a:xfrm>
            <a:off x="1598337" y="1752600"/>
            <a:ext cx="7269162" cy="4294188"/>
          </a:xfrm>
          <a:prstGeom prst="rect">
            <a:avLst/>
          </a:prstGeom>
          <a:noFill/>
        </p:spPr>
        <p:txBody>
          <a:bodyPr/>
          <a:lstStyle/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Describes dependencies among objects declaratively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Avoids tight coupling between objects; facilitates </a:t>
            </a:r>
            <a:r>
              <a:rPr lang="en-US" sz="2400" dirty="0" smtClean="0"/>
              <a:t>re-use</a:t>
            </a:r>
            <a:endParaRPr lang="en-US" sz="2400" dirty="0"/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AngularJS</a:t>
            </a:r>
            <a:r>
              <a:rPr lang="en-US" sz="2400" dirty="0"/>
              <a:t> injector finds and wires up collaborating objects, referred to as “services”</a:t>
            </a:r>
          </a:p>
          <a:p>
            <a:pPr marL="365760" lvl="1" indent="0">
              <a:buNone/>
            </a:pPr>
            <a:endParaRPr lang="en-US" dirty="0"/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0375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$location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450397"/>
          </a:xfrm>
        </p:spPr>
        <p:txBody>
          <a:bodyPr/>
          <a:lstStyle/>
          <a:p>
            <a:r>
              <a:rPr lang="en-US" sz="1800" b="1" dirty="0">
                <a:latin typeface="+mn-lt"/>
              </a:rPr>
              <a:t>The $location service</a:t>
            </a:r>
            <a:r>
              <a:rPr lang="en-US" sz="1800" b="1" dirty="0" smtClean="0">
                <a:latin typeface="+mn-lt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+mn-lt"/>
              </a:rPr>
              <a:t>Exposes </a:t>
            </a:r>
            <a:r>
              <a:rPr lang="en-US" sz="1800" dirty="0">
                <a:latin typeface="+mn-lt"/>
              </a:rPr>
              <a:t>the current URL in the browser address bar, so you </a:t>
            </a:r>
            <a:r>
              <a:rPr lang="en-US" sz="1800" dirty="0" smtClean="0">
                <a:latin typeface="+mn-lt"/>
              </a:rPr>
              <a:t>can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Watch </a:t>
            </a:r>
            <a:r>
              <a:rPr lang="en-US" sz="1800" dirty="0"/>
              <a:t>and observe the </a:t>
            </a:r>
            <a:r>
              <a:rPr lang="en-US" sz="1800" dirty="0" smtClean="0"/>
              <a:t>URL.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Change </a:t>
            </a:r>
            <a:r>
              <a:rPr lang="en-US" sz="1800" dirty="0"/>
              <a:t>the URL.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n-lt"/>
              </a:rPr>
              <a:t>Maintains synchronization between itself and the browser's URL when the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Changes the address in the browser's address </a:t>
            </a:r>
            <a:r>
              <a:rPr lang="en-US" sz="1800" dirty="0" smtClean="0"/>
              <a:t>bar.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Clicks </a:t>
            </a:r>
            <a:r>
              <a:rPr lang="en-US" sz="1800" dirty="0"/>
              <a:t>the back or forward button in the browser (or clicks a History link</a:t>
            </a:r>
            <a:r>
              <a:rPr lang="en-US" sz="1800" dirty="0" smtClean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Clicks </a:t>
            </a:r>
            <a:r>
              <a:rPr lang="en-US" sz="1800" dirty="0"/>
              <a:t>on a link in the page.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n-lt"/>
              </a:rPr>
              <a:t>Represents the URL object as a set of methods (protocol, host, port, path, search, hash).</a:t>
            </a:r>
          </a:p>
          <a:p>
            <a:endParaRPr lang="en-US" sz="18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33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391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34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885606"/>
              </p:ext>
            </p:extLst>
          </p:nvPr>
        </p:nvGraphicFramePr>
        <p:xfrm>
          <a:off x="228600" y="1066800"/>
          <a:ext cx="8686800" cy="449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407875"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window.location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$location service</a:t>
                      </a:r>
                      <a:endParaRPr lang="en-US" sz="1600" dirty="0"/>
                    </a:p>
                  </a:txBody>
                  <a:tcPr/>
                </a:tc>
              </a:tr>
              <a:tr h="87344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purpose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allow read/write access to the current browser location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same</a:t>
                      </a:r>
                    </a:p>
                  </a:txBody>
                  <a:tcPr marL="76200" marR="76200" marT="76200" marB="76200"/>
                </a:tc>
              </a:tr>
              <a:tr h="985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API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exposes "raw" object with properties that can be directly modified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exposes jQuery-style getters and setters</a:t>
                      </a:r>
                    </a:p>
                  </a:txBody>
                  <a:tcPr marL="76200" marR="76200" marT="76200" marB="76200"/>
                </a:tc>
              </a:tr>
              <a:tr h="111439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integration with angular application life-cycle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none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knows about all internal life-cycle phases, integrates with </a:t>
                      </a:r>
                      <a:r>
                        <a:rPr lang="en-US" sz="1600" u="none" strike="noStrike" dirty="0">
                          <a:solidFill>
                            <a:srgbClr val="428BCA"/>
                          </a:solidFill>
                          <a:effectLst/>
                          <a:hlinkClick r:id="rId2"/>
                        </a:rPr>
                        <a:t>$watch</a:t>
                      </a:r>
                      <a:r>
                        <a:rPr lang="en-US" sz="1600" dirty="0">
                          <a:effectLst/>
                        </a:rPr>
                        <a:t>, ...</a:t>
                      </a:r>
                    </a:p>
                  </a:txBody>
                  <a:tcPr marL="76200" marR="76200" marT="76200" marB="76200"/>
                </a:tc>
              </a:tr>
              <a:tr h="111439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aware of </a:t>
                      </a:r>
                      <a:r>
                        <a:rPr lang="en-US" sz="1600" dirty="0" err="1">
                          <a:effectLst/>
                        </a:rPr>
                        <a:t>docroot</a:t>
                      </a:r>
                      <a:r>
                        <a:rPr lang="en-US" sz="1600" dirty="0">
                          <a:effectLst/>
                        </a:rPr>
                        <a:t>/context from which the application is loaded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no - </a:t>
                      </a:r>
                      <a:r>
                        <a:rPr lang="en-US" sz="1600" dirty="0" err="1">
                          <a:effectLst/>
                        </a:rPr>
                        <a:t>window.location.pathname</a:t>
                      </a:r>
                      <a:r>
                        <a:rPr lang="en-US" sz="1600" dirty="0">
                          <a:effectLst/>
                        </a:rPr>
                        <a:t> returns "/</a:t>
                      </a:r>
                      <a:r>
                        <a:rPr lang="en-US" sz="1600" dirty="0" err="1">
                          <a:effectLst/>
                        </a:rPr>
                        <a:t>docroot</a:t>
                      </a:r>
                      <a:r>
                        <a:rPr lang="en-US" sz="1600" dirty="0">
                          <a:effectLst/>
                        </a:rPr>
                        <a:t>/actual/path"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yes - $</a:t>
                      </a:r>
                      <a:r>
                        <a:rPr lang="en-US" sz="1600" dirty="0" err="1">
                          <a:effectLst/>
                        </a:rPr>
                        <a:t>location.path</a:t>
                      </a:r>
                      <a:r>
                        <a:rPr lang="en-US" sz="1600" dirty="0">
                          <a:effectLst/>
                        </a:rPr>
                        <a:t>() returns "/actual/path"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882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1D145F-67FE-45B7-9075-9F00B065E482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35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026" name="Picture 2" descr="http://paislee.io/content/images/2014/Aug/angular_runtime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571"/>
            <a:ext cx="5067300" cy="655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324600" y="1066800"/>
            <a:ext cx="22098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 runtime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93503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36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 bwMode="auto">
          <a:xfrm>
            <a:off x="1673626" y="838200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" name="Text Placeholder 33805"/>
          <p:cNvSpPr txBox="1">
            <a:spLocks/>
          </p:cNvSpPr>
          <p:nvPr/>
        </p:nvSpPr>
        <p:spPr>
          <a:xfrm>
            <a:off x="1524000" y="1676400"/>
            <a:ext cx="64008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 marL="400050" lvl="2">
              <a:spcAft>
                <a:spcPts val="600"/>
              </a:spcAft>
            </a:pPr>
            <a:r>
              <a:rPr lang="en-US" sz="1400" dirty="0"/>
              <a:t>&lt;div ng-app="</a:t>
            </a:r>
            <a:r>
              <a:rPr lang="en-US" sz="1400" dirty="0" err="1"/>
              <a:t>myApp</a:t>
            </a:r>
            <a:r>
              <a:rPr lang="en-US" sz="1400" dirty="0"/>
              <a:t>"&gt; </a:t>
            </a:r>
            <a:endParaRPr lang="en-US" sz="1400" dirty="0" smtClean="0"/>
          </a:p>
          <a:p>
            <a:pPr marL="400050" lvl="2">
              <a:spcAft>
                <a:spcPts val="600"/>
              </a:spcAft>
            </a:pPr>
            <a:r>
              <a:rPr lang="en-US" sz="1400" dirty="0"/>
              <a:t>	</a:t>
            </a:r>
            <a:r>
              <a:rPr lang="en-US" sz="1400" dirty="0" smtClean="0"/>
              <a:t>&lt;</a:t>
            </a:r>
            <a:r>
              <a:rPr lang="en-US" sz="1400" dirty="0"/>
              <a:t>div ng-controller="Ctrl1"&gt; The current number is: {{number}} &lt;/div&gt; </a:t>
            </a:r>
            <a:endParaRPr lang="en-US" sz="1400" dirty="0" smtClean="0"/>
          </a:p>
          <a:p>
            <a:pPr marL="400050" lvl="2">
              <a:spcAft>
                <a:spcPts val="600"/>
              </a:spcAft>
            </a:pPr>
            <a:r>
              <a:rPr lang="en-US" sz="1400" dirty="0"/>
              <a:t>	</a:t>
            </a:r>
            <a:r>
              <a:rPr lang="en-US" sz="1400" dirty="0" smtClean="0"/>
              <a:t>&lt;</a:t>
            </a:r>
            <a:r>
              <a:rPr lang="en-US" sz="1400" dirty="0"/>
              <a:t>div ng-controller="Ctrl2"&gt; &lt;button ng-click="</a:t>
            </a:r>
            <a:r>
              <a:rPr lang="en-US" sz="1400" dirty="0" err="1"/>
              <a:t>buttonClick</a:t>
            </a:r>
            <a:r>
              <a:rPr lang="en-US" sz="1400" dirty="0"/>
              <a:t>()"&gt;Click Me&lt;/button&gt; &lt;/div&gt; </a:t>
            </a:r>
            <a:endParaRPr lang="en-US" sz="1400" dirty="0" smtClean="0"/>
          </a:p>
          <a:p>
            <a:pPr marL="400050" lvl="2">
              <a:spcAft>
                <a:spcPts val="600"/>
              </a:spcAft>
            </a:pPr>
            <a:r>
              <a:rPr lang="en-US" sz="1400" dirty="0" smtClean="0"/>
              <a:t>&lt;/</a:t>
            </a:r>
            <a:r>
              <a:rPr lang="en-US" sz="1400" dirty="0"/>
              <a:t>div</a:t>
            </a:r>
            <a:r>
              <a:rPr lang="en-US" sz="1400" dirty="0" smtClean="0"/>
              <a:t>&gt;</a:t>
            </a:r>
          </a:p>
          <a:p>
            <a:pPr marL="400050" lvl="2">
              <a:spcAft>
                <a:spcPts val="600"/>
              </a:spcAft>
            </a:pPr>
            <a:r>
              <a:rPr lang="en-US" sz="1400" dirty="0" smtClean="0"/>
              <a:t> &lt;script&gt; </a:t>
            </a:r>
          </a:p>
          <a:p>
            <a:pPr marL="400050" lvl="2">
              <a:spcAft>
                <a:spcPts val="600"/>
              </a:spcAft>
            </a:pPr>
            <a:r>
              <a:rPr lang="en-US" sz="1400" dirty="0" smtClean="0"/>
              <a:t>	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/>
              <a:t>myApp</a:t>
            </a:r>
            <a:r>
              <a:rPr lang="en-US" sz="1400" dirty="0"/>
              <a:t> = </a:t>
            </a:r>
            <a:r>
              <a:rPr lang="en-US" sz="1400" dirty="0" err="1"/>
              <a:t>angular.module</a:t>
            </a:r>
            <a:r>
              <a:rPr lang="en-US" sz="1400" dirty="0"/>
              <a:t>('</a:t>
            </a:r>
            <a:r>
              <a:rPr lang="en-US" sz="1400" dirty="0" err="1"/>
              <a:t>myApp</a:t>
            </a:r>
            <a:r>
              <a:rPr lang="en-US" sz="1400" dirty="0"/>
              <a:t>', []); </a:t>
            </a:r>
            <a:endParaRPr lang="en-US" sz="1400" dirty="0" smtClean="0"/>
          </a:p>
          <a:p>
            <a:pPr marL="400050" lvl="2">
              <a:spcAft>
                <a:spcPts val="600"/>
              </a:spcAft>
            </a:pPr>
            <a:r>
              <a:rPr lang="en-US" sz="1400" dirty="0"/>
              <a:t>	</a:t>
            </a:r>
            <a:r>
              <a:rPr lang="en-US" sz="1400" dirty="0" err="1" smtClean="0"/>
              <a:t>myApp.controller</a:t>
            </a:r>
            <a:r>
              <a:rPr lang="en-US" sz="1400" dirty="0"/>
              <a:t>('Ctrl1', ['$scope', function ($scope) { </a:t>
            </a:r>
            <a:endParaRPr lang="en-US" sz="1400" dirty="0" smtClean="0"/>
          </a:p>
          <a:p>
            <a:pPr marL="400050" lvl="2">
              <a:spcAft>
                <a:spcPts val="600"/>
              </a:spcAft>
            </a:pPr>
            <a:r>
              <a:rPr lang="en-US" sz="1400" dirty="0"/>
              <a:t>	</a:t>
            </a:r>
            <a:r>
              <a:rPr lang="en-US" sz="1400" dirty="0" smtClean="0"/>
              <a:t>	$</a:t>
            </a:r>
            <a:r>
              <a:rPr lang="en-US" sz="1400" dirty="0" err="1"/>
              <a:t>scope.number</a:t>
            </a:r>
            <a:r>
              <a:rPr lang="en-US" sz="1400" dirty="0"/>
              <a:t> = 1; </a:t>
            </a:r>
            <a:endParaRPr lang="en-US" sz="1400" dirty="0" smtClean="0"/>
          </a:p>
          <a:p>
            <a:pPr marL="400050" lvl="2">
              <a:spcAft>
                <a:spcPts val="600"/>
              </a:spcAft>
            </a:pPr>
            <a:r>
              <a:rPr lang="en-US" sz="1400" dirty="0"/>
              <a:t>	</a:t>
            </a:r>
            <a:r>
              <a:rPr lang="en-US" sz="1400" dirty="0" smtClean="0"/>
              <a:t>}]);</a:t>
            </a:r>
          </a:p>
          <a:p>
            <a:pPr marL="400050" lvl="2">
              <a:spcAft>
                <a:spcPts val="600"/>
              </a:spcAft>
            </a:pPr>
            <a:r>
              <a:rPr lang="en-US" sz="1400" dirty="0"/>
              <a:t>	</a:t>
            </a:r>
            <a:r>
              <a:rPr lang="en-US" sz="1400" dirty="0" smtClean="0"/>
              <a:t> </a:t>
            </a:r>
            <a:r>
              <a:rPr lang="en-US" sz="1400" dirty="0" err="1"/>
              <a:t>myApp.controller</a:t>
            </a:r>
            <a:r>
              <a:rPr lang="en-US" sz="1400" dirty="0"/>
              <a:t>('Ctrl2', ['$scope', function ($scope) { </a:t>
            </a:r>
            <a:endParaRPr lang="en-US" sz="1400" dirty="0" smtClean="0"/>
          </a:p>
          <a:p>
            <a:pPr marL="400050" lvl="2">
              <a:spcAft>
                <a:spcPts val="600"/>
              </a:spcAft>
            </a:pPr>
            <a:r>
              <a:rPr lang="en-US" sz="1400" dirty="0"/>
              <a:t>	</a:t>
            </a:r>
            <a:r>
              <a:rPr lang="en-US" sz="1400" dirty="0" smtClean="0"/>
              <a:t>	$</a:t>
            </a:r>
            <a:r>
              <a:rPr lang="en-US" sz="1400" dirty="0" err="1"/>
              <a:t>scope.buttonClick</a:t>
            </a:r>
            <a:r>
              <a:rPr lang="en-US" sz="1400" dirty="0"/>
              <a:t> = function () { </a:t>
            </a:r>
            <a:endParaRPr lang="en-US" sz="1400" dirty="0" smtClean="0"/>
          </a:p>
          <a:p>
            <a:pPr marL="400050" lvl="2">
              <a:spcAft>
                <a:spcPts val="600"/>
              </a:spcAft>
            </a:pPr>
            <a:r>
              <a:rPr lang="en-US" sz="1400" dirty="0"/>
              <a:t>	</a:t>
            </a:r>
            <a:r>
              <a:rPr lang="en-US" sz="1400" dirty="0" smtClean="0"/>
              <a:t>		console.log</a:t>
            </a:r>
            <a:r>
              <a:rPr lang="en-US" sz="1400" dirty="0"/>
              <a:t>('button was clicked'); </a:t>
            </a:r>
            <a:endParaRPr lang="en-US" sz="1400" dirty="0" smtClean="0"/>
          </a:p>
          <a:p>
            <a:pPr marL="400050" lvl="2">
              <a:spcAft>
                <a:spcPts val="600"/>
              </a:spcAft>
            </a:pPr>
            <a:r>
              <a:rPr lang="en-US" sz="1400" dirty="0"/>
              <a:t>	</a:t>
            </a:r>
            <a:r>
              <a:rPr lang="en-US" sz="1400" dirty="0" smtClean="0"/>
              <a:t>	};</a:t>
            </a:r>
          </a:p>
          <a:p>
            <a:pPr marL="400050" lvl="2">
              <a:spcAft>
                <a:spcPts val="600"/>
              </a:spcAft>
            </a:pPr>
            <a:r>
              <a:rPr lang="en-US" sz="1400" dirty="0"/>
              <a:t>	</a:t>
            </a:r>
            <a:r>
              <a:rPr lang="en-US" sz="1400" dirty="0" smtClean="0"/>
              <a:t> }]);</a:t>
            </a:r>
          </a:p>
          <a:p>
            <a:pPr marL="400050" lvl="2">
              <a:spcAft>
                <a:spcPts val="600"/>
              </a:spcAft>
            </a:pPr>
            <a:r>
              <a:rPr lang="en-US" sz="1400" dirty="0" smtClean="0"/>
              <a:t> &lt;/script&gt;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18757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37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 bwMode="auto">
          <a:xfrm>
            <a:off x="1673626" y="838200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5" name="Text Placeholder 33805"/>
          <p:cNvSpPr txBox="1">
            <a:spLocks/>
          </p:cNvSpPr>
          <p:nvPr/>
        </p:nvSpPr>
        <p:spPr>
          <a:xfrm>
            <a:off x="1524000" y="1447800"/>
            <a:ext cx="6400800" cy="5105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 marL="400050" lvl="2">
              <a:spcAft>
                <a:spcPts val="600"/>
              </a:spcAft>
            </a:pPr>
            <a:r>
              <a:rPr lang="en-US" sz="1100" dirty="0"/>
              <a:t>&lt;body ng-app="</a:t>
            </a:r>
            <a:r>
              <a:rPr lang="en-US" sz="1100" dirty="0" err="1"/>
              <a:t>sampleApp</a:t>
            </a:r>
            <a:r>
              <a:rPr lang="en-US" sz="1100" dirty="0"/>
              <a:t>"&gt; </a:t>
            </a:r>
            <a:endParaRPr lang="en-US" sz="1100" dirty="0" smtClean="0"/>
          </a:p>
          <a:p>
            <a:pPr marL="400050" lvl="2">
              <a:spcAft>
                <a:spcPts val="600"/>
              </a:spcAft>
            </a:pPr>
            <a:r>
              <a:rPr lang="en-US" sz="1100" dirty="0" smtClean="0"/>
              <a:t>	&lt;</a:t>
            </a:r>
            <a:r>
              <a:rPr lang="en-US" sz="1100" dirty="0"/>
              <a:t>a </a:t>
            </a:r>
            <a:r>
              <a:rPr lang="en-US" sz="1100" dirty="0" err="1"/>
              <a:t>href</a:t>
            </a:r>
            <a:r>
              <a:rPr lang="en-US" sz="1100" dirty="0"/>
              <a:t>="#/route1"&gt;Route 1&lt;/a&gt;&lt;</a:t>
            </a:r>
            <a:r>
              <a:rPr lang="en-US" sz="1100" dirty="0" err="1"/>
              <a:t>br</a:t>
            </a:r>
            <a:r>
              <a:rPr lang="en-US" sz="1100" dirty="0"/>
              <a:t>/&gt; </a:t>
            </a:r>
            <a:endParaRPr lang="en-US" sz="1100" dirty="0" smtClean="0"/>
          </a:p>
          <a:p>
            <a:pPr marL="400050" lvl="2">
              <a:spcAft>
                <a:spcPts val="600"/>
              </a:spcAft>
            </a:pPr>
            <a:r>
              <a:rPr lang="en-US" sz="1100" dirty="0" smtClean="0"/>
              <a:t>	&lt;</a:t>
            </a:r>
            <a:r>
              <a:rPr lang="en-US" sz="1100" dirty="0"/>
              <a:t>a </a:t>
            </a:r>
            <a:r>
              <a:rPr lang="en-US" sz="1100" dirty="0" err="1"/>
              <a:t>href</a:t>
            </a:r>
            <a:r>
              <a:rPr lang="en-US" sz="1100" dirty="0"/>
              <a:t>="#/route2"&gt;Route 2&lt;/a&gt;&lt;</a:t>
            </a:r>
            <a:r>
              <a:rPr lang="en-US" sz="1100" dirty="0" err="1"/>
              <a:t>br</a:t>
            </a:r>
            <a:r>
              <a:rPr lang="en-US" sz="1100" dirty="0" smtClean="0"/>
              <a:t>/&gt;</a:t>
            </a:r>
          </a:p>
          <a:p>
            <a:pPr marL="400050" lvl="2">
              <a:spcAft>
                <a:spcPts val="600"/>
              </a:spcAft>
            </a:pPr>
            <a:r>
              <a:rPr lang="en-US" sz="1100" dirty="0" smtClean="0"/>
              <a:t> 	&lt;</a:t>
            </a:r>
            <a:r>
              <a:rPr lang="en-US" sz="1100" dirty="0"/>
              <a:t>div ng-view&gt;&lt;/div</a:t>
            </a:r>
            <a:r>
              <a:rPr lang="en-US" sz="1100" dirty="0" smtClean="0"/>
              <a:t>&gt;</a:t>
            </a:r>
          </a:p>
          <a:p>
            <a:pPr marL="400050" lvl="2">
              <a:spcAft>
                <a:spcPts val="600"/>
              </a:spcAft>
            </a:pPr>
            <a:r>
              <a:rPr lang="en-US" sz="1100" dirty="0" smtClean="0"/>
              <a:t> </a:t>
            </a:r>
            <a:r>
              <a:rPr lang="en-US" sz="1100" dirty="0"/>
              <a:t>&lt;script&gt; </a:t>
            </a:r>
            <a:endParaRPr lang="en-US" sz="1100" dirty="0" smtClean="0"/>
          </a:p>
          <a:p>
            <a:pPr marL="400050" lvl="2">
              <a:spcAft>
                <a:spcPts val="600"/>
              </a:spcAft>
            </a:pPr>
            <a:r>
              <a:rPr lang="en-US" sz="1100" dirty="0"/>
              <a:t>	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/>
              <a:t>module = </a:t>
            </a:r>
            <a:r>
              <a:rPr lang="en-US" sz="1100" dirty="0" err="1"/>
              <a:t>angular.module</a:t>
            </a:r>
            <a:r>
              <a:rPr lang="en-US" sz="1100" dirty="0"/>
              <a:t>("</a:t>
            </a:r>
            <a:r>
              <a:rPr lang="en-US" sz="1100" dirty="0" err="1"/>
              <a:t>sampleApp</a:t>
            </a:r>
            <a:r>
              <a:rPr lang="en-US" sz="1100" dirty="0"/>
              <a:t>", ['</a:t>
            </a:r>
            <a:r>
              <a:rPr lang="en-US" sz="1100" dirty="0" err="1"/>
              <a:t>ngRoute</a:t>
            </a:r>
            <a:r>
              <a:rPr lang="en-US" sz="1100" dirty="0" smtClean="0"/>
              <a:t>']);</a:t>
            </a:r>
          </a:p>
          <a:p>
            <a:pPr marL="400050" lvl="2">
              <a:spcAft>
                <a:spcPts val="600"/>
              </a:spcAft>
            </a:pPr>
            <a:r>
              <a:rPr lang="en-US" sz="1100" dirty="0"/>
              <a:t>	</a:t>
            </a:r>
            <a:r>
              <a:rPr lang="en-US" sz="1100" dirty="0" err="1" smtClean="0"/>
              <a:t>module.config</a:t>
            </a:r>
            <a:r>
              <a:rPr lang="en-US" sz="1100" dirty="0"/>
              <a:t>(['$</a:t>
            </a:r>
            <a:r>
              <a:rPr lang="en-US" sz="1100" dirty="0" err="1"/>
              <a:t>routeProvider</a:t>
            </a:r>
            <a:r>
              <a:rPr lang="en-US" sz="1100" dirty="0"/>
              <a:t>', </a:t>
            </a:r>
            <a:endParaRPr lang="en-US" sz="1100" dirty="0" smtClean="0"/>
          </a:p>
          <a:p>
            <a:pPr marL="400050" lvl="2">
              <a:spcAft>
                <a:spcPts val="600"/>
              </a:spcAft>
            </a:pPr>
            <a:r>
              <a:rPr lang="en-US" sz="1100" dirty="0"/>
              <a:t> </a:t>
            </a:r>
            <a:r>
              <a:rPr lang="en-US" sz="1100" dirty="0" smtClean="0"/>
              <a:t> 	    function</a:t>
            </a:r>
            <a:r>
              <a:rPr lang="en-US" sz="1100" dirty="0"/>
              <a:t>($</a:t>
            </a:r>
            <a:r>
              <a:rPr lang="en-US" sz="1100" dirty="0" err="1"/>
              <a:t>routeProvider</a:t>
            </a:r>
            <a:r>
              <a:rPr lang="en-US" sz="1100" dirty="0"/>
              <a:t>) { </a:t>
            </a:r>
            <a:endParaRPr lang="en-US" sz="1100" dirty="0" smtClean="0"/>
          </a:p>
          <a:p>
            <a:pPr marL="400050" lvl="2">
              <a:spcAft>
                <a:spcPts val="600"/>
              </a:spcAft>
            </a:pPr>
            <a:r>
              <a:rPr lang="en-US" sz="1100" dirty="0"/>
              <a:t>	 </a:t>
            </a:r>
            <a:r>
              <a:rPr lang="en-US" sz="1100" dirty="0" smtClean="0"/>
              <a:t>        $</a:t>
            </a:r>
            <a:r>
              <a:rPr lang="en-US" sz="1100" dirty="0" err="1" smtClean="0"/>
              <a:t>routeProvider</a:t>
            </a:r>
            <a:r>
              <a:rPr lang="en-US" sz="1100" dirty="0" smtClean="0"/>
              <a:t>.</a:t>
            </a:r>
          </a:p>
          <a:p>
            <a:pPr marL="400050" lvl="2">
              <a:spcAft>
                <a:spcPts val="600"/>
              </a:spcAft>
            </a:pPr>
            <a:r>
              <a:rPr lang="en-US" sz="1100" dirty="0"/>
              <a:t>	 </a:t>
            </a:r>
            <a:r>
              <a:rPr lang="en-US" sz="1100" dirty="0" smtClean="0"/>
              <a:t>               when</a:t>
            </a:r>
            <a:r>
              <a:rPr lang="en-US" sz="1100" dirty="0"/>
              <a:t>('/route1', { </a:t>
            </a:r>
            <a:endParaRPr lang="en-US" sz="1100" dirty="0" smtClean="0"/>
          </a:p>
          <a:p>
            <a:pPr marL="400050" lvl="2">
              <a:spcAft>
                <a:spcPts val="600"/>
              </a:spcAft>
            </a:pPr>
            <a:r>
              <a:rPr lang="en-US" sz="1100" dirty="0"/>
              <a:t>	 </a:t>
            </a:r>
            <a:r>
              <a:rPr lang="en-US" sz="1100" dirty="0" smtClean="0"/>
              <a:t>                    	</a:t>
            </a:r>
            <a:r>
              <a:rPr lang="en-US" sz="1100" dirty="0" err="1" smtClean="0"/>
              <a:t>templateUrl</a:t>
            </a:r>
            <a:r>
              <a:rPr lang="en-US" sz="1100" dirty="0"/>
              <a:t>: 'angular-route-template-1.jsp', </a:t>
            </a:r>
            <a:endParaRPr lang="en-US" sz="1100" dirty="0" smtClean="0"/>
          </a:p>
          <a:p>
            <a:pPr marL="400050" lvl="2">
              <a:spcAft>
                <a:spcPts val="600"/>
              </a:spcAft>
            </a:pPr>
            <a:r>
              <a:rPr lang="en-US" sz="1100" dirty="0"/>
              <a:t> </a:t>
            </a:r>
            <a:r>
              <a:rPr lang="en-US" sz="1100" dirty="0" smtClean="0"/>
              <a:t>	                     	controller</a:t>
            </a:r>
            <a:r>
              <a:rPr lang="en-US" sz="1100" dirty="0"/>
              <a:t>: '</a:t>
            </a:r>
            <a:r>
              <a:rPr lang="en-US" sz="1100" dirty="0" err="1"/>
              <a:t>RouteController</a:t>
            </a:r>
            <a:r>
              <a:rPr lang="en-US" sz="1100" dirty="0"/>
              <a:t>' </a:t>
            </a:r>
            <a:endParaRPr lang="en-US" sz="1100" dirty="0" smtClean="0"/>
          </a:p>
          <a:p>
            <a:pPr marL="400050" lvl="2">
              <a:spcAft>
                <a:spcPts val="600"/>
              </a:spcAft>
            </a:pPr>
            <a:r>
              <a:rPr lang="en-US" sz="1100" dirty="0"/>
              <a:t> </a:t>
            </a:r>
            <a:r>
              <a:rPr lang="en-US" sz="1100" dirty="0" smtClean="0"/>
              <a:t>                               }). </a:t>
            </a:r>
          </a:p>
          <a:p>
            <a:pPr marL="400050" lvl="2">
              <a:spcAft>
                <a:spcPts val="600"/>
              </a:spcAft>
            </a:pPr>
            <a:r>
              <a:rPr lang="en-US" sz="1100" dirty="0"/>
              <a:t>	 </a:t>
            </a:r>
            <a:r>
              <a:rPr lang="en-US" sz="1100" dirty="0" smtClean="0"/>
              <a:t>                when</a:t>
            </a:r>
            <a:r>
              <a:rPr lang="en-US" sz="1100" dirty="0"/>
              <a:t>('/route2', { </a:t>
            </a:r>
            <a:endParaRPr lang="en-US" sz="1100" dirty="0" smtClean="0"/>
          </a:p>
          <a:p>
            <a:pPr marL="400050" lvl="2">
              <a:spcAft>
                <a:spcPts val="600"/>
              </a:spcAft>
            </a:pPr>
            <a:r>
              <a:rPr lang="en-US" sz="1100" dirty="0"/>
              <a:t> </a:t>
            </a:r>
            <a:r>
              <a:rPr lang="en-US" sz="1100" dirty="0" smtClean="0"/>
              <a:t>                                   	</a:t>
            </a:r>
            <a:r>
              <a:rPr lang="en-US" sz="1100" dirty="0" err="1" smtClean="0"/>
              <a:t>templateUrl</a:t>
            </a:r>
            <a:r>
              <a:rPr lang="en-US" sz="1100" dirty="0"/>
              <a:t>: 'angular-route-template-2.jsp', </a:t>
            </a:r>
            <a:endParaRPr lang="en-US" sz="1100" dirty="0" smtClean="0"/>
          </a:p>
          <a:p>
            <a:pPr marL="400050" lvl="2">
              <a:spcAft>
                <a:spcPts val="600"/>
              </a:spcAft>
            </a:pPr>
            <a:r>
              <a:rPr lang="en-US" sz="1100" dirty="0"/>
              <a:t> </a:t>
            </a:r>
            <a:r>
              <a:rPr lang="en-US" sz="1100" dirty="0" smtClean="0"/>
              <a:t>     	                     	controller</a:t>
            </a:r>
            <a:r>
              <a:rPr lang="en-US" sz="1100" dirty="0"/>
              <a:t>: '</a:t>
            </a:r>
            <a:r>
              <a:rPr lang="en-US" sz="1100" dirty="0" err="1"/>
              <a:t>RouteController</a:t>
            </a:r>
            <a:r>
              <a:rPr lang="en-US" sz="1100" dirty="0"/>
              <a:t>' </a:t>
            </a:r>
            <a:endParaRPr lang="en-US" sz="1100" dirty="0" smtClean="0"/>
          </a:p>
          <a:p>
            <a:pPr marL="400050" lvl="2">
              <a:spcAft>
                <a:spcPts val="600"/>
              </a:spcAft>
            </a:pPr>
            <a:r>
              <a:rPr lang="en-US" sz="1100" dirty="0"/>
              <a:t>	 </a:t>
            </a:r>
            <a:r>
              <a:rPr lang="en-US" sz="1100" dirty="0" smtClean="0"/>
              <a:t>                }). </a:t>
            </a:r>
          </a:p>
          <a:p>
            <a:pPr marL="400050" lvl="2">
              <a:spcAft>
                <a:spcPts val="600"/>
              </a:spcAft>
            </a:pPr>
            <a:r>
              <a:rPr lang="en-US" sz="1100" dirty="0" smtClean="0"/>
              <a:t>	                 otherwise</a:t>
            </a:r>
            <a:r>
              <a:rPr lang="en-US" sz="1100" dirty="0"/>
              <a:t>({ </a:t>
            </a:r>
            <a:r>
              <a:rPr lang="en-US" sz="1100" dirty="0" smtClean="0"/>
              <a:t> </a:t>
            </a:r>
            <a:r>
              <a:rPr lang="en-US" sz="1100" dirty="0" err="1" smtClean="0"/>
              <a:t>redirectTo</a:t>
            </a:r>
            <a:r>
              <a:rPr lang="en-US" sz="1100" dirty="0"/>
              <a:t>: '/' </a:t>
            </a:r>
            <a:r>
              <a:rPr lang="en-US" sz="1100" dirty="0" smtClean="0"/>
              <a:t>  }); </a:t>
            </a:r>
          </a:p>
          <a:p>
            <a:pPr marL="400050" lvl="2">
              <a:spcAft>
                <a:spcPts val="600"/>
              </a:spcAft>
            </a:pPr>
            <a:r>
              <a:rPr lang="en-US" sz="1100" dirty="0"/>
              <a:t>	</a:t>
            </a:r>
            <a:r>
              <a:rPr lang="en-US" sz="1100" dirty="0" smtClean="0"/>
              <a:t>}]); </a:t>
            </a:r>
          </a:p>
          <a:p>
            <a:pPr marL="400050" lvl="2">
              <a:spcAft>
                <a:spcPts val="600"/>
              </a:spcAft>
            </a:pPr>
            <a:r>
              <a:rPr lang="en-US" sz="1100" dirty="0" smtClean="0"/>
              <a:t>&lt;/</a:t>
            </a:r>
            <a:r>
              <a:rPr lang="en-US" sz="1100" dirty="0"/>
              <a:t>script</a:t>
            </a:r>
            <a:r>
              <a:rPr lang="en-US" sz="1100" dirty="0" smtClean="0"/>
              <a:t>&gt;</a:t>
            </a:r>
          </a:p>
          <a:p>
            <a:pPr marL="400050" lvl="2">
              <a:spcAft>
                <a:spcPts val="600"/>
              </a:spcAft>
            </a:pPr>
            <a:r>
              <a:rPr lang="en-US" sz="1100" dirty="0" smtClean="0"/>
              <a:t>&lt;/body&gt;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53030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38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 bwMode="auto">
          <a:xfrm>
            <a:off x="1673626" y="838200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5" name="Text Placeholder 33805"/>
          <p:cNvSpPr txBox="1">
            <a:spLocks/>
          </p:cNvSpPr>
          <p:nvPr/>
        </p:nvSpPr>
        <p:spPr>
          <a:xfrm>
            <a:off x="1524000" y="1572087"/>
            <a:ext cx="7116762" cy="32285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 marL="400050" lvl="2">
              <a:spcAft>
                <a:spcPts val="600"/>
              </a:spcAft>
            </a:pPr>
            <a:r>
              <a:rPr lang="en-US" sz="1200" dirty="0"/>
              <a:t>function </a:t>
            </a:r>
            <a:r>
              <a:rPr lang="en-US" sz="1200" dirty="0" err="1"/>
              <a:t>MyService</a:t>
            </a:r>
            <a:r>
              <a:rPr lang="en-US" sz="1200" dirty="0"/>
              <a:t>() { </a:t>
            </a:r>
            <a:endParaRPr lang="en-US" sz="1200" dirty="0" smtClean="0"/>
          </a:p>
          <a:p>
            <a:pPr marL="400050" lvl="2">
              <a:spcAft>
                <a:spcPts val="600"/>
              </a:spcAft>
            </a:pPr>
            <a:r>
              <a:rPr lang="en-US" sz="1200" dirty="0"/>
              <a:t>	</a:t>
            </a:r>
            <a:r>
              <a:rPr lang="en-US" sz="1200" dirty="0" err="1" smtClean="0"/>
              <a:t>this.doIt</a:t>
            </a:r>
            <a:r>
              <a:rPr lang="en-US" sz="1200" dirty="0" smtClean="0"/>
              <a:t> </a:t>
            </a:r>
            <a:r>
              <a:rPr lang="en-US" sz="1200" dirty="0"/>
              <a:t>= function() { </a:t>
            </a:r>
            <a:endParaRPr lang="en-US" sz="1200" dirty="0" smtClean="0"/>
          </a:p>
          <a:p>
            <a:pPr marL="400050" lvl="2">
              <a:spcAft>
                <a:spcPts val="600"/>
              </a:spcAft>
            </a:pPr>
            <a:r>
              <a:rPr lang="en-US" sz="1200" dirty="0"/>
              <a:t>	 </a:t>
            </a:r>
            <a:r>
              <a:rPr lang="en-US" sz="1200" dirty="0" smtClean="0"/>
              <a:t>      console.log</a:t>
            </a:r>
            <a:r>
              <a:rPr lang="en-US" sz="1200" dirty="0"/>
              <a:t>("done</a:t>
            </a:r>
            <a:r>
              <a:rPr lang="en-US" sz="1200" dirty="0" smtClean="0"/>
              <a:t>");</a:t>
            </a:r>
          </a:p>
          <a:p>
            <a:pPr marL="400050" lvl="2">
              <a:spcAft>
                <a:spcPts val="600"/>
              </a:spcAft>
            </a:pPr>
            <a:r>
              <a:rPr lang="en-US" sz="1200" dirty="0"/>
              <a:t>	</a:t>
            </a:r>
            <a:r>
              <a:rPr lang="en-US" sz="1200" dirty="0" smtClean="0"/>
              <a:t>}</a:t>
            </a:r>
          </a:p>
          <a:p>
            <a:pPr marL="400050" lvl="2">
              <a:spcAft>
                <a:spcPts val="600"/>
              </a:spcAft>
            </a:pPr>
            <a:r>
              <a:rPr lang="en-US" sz="1200" dirty="0" smtClean="0"/>
              <a:t> }</a:t>
            </a:r>
          </a:p>
          <a:p>
            <a:pPr marL="400050" lvl="2">
              <a:spcAft>
                <a:spcPts val="600"/>
              </a:spcAft>
            </a:pP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 err="1"/>
              <a:t>myModule</a:t>
            </a:r>
            <a:r>
              <a:rPr lang="en-US" sz="1200" dirty="0"/>
              <a:t> = </a:t>
            </a:r>
            <a:r>
              <a:rPr lang="en-US" sz="1200" dirty="0" err="1"/>
              <a:t>angular.module</a:t>
            </a:r>
            <a:r>
              <a:rPr lang="en-US" sz="1200" dirty="0"/>
              <a:t>("</a:t>
            </a:r>
            <a:r>
              <a:rPr lang="en-US" sz="1200" dirty="0" err="1"/>
              <a:t>myModule</a:t>
            </a:r>
            <a:r>
              <a:rPr lang="en-US" sz="1200" dirty="0"/>
              <a:t>", []); </a:t>
            </a:r>
            <a:endParaRPr lang="en-US" sz="1200" dirty="0" smtClean="0"/>
          </a:p>
          <a:p>
            <a:pPr marL="400050" lvl="2">
              <a:spcAft>
                <a:spcPts val="600"/>
              </a:spcAft>
            </a:pPr>
            <a:r>
              <a:rPr lang="en-US" sz="1200" dirty="0" err="1" smtClean="0"/>
              <a:t>myModule.service</a:t>
            </a:r>
            <a:r>
              <a:rPr lang="en-US" sz="1200" dirty="0"/>
              <a:t>("</a:t>
            </a:r>
            <a:r>
              <a:rPr lang="en-US" sz="1200" dirty="0" err="1"/>
              <a:t>myService</a:t>
            </a:r>
            <a:r>
              <a:rPr lang="en-US" sz="1200" dirty="0"/>
              <a:t>", </a:t>
            </a:r>
            <a:r>
              <a:rPr lang="en-US" sz="1200" dirty="0" err="1"/>
              <a:t>MyService</a:t>
            </a:r>
            <a:r>
              <a:rPr lang="en-US" sz="1200" dirty="0" smtClean="0"/>
              <a:t>);</a:t>
            </a:r>
          </a:p>
          <a:p>
            <a:pPr marL="400050" lvl="2">
              <a:spcAft>
                <a:spcPts val="600"/>
              </a:spcAft>
            </a:pPr>
            <a:endParaRPr lang="en-US" sz="1200" dirty="0"/>
          </a:p>
          <a:p>
            <a:pPr marL="400050" lvl="2">
              <a:spcAft>
                <a:spcPts val="600"/>
              </a:spcAft>
            </a:pPr>
            <a:r>
              <a:rPr lang="en-US" sz="1200" dirty="0" err="1"/>
              <a:t>myModule.controller</a:t>
            </a:r>
            <a:r>
              <a:rPr lang="en-US" sz="1200" dirty="0"/>
              <a:t>("</a:t>
            </a:r>
            <a:r>
              <a:rPr lang="en-US" sz="1200" dirty="0" err="1"/>
              <a:t>MyController</a:t>
            </a:r>
            <a:r>
              <a:rPr lang="en-US" sz="1200" dirty="0"/>
              <a:t>", function($scope, </a:t>
            </a:r>
            <a:r>
              <a:rPr lang="en-US" sz="1200" b="1" dirty="0" err="1"/>
              <a:t>myService</a:t>
            </a:r>
            <a:r>
              <a:rPr lang="en-US" sz="1200" dirty="0"/>
              <a:t>) </a:t>
            </a:r>
            <a:r>
              <a:rPr lang="en-US" sz="1200" dirty="0" smtClean="0"/>
              <a:t>{</a:t>
            </a:r>
          </a:p>
          <a:p>
            <a:pPr marL="400050" lvl="2">
              <a:spcAft>
                <a:spcPts val="600"/>
              </a:spcAft>
            </a:pPr>
            <a:r>
              <a:rPr lang="en-US" sz="1200" dirty="0"/>
              <a:t>	</a:t>
            </a:r>
            <a:r>
              <a:rPr lang="en-US" sz="1200" dirty="0" smtClean="0"/>
              <a:t> </a:t>
            </a:r>
            <a:r>
              <a:rPr lang="en-US" sz="1200" dirty="0" err="1"/>
              <a:t>myService.doIt</a:t>
            </a:r>
            <a:r>
              <a:rPr lang="en-US" sz="1200" dirty="0" smtClean="0"/>
              <a:t>();</a:t>
            </a:r>
          </a:p>
          <a:p>
            <a:pPr marL="400050" lvl="2">
              <a:spcAft>
                <a:spcPts val="600"/>
              </a:spcAft>
            </a:pPr>
            <a:r>
              <a:rPr lang="en-US" sz="1200" dirty="0" smtClean="0"/>
              <a:t> </a:t>
            </a:r>
            <a:r>
              <a:rPr lang="en-US" sz="12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85315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39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 bwMode="auto">
          <a:xfrm>
            <a:off x="1673626" y="838200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5" name="Text Placeholder 33805"/>
          <p:cNvSpPr txBox="1">
            <a:spLocks/>
          </p:cNvSpPr>
          <p:nvPr/>
        </p:nvSpPr>
        <p:spPr>
          <a:xfrm>
            <a:off x="1524000" y="1572087"/>
            <a:ext cx="7116762" cy="2009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 marL="400050" lvl="2">
              <a:spcAft>
                <a:spcPts val="600"/>
              </a:spcAft>
            </a:pPr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myModule</a:t>
            </a:r>
            <a:r>
              <a:rPr lang="en-US" sz="1200" dirty="0"/>
              <a:t> = </a:t>
            </a:r>
            <a:r>
              <a:rPr lang="en-US" sz="1200" dirty="0" err="1"/>
              <a:t>angular.module</a:t>
            </a:r>
            <a:r>
              <a:rPr lang="en-US" sz="1200" dirty="0"/>
              <a:t>("</a:t>
            </a:r>
            <a:r>
              <a:rPr lang="en-US" sz="1200" dirty="0" err="1"/>
              <a:t>myModule</a:t>
            </a:r>
            <a:r>
              <a:rPr lang="en-US" sz="1200" dirty="0"/>
              <a:t>", </a:t>
            </a:r>
            <a:r>
              <a:rPr lang="en-US" sz="1200" dirty="0" smtClean="0"/>
              <a:t>[]); </a:t>
            </a:r>
          </a:p>
          <a:p>
            <a:pPr marL="400050" lvl="2">
              <a:spcAft>
                <a:spcPts val="600"/>
              </a:spcAft>
            </a:pPr>
            <a:r>
              <a:rPr lang="en-US" sz="1200" dirty="0" err="1" smtClean="0"/>
              <a:t>myModule.factory</a:t>
            </a:r>
            <a:r>
              <a:rPr lang="en-US" sz="1200" dirty="0"/>
              <a:t>("</a:t>
            </a:r>
            <a:r>
              <a:rPr lang="en-US" sz="1200" dirty="0" err="1"/>
              <a:t>myFactory</a:t>
            </a:r>
            <a:r>
              <a:rPr lang="en-US" sz="1200" dirty="0"/>
              <a:t>", function() { </a:t>
            </a:r>
            <a:endParaRPr lang="en-US" sz="1200" dirty="0" smtClean="0"/>
          </a:p>
          <a:p>
            <a:pPr marL="400050" lvl="2">
              <a:spcAft>
                <a:spcPts val="600"/>
              </a:spcAft>
            </a:pPr>
            <a:r>
              <a:rPr lang="en-US" sz="1200" dirty="0"/>
              <a:t>	</a:t>
            </a:r>
            <a:r>
              <a:rPr lang="en-US" sz="1200" dirty="0" smtClean="0"/>
              <a:t>return </a:t>
            </a:r>
            <a:r>
              <a:rPr lang="en-US" sz="1200" dirty="0"/>
              <a:t>"a value"; </a:t>
            </a:r>
            <a:endParaRPr lang="en-US" sz="1200" dirty="0" smtClean="0"/>
          </a:p>
          <a:p>
            <a:pPr marL="400050" lvl="2">
              <a:spcAft>
                <a:spcPts val="600"/>
              </a:spcAft>
            </a:pPr>
            <a:r>
              <a:rPr lang="en-US" sz="1200" dirty="0" smtClean="0"/>
              <a:t>});</a:t>
            </a:r>
          </a:p>
          <a:p>
            <a:pPr marL="400050" lvl="2">
              <a:spcAft>
                <a:spcPts val="600"/>
              </a:spcAft>
            </a:pPr>
            <a:r>
              <a:rPr lang="en-US" sz="1200" dirty="0" err="1" smtClean="0"/>
              <a:t>myModule.controller</a:t>
            </a:r>
            <a:r>
              <a:rPr lang="en-US" sz="1200" dirty="0"/>
              <a:t>("</a:t>
            </a:r>
            <a:r>
              <a:rPr lang="en-US" sz="1200" dirty="0" err="1"/>
              <a:t>MyController</a:t>
            </a:r>
            <a:r>
              <a:rPr lang="en-US" sz="1200" dirty="0"/>
              <a:t>", function($scope, </a:t>
            </a:r>
            <a:r>
              <a:rPr lang="en-US" sz="1200" dirty="0" err="1"/>
              <a:t>myFactory</a:t>
            </a:r>
            <a:r>
              <a:rPr lang="en-US" sz="1200" dirty="0"/>
              <a:t>) </a:t>
            </a:r>
            <a:r>
              <a:rPr lang="en-US" sz="1200" dirty="0" smtClean="0"/>
              <a:t>{</a:t>
            </a:r>
          </a:p>
          <a:p>
            <a:pPr marL="400050" lvl="2">
              <a:spcAft>
                <a:spcPts val="600"/>
              </a:spcAft>
            </a:pPr>
            <a:r>
              <a:rPr lang="en-US" sz="1200" dirty="0" smtClean="0"/>
              <a:t>	console.log(</a:t>
            </a:r>
            <a:r>
              <a:rPr lang="en-US" sz="1200" dirty="0" err="1" smtClean="0"/>
              <a:t>myFactory</a:t>
            </a:r>
            <a:r>
              <a:rPr lang="en-US" sz="1200" dirty="0"/>
              <a:t>); </a:t>
            </a:r>
            <a:endParaRPr lang="en-US" sz="1200" dirty="0" smtClean="0"/>
          </a:p>
          <a:p>
            <a:pPr marL="400050" lvl="2">
              <a:spcAft>
                <a:spcPts val="600"/>
              </a:spcAft>
            </a:pPr>
            <a:r>
              <a:rPr lang="en-US" sz="1200" dirty="0" smtClean="0"/>
              <a:t>});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79621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026" name="Picture 2" descr="Library,Framework and your Code image re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0"/>
            <a:ext cx="6096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197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40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7929" y="685800"/>
            <a:ext cx="7258050" cy="3429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000" b="1" dirty="0" smtClean="0"/>
              <a:t>Use of ng-include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43000"/>
            <a:ext cx="739124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65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>
                <a:latin typeface="+mj-lt"/>
              </a:rPr>
              <a:t>Getting around </a:t>
            </a:r>
            <a:r>
              <a:rPr lang="en-US" sz="2400" dirty="0" err="1">
                <a:latin typeface="+mj-lt"/>
              </a:rPr>
              <a:t>ngApp</a:t>
            </a:r>
            <a:r>
              <a:rPr lang="en-US" sz="2400" dirty="0">
                <a:latin typeface="+mj-lt"/>
              </a:rPr>
              <a:t> limitations with </a:t>
            </a:r>
            <a:r>
              <a:rPr lang="en-US" sz="2400" dirty="0" err="1">
                <a:latin typeface="+mj-lt"/>
              </a:rPr>
              <a:t>ngModule</a:t>
            </a:r>
            <a:endParaRPr lang="en-US" sz="24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0" y="1828800"/>
            <a:ext cx="5638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ngApp</a:t>
            </a:r>
            <a:r>
              <a:rPr lang="en-US" dirty="0"/>
              <a:t> directive has two fairly big </a:t>
            </a:r>
            <a:r>
              <a:rPr lang="en-US" dirty="0" smtClean="0"/>
              <a:t>limitations: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You </a:t>
            </a:r>
            <a:r>
              <a:rPr lang="en-US" dirty="0"/>
              <a:t>can only have one ng-app per page.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can only associate a single module with a single HTML </a:t>
            </a:r>
            <a:r>
              <a:rPr lang="en-US" dirty="0" smtClean="0"/>
              <a:t>element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r>
              <a:rPr lang="en-US" dirty="0">
                <a:hlinkClick r:id="rId2"/>
              </a:rPr>
              <a:t>http://jsfiddle.net/kanika/1zog7Lwv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05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42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 bwMode="auto">
          <a:xfrm>
            <a:off x="1673626" y="838200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smtClean="0"/>
              <a:t>Controller Communication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83218"/>
            <a:ext cx="1905000" cy="19050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962400" y="1615239"/>
            <a:ext cx="2057400" cy="632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$broadcast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562600" y="1902794"/>
            <a:ext cx="2057400" cy="632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</a:t>
            </a:r>
            <a:r>
              <a:rPr lang="en-US" dirty="0" smtClean="0"/>
              <a:t>emit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858000" y="2319488"/>
            <a:ext cx="2057400" cy="632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$on</a:t>
            </a:r>
            <a:endParaRPr lang="en-US" dirty="0"/>
          </a:p>
        </p:txBody>
      </p:sp>
      <p:pic>
        <p:nvPicPr>
          <p:cNvPr id="1026" name="Picture 2" descr="http://blog.oxrud.com/examples/angular-youtube/events-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48000"/>
            <a:ext cx="38481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706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/>
            <a:r>
              <a:rPr lang="en-US" dirty="0" smtClean="0">
                <a:latin typeface="+mj-lt"/>
              </a:rPr>
              <a:t>Examples</a:t>
            </a:r>
            <a:endParaRPr lang="en-US" dirty="0">
              <a:latin typeface="+mj-lt"/>
              <a:ea typeface="Adobe Fan Heiti Std B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0" y="1828800"/>
            <a:ext cx="6705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jsfiddle.net/kanika/xmhtjumo/8/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angular.copy</a:t>
            </a:r>
            <a:r>
              <a:rPr lang="en-US" dirty="0" smtClean="0"/>
              <a:t> ():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plnkr.co/edit/UdHKAaMX9o72FZqKV8IP?p=preview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hlinkClick r:id="rId4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://tutorialzine.com/2013/08/learn-angularjs-5-examples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https://builtwith.angularjs.org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github.com/angular/angular.js/wiki/Projects-using-AngularJS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Companion suite: </a:t>
            </a:r>
            <a:r>
              <a:rPr lang="en-US" dirty="0">
                <a:hlinkClick r:id="rId7"/>
              </a:rPr>
              <a:t>http://angular-ui.github.io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34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/>
            <a:r>
              <a:rPr lang="en-US" dirty="0" smtClean="0">
                <a:latin typeface="+mj-lt"/>
              </a:rPr>
              <a:t>References </a:t>
            </a:r>
            <a:endParaRPr lang="en-US" dirty="0">
              <a:latin typeface="+mj-lt"/>
              <a:ea typeface="Adobe Fan Heiti Std B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0" y="1828800"/>
            <a:ext cx="7315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http://angular-tips.com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www.ng-book.com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tutorials.jenkov.com/angularjs/index.html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http://tutorialzine.com/2013/08/learn-angularjs-5-examples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dailyjs.com/2013/06/06/angularjs-1/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7"/>
              </a:rPr>
              <a:t>http://toddmotto.com/ultimate-guide-to-learning-angular-js-in-one-day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31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Questions?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1463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98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 bwMode="auto">
          <a:xfrm>
            <a:off x="1657350" y="5043488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23545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Quick Definitions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6964934" cy="4450397"/>
          </a:xfrm>
        </p:spPr>
        <p:txBody>
          <a:bodyPr/>
          <a:lstStyle/>
          <a:p>
            <a:r>
              <a:rPr lang="en-US" dirty="0" smtClean="0">
                <a:latin typeface="+mn-lt"/>
                <a:hlinkClick r:id="rId2"/>
              </a:rPr>
              <a:t>Backbone.js</a:t>
            </a:r>
            <a:r>
              <a:rPr lang="en-US" dirty="0">
                <a:latin typeface="+mn-lt"/>
              </a:rPr>
              <a:t>: Provides models with key-value binding and custom events, collections, and connects it all to your existing API over a </a:t>
            </a:r>
            <a:r>
              <a:rPr lang="en-US" dirty="0" err="1">
                <a:latin typeface="+mn-lt"/>
              </a:rPr>
              <a:t>RESTful</a:t>
            </a:r>
            <a:r>
              <a:rPr lang="en-US" dirty="0">
                <a:latin typeface="+mn-lt"/>
              </a:rPr>
              <a:t> JSON interface.</a:t>
            </a:r>
          </a:p>
          <a:p>
            <a:r>
              <a:rPr lang="en-US" dirty="0" err="1">
                <a:latin typeface="+mn-lt"/>
                <a:hlinkClick r:id="rId3"/>
              </a:rPr>
              <a:t>AngularJS</a:t>
            </a:r>
            <a:r>
              <a:rPr lang="en-US" dirty="0">
                <a:latin typeface="+mn-lt"/>
              </a:rPr>
              <a:t>: A toolset based on extending the HTML vocabulary for your application.</a:t>
            </a:r>
          </a:p>
          <a:p>
            <a:r>
              <a:rPr lang="en-US" dirty="0">
                <a:latin typeface="+mn-lt"/>
                <a:hlinkClick r:id="rId4"/>
              </a:rPr>
              <a:t>Ember.js</a:t>
            </a:r>
            <a:r>
              <a:rPr lang="en-US" dirty="0">
                <a:latin typeface="+mn-lt"/>
              </a:rPr>
              <a:t>: Provides template written in the Handlebars </a:t>
            </a:r>
            <a:r>
              <a:rPr lang="en-US" dirty="0" err="1">
                <a:latin typeface="+mn-lt"/>
              </a:rPr>
              <a:t>templating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   language</a:t>
            </a:r>
            <a:r>
              <a:rPr lang="en-US" dirty="0">
                <a:latin typeface="+mn-lt"/>
              </a:rPr>
              <a:t>, views, controllers, models and a router.</a:t>
            </a:r>
          </a:p>
          <a:p>
            <a:r>
              <a:rPr lang="en-US" dirty="0">
                <a:latin typeface="+mn-lt"/>
                <a:hlinkClick r:id="rId5"/>
              </a:rPr>
              <a:t>Knockout</a:t>
            </a:r>
            <a:r>
              <a:rPr lang="en-US" dirty="0">
                <a:latin typeface="+mn-lt"/>
              </a:rPr>
              <a:t>: Aims to simplify JavaScript UIs by applying the Model-View-View Model (MVVM) pattern.</a:t>
            </a:r>
          </a:p>
          <a:p>
            <a:r>
              <a:rPr lang="en-US" dirty="0" err="1" smtClean="0">
                <a:latin typeface="+mn-lt"/>
                <a:hlinkClick r:id="rId6"/>
              </a:rPr>
              <a:t>CanJS</a:t>
            </a:r>
            <a:r>
              <a:rPr lang="en-US" dirty="0">
                <a:latin typeface="+mn-lt"/>
              </a:rPr>
              <a:t>: Focuses on striking a balance between size, ease of use, safety, speed and flexibility</a:t>
            </a:r>
            <a:r>
              <a:rPr lang="en-US" dirty="0" smtClean="0">
                <a:latin typeface="+mn-lt"/>
              </a:rPr>
              <a:t>.</a:t>
            </a:r>
          </a:p>
          <a:p>
            <a:r>
              <a:rPr lang="en-US" dirty="0" err="1" smtClean="0">
                <a:latin typeface="+mn-lt"/>
                <a:hlinkClick r:id="rId7"/>
              </a:rPr>
              <a:t>ExtJS</a:t>
            </a:r>
            <a:r>
              <a:rPr lang="en-US" dirty="0">
                <a:latin typeface="+mn-lt"/>
              </a:rPr>
              <a:t>: Amongst other things offers plugin-free charting, and modern UI widgets.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830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</a:t>
            </a:r>
            <a:r>
              <a:rPr lang="en-US" dirty="0">
                <a:latin typeface="+mj-lt"/>
              </a:rPr>
              <a:t>Size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522133"/>
              </p:ext>
            </p:extLst>
          </p:nvPr>
        </p:nvGraphicFramePr>
        <p:xfrm>
          <a:off x="1676400" y="1676400"/>
          <a:ext cx="6324600" cy="381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8200"/>
                <a:gridCol w="2108200"/>
                <a:gridCol w="2108200"/>
              </a:tblGrid>
              <a:tr h="76200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Framework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Net Size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Size with required dependencies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152400" marT="76200" marB="76200" anchor="ctr"/>
                </a:tc>
              </a:tr>
              <a:tr h="489857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AngularJS 1.2.22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39.5kb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39.5kb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152400" marT="76200" marB="76200" anchor="ctr"/>
                </a:tc>
              </a:tr>
              <a:tr h="1034143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Backbone.js 1.1.2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6.5kb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43.5kb (jQuery + Underscore)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20.6kb (</a:t>
                      </a:r>
                      <a:r>
                        <a:rPr lang="en-US" sz="1400" dirty="0" err="1">
                          <a:effectLst/>
                        </a:rPr>
                        <a:t>Zepto</a:t>
                      </a:r>
                      <a:r>
                        <a:rPr lang="en-US" sz="1400" dirty="0">
                          <a:effectLst/>
                        </a:rPr>
                        <a:t> + Underscore)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152400" marT="76200" marB="76200" anchor="ctr"/>
                </a:tc>
              </a:tr>
              <a:tr h="76200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Ember.js 1.6.1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90kb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136.2kb (jQuery + Handlebars)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152400" marT="76200" marB="76200" anchor="ctr"/>
                </a:tc>
              </a:tr>
              <a:tr h="7620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Knockout JS</a:t>
                      </a:r>
                      <a:endParaRPr lang="en-US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15.7kb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43kb (sammy.js + knockout.mapping.js + jquery.js)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2400" marR="1524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197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Apple </a:t>
            </a:r>
            <a:r>
              <a:rPr lang="en-US" dirty="0">
                <a:latin typeface="+mj-lt"/>
              </a:rPr>
              <a:t>to Apples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24000" y="1752600"/>
            <a:ext cx="7269734" cy="3612070"/>
          </a:xfrm>
        </p:spPr>
        <p:txBody>
          <a:bodyPr/>
          <a:lstStyle/>
          <a:p>
            <a:r>
              <a:rPr lang="en-US" sz="2000" dirty="0" smtClean="0">
                <a:latin typeface="+mn-lt"/>
              </a:rPr>
              <a:t>    A more </a:t>
            </a:r>
            <a:r>
              <a:rPr lang="en-US" sz="2000" dirty="0">
                <a:latin typeface="+mn-lt"/>
              </a:rPr>
              <a:t>fair comparison might be </a:t>
            </a:r>
            <a:r>
              <a:rPr lang="en-US" sz="2000" dirty="0" smtClean="0">
                <a:latin typeface="+mn-lt"/>
              </a:rPr>
              <a:t>to compare </a:t>
            </a:r>
            <a:r>
              <a:rPr lang="en-US" sz="2000" dirty="0">
                <a:latin typeface="+mn-lt"/>
              </a:rPr>
              <a:t>full frameworks like </a:t>
            </a:r>
            <a:r>
              <a:rPr lang="en-US" sz="2000" dirty="0" err="1">
                <a:latin typeface="+mn-lt"/>
              </a:rPr>
              <a:t>AngularJS</a:t>
            </a:r>
            <a:r>
              <a:rPr lang="en-US" sz="2000" dirty="0">
                <a:latin typeface="+mn-lt"/>
              </a:rPr>
              <a:t> and </a:t>
            </a:r>
            <a:r>
              <a:rPr lang="en-US" sz="2000" dirty="0" err="1">
                <a:latin typeface="+mn-lt"/>
              </a:rPr>
              <a:t>EmberJS</a:t>
            </a:r>
            <a:r>
              <a:rPr lang="en-US" sz="2000" dirty="0">
                <a:latin typeface="+mn-lt"/>
              </a:rPr>
              <a:t> with MV* Stacks that include great but less broad libraries like Backbone and </a:t>
            </a:r>
            <a:r>
              <a:rPr lang="en-US" sz="2000" dirty="0" err="1">
                <a:latin typeface="+mn-lt"/>
              </a:rPr>
              <a:t>KnockoutJS</a:t>
            </a:r>
            <a:r>
              <a:rPr lang="en-US" sz="2000" dirty="0">
                <a:latin typeface="+mn-lt"/>
              </a:rPr>
              <a:t>.  </a:t>
            </a:r>
            <a:endParaRPr lang="en-US" sz="2000" dirty="0" smtClean="0">
              <a:latin typeface="+mn-lt"/>
            </a:endParaRPr>
          </a:p>
          <a:p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   To </a:t>
            </a:r>
            <a:r>
              <a:rPr lang="en-US" sz="2000" dirty="0">
                <a:latin typeface="+mn-lt"/>
              </a:rPr>
              <a:t>be more specific, the following comparisons would be more “apples to apples”: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AngularJS</a:t>
            </a:r>
            <a:endParaRPr lang="en-US" sz="2000" dirty="0"/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EmberJS</a:t>
            </a:r>
            <a:endParaRPr lang="en-US" sz="2000" dirty="0"/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Backbone with Marionette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KnockoutJS</a:t>
            </a:r>
            <a:r>
              <a:rPr lang="en-US" sz="2000" dirty="0"/>
              <a:t> with </a:t>
            </a:r>
            <a:r>
              <a:rPr lang="en-US" sz="2000" dirty="0" err="1"/>
              <a:t>DurandalJS</a:t>
            </a:r>
            <a:r>
              <a:rPr lang="en-US" sz="2000" dirty="0"/>
              <a:t>, and </a:t>
            </a:r>
            <a:r>
              <a:rPr lang="en-US" sz="2000" dirty="0" err="1"/>
              <a:t>HistoryJS</a:t>
            </a:r>
            <a:r>
              <a:rPr lang="en-US" sz="2000" dirty="0"/>
              <a:t> or </a:t>
            </a:r>
            <a:r>
              <a:rPr lang="en-US" sz="2000" dirty="0" err="1"/>
              <a:t>SammyJS</a:t>
            </a:r>
            <a:endParaRPr lang="en-US" sz="2000" dirty="0"/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CanJS</a:t>
            </a:r>
            <a:endParaRPr lang="en-US" sz="2000" dirty="0"/>
          </a:p>
          <a:p>
            <a:endParaRPr lang="en-US" sz="20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386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auto">
          <a:xfrm>
            <a:off x="1657350" y="838200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smtClean="0">
                <a:latin typeface="+mj-lt"/>
              </a:rPr>
              <a:t>What </a:t>
            </a:r>
            <a:r>
              <a:rPr lang="en-US" dirty="0">
                <a:latin typeface="+mj-lt"/>
              </a:rPr>
              <a:t>is </a:t>
            </a:r>
            <a:r>
              <a:rPr lang="en-US" dirty="0" err="1" smtClean="0">
                <a:latin typeface="+mj-lt"/>
              </a:rPr>
              <a:t>AngularJS</a:t>
            </a:r>
            <a:r>
              <a:rPr lang="en-US" dirty="0" smtClean="0">
                <a:latin typeface="+mj-lt"/>
              </a:rPr>
              <a:t>?</a:t>
            </a:r>
            <a:endParaRPr lang="en-US" altLang="en-US" dirty="0" smtClean="0">
              <a:latin typeface="+mj-lt"/>
            </a:endParaRPr>
          </a:p>
        </p:txBody>
      </p:sp>
      <p:sp>
        <p:nvSpPr>
          <p:cNvPr id="9" name="Text Placeholder 33805"/>
          <p:cNvSpPr txBox="1">
            <a:spLocks/>
          </p:cNvSpPr>
          <p:nvPr/>
        </p:nvSpPr>
        <p:spPr>
          <a:xfrm>
            <a:off x="1646238" y="1905000"/>
            <a:ext cx="7269162" cy="4343400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An open source JavaScript </a:t>
            </a:r>
            <a:r>
              <a:rPr lang="en-US" sz="2000" dirty="0"/>
              <a:t>MVC/MVVM/“MVW” (model-view-whatever) </a:t>
            </a:r>
            <a:r>
              <a:rPr lang="en-US" sz="2000" dirty="0" smtClean="0"/>
              <a:t> framework </a:t>
            </a:r>
            <a:r>
              <a:rPr lang="en-US" sz="2000" dirty="0"/>
              <a:t>for building single-page web </a:t>
            </a:r>
            <a:r>
              <a:rPr lang="en-US" sz="2000" dirty="0" smtClean="0"/>
              <a:t>apps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Maintained </a:t>
            </a:r>
            <a:r>
              <a:rPr lang="en-US" sz="2000" dirty="0"/>
              <a:t>by Google &amp; development </a:t>
            </a:r>
            <a:r>
              <a:rPr lang="en-US" sz="2000" dirty="0" smtClean="0"/>
              <a:t>community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Licensed </a:t>
            </a:r>
            <a:r>
              <a:rPr lang="en-US" sz="2000" dirty="0"/>
              <a:t>under the MIT </a:t>
            </a:r>
            <a:r>
              <a:rPr lang="en-US" sz="2000" dirty="0" smtClean="0"/>
              <a:t>license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Supports modern browsers including Internet Explorer IE 9+ as of </a:t>
            </a:r>
            <a:r>
              <a:rPr lang="en-US" sz="2000" dirty="0" err="1" smtClean="0"/>
              <a:t>AngularJS</a:t>
            </a:r>
            <a:r>
              <a:rPr lang="en-US" sz="2000" dirty="0" smtClean="0"/>
              <a:t> 1.3</a:t>
            </a:r>
          </a:p>
          <a:p>
            <a:pPr marL="0" lvl="1">
              <a:spcAft>
                <a:spcPts val="600"/>
              </a:spcAft>
            </a:pPr>
            <a:endParaRPr lang="en-US" sz="2000" dirty="0"/>
          </a:p>
          <a:p>
            <a:pPr marL="45720" indent="0">
              <a:buNone/>
            </a:pPr>
            <a:endParaRPr lang="en-IN" sz="1600" dirty="0"/>
          </a:p>
          <a:p>
            <a:endParaRPr lang="en-IN" sz="1400" dirty="0"/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7195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auto">
          <a:xfrm>
            <a:off x="1657350" y="838201"/>
            <a:ext cx="725805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 smtClean="0">
                <a:latin typeface="+mj-lt"/>
              </a:rPr>
              <a:t>MVW</a:t>
            </a:r>
            <a:endParaRPr lang="en-US" altLang="en-US" dirty="0" smtClean="0">
              <a:latin typeface="+mj-lt"/>
            </a:endParaRPr>
          </a:p>
        </p:txBody>
      </p:sp>
      <p:sp>
        <p:nvSpPr>
          <p:cNvPr id="9" name="Text Placeholder 33805"/>
          <p:cNvSpPr txBox="1">
            <a:spLocks/>
          </p:cNvSpPr>
          <p:nvPr/>
        </p:nvSpPr>
        <p:spPr>
          <a:xfrm>
            <a:off x="1646238" y="1905000"/>
            <a:ext cx="7269162" cy="4343400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en-US" sz="32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462238"/>
            <a:ext cx="3581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7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9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_xmlsignatures/_rels/origin.sigs.rels><?xml version="1.0" encoding="UTF-8" standalone="yes"?>
<Relationships xmlns="http://schemas.openxmlformats.org/package/2006/relationships"><Relationship Id="rId1" Type="http://schemas.openxmlformats.org/package/2006/relationships/digital-signature/signature" Target="sig1.xml"/></Relationships>
</file>

<file path=_xmlsignatures/sig1.xml><?xml version="1.0" encoding="utf-8"?>
<Signature xmlns="http://www.w3.org/2000/09/xmldsig#" Id="idPackageSignature">
  <SignedInfo>
    <CanonicalizationMethod Algorithm="http://www.w3.org/TR/2001/REC-xml-c14n-20010315"/>
    <SignatureMethod Algorithm="http://www.w3.org/2000/09/xmldsig#rsa-sha1"/>
    <Reference URI="#idPackageObject" Type="http://www.w3.org/2000/09/xmldsig#Object">
      <DigestMethod Algorithm="http://www.w3.org/2000/09/xmldsig#sha1"/>
      <DigestValue>AYyldXeCipKoZ2xVJc7OXBwqatU=</DigestValue>
    </Reference>
    <Reference URI="#idOfficeObject" Type="http://www.w3.org/2000/09/xmldsig#Object">
      <DigestMethod Algorithm="http://www.w3.org/2000/09/xmldsig#sha1"/>
      <DigestValue>98ZdZvoi6Y37GJMBGFo+lq4s/L8=</DigestValue>
    </Reference>
    <Reference URI="#idSignedProperties" Type="http://uri.etsi.org/01903#SignedProperties">
      <Transforms>
        <Transform Algorithm="http://www.w3.org/TR/2001/REC-xml-c14n-20010315"/>
      </Transforms>
      <DigestMethod Algorithm="http://www.w3.org/2000/09/xmldsig#sha1"/>
      <DigestValue>fuJr9Vjcp37gioUxbJaE4xOPi5Q=</DigestValue>
    </Reference>
  </SignedInfo>
  <SignatureValue>XrZhkL2WqOce08qKOrkku4fDOtM68zIR9RnfUGjxgB6wSdm2+hBWlu0DiSspvng54wkRniJsE9e9
xNLlYf2zSF9jWmjg/LtD57S17qb+N9jyfEDRE+czpmd7pP/HVhNCDKuBt3tTNle2QKhiKlUrnSaQ
qo4FGTqd5Ck3upJU2MJwoC+C8ZcQsZZDb0RZ2CIRHoUSYl5hiM9VjPnOCCjXcnRetxzQOO7oNNqE
CqJExp+sMk4Reum3Jxw7NzwCTeVrinb7Lww0HuOfjUazHekoZ6N7OeD/IyFDYMM1xNtG3zRfV66y
gMS6y2QoxWo+mOTT/a8PuOlQGFn7cL7IkNtbkA==</SignatureValue>
  <KeyInfo>
    <X509Data>
      <X509Certificate>MIIDBDCCAeygAwIBAgIQPwpQqOdg/LJGvnlEE/loyjANBgkqhkiG9w0BAQUFADASMRAwDgYDVQQD
EwdrYW5pa2FhMCAXDTE0MTIwMjEwMDc0N1oYDzIxMTQxMTA4MTAwNzQ3WjASMRAwDgYDVQQDEwdr
YW5pa2FhMIIBIjANBgkqhkiG9w0BAQEFAAOCAQ8AMIIBCgKCAQEArizBYPtZ+bj5rLRy7iarerXB
IMeV5sfJLNxVQxlUrgVX9+HirOZSnP5WfI2a9HNa2LdEVylesgUi15gHkQzOst8p5bso7biR8Ta1
NWJ63wQXb6YLvjibs9RQPntQjcZutQmqfvULXcjZloBy2P6i3R21moKSAFMPS9+rwdBmVaFMlXe6
LtKqEQ9JbWXggkEDDTda65vBfz5Desk0ptM9eATeGxEfYJwS4UXEVJl0qLSZhOn8ArPV0CBxpkRd
h11j0OqgqzgZg8wTxi/zLA/3KVnOPFeJgDB+gy0qc5cZSvO78UrAxg3IqywaELpMvCDdaqEPzeCp
NkriBX6Y84KmIQIDAQABo1QwUjAVBgNVHSUEDjAMBgorBgEEAYI3CgMEMC4GA1UdEQQnMCWgIwYK
KwYBBAGCNxQCA6AVDBNrYW5pa2FhQGN5YmFnZS5jb20AMAkGA1UdEwQCMAAwDQYJKoZIhvcNAQEF
BQADggEBAEfI7YOOnQFflMUf8mkWPq6Zii5iIyt7lB5SqgnIIaTRV72hRIoanJNnyh1RrblKUeUr
XZyI1zMZkhrRAYfdoed6DfQydPPBuCrB+fkMqC4lOH5ITJNzpnWHO4un4iu6gJ6ZAYYIwGj2o1bY
mdy4iynYonCBu543m+SJyDb5UJbmNfwT5yhGKMn9OaZ1GjEemSCrfD0i2zm+1lOj0I3cDUUbu0LX
ll4HpPvp1dEhezpqGpy3XTwk40NEOub7Kxnjmylu1vhabvYRPiYo8c1NvtG4DkKXbIJK6LNcr3PN
DuVF+4wJkLQikM7ZOF90fHNAGX9h1yzGpv5mlONcHV+fawo=</X509Certificate>
    </X509Data>
  </KeyInfo>
  <Object xmlns:mdssi="http://schemas.openxmlformats.org/package/2006/digital-signature" Id="idPackageObject">
    <Manifest>
      <Reference URI="/ppt/presProps.xml?ContentType=application/vnd.openxmlformats-officedocument.presentationml.presProps+xml">
        <DigestMethod Algorithm="http://www.w3.org/2000/09/xmldsig#sha1"/>
        <DigestValue>fUmB/XQkKea4zJkIlXWsDufbUZQ=</DigestValue>
      </Reference>
      <Reference URI="/ppt/slideLayouts/slideLayout20.xml?ContentType=application/vnd.openxmlformats-officedocument.presentationml.slideLayout+xml">
        <DigestMethod Algorithm="http://www.w3.org/2000/09/xmldsig#sha1"/>
        <DigestValue>/tG7kn16PJDu32DllXooRZk0plI=</DigestValue>
      </Reference>
      <Reference URI="/ppt/slideLayouts/slideLayout21.xml?ContentType=application/vnd.openxmlformats-officedocument.presentationml.slideLayout+xml">
        <DigestMethod Algorithm="http://www.w3.org/2000/09/xmldsig#sha1"/>
        <DigestValue>ANPtGHS6KW2oUhFIdTRumAmOdTQ=</DigestValue>
      </Reference>
      <Reference URI="/ppt/slideLayouts/slideLayout22.xml?ContentType=application/vnd.openxmlformats-officedocument.presentationml.slideLayout+xml">
        <DigestMethod Algorithm="http://www.w3.org/2000/09/xmldsig#sha1"/>
        <DigestValue>flTVemt01wSuCT/WBn4vkVZQjB4=</DigestValue>
      </Reference>
      <Reference URI="/ppt/slideLayouts/slideLayout23.xml?ContentType=application/vnd.openxmlformats-officedocument.presentationml.slideLayout+xml">
        <DigestMethod Algorithm="http://www.w3.org/2000/09/xmldsig#sha1"/>
        <DigestValue>oeLY19ZhnbNXVi+4apDuE99rW4E=</DigestValue>
      </Reference>
      <Reference URI="/ppt/slideLayouts/slideLayout67.xml?ContentType=application/vnd.openxmlformats-officedocument.presentationml.slideLayout+xml">
        <DigestMethod Algorithm="http://www.w3.org/2000/09/xmldsig#sha1"/>
        <DigestValue>eebruGGysfMa4yoqABWeoSBfrXQ=</DigestValue>
      </Reference>
      <Reference URI="/ppt/slideLayouts/slideLayout55.xml?ContentType=application/vnd.openxmlformats-officedocument.presentationml.slideLayout+xml">
        <DigestMethod Algorithm="http://www.w3.org/2000/09/xmldsig#sha1"/>
        <DigestValue>ebS7JmAP3nXLPg4ba5MzQZiL4XU=</DigestValue>
      </Reference>
      <Reference URI="/ppt/slideLayouts/slideLayout19.xml?ContentType=application/vnd.openxmlformats-officedocument.presentationml.slideLayout+xml">
        <DigestMethod Algorithm="http://www.w3.org/2000/09/xmldsig#sha1"/>
        <DigestValue>N21hCBox3NJVSS5cK7cM3U70tKc=</DigestValue>
      </Reference>
      <Reference URI="/ppt/slideLayouts/slideLayout24.xml?ContentType=application/vnd.openxmlformats-officedocument.presentationml.slideLayout+xml">
        <DigestMethod Algorithm="http://www.w3.org/2000/09/xmldsig#sha1"/>
        <DigestValue>e3JCSbq5rnBNcwJhj/q0ARytL08=</DigestValue>
      </Reference>
      <Reference URI="/ppt/slideLayouts/slideLayout25.xml?ContentType=application/vnd.openxmlformats-officedocument.presentationml.slideLayout+xml">
        <DigestMethod Algorithm="http://www.w3.org/2000/09/xmldsig#sha1"/>
        <DigestValue>X8ipSdc5WdxZMYPR2+yEJeSY2Es=</DigestValue>
      </Reference>
      <Reference URI="/ppt/slideLayouts/slideLayout28.xml?ContentType=application/vnd.openxmlformats-officedocument.presentationml.slideLayout+xml">
        <DigestMethod Algorithm="http://www.w3.org/2000/09/xmldsig#sha1"/>
        <DigestValue>x/zFana55N/Novi1Jbee4DOxHys=</DigestValue>
      </Reference>
      <Reference URI="/ppt/slideLayouts/slideLayout29.xml?ContentType=application/vnd.openxmlformats-officedocument.presentationml.slideLayout+xml">
        <DigestMethod Algorithm="http://www.w3.org/2000/09/xmldsig#sha1"/>
        <DigestValue>dJ2eadh/90MCvT5fR9mpu5TIQIg=</DigestValue>
      </Reference>
      <Reference URI="/ppt/slideLayouts/slideLayout30.xml?ContentType=application/vnd.openxmlformats-officedocument.presentationml.slideLayout+xml">
        <DigestMethod Algorithm="http://www.w3.org/2000/09/xmldsig#sha1"/>
        <DigestValue>c+TA/Y/WXaeAZuN5QwdmRuy06VA=</DigestValue>
      </Reference>
      <Reference URI="/ppt/slideLayouts/slideLayout31.xml?ContentType=application/vnd.openxmlformats-officedocument.presentationml.slideLayout+xml">
        <DigestMethod Algorithm="http://www.w3.org/2000/09/xmldsig#sha1"/>
        <DigestValue>Qz56955y+trIEIqA6vdffUTNuvo=</DigestValue>
      </Reference>
      <Reference URI="/ppt/slideLayouts/slideLayout32.xml?ContentType=application/vnd.openxmlformats-officedocument.presentationml.slideLayout+xml">
        <DigestMethod Algorithm="http://www.w3.org/2000/09/xmldsig#sha1"/>
        <DigestValue>fYp0xadxjueroFN4aYKaYexRupc=</DigestValue>
      </Reference>
      <Reference URI="/ppt/slideLayouts/slideLayout26.xml?ContentType=application/vnd.openxmlformats-officedocument.presentationml.slideLayout+xml">
        <DigestMethod Algorithm="http://www.w3.org/2000/09/xmldsig#sha1"/>
        <DigestValue>kATOYqIopM2t0uO96XqugOnTNc4=</DigestValue>
      </Reference>
      <Reference URI="/ppt/slideLayouts/slideLayout69.xml?ContentType=application/vnd.openxmlformats-officedocument.presentationml.slideLayout+xml">
        <DigestMethod Algorithm="http://www.w3.org/2000/09/xmldsig#sha1"/>
        <DigestValue>6dPrjViiB5YLbNMPUfLQHlcV7YA=</DigestValue>
      </Reference>
      <Reference URI="/ppt/slideLayouts/slideLayout94.xml?ContentType=application/vnd.openxmlformats-officedocument.presentationml.slideLayout+xml">
        <DigestMethod Algorithm="http://www.w3.org/2000/09/xmldsig#sha1"/>
        <DigestValue>yYZiygDoa+WBOvz9jh4zUnhhVZc=</DigestValue>
      </Reference>
      <Reference URI="/ppt/slideLayouts/slideLayout95.xml?ContentType=application/vnd.openxmlformats-officedocument.presentationml.slideLayout+xml">
        <DigestMethod Algorithm="http://www.w3.org/2000/09/xmldsig#sha1"/>
        <DigestValue>/t9sk5VVTa6MTT1HLRiSRXYqdq4=</DigestValue>
      </Reference>
      <Reference URI="/ppt/slideLayouts/slideLayout98.xml?ContentType=application/vnd.openxmlformats-officedocument.presentationml.slideLayout+xml">
        <DigestMethod Algorithm="http://www.w3.org/2000/09/xmldsig#sha1"/>
        <DigestValue>La4n6zeS8IlBn/mn7gooGXfYy+M=</DigestValue>
      </Reference>
      <Reference URI="/ppt/slideLayouts/slideLayout99.xml?ContentType=application/vnd.openxmlformats-officedocument.presentationml.slideLayout+xml">
        <DigestMethod Algorithm="http://www.w3.org/2000/09/xmldsig#sha1"/>
        <DigestValue>J2GcHqRHjKb+H2Lf0uKyG18SR/M=</DigestValue>
      </Reference>
      <Reference URI="/ppt/slideLayouts/slideLayout100.xml?ContentType=application/vnd.openxmlformats-officedocument.presentationml.slideLayout+xml">
        <DigestMethod Algorithm="http://www.w3.org/2000/09/xmldsig#sha1"/>
        <DigestValue>IjahwZ9oi1JTf4vLI0NcLbLZB70=</DigestValue>
      </Reference>
      <Reference URI="/ppt/notesSlides/notesSlide2.xml?ContentType=application/vnd.openxmlformats-officedocument.presentationml.notesSlide+xml">
        <DigestMethod Algorithm="http://www.w3.org/2000/09/xmldsig#sha1"/>
        <DigestValue>LsTVXncZOCVNSP7KcApICpg1TAs=</DigestValue>
      </Reference>
      <Reference URI="/ppt/notesSlides/notesSlide1.xml?ContentType=application/vnd.openxmlformats-officedocument.presentationml.notesSlide+xml">
        <DigestMethod Algorithm="http://www.w3.org/2000/09/xmldsig#sha1"/>
        <DigestValue>aUs8JVBWa5W/MckeT/Ew9h9EzM0=</DigestValue>
      </Reference>
      <Reference URI="/ppt/slideLayouts/slideLayout107.xml?ContentType=application/vnd.openxmlformats-officedocument.presentationml.slideLayout+xml">
        <DigestMethod Algorithm="http://www.w3.org/2000/09/xmldsig#sha1"/>
        <DigestValue>EPstEylWlD0zzD1YibIn9QuqpPY=</DigestValue>
      </Reference>
      <Reference URI="/ppt/slideLayouts/slideLayout88.xml?ContentType=application/vnd.openxmlformats-officedocument.presentationml.slideLayout+xml">
        <DigestMethod Algorithm="http://www.w3.org/2000/09/xmldsig#sha1"/>
        <DigestValue>XjaLNHRRj9i+5Qd+bhJm6V+X/c8=</DigestValue>
      </Reference>
      <Reference URI="/ppt/slideLayouts/slideLayout89.xml?ContentType=application/vnd.openxmlformats-officedocument.presentationml.slideLayout+xml">
        <DigestMethod Algorithm="http://www.w3.org/2000/09/xmldsig#sha1"/>
        <DigestValue>JVmWbz4FIs/+xhgCOcE7VpT6cGU=</DigestValue>
      </Reference>
      <Reference URI="/ppt/slideLayouts/slideLayout90.xml?ContentType=application/vnd.openxmlformats-officedocument.presentationml.slideLayout+xml">
        <DigestMethod Algorithm="http://www.w3.org/2000/09/xmldsig#sha1"/>
        <DigestValue>twYFVZ2ZHnFYIAHIN6BjY2U3zWM=</DigestValue>
      </Reference>
      <Reference URI="/ppt/slideLayouts/slideLayout96.xml?ContentType=application/vnd.openxmlformats-officedocument.presentationml.slideLayout+xml">
        <DigestMethod Algorithm="http://www.w3.org/2000/09/xmldsig#sha1"/>
        <DigestValue>f2wILaQST1nYFCuWqlH0rGUv2z0=</DigestValue>
      </Reference>
      <Reference URI="/ppt/slideLayouts/slideLayout97.xml?ContentType=application/vnd.openxmlformats-officedocument.presentationml.slideLayout+xml">
        <DigestMethod Algorithm="http://www.w3.org/2000/09/xmldsig#sha1"/>
        <DigestValue>wL5udxMKhymFYdx5JJ86cNKSaHY=</DigestValue>
      </Reference>
      <Reference URI="/ppt/slideLayouts/slideLayout93.xml?ContentType=application/vnd.openxmlformats-officedocument.presentationml.slideLayout+xml">
        <DigestMethod Algorithm="http://www.w3.org/2000/09/xmldsig#sha1"/>
        <DigestValue>buLS68FJ5jpzOKg7VT7VE5SEuKw=</DigestValue>
      </Reference>
      <Reference URI="/ppt/slideLayouts/slideLayout92.xml?ContentType=application/vnd.openxmlformats-officedocument.presentationml.slideLayout+xml">
        <DigestMethod Algorithm="http://www.w3.org/2000/09/xmldsig#sha1"/>
        <DigestValue>D5RnOyBub8qxonj4BEBrlQTasE0=</DigestValue>
      </Reference>
      <Reference URI="/ppt/slideLayouts/slideLayout91.xml?ContentType=application/vnd.openxmlformats-officedocument.presentationml.slideLayout+xml">
        <DigestMethod Algorithm="http://www.w3.org/2000/09/xmldsig#sha1"/>
        <DigestValue>lWa99Hq5b8+PztX4jo16+7L5Ut0=</DigestValue>
      </Reference>
      <Reference URI="/ppt/slideLayouts/slideLayout27.xml?ContentType=application/vnd.openxmlformats-officedocument.presentationml.slideLayout+xml">
        <DigestMethod Algorithm="http://www.w3.org/2000/09/xmldsig#sha1"/>
        <DigestValue>Me+YTHSK56531Fp2LmVituACCEM=</DigestValue>
      </Reference>
      <Reference URI="/ppt/slideLayouts/slideLayout18.xml?ContentType=application/vnd.openxmlformats-officedocument.presentationml.slideLayout+xml">
        <DigestMethod Algorithm="http://www.w3.org/2000/09/xmldsig#sha1"/>
        <DigestValue>NfIQ32cNasyX++J/5Kda7OoIjWY=</DigestValue>
      </Reference>
      <Reference URI="/ppt/slideLayouts/slideLayout17.xml?ContentType=application/vnd.openxmlformats-officedocument.presentationml.slideLayout+xml">
        <DigestMethod Algorithm="http://www.w3.org/2000/09/xmldsig#sha1"/>
        <DigestValue>Q0Bs9/BY6dMzwahdhHFnzT1AOFc=</DigestValue>
      </Reference>
      <Reference URI="/ppt/slideLayouts/slideLayout53.xml?ContentType=application/vnd.openxmlformats-officedocument.presentationml.slideLayout+xml">
        <DigestMethod Algorithm="http://www.w3.org/2000/09/xmldsig#sha1"/>
        <DigestValue>pO6A7ecsK/yeUEula25PBfTO0TU=</DigestValue>
      </Reference>
      <Reference URI="/ppt/slideLayouts/slideLayout54.xml?ContentType=application/vnd.openxmlformats-officedocument.presentationml.slideLayout+xml">
        <DigestMethod Algorithm="http://www.w3.org/2000/09/xmldsig#sha1"/>
        <DigestValue>y7Dg1bNCwVMuP574QApKtmHFx9A=</DigestValue>
      </Reference>
      <Reference URI="/ppt/slideMasters/slideMaster1.xml?ContentType=application/vnd.openxmlformats-officedocument.presentationml.slideMaster+xml">
        <DigestMethod Algorithm="http://www.w3.org/2000/09/xmldsig#sha1"/>
        <DigestValue>jWqHX5EBIAMMqMykFGPFU+11Hqg=</DigestValue>
      </Reference>
      <Reference URI="/ppt/slideLayouts/slideLayout56.xml?ContentType=application/vnd.openxmlformats-officedocument.presentationml.slideLayout+xml">
        <DigestMethod Algorithm="http://www.w3.org/2000/09/xmldsig#sha1"/>
        <DigestValue>MZpi6rvfg934yNuXkEY/VMSHVn0=</DigestValue>
      </Reference>
      <Reference URI="/ppt/slideLayouts/slideLayout57.xml?ContentType=application/vnd.openxmlformats-officedocument.presentationml.slideLayout+xml">
        <DigestMethod Algorithm="http://www.w3.org/2000/09/xmldsig#sha1"/>
        <DigestValue>FMmMFGysT+8pOTkSfifZC0kVFZo=</DigestValue>
      </Reference>
      <Reference URI="/ppt/slideLayouts/slideLayout35.xml?ContentType=application/vnd.openxmlformats-officedocument.presentationml.slideLayout+xml">
        <DigestMethod Algorithm="http://www.w3.org/2000/09/xmldsig#sha1"/>
        <DigestValue>zgaHfttDDYe/w6CY4H8Ir5Sh4Xo=</DigestValue>
      </Reference>
      <Reference URI="/ppt/slideLayouts/slideLayout58.xml?ContentType=application/vnd.openxmlformats-officedocument.presentationml.slideLayout+xml">
        <DigestMethod Algorithm="http://www.w3.org/2000/09/xmldsig#sha1"/>
        <DigestValue>SH+3DmQzvYB8NrRuJ+TBKMBEW8E=</DigestValue>
      </Reference>
      <Reference URI="/ppt/slideLayouts/slideLayout59.xml?ContentType=application/vnd.openxmlformats-officedocument.presentationml.slideLayout+xml">
        <DigestMethod Algorithm="http://www.w3.org/2000/09/xmldsig#sha1"/>
        <DigestValue>gOh5mUA7EQpuPrlzCsMJOZbLMHQ=</DigestValue>
      </Reference>
      <Reference URI="/ppt/slideLayouts/slideLayout60.xml?ContentType=application/vnd.openxmlformats-officedocument.presentationml.slideLayout+xml">
        <DigestMethod Algorithm="http://www.w3.org/2000/09/xmldsig#sha1"/>
        <DigestValue>SpixQcOmDlbkjFWwuYypik6j04s=</DigestValue>
      </Reference>
      <Reference URI="/ppt/slideLayouts/slideLayout62.xml?ContentType=application/vnd.openxmlformats-officedocument.presentationml.slideLayout+xml">
        <DigestMethod Algorithm="http://www.w3.org/2000/09/xmldsig#sha1"/>
        <DigestValue>oLiH4pVwgvvM4CTLdZAVHi918iA=</DigestValue>
      </Reference>
      <Reference URI="/ppt/slideLayouts/slideLayout63.xml?ContentType=application/vnd.openxmlformats-officedocument.presentationml.slideLayout+xml">
        <DigestMethod Algorithm="http://www.w3.org/2000/09/xmldsig#sha1"/>
        <DigestValue>rxoBQnlY69ArZKLYGwA2vjkkWK4=</DigestValue>
      </Reference>
      <Reference URI="/ppt/slideLayouts/slideLayout64.xml?ContentType=application/vnd.openxmlformats-officedocument.presentationml.slideLayout+xml">
        <DigestMethod Algorithm="http://www.w3.org/2000/09/xmldsig#sha1"/>
        <DigestValue>XE3Oc3Yzmcbv37Q4rpGgO7vMtgg=</DigestValue>
      </Reference>
      <Reference URI="/ppt/slideLayouts/slideLayout65.xml?ContentType=application/vnd.openxmlformats-officedocument.presentationml.slideLayout+xml">
        <DigestMethod Algorithm="http://www.w3.org/2000/09/xmldsig#sha1"/>
        <DigestValue>3Mx1V6+3MHn76l0N+ulCwqa1XEw=</DigestValue>
      </Reference>
      <Reference URI="/ppt/slideLayouts/slideLayout66.xml?ContentType=application/vnd.openxmlformats-officedocument.presentationml.slideLayout+xml">
        <DigestMethod Algorithm="http://www.w3.org/2000/09/xmldsig#sha1"/>
        <DigestValue>ka8yoreDym9A7eUjdNTmp98ol2o=</DigestValue>
      </Reference>
      <Reference URI="/ppt/slideLayouts/slideLayout34.xml?ContentType=application/vnd.openxmlformats-officedocument.presentationml.slideLayout+xml">
        <DigestMethod Algorithm="http://www.w3.org/2000/09/xmldsig#sha1"/>
        <DigestValue>dMdcao7fRdwLvnUrMB8WSkwkm1c=</DigestValue>
      </Reference>
      <Reference URI="/ppt/slideLayouts/slideLayout33.xml?ContentType=application/vnd.openxmlformats-officedocument.presentationml.slideLayout+xml">
        <DigestMethod Algorithm="http://www.w3.org/2000/09/xmldsig#sha1"/>
        <DigestValue>vgvNk3d3nZ8FkAUQcmM+uYbUAiQ=</DigestValue>
      </Reference>
      <Reference URI="/ppt/slideLayouts/slideLayout10.xml?ContentType=application/vnd.openxmlformats-officedocument.presentationml.slideLayout+xml">
        <DigestMethod Algorithm="http://www.w3.org/2000/09/xmldsig#sha1"/>
        <DigestValue>KTxBoumZEqcjrSDy9o+F9/++zVU=</DigestValue>
      </Reference>
      <Reference URI="/ppt/slideLayouts/slideLayout2.xml?ContentType=application/vnd.openxmlformats-officedocument.presentationml.slideLayout+xml">
        <DigestMethod Algorithm="http://www.w3.org/2000/09/xmldsig#sha1"/>
        <DigestValue>h5Vd/nnBK3i/Hd9wLyVKxFbeJF4=</DigestValue>
      </Reference>
      <Reference URI="/ppt/slideLayouts/slideLayout3.xml?ContentType=application/vnd.openxmlformats-officedocument.presentationml.slideLayout+xml">
        <DigestMethod Algorithm="http://www.w3.org/2000/09/xmldsig#sha1"/>
        <DigestValue>7GdR4mEGXGhyPv/g45cHhMwhED0=</DigestValue>
      </Reference>
      <Reference URI="/ppt/slideLayouts/slideLayout4.xml?ContentType=application/vnd.openxmlformats-officedocument.presentationml.slideLayout+xml">
        <DigestMethod Algorithm="http://www.w3.org/2000/09/xmldsig#sha1"/>
        <DigestValue>5A6OBFTg2FYz5zEuOfayA9Z9H7k=</DigestValue>
      </Reference>
      <Reference URI="/ppt/slideLayouts/slideLayout5.xml?ContentType=application/vnd.openxmlformats-officedocument.presentationml.slideLayout+xml">
        <DigestMethod Algorithm="http://www.w3.org/2000/09/xmldsig#sha1"/>
        <DigestValue>o5+ruxvCX5T7XsNzQTutWklnGmI=</DigestValue>
      </Reference>
      <Reference URI="/ppt/slideLayouts/slideLayout6.xml?ContentType=application/vnd.openxmlformats-officedocument.presentationml.slideLayout+xml">
        <DigestMethod Algorithm="http://www.w3.org/2000/09/xmldsig#sha1"/>
        <DigestValue>cyJQ5pHC4NgHXS154oLnU57rq6w=</DigestValue>
      </Reference>
      <Reference URI="/ppt/slideLayouts/slideLayout16.xml?ContentType=application/vnd.openxmlformats-officedocument.presentationml.slideLayout+xml">
        <DigestMethod Algorithm="http://www.w3.org/2000/09/xmldsig#sha1"/>
        <DigestValue>bSOdZWNVkH1NpLwOnz2zhL9XkSI=</DigestValue>
      </Reference>
      <Reference URI="/ppt/slideLayouts/slideLayout7.xml?ContentType=application/vnd.openxmlformats-officedocument.presentationml.slideLayout+xml">
        <DigestMethod Algorithm="http://www.w3.org/2000/09/xmldsig#sha1"/>
        <DigestValue>EsJSMiSkrOjtdu8ddEg2kYudZyw=</DigestValue>
      </Reference>
      <Reference URI="/ppt/slideLayouts/slideLayout8.xml?ContentType=application/vnd.openxmlformats-officedocument.presentationml.slideLayout+xml">
        <DigestMethod Algorithm="http://www.w3.org/2000/09/xmldsig#sha1"/>
        <DigestValue>FSd6oim3nzEM9Bc7rIkDB1UZy6g=</DigestValue>
      </Reference>
      <Reference URI="/ppt/tableStyles.xml?ContentType=application/vnd.openxmlformats-officedocument.presentationml.tableStyles+xml">
        <DigestMethod Algorithm="http://www.w3.org/2000/09/xmldsig#sha1"/>
        <DigestValue>OdF8SkHXAOizAzA8+YNAx9oMAYY=</DigestValue>
      </Reference>
      <Reference URI="/ppt/slideLayouts/slideLayout11.xml?ContentType=application/vnd.openxmlformats-officedocument.presentationml.slideLayout+xml">
        <DigestMethod Algorithm="http://www.w3.org/2000/09/xmldsig#sha1"/>
        <DigestValue>IwkdUb5HjJU1yHFVvM3AEIjaZtE=</DigestValue>
      </Reference>
      <Reference URI="/ppt/slideLayouts/slideLayout12.xml?ContentType=application/vnd.openxmlformats-officedocument.presentationml.slideLayout+xml">
        <DigestMethod Algorithm="http://www.w3.org/2000/09/xmldsig#sha1"/>
        <DigestValue>wu/e6eyQjIiSFiwt3ly0bGHaxfw=</DigestValue>
      </Reference>
      <Reference URI="/ppt/slideLayouts/slideLayout13.xml?ContentType=application/vnd.openxmlformats-officedocument.presentationml.slideLayout+xml">
        <DigestMethod Algorithm="http://www.w3.org/2000/09/xmldsig#sha1"/>
        <DigestValue>1y7NN2yBcmPhvik5KOYhgSqHHUY=</DigestValue>
      </Reference>
      <Reference URI="/ppt/slideLayouts/slideLayout14.xml?ContentType=application/vnd.openxmlformats-officedocument.presentationml.slideLayout+xml">
        <DigestMethod Algorithm="http://www.w3.org/2000/09/xmldsig#sha1"/>
        <DigestValue>yN6PUaGJg25gHa6apvMalLdtG7I=</DigestValue>
      </Reference>
      <Reference URI="/ppt/slideLayouts/slideLayout15.xml?ContentType=application/vnd.openxmlformats-officedocument.presentationml.slideLayout+xml">
        <DigestMethod Algorithm="http://www.w3.org/2000/09/xmldsig#sha1"/>
        <DigestValue>J7ChyVc30/FW2FzWzam5lGozX6M=</DigestValue>
      </Reference>
      <Reference URI="/ppt/slideLayouts/slideLayout106.xml?ContentType=application/vnd.openxmlformats-officedocument.presentationml.slideLayout+xml">
        <DigestMethod Algorithm="http://www.w3.org/2000/09/xmldsig#sha1"/>
        <DigestValue>bfr1OKtp/coO3AJpUo0PGqdFIoQ=</DigestValue>
      </Reference>
      <Reference URI="/ppt/slideLayouts/slideLayout105.xml?ContentType=application/vnd.openxmlformats-officedocument.presentationml.slideLayout+xml">
        <DigestMethod Algorithm="http://www.w3.org/2000/09/xmldsig#sha1"/>
        <DigestValue>9U0T3aLnqYJfx6ZazZHNzjWSV0o=</DigestValue>
      </Reference>
      <Reference URI="/ppt/slideLayouts/slideLayout104.xml?ContentType=application/vnd.openxmlformats-officedocument.presentationml.slideLayout+xml">
        <DigestMethod Algorithm="http://www.w3.org/2000/09/xmldsig#sha1"/>
        <DigestValue>NK0rkP98zIgSK//EAtYfx3WbAHA=</DigestValue>
      </Reference>
      <Reference URI="/ppt/media/image20.jpeg?ContentType=image/jpeg">
        <DigestMethod Algorithm="http://www.w3.org/2000/09/xmldsig#sha1"/>
        <DigestValue>SRyyo1vYJwfADK8pCGoA+tfTtYU=</DigestValue>
      </Reference>
      <Reference URI="/ppt/media/image3.jpg?ContentType=image/jpeg">
        <DigestMethod Algorithm="http://www.w3.org/2000/09/xmldsig#sha1"/>
        <DigestValue>E/MQ1XtJG6azB0DyPLE+JNMN0ik=</DigestValue>
      </Reference>
      <Reference URI="/ppt/theme/theme5.xml?ContentType=application/vnd.openxmlformats-officedocument.theme+xml">
        <DigestMethod Algorithm="http://www.w3.org/2000/09/xmldsig#sha1"/>
        <DigestValue>jo0uFSZMMT/QvqqF4m3E5BqShR4=</DigestValue>
      </Reference>
      <Reference URI="/ppt/media/image5.jpeg?ContentType=image/jpeg">
        <DigestMethod Algorithm="http://www.w3.org/2000/09/xmldsig#sha1"/>
        <DigestValue>1gesuC/mwcgHi7bcij3NWDJw0+o=</DigestValue>
      </Reference>
      <Reference URI="/ppt/media/image6.jpeg?ContentType=image/jpeg">
        <DigestMethod Algorithm="http://www.w3.org/2000/09/xmldsig#sha1"/>
        <DigestValue>x8zEhKQId4G0WH3EXppyBNoSYC8=</DigestValue>
      </Reference>
      <Reference URI="/ppt/media/image7.jpeg?ContentType=image/jpeg">
        <DigestMethod Algorithm="http://www.w3.org/2000/09/xmldsig#sha1"/>
        <DigestValue>r0ysz4jht52nK6ZbKIr/C1OzPAg=</DigestValue>
      </Reference>
      <Reference URI="/ppt/media/image13.jpg?ContentType=image/jpeg">
        <DigestMethod Algorithm="http://www.w3.org/2000/09/xmldsig#sha1"/>
        <DigestValue>qe2uVw4F/wD+qN//7pgZ9NGxOw8=</DigestValue>
      </Reference>
      <Reference URI="/ppt/media/image30.png?ContentType=image/png">
        <DigestMethod Algorithm="http://www.w3.org/2000/09/xmldsig#sha1"/>
        <DigestValue>hA1lWoW7u8IFpp0fhcufzL5kz/o=</DigestValue>
      </Reference>
      <Reference URI="/ppt/media/image32.png?ContentType=image/png">
        <DigestMethod Algorithm="http://www.w3.org/2000/09/xmldsig#sha1"/>
        <DigestValue>gaLGG9pKVLbba3UaulZiiquQ5es=</DigestValue>
      </Reference>
      <Reference URI="/ppt/theme/theme1.xml?ContentType=application/vnd.openxmlformats-officedocument.theme+xml">
        <DigestMethod Algorithm="http://www.w3.org/2000/09/xmldsig#sha1"/>
        <DigestValue>Jc/ogYh4C6v62P96nKBuiMbSYg0=</DigestValue>
      </Reference>
      <Reference URI="/ppt/media/image36.emf?ContentType=image/x-emf">
        <DigestMethod Algorithm="http://www.w3.org/2000/09/xmldsig#sha1"/>
        <DigestValue>ZQzoFLsG4mGir6GSSTj0g+HSrsA=</DigestValue>
      </Reference>
      <Reference URI="/ppt/media/image35.png?ContentType=image/png">
        <DigestMethod Algorithm="http://www.w3.org/2000/09/xmldsig#sha1"/>
        <DigestValue>NCilJsIvWdmPa11LN5RZDqsmH5M=</DigestValue>
      </Reference>
      <Reference URI="/ppt/media/image34.jpg?ContentType=image/jpeg">
        <DigestMethod Algorithm="http://www.w3.org/2000/09/xmldsig#sha1"/>
        <DigestValue>mgeeOVCHIVroFpjr0aIF6SDNii8=</DigestValue>
      </Reference>
      <Reference URI="/ppt/media/image33.PNG?ContentType=image/png">
        <DigestMethod Algorithm="http://www.w3.org/2000/09/xmldsig#sha1"/>
        <DigestValue>UlHX3+iRpMGWXUOzLNZsBYUe5Ms=</DigestValue>
      </Reference>
      <Reference URI="/ppt/media/image8.jpeg?ContentType=image/jpeg">
        <DigestMethod Algorithm="http://www.w3.org/2000/09/xmldsig#sha1"/>
        <DigestValue>Nl69q/KMbXvpEUIqgbzWC2I74i0=</DigestValue>
      </Reference>
      <Reference URI="/ppt/media/image9.jpeg?ContentType=image/jpeg">
        <DigestMethod Algorithm="http://www.w3.org/2000/09/xmldsig#sha1"/>
        <DigestValue>0ZAifRGGCvst3Jl57t5gJWH7AAE=</DigestValue>
      </Reference>
      <Reference URI="/ppt/media/image10.jpeg?ContentType=image/jpeg">
        <DigestMethod Algorithm="http://www.w3.org/2000/09/xmldsig#sha1"/>
        <DigestValue>sXIgaBAJjpO/Y2uPWmHP2Qpfukk=</DigestValue>
      </Reference>
      <Reference URI="/ppt/media/image1.png?ContentType=image/png">
        <DigestMethod Algorithm="http://www.w3.org/2000/09/xmldsig#sha1"/>
        <DigestValue>YuQ7RLI2PD01qvxl2UHYm7Olin8=</DigestValue>
      </Reference>
      <Reference URI="/ppt/media/image15.jpeg?ContentType=image/jpeg">
        <DigestMethod Algorithm="http://www.w3.org/2000/09/xmldsig#sha1"/>
        <DigestValue>4kcF6EJLK1cUCTjUfXHGRh5fmoY=</DigestValue>
      </Reference>
      <Reference URI="/ppt/media/image17.jpeg?ContentType=image/jpeg">
        <DigestMethod Algorithm="http://www.w3.org/2000/09/xmldsig#sha1"/>
        <DigestValue>bn8v+hBGekpJRy3BEiEqHXWFBZk=</DigestValue>
      </Reference>
      <Reference URI="/ppt/media/image14.jpeg?ContentType=image/jpeg">
        <DigestMethod Algorithm="http://www.w3.org/2000/09/xmldsig#sha1"/>
        <DigestValue>0dr4jZkqZWnAbkexbr8iWvkbdCw=</DigestValue>
      </Reference>
      <Reference URI="/ppt/media/image16.jpeg?ContentType=image/jpeg">
        <DigestMethod Algorithm="http://www.w3.org/2000/09/xmldsig#sha1"/>
        <DigestValue>ilBJLfi0Q2XQFwy95SPfpsSHPes=</DigestValue>
      </Reference>
      <Reference URI="/ppt/viewProps.xml?ContentType=application/vnd.openxmlformats-officedocument.presentationml.viewProps+xml">
        <DigestMethod Algorithm="http://www.w3.org/2000/09/xmldsig#sha1"/>
        <DigestValue>ljQTYTbeBdaUuK/1dNIDeIWgO14=</DigestValue>
      </Reference>
      <Reference URI="/ppt/theme/theme2.xml?ContentType=application/vnd.openxmlformats-officedocument.theme+xml">
        <DigestMethod Algorithm="http://www.w3.org/2000/09/xmldsig#sha1"/>
        <DigestValue>6gRk8kU2U2VaFHALGdwGiFUloQs=</DigestValue>
      </Reference>
      <Reference URI="/ppt/theme/theme3.xml?ContentType=application/vnd.openxmlformats-officedocument.theme+xml">
        <DigestMethod Algorithm="http://www.w3.org/2000/09/xmldsig#sha1"/>
        <DigestValue>D5ytXAHLvDIaYhCcZS+zOYeOKN8=</DigestValue>
      </Reference>
      <Reference URI="/ppt/theme/theme4.xml?ContentType=application/vnd.openxmlformats-officedocument.theme+xml">
        <DigestMethod Algorithm="http://www.w3.org/2000/09/xmldsig#sha1"/>
        <DigestValue>nzYjJtjcBQq27vfxczUJS9BtpH4=</DigestValue>
      </Reference>
      <Reference URI="/ppt/media/image11.jpeg?ContentType=image/jpeg">
        <DigestMethod Algorithm="http://www.w3.org/2000/09/xmldsig#sha1"/>
        <DigestValue>kVHnA2TSS8VEjgFh2tEhDmMzaH4=</DigestValue>
      </Reference>
      <Reference URI="/ppt/media/image2.jpeg?ContentType=image/jpeg">
        <DigestMethod Algorithm="http://www.w3.org/2000/09/xmldsig#sha1"/>
        <DigestValue>MKyv9+HWBGHeTphSGmH+WiCw04g=</DigestValue>
      </Reference>
      <Reference URI="/ppt/media/image4.jpeg?ContentType=image/jpeg">
        <DigestMethod Algorithm="http://www.w3.org/2000/09/xmldsig#sha1"/>
        <DigestValue>TtRK6HnnhO+cf2UPwwNK9l81MTo=</DigestValue>
      </Reference>
      <Reference URI="/ppt/media/image18.jpeg?ContentType=image/jpeg">
        <DigestMethod Algorithm="http://www.w3.org/2000/09/xmldsig#sha1"/>
        <DigestValue>CyKEGW+TbX/2KJdTLdUZGU9roUQ=</DigestValue>
      </Reference>
      <Reference URI="/ppt/media/image19.jpeg?ContentType=image/jpeg">
        <DigestMethod Algorithm="http://www.w3.org/2000/09/xmldsig#sha1"/>
        <DigestValue>OE60lloTz4zRa22GAv5Ch4ZJa1Q=</DigestValue>
      </Reference>
      <Reference URI="/ppt/notesMasters/notesMaster1.xml?ContentType=application/vnd.openxmlformats-officedocument.presentationml.notesMaster+xml">
        <DigestMethod Algorithm="http://www.w3.org/2000/09/xmldsig#sha1"/>
        <DigestValue>3Z4a1czCtDMMjwX/tOIqXZVaDo0=</DigestValue>
      </Reference>
      <Reference URI="/ppt/media/image31.PNG?ContentType=image/png">
        <DigestMethod Algorithm="http://www.w3.org/2000/09/xmldsig#sha1"/>
        <DigestValue>NIcIyPk0it7xnj4kN9mUM2OChjY=</DigestValue>
      </Reference>
      <Reference URI="/ppt/media/image29.png?ContentType=image/png">
        <DigestMethod Algorithm="http://www.w3.org/2000/09/xmldsig#sha1"/>
        <DigestValue>ivcWc1uNKYfVxd9OL7S3rgtpaQQ=</DigestValue>
      </Reference>
      <Reference URI="/ppt/slideLayouts/slideLayout79.xml?ContentType=application/vnd.openxmlformats-officedocument.presentationml.slideLayout+xml">
        <DigestMethod Algorithm="http://www.w3.org/2000/09/xmldsig#sha1"/>
        <DigestValue>xj8QjzVtRl9BgXmEAGDgz0ScPsY=</DigestValue>
      </Reference>
      <Reference URI="/ppt/slideLayouts/slideLayout80.xml?ContentType=application/vnd.openxmlformats-officedocument.presentationml.slideLayout+xml">
        <DigestMethod Algorithm="http://www.w3.org/2000/09/xmldsig#sha1"/>
        <DigestValue>RC6ER9PYmjBJpQGqrCraOKKlIH0=</DigestValue>
      </Reference>
      <Reference URI="/ppt/slideLayouts/slideLayout76.xml?ContentType=application/vnd.openxmlformats-officedocument.presentationml.slideLayout+xml">
        <DigestMethod Algorithm="http://www.w3.org/2000/09/xmldsig#sha1"/>
        <DigestValue>dUqZObXnSyk3ihN/anL5dilViW4=</DigestValue>
      </Reference>
      <Reference URI="/ppt/slideLayouts/slideLayout75.xml?ContentType=application/vnd.openxmlformats-officedocument.presentationml.slideLayout+xml">
        <DigestMethod Algorithm="http://www.w3.org/2000/09/xmldsig#sha1"/>
        <DigestValue>jBdCB4CzSuiFxwCJy2Zj5veriFI=</DigestValue>
      </Reference>
      <Reference URI="/ppt/slideLayouts/slideLayout86.xml?ContentType=application/vnd.openxmlformats-officedocument.presentationml.slideLayout+xml">
        <DigestMethod Algorithm="http://www.w3.org/2000/09/xmldsig#sha1"/>
        <DigestValue>A7+WVAEj3IlqcA9aYk+ywYWOqA8=</DigestValue>
      </Reference>
      <Reference URI="/ppt/slideLayouts/slideLayout73.xml?ContentType=application/vnd.openxmlformats-officedocument.presentationml.slideLayout+xml">
        <DigestMethod Algorithm="http://www.w3.org/2000/09/xmldsig#sha1"/>
        <DigestValue>kjYmpT8wflEvWEDgkz3xrVpdlRw=</DigestValue>
      </Reference>
      <Reference URI="/ppt/slideLayouts/slideLayout78.xml?ContentType=application/vnd.openxmlformats-officedocument.presentationml.slideLayout+xml">
        <DigestMethod Algorithm="http://www.w3.org/2000/09/xmldsig#sha1"/>
        <DigestValue>mxVdeilVKf+VuwTzE2k1QR7j8LA=</DigestValue>
      </Reference>
      <Reference URI="/ppt/slideLayouts/slideLayout77.xml?ContentType=application/vnd.openxmlformats-officedocument.presentationml.slideLayout+xml">
        <DigestMethod Algorithm="http://www.w3.org/2000/09/xmldsig#sha1"/>
        <DigestValue>/n4hOM9h8eW4rrVu7tE4lVQMK50=</DigestValue>
      </Reference>
      <Reference URI="/ppt/slideLayouts/slideLayout70.xml?ContentType=application/vnd.openxmlformats-officedocument.presentationml.slideLayout+xml">
        <DigestMethod Algorithm="http://www.w3.org/2000/09/xmldsig#sha1"/>
        <DigestValue>/QMvrabfednTjI+lukTSZYkgSRs=</DigestValue>
      </Reference>
      <Reference URI="/ppt/slideLayouts/slideLayout103.xml?ContentType=application/vnd.openxmlformats-officedocument.presentationml.slideLayout+xml">
        <DigestMethod Algorithm="http://www.w3.org/2000/09/xmldsig#sha1"/>
        <DigestValue>UD7YdxgQc2iEc4hM/CEDUIJ62Ms=</DigestValue>
      </Reference>
      <Reference URI="/ppt/slideLayouts/slideLayout102.xml?ContentType=application/vnd.openxmlformats-officedocument.presentationml.slideLayout+xml">
        <DigestMethod Algorithm="http://www.w3.org/2000/09/xmldsig#sha1"/>
        <DigestValue>J0y+As2V86xU6TFa8TzkHjeBy0s=</DigestValue>
      </Reference>
      <Reference URI="/ppt/slideLayouts/slideLayout101.xml?ContentType=application/vnd.openxmlformats-officedocument.presentationml.slideLayout+xml">
        <DigestMethod Algorithm="http://www.w3.org/2000/09/xmldsig#sha1"/>
        <DigestValue>vOobHFwhfyGse3IgvdSGPsl60+U=</DigestValue>
      </Reference>
      <Reference URI="/ppt/slideLayouts/slideLayout87.xml?ContentType=application/vnd.openxmlformats-officedocument.presentationml.slideLayout+xml">
        <DigestMethod Algorithm="http://www.w3.org/2000/09/xmldsig#sha1"/>
        <DigestValue>YGPoTypZ9Io+eCMa8NJQh9IibeU=</DigestValue>
      </Reference>
      <Reference URI="/ppt/slideLayouts/slideLayout68.xml?ContentType=application/vnd.openxmlformats-officedocument.presentationml.slideLayout+xml">
        <DigestMethod Algorithm="http://www.w3.org/2000/09/xmldsig#sha1"/>
        <DigestValue>Q4WFPC5DDspbgO+/eUZ5J+5FgEw=</DigestValue>
      </Reference>
      <Reference URI="/ppt/slideLayouts/slideLayout72.xml?ContentType=application/vnd.openxmlformats-officedocument.presentationml.slideLayout+xml">
        <DigestMethod Algorithm="http://www.w3.org/2000/09/xmldsig#sha1"/>
        <DigestValue>yr88cFtt4OrGuGtURak1MPQsWuo=</DigestValue>
      </Reference>
      <Reference URI="/ppt/slideLayouts/slideLayout71.xml?ContentType=application/vnd.openxmlformats-officedocument.presentationml.slideLayout+xml">
        <DigestMethod Algorithm="http://www.w3.org/2000/09/xmldsig#sha1"/>
        <DigestValue>SgrRxuWAwTqkF3OZ9iR4Ye58nAE=</DigestValue>
      </Reference>
      <Reference URI="/ppt/slideLayouts/slideLayout81.xml?ContentType=application/vnd.openxmlformats-officedocument.presentationml.slideLayout+xml">
        <DigestMethod Algorithm="http://www.w3.org/2000/09/xmldsig#sha1"/>
        <DigestValue>V0dFXndtY7UrpdMypXwQyMfAkSw=</DigestValue>
      </Reference>
      <Reference URI="/ppt/media/image26.png?ContentType=image/png">
        <DigestMethod Algorithm="http://www.w3.org/2000/09/xmldsig#sha1"/>
        <DigestValue>JHAGE/SstTR7IWETylsrtwpCCPY=</DigestValue>
      </Reference>
      <Reference URI="/ppt/media/image25.png?ContentType=image/png">
        <DigestMethod Algorithm="http://www.w3.org/2000/09/xmldsig#sha1"/>
        <DigestValue>mcZk8r556tnQpct6AtRUloRqbCQ=</DigestValue>
      </Reference>
      <Reference URI="/ppt/media/image24.png?ContentType=image/png">
        <DigestMethod Algorithm="http://www.w3.org/2000/09/xmldsig#sha1"/>
        <DigestValue>1PB1ivNreK8+2bVbIrq+aQnb+oQ=</DigestValue>
      </Reference>
      <Reference URI="/ppt/media/image12.jpeg?ContentType=image/jpeg">
        <DigestMethod Algorithm="http://www.w3.org/2000/09/xmldsig#sha1"/>
        <DigestValue>zQQPjkT3FMbAuY+CCml29kY8K4I=</DigestValue>
      </Reference>
      <Reference URI="/ppt/media/image21.jpeg?ContentType=image/jpeg">
        <DigestMethod Algorithm="http://www.w3.org/2000/09/xmldsig#sha1"/>
        <DigestValue>mic1jP/GyxcwXuQcx7G3OOGTX3I=</DigestValue>
      </Reference>
      <Reference URI="/ppt/media/image23.PNG?ContentType=image/png">
        <DigestMethod Algorithm="http://www.w3.org/2000/09/xmldsig#sha1"/>
        <DigestValue>ZnvXJW3ZROCYSNpCqn+6WFm65LE=</DigestValue>
      </Reference>
      <Reference URI="/ppt/media/image27.PNG?ContentType=image/png">
        <DigestMethod Algorithm="http://www.w3.org/2000/09/xmldsig#sha1"/>
        <DigestValue>ZAG6Cab6Lr6nEBthXfFHqhluxio=</DigestValue>
      </Reference>
      <Reference URI="/ppt/media/image28.png?ContentType=image/png">
        <DigestMethod Algorithm="http://www.w3.org/2000/09/xmldsig#sha1"/>
        <DigestValue>CuClPiwKaZ2KtvLWGUB9P2y0ZvI=</DigestValue>
      </Reference>
      <Reference URI="/ppt/media/image22.png?ContentType=image/png">
        <DigestMethod Algorithm="http://www.w3.org/2000/09/xmldsig#sha1"/>
        <DigestValue>+syjJF9ZsZhaaJNyEigUzgAnjBM=</DigestValue>
      </Reference>
      <Reference URI="/ppt/slideLayouts/slideLayout74.xml?ContentType=application/vnd.openxmlformats-officedocument.presentationml.slideLayout+xml">
        <DigestMethod Algorithm="http://www.w3.org/2000/09/xmldsig#sha1"/>
        <DigestValue>qPabReylLO+oJj0z/zCCqKXDiBQ=</DigestValue>
      </Reference>
      <Reference URI="/ppt/slideLayouts/slideLayout85.xml?ContentType=application/vnd.openxmlformats-officedocument.presentationml.slideLayout+xml">
        <DigestMethod Algorithm="http://www.w3.org/2000/09/xmldsig#sha1"/>
        <DigestValue>Eo504JjwgEU4oZVpkZXLFIT+pZc=</DigestValue>
      </Reference>
      <Reference URI="/ppt/slideLayouts/slideLayout83.xml?ContentType=application/vnd.openxmlformats-officedocument.presentationml.slideLayout+xml">
        <DigestMethod Algorithm="http://www.w3.org/2000/09/xmldsig#sha1"/>
        <DigestValue>aHMwgcX+jVx1JRv8XJV+Rafb9mA=</DigestValue>
      </Reference>
      <Reference URI="/ppt/slideLayouts/slideLayout84.xml?ContentType=application/vnd.openxmlformats-officedocument.presentationml.slideLayout+xml">
        <DigestMethod Algorithm="http://www.w3.org/2000/09/xmldsig#sha1"/>
        <DigestValue>URxk2nG+W19xAfGjtoVYt2kFvvw=</DigestValue>
      </Reference>
      <Reference URI="/ppt/slideLayouts/slideLayout82.xml?ContentType=application/vnd.openxmlformats-officedocument.presentationml.slideLayout+xml">
        <DigestMethod Algorithm="http://www.w3.org/2000/09/xmldsig#sha1"/>
        <DigestValue>qZgr4zmG+fe9EHgcpR3eHEfCbTE=</DigestValue>
      </Reference>
      <Reference URI="/ppt/slideLayouts/slideLayout61.xml?ContentType=application/vnd.openxmlformats-officedocument.presentationml.slideLayout+xml">
        <DigestMethod Algorithm="http://www.w3.org/2000/09/xmldsig#sha1"/>
        <DigestValue>Ntram7jCNsnc4YPUgHg4Y3yTS/Q=</DigestValue>
      </Reference>
      <Reference URI="/ppt/slideLayouts/slideLayout9.xml?ContentType=application/vnd.openxmlformats-officedocument.presentationml.slideLayout+xml">
        <DigestMethod Algorithm="http://www.w3.org/2000/09/xmldsig#sha1"/>
        <DigestValue>rGqLnPbZLaaQv3yvGiGaVx9Onl0=</DigestValue>
      </Reference>
      <Reference URI="/ppt/slideLayouts/slideLayout52.xml?ContentType=application/vnd.openxmlformats-officedocument.presentationml.slideLayout+xml">
        <DigestMethod Algorithm="http://www.w3.org/2000/09/xmldsig#sha1"/>
        <DigestValue>hknn5Wm/Sbi96hkDEZHPUQgdCxA=</DigestValue>
      </Reference>
      <Reference URI="/ppt/slideLayouts/slideLayout45.xml?ContentType=application/vnd.openxmlformats-officedocument.presentationml.slideLayout+xml">
        <DigestMethod Algorithm="http://www.w3.org/2000/09/xmldsig#sha1"/>
        <DigestValue>09IfXJK8MsbUTX3/vpqgD3I67as=</DigestValue>
      </Reference>
      <Reference URI="/ppt/slides/slide27.xml?ContentType=application/vnd.openxmlformats-officedocument.presentationml.slide+xml">
        <DigestMethod Algorithm="http://www.w3.org/2000/09/xmldsig#sha1"/>
        <DigestValue>dGK4M/ct4MxKH2T35uFiG/72O+o=</DigestValue>
      </Reference>
      <Reference URI="/ppt/slideLayouts/slideLayout44.xml?ContentType=application/vnd.openxmlformats-officedocument.presentationml.slideLayout+xml">
        <DigestMethod Algorithm="http://www.w3.org/2000/09/xmldsig#sha1"/>
        <DigestValue>xUhiy7voT04Bg7xcpkwOZEXX2Ds=</DigestValue>
      </Reference>
      <Reference URI="/ppt/slides/slide39.xml?ContentType=application/vnd.openxmlformats-officedocument.presentationml.slide+xml">
        <DigestMethod Algorithm="http://www.w3.org/2000/09/xmldsig#sha1"/>
        <DigestValue>wN46XLD7ZPJPpU6uPb2dWLu3aFE=</DigestValue>
      </Reference>
      <Reference URI="/ppt/slideLayouts/slideLayout1.xml?ContentType=application/vnd.openxmlformats-officedocument.presentationml.slideLayout+xml">
        <DigestMethod Algorithm="http://www.w3.org/2000/09/xmldsig#sha1"/>
        <DigestValue>8sVFnszVdBPg2itfe5O9xZTWUCI=</DigestValue>
      </Reference>
      <Reference URI="/ppt/slides/slide40.xml?ContentType=application/vnd.openxmlformats-officedocument.presentationml.slide+xml">
        <DigestMethod Algorithm="http://www.w3.org/2000/09/xmldsig#sha1"/>
        <DigestValue>O8PrXrdT6ZLi53K0DBAaFJ9WvJg=</DigestValue>
      </Reference>
      <Reference URI="/ppt/slideMasters/slideMaster4.xml?ContentType=application/vnd.openxmlformats-officedocument.presentationml.slideMaster+xml">
        <DigestMethod Algorithm="http://www.w3.org/2000/09/xmldsig#sha1"/>
        <DigestValue>T0pVssZePjFhZuzaNdbMR1/f9XM=</DigestValue>
      </Reference>
      <Reference URI="/ppt/slideLayouts/slideLayout46.xml?ContentType=application/vnd.openxmlformats-officedocument.presentationml.slideLayout+xml">
        <DigestMethod Algorithm="http://www.w3.org/2000/09/xmldsig#sha1"/>
        <DigestValue>LoBYFKb5h1bDrzxB0Z1Tw08Q9mA=</DigestValue>
      </Reference>
      <Reference URI="/ppt/slides/slide26.xml?ContentType=application/vnd.openxmlformats-officedocument.presentationml.slide+xml">
        <DigestMethod Algorithm="http://www.w3.org/2000/09/xmldsig#sha1"/>
        <DigestValue>TnV7BZIVOxAzu67G8aHFeuuRenI=</DigestValue>
      </Reference>
      <Reference URI="/ppt/slideLayouts/slideLayout47.xml?ContentType=application/vnd.openxmlformats-officedocument.presentationml.slideLayout+xml">
        <DigestMethod Algorithm="http://www.w3.org/2000/09/xmldsig#sha1"/>
        <DigestValue>Ynkcb71mvbDiK2qrTKwHy35mz6Y=</DigestValue>
      </Reference>
      <Reference URI="/ppt/slideLayouts/slideLayout43.xml?ContentType=application/vnd.openxmlformats-officedocument.presentationml.slideLayout+xml">
        <DigestMethod Algorithm="http://www.w3.org/2000/09/xmldsig#sha1"/>
        <DigestValue>FEt+Qj5eibzSrlsJ3Ms0EV5tAOs=</DigestValue>
      </Reference>
      <Reference URI="/ppt/slides/slide10.xml?ContentType=application/vnd.openxmlformats-officedocument.presentationml.slide+xml">
        <DigestMethod Algorithm="http://www.w3.org/2000/09/xmldsig#sha1"/>
        <DigestValue>gh0uwA8Wxd5QlP+ZlVAZy4LyA+g=</DigestValue>
      </Reference>
      <Reference URI="/ppt/slides/slide11.xml?ContentType=application/vnd.openxmlformats-officedocument.presentationml.slide+xml">
        <DigestMethod Algorithm="http://www.w3.org/2000/09/xmldsig#sha1"/>
        <DigestValue>E/8H70tg8h+PCd4zdHneLadfMzU=</DigestValue>
      </Reference>
      <Reference URI="/ppt/slideLayouts/slideLayout49.xml?ContentType=application/vnd.openxmlformats-officedocument.presentationml.slideLayout+xml">
        <DigestMethod Algorithm="http://www.w3.org/2000/09/xmldsig#sha1"/>
        <DigestValue>mY941fB0E6eCGbdiMiLKBC77kVY=</DigestValue>
      </Reference>
      <Reference URI="/ppt/slides/slide12.xml?ContentType=application/vnd.openxmlformats-officedocument.presentationml.slide+xml">
        <DigestMethod Algorithm="http://www.w3.org/2000/09/xmldsig#sha1"/>
        <DigestValue>E2HpSCvLMK2qB+eMkKAOBAZPAas=</DigestValue>
      </Reference>
      <Reference URI="/ppt/slideLayouts/slideLayout48.xml?ContentType=application/vnd.openxmlformats-officedocument.presentationml.slideLayout+xml">
        <DigestMethod Algorithm="http://www.w3.org/2000/09/xmldsig#sha1"/>
        <DigestValue>bf+2UKNUCO7HDCJmZMTVBzs1N/s=</DigestValue>
      </Reference>
      <Reference URI="/ppt/slides/slide25.xml?ContentType=application/vnd.openxmlformats-officedocument.presentationml.slide+xml">
        <DigestMethod Algorithm="http://www.w3.org/2000/09/xmldsig#sha1"/>
        <DigestValue>IsQEXmENkIE2rJw7hvurND/HD5Q=</DigestValue>
      </Reference>
      <Reference URI="/ppt/slides/slide41.xml?ContentType=application/vnd.openxmlformats-officedocument.presentationml.slide+xml">
        <DigestMethod Algorithm="http://www.w3.org/2000/09/xmldsig#sha1"/>
        <DigestValue>MldNUBOYkp0YPl13Pr3YsHXPuQ8=</DigestValue>
      </Reference>
      <Reference URI="/ppt/slideMasters/slideMaster3.xml?ContentType=application/vnd.openxmlformats-officedocument.presentationml.slideMaster+xml">
        <DigestMethod Algorithm="http://www.w3.org/2000/09/xmldsig#sha1"/>
        <DigestValue>itXo1deHUyFare9ukH7e9NZs1Q0=</DigestValue>
      </Reference>
      <Reference URI="/ppt/slides/slide42.xml?ContentType=application/vnd.openxmlformats-officedocument.presentationml.slide+xml">
        <DigestMethod Algorithm="http://www.w3.org/2000/09/xmldsig#sha1"/>
        <DigestValue>EHAZ5LiGEsbNscOmiNU5PB0ZlfA=</DigestValue>
      </Reference>
      <Reference URI="/ppt/slides/slide33.xml?ContentType=application/vnd.openxmlformats-officedocument.presentationml.slide+xml">
        <DigestMethod Algorithm="http://www.w3.org/2000/09/xmldsig#sha1"/>
        <DigestValue>mKOF5YdqHb0UMAU1v1cY2UxClHQ=</DigestValue>
      </Reference>
      <Reference URI="/ppt/slides/slide38.xml?ContentType=application/vnd.openxmlformats-officedocument.presentationml.slide+xml">
        <DigestMethod Algorithm="http://www.w3.org/2000/09/xmldsig#sha1"/>
        <DigestValue>T5LrrV0k4OGD11yhK3e3FHmsWJ4=</DigestValue>
      </Reference>
      <Reference URI="/ppt/slides/slide31.xml?ContentType=application/vnd.openxmlformats-officedocument.presentationml.slide+xml">
        <DigestMethod Algorithm="http://www.w3.org/2000/09/xmldsig#sha1"/>
        <DigestValue>MlZOX/AhoC4AEVYeAApTyMLV5io=</DigestValue>
      </Reference>
      <Reference URI="/ppt/slides/slide36.xml?ContentType=application/vnd.openxmlformats-officedocument.presentationml.slide+xml">
        <DigestMethod Algorithm="http://www.w3.org/2000/09/xmldsig#sha1"/>
        <DigestValue>TQusTGfS85GzEuyaRQLYHprsazY=</DigestValue>
      </Reference>
      <Reference URI="/ppt/slides/slide37.xml?ContentType=application/vnd.openxmlformats-officedocument.presentationml.slide+xml">
        <DigestMethod Algorithm="http://www.w3.org/2000/09/xmldsig#sha1"/>
        <DigestValue>kSQIeKP7SIj1ZZqIz6qe252t5vI=</DigestValue>
      </Reference>
      <Reference URI="/ppt/slides/slide28.xml?ContentType=application/vnd.openxmlformats-officedocument.presentationml.slide+xml">
        <DigestMethod Algorithm="http://www.w3.org/2000/09/xmldsig#sha1"/>
        <DigestValue>pPyVXU+jjBumAJ9y1PXFLcbd1CY=</DigestValue>
      </Reference>
      <Reference URI="/ppt/slides/slide29.xml?ContentType=application/vnd.openxmlformats-officedocument.presentationml.slide+xml">
        <DigestMethod Algorithm="http://www.w3.org/2000/09/xmldsig#sha1"/>
        <DigestValue>SsQmN0iIk1qOqygr/6j3AbL8R1g=</DigestValue>
      </Reference>
      <Reference URI="/ppt/slides/slide3.xml?ContentType=application/vnd.openxmlformats-officedocument.presentationml.slide+xml">
        <DigestMethod Algorithm="http://www.w3.org/2000/09/xmldsig#sha1"/>
        <DigestValue>eKRpF/NEtMDkAn9alOp1h2P4dm0=</DigestValue>
      </Reference>
      <Reference URI="/ppt/slides/slide44.xml?ContentType=application/vnd.openxmlformats-officedocument.presentationml.slide+xml">
        <DigestMethod Algorithm="http://www.w3.org/2000/09/xmldsig#sha1"/>
        <DigestValue>dSByd9cz8yq5M4d++E6blavvBlI=</DigestValue>
      </Reference>
      <Reference URI="/ppt/slides/slide34.xml?ContentType=application/vnd.openxmlformats-officedocument.presentationml.slide+xml">
        <DigestMethod Algorithm="http://www.w3.org/2000/09/xmldsig#sha1"/>
        <DigestValue>zGg5ypTCrlJkbJm/EWOArHxhDeY=</DigestValue>
      </Reference>
      <Reference URI="/ppt/slides/slide43.xml?ContentType=application/vnd.openxmlformats-officedocument.presentationml.slide+xml">
        <DigestMethod Algorithm="http://www.w3.org/2000/09/xmldsig#sha1"/>
        <DigestValue>Ul3FRPBVpDW1IH/LrYAJCTqpwBg=</DigestValue>
      </Reference>
      <Reference URI="/ppt/slideMasters/slideMaster2.xml?ContentType=application/vnd.openxmlformats-officedocument.presentationml.slideMaster+xml">
        <DigestMethod Algorithm="http://www.w3.org/2000/09/xmldsig#sha1"/>
        <DigestValue>JtEfpQvb2XHuA78ROihDMWO/pRM=</DigestValue>
      </Reference>
      <Reference URI="/ppt/slides/slide2.xml?ContentType=application/vnd.openxmlformats-officedocument.presentationml.slide+xml">
        <DigestMethod Algorithm="http://www.w3.org/2000/09/xmldsig#sha1"/>
        <DigestValue>4fDqSxGnBupoK9np4HmK2BRXX70=</DigestValue>
      </Reference>
      <Reference URI="/ppt/slides/slide32.xml?ContentType=application/vnd.openxmlformats-officedocument.presentationml.slide+xml">
        <DigestMethod Algorithm="http://www.w3.org/2000/09/xmldsig#sha1"/>
        <DigestValue>gltLjJNtm6P8aIFVLkLfGNZjqcU=</DigestValue>
      </Reference>
      <Reference URI="/ppt/slides/slide35.xml?ContentType=application/vnd.openxmlformats-officedocument.presentationml.slide+xml">
        <DigestMethod Algorithm="http://www.w3.org/2000/09/xmldsig#sha1"/>
        <DigestValue>xhu+tWAlTdy8JBE7taMS+IdhUPI=</DigestValue>
      </Reference>
      <Reference URI="/ppt/slides/slide1.xml?ContentType=application/vnd.openxmlformats-officedocument.presentationml.slide+xml">
        <DigestMethod Algorithm="http://www.w3.org/2000/09/xmldsig#sha1"/>
        <DigestValue>KCNDBTfFSQ0Rdp8QtToEFy/bvlk=</DigestValue>
      </Reference>
      <Reference URI="/ppt/slides/slide45.xml?ContentType=application/vnd.openxmlformats-officedocument.presentationml.slide+xml">
        <DigestMethod Algorithm="http://www.w3.org/2000/09/xmldsig#sha1"/>
        <DigestValue>yRp3SdQGKOhs3hIfpYb8tno4uU8=</DigestValue>
      </Reference>
      <Reference URI="/ppt/slides/slide9.xml?ContentType=application/vnd.openxmlformats-officedocument.presentationml.slide+xml">
        <DigestMethod Algorithm="http://www.w3.org/2000/09/xmldsig#sha1"/>
        <DigestValue>jABmMN2HrZNK3k8jeC2IRIi/KTI=</DigestValue>
      </Reference>
      <Reference URI="/ppt/slides/slide30.xml?ContentType=application/vnd.openxmlformats-officedocument.presentationml.slide+xml">
        <DigestMethod Algorithm="http://www.w3.org/2000/09/xmldsig#sha1"/>
        <DigestValue>3qgZfHoRoWR7L6ZAmiUEgfpaZhk=</DigestValue>
      </Reference>
      <Reference URI="/ppt/slides/slide8.xml?ContentType=application/vnd.openxmlformats-officedocument.presentationml.slide+xml">
        <DigestMethod Algorithm="http://www.w3.org/2000/09/xmldsig#sha1"/>
        <DigestValue>8FihmjT8qJxXcZTV0pL1OjxEd9k=</DigestValue>
      </Reference>
      <Reference URI="/ppt/slideLayouts/slideLayout40.xml?ContentType=application/vnd.openxmlformats-officedocument.presentationml.slideLayout+xml">
        <DigestMethod Algorithm="http://www.w3.org/2000/09/xmldsig#sha1"/>
        <DigestValue>bMajzwlCoGF6nbFXfxDasO7T1Bg=</DigestValue>
      </Reference>
      <Reference URI="/ppt/slides/slide21.xml?ContentType=application/vnd.openxmlformats-officedocument.presentationml.slide+xml">
        <DigestMethod Algorithm="http://www.w3.org/2000/09/xmldsig#sha1"/>
        <DigestValue>7TjcVRPOzTESHrHbdljcSzV/0o4=</DigestValue>
      </Reference>
      <Reference URI="/ppt/slides/slide22.xml?ContentType=application/vnd.openxmlformats-officedocument.presentationml.slide+xml">
        <DigestMethod Algorithm="http://www.w3.org/2000/09/xmldsig#sha1"/>
        <DigestValue>LCZvsb0IweZG+l0m5k+UO2VPSO4=</DigestValue>
      </Reference>
      <Reference URI="/ppt/slideLayouts/slideLayout39.xml?ContentType=application/vnd.openxmlformats-officedocument.presentationml.slideLayout+xml">
        <DigestMethod Algorithm="http://www.w3.org/2000/09/xmldsig#sha1"/>
        <DigestValue>W2Dl++AgwoDqQW9ud2gDc/v9UhY=</DigestValue>
      </Reference>
      <Reference URI="/ppt/slides/slide23.xml?ContentType=application/vnd.openxmlformats-officedocument.presentationml.slide+xml">
        <DigestMethod Algorithm="http://www.w3.org/2000/09/xmldsig#sha1"/>
        <DigestValue>kfNakoXWaGfO6vVihIqvRIalYiA=</DigestValue>
      </Reference>
      <Reference URI="/ppt/slides/slide24.xml?ContentType=application/vnd.openxmlformats-officedocument.presentationml.slide+xml">
        <DigestMethod Algorithm="http://www.w3.org/2000/09/xmldsig#sha1"/>
        <DigestValue>tXlN/Q4ML+nHMSGnorYm3sTohEk=</DigestValue>
      </Reference>
      <Reference URI="/ppt/slides/slide15.xml?ContentType=application/vnd.openxmlformats-officedocument.presentationml.slide+xml">
        <DigestMethod Algorithm="http://www.w3.org/2000/09/xmldsig#sha1"/>
        <DigestValue>12/nseIAnDfBxaJvl6kAehl+VU4=</DigestValue>
      </Reference>
      <Reference URI="/ppt/slideLayouts/slideLayout37.xml?ContentType=application/vnd.openxmlformats-officedocument.presentationml.slideLayout+xml">
        <DigestMethod Algorithm="http://www.w3.org/2000/09/xmldsig#sha1"/>
        <DigestValue>jTveffQSbTg1TlyQ4RpIgTbcNXI=</DigestValue>
      </Reference>
      <Reference URI="/ppt/slides/slide20.xml?ContentType=application/vnd.openxmlformats-officedocument.presentationml.slide+xml">
        <DigestMethod Algorithm="http://www.w3.org/2000/09/xmldsig#sha1"/>
        <DigestValue>OImlvIrxq1n/wf0ZO+3cDl7lx74=</DigestValue>
      </Reference>
      <Reference URI="/ppt/slides/slide19.xml?ContentType=application/vnd.openxmlformats-officedocument.presentationml.slide+xml">
        <DigestMethod Algorithm="http://www.w3.org/2000/09/xmldsig#sha1"/>
        <DigestValue>fQVIWp5Ijsn7gh6wRXzW9iNVMlw=</DigestValue>
      </Reference>
      <Reference URI="/ppt/slides/slide18.xml?ContentType=application/vnd.openxmlformats-officedocument.presentationml.slide+xml">
        <DigestMethod Algorithm="http://www.w3.org/2000/09/xmldsig#sha1"/>
        <DigestValue>JSrI/lXfAtjd8Z2VZ8Gb5nD7TP8=</DigestValue>
      </Reference>
      <Reference URI="/ppt/slides/slide46.xml?ContentType=application/vnd.openxmlformats-officedocument.presentationml.slide+xml">
        <DigestMethod Algorithm="http://www.w3.org/2000/09/xmldsig#sha1"/>
        <DigestValue>+SspD9UxNjq8u7uyixq88igysh4=</DigestValue>
      </Reference>
      <Reference URI="/ppt/presentation.xml?ContentType=application/vnd.openxmlformats-officedocument.presentationml.presentation.main+xml">
        <DigestMethod Algorithm="http://www.w3.org/2000/09/xmldsig#sha1"/>
        <DigestValue>pgh60ez0JfW8htujejRzMTURdvk=</DigestValue>
      </Reference>
      <Reference URI="/ppt/slideLayouts/slideLayout51.xml?ContentType=application/vnd.openxmlformats-officedocument.presentationml.slideLayout+xml">
        <DigestMethod Algorithm="http://www.w3.org/2000/09/xmldsig#sha1"/>
        <DigestValue>x9l9DjGF9p80QIN0BRmAYg9rMH8=</DigestValue>
      </Reference>
      <Reference URI="/ppt/slides/slide4.xml?ContentType=application/vnd.openxmlformats-officedocument.presentationml.slide+xml">
        <DigestMethod Algorithm="http://www.w3.org/2000/09/xmldsig#sha1"/>
        <DigestValue>RrlXLataL3B7hDjblCgk75qXxjU=</DigestValue>
      </Reference>
      <Reference URI="/ppt/slides/slide16.xml?ContentType=application/vnd.openxmlformats-officedocument.presentationml.slide+xml">
        <DigestMethod Algorithm="http://www.w3.org/2000/09/xmldsig#sha1"/>
        <DigestValue>kV7CaOyQSf0Ym5/yb2s//FCfobs=</DigestValue>
      </Reference>
      <Reference URI="/ppt/slides/slide17.xml?ContentType=application/vnd.openxmlformats-officedocument.presentationml.slide+xml">
        <DigestMethod Algorithm="http://www.w3.org/2000/09/xmldsig#sha1"/>
        <DigestValue>suyKv1SlAn2/xaV0TDA1xOWZSN4=</DigestValue>
      </Reference>
      <Reference URI="/ppt/slideLayouts/slideLayout50.xml?ContentType=application/vnd.openxmlformats-officedocument.presentationml.slideLayout+xml">
        <DigestMethod Algorithm="http://www.w3.org/2000/09/xmldsig#sha1"/>
        <DigestValue>nyob8mgo27jb8D6Z0sMKTvCK3Uc=</DigestValue>
      </Reference>
      <Reference URI="/ppt/slides/slide14.xml?ContentType=application/vnd.openxmlformats-officedocument.presentationml.slide+xml">
        <DigestMethod Algorithm="http://www.w3.org/2000/09/xmldsig#sha1"/>
        <DigestValue>znxoJO4yC1xZ3IDHPPu4/WSMHdA=</DigestValue>
      </Reference>
      <Reference URI="/ppt/slideLayouts/slideLayout38.xml?ContentType=application/vnd.openxmlformats-officedocument.presentationml.slideLayout+xml">
        <DigestMethod Algorithm="http://www.w3.org/2000/09/xmldsig#sha1"/>
        <DigestValue>OvCioKORaCVP2BscgYzHEQQRdno=</DigestValue>
      </Reference>
      <Reference URI="/ppt/slides/slide5.xml?ContentType=application/vnd.openxmlformats-officedocument.presentationml.slide+xml">
        <DigestMethod Algorithm="http://www.w3.org/2000/09/xmldsig#sha1"/>
        <DigestValue>V7UyYGYmgNArVwBSnFcv5MiiwTU=</DigestValue>
      </Reference>
      <Reference URI="/ppt/slides/slide6.xml?ContentType=application/vnd.openxmlformats-officedocument.presentationml.slide+xml">
        <DigestMethod Algorithm="http://www.w3.org/2000/09/xmldsig#sha1"/>
        <DigestValue>C7voW/Rq5Ca/vwHUsQijaT6fyA0=</DigestValue>
      </Reference>
      <Reference URI="/ppt/slideLayouts/slideLayout41.xml?ContentType=application/vnd.openxmlformats-officedocument.presentationml.slideLayout+xml">
        <DigestMethod Algorithm="http://www.w3.org/2000/09/xmldsig#sha1"/>
        <DigestValue>IkVoj9uf2c0JxfOFnKmczELzT54=</DigestValue>
      </Reference>
      <Reference URI="/ppt/slides/slide7.xml?ContentType=application/vnd.openxmlformats-officedocument.presentationml.slide+xml">
        <DigestMethod Algorithm="http://www.w3.org/2000/09/xmldsig#sha1"/>
        <DigestValue>UtEroLWNuJ72VrDD34vXpw85zcw=</DigestValue>
      </Reference>
      <Reference URI="/ppt/slideLayouts/slideLayout36.xml?ContentType=application/vnd.openxmlformats-officedocument.presentationml.slideLayout+xml">
        <DigestMethod Algorithm="http://www.w3.org/2000/09/xmldsig#sha1"/>
        <DigestValue>V1faI779yZ24GCTRgHln0FnflHw=</DigestValue>
      </Reference>
      <Reference URI="/ppt/slides/slide13.xml?ContentType=application/vnd.openxmlformats-officedocument.presentationml.slide+xml">
        <DigestMethod Algorithm="http://www.w3.org/2000/09/xmldsig#sha1"/>
        <DigestValue>+9ibT+U3HMrS+zmU6jqomBj26mU=</DigestValue>
      </Reference>
      <Reference URI="/ppt/slideLayouts/slideLayout42.xml?ContentType=application/vnd.openxmlformats-officedocument.presentationml.slideLayout+xml">
        <DigestMethod Algorithm="http://www.w3.org/2000/09/xmldsig#sha1"/>
        <DigestValue>DvlvpyijmIFVwedoY/LOfmDdhI0=</DigestValue>
      </Reference>
      <Reference URI="/ppt/slides/_rels/slide6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kBoavSLRYiKetU2HdRL3G/AvF9w=</DigestValue>
      </Reference>
      <Reference URI="/ppt/slides/_rels/slide14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kBoavSLRYiKetU2HdRL3G/AvF9w=</DigestValue>
      </Reference>
      <Reference URI="/ppt/slideLayouts/_rels/slideLayout100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RWlqXhTWucg8lIx9Qge4o4oI06E=</DigestValue>
      </Reference>
      <Reference URI="/ppt/slideLayouts/_rels/slideLayout104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RWlqXhTWucg8lIx9Qge4o4oI06E=</DigestValue>
      </Reference>
      <Reference URI="/ppt/slideLayouts/_rels/slideLayout74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LXmdYqpKY2aPg/NHyySvR9mJG+E=</DigestValue>
      </Reference>
      <Reference URI="/ppt/notesMasters/_rels/notesMaster1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ke5jwJ+DQYH4FJg6G5J0fVsRopA=</DigestValue>
      </Reference>
      <Reference URI="/ppt/slideLayouts/_rels/slideLayout85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LXmdYqpKY2aPg/NHyySvR9mJG+E=</DigestValue>
      </Reference>
      <Reference URI="/ppt/slides/_rels/slide3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kBoavSLRYiKetU2HdRL3G/AvF9w=</DigestValue>
      </Reference>
      <Reference URI="/ppt/slideLayouts/_rels/slideLayout103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RWlqXhTWucg8lIx9Qge4o4oI06E=</DigestValue>
      </Reference>
      <Reference URI="/ppt/slides/_rels/slide29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kBoavSLRYiKetU2HdRL3G/AvF9w=</DigestValue>
      </Reference>
      <Reference URI="/_rels/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zU3xVjYU7a1ax8o9OQBgdxm5bvU=</DigestValue>
      </Reference>
      <Reference URI="/ppt/slides/_rels/slide10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kBoavSLRYiKetU2HdRL3G/AvF9w=</DigestValue>
      </Reference>
      <Reference URI="/ppt/slides/_rels/slide36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kBoavSLRYiKetU2HdRL3G/AvF9w=</DigestValue>
      </Reference>
      <Reference URI="/ppt/slides/_rels/slide7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kBoavSLRYiKetU2HdRL3G/AvF9w=</DigestValue>
      </Reference>
      <Reference URI="/ppt/slides/_rels/slide38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kBoavSLRYiKetU2HdRL3G/AvF9w=</DigestValue>
      </Reference>
      <Reference URI="/ppt/slides/_rels/slide11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kBoavSLRYiKetU2HdRL3G/AvF9w=</DigestValue>
      </Reference>
      <Reference URI="/ppt/slideLayouts/_rels/slideLayout99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RWlqXhTWucg8lIx9Qge4o4oI06E=</DigestValue>
      </Reference>
      <Reference URI="/ppt/slideLayouts/_rels/slideLayout84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LXmdYqpKY2aPg/NHyySvR9mJG+E=</DigestValue>
      </Reference>
      <Reference URI="/ppt/slides/_rels/slide21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kBoavSLRYiKetU2HdRL3G/AvF9w=</DigestValue>
      </Reference>
      <Reference URI="/ppt/slideLayouts/_rels/slideLayout102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RWlqXhTWucg8lIx9Qge4o4oI06E=</DigestValue>
      </Reference>
      <Reference URI="/ppt/slides/_rels/slide24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kBoavSLRYiKetU2HdRL3G/AvF9w=</DigestValue>
      </Reference>
      <Reference URI="/ppt/slideLayouts/_rels/slideLayout76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LXmdYqpKY2aPg/NHyySvR9mJG+E=</DigestValue>
      </Reference>
      <Reference URI="/ppt/slideLayouts/_rels/slideLayout71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LXmdYqpKY2aPg/NHyySvR9mJG+E=</DigestValue>
      </Reference>
      <Reference URI="/ppt/slides/_rels/slide39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kBoavSLRYiKetU2HdRL3G/AvF9w=</DigestValue>
      </Reference>
      <Reference URI="/ppt/slideLayouts/_rels/slideLayout75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LXmdYqpKY2aPg/NHyySvR9mJG+E=</DigestValue>
      </Reference>
      <Reference URI="/ppt/slides/_rels/slide26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kBoavSLRYiKetU2HdRL3G/AvF9w=</DigestValue>
      </Reference>
      <Reference URI="/ppt/slideLayouts/_rels/slideLayout72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LXmdYqpKY2aPg/NHyySvR9mJG+E=</DigestValue>
      </Reference>
      <Reference URI="/ppt/slideLayouts/_rels/slideLayout86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LXmdYqpKY2aPg/NHyySvR9mJG+E=</DigestValue>
      </Reference>
      <Reference URI="/ppt/slideLayouts/_rels/slideLayout73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LXmdYqpKY2aPg/NHyySvR9mJG+E=</DigestValue>
      </Reference>
      <Reference URI="/ppt/slideLayouts/_rels/slideLayout80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LXmdYqpKY2aPg/NHyySvR9mJG+E=</DigestValue>
      </Reference>
      <Reference URI="/ppt/slideLayouts/_rels/slideLayout79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LXmdYqpKY2aPg/NHyySvR9mJG+E=</DigestValue>
      </Reference>
      <Reference URI="/ppt/slides/_rels/slide8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kBoavSLRYiKetU2HdRL3G/AvF9w=</DigestValue>
      </Reference>
      <Reference URI="/ppt/slides/_rels/slide25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kBoavSLRYiKetU2HdRL3G/AvF9w=</DigestValue>
      </Reference>
      <Reference URI="/ppt/slideLayouts/_rels/slideLayout101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RWlqXhTWucg8lIx9Qge4o4oI06E=</DigestValue>
      </Reference>
      <Reference URI="/ppt/slideLayouts/_rels/slideLayout87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LXmdYqpKY2aPg/NHyySvR9mJG+E=</DigestValue>
      </Reference>
      <Reference URI="/ppt/slideLayouts/_rels/slideLayout81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LXmdYqpKY2aPg/NHyySvR9mJG+E=</DigestValue>
      </Reference>
      <Reference URI="/ppt/slides/_rels/slide22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kBoavSLRYiKetU2HdRL3G/AvF9w=</DigestValue>
      </Reference>
      <Reference URI="/ppt/slideLayouts/_rels/slideLayout77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LXmdYqpKY2aPg/NHyySvR9mJG+E=</DigestValue>
      </Reference>
      <Reference URI="/ppt/slides/_rels/slide23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kBoavSLRYiKetU2HdRL3G/AvF9w=</DigestValue>
      </Reference>
      <Reference URI="/ppt/slideLayouts/_rels/slideLayout78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LXmdYqpKY2aPg/NHyySvR9mJG+E=</DigestValue>
      </Reference>
      <Reference URI="/ppt/slides/_rels/slide2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kBoavSLRYiKetU2HdRL3G/AvF9w=</DigestValue>
      </Reference>
      <Reference URI="/ppt/slides/_rels/slide28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kBoavSLRYiKetU2HdRL3G/AvF9w=</DigestValue>
      </Reference>
      <Reference URI="/ppt/slideLayouts/_rels/slideLayout14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56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LXmdYqpKY2aPg/NHyySvR9mJG+E=</DigestValue>
      </Reference>
      <Reference URI="/ppt/slideLayouts/_rels/slideLayout31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34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33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28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32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26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48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o2sLE54HRQ5UKov/UvxsMkjkqWQ=</DigestValue>
      </Reference>
      <Reference URI="/ppt/slideLayouts/_rels/slideLayout20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19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24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25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27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18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1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13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49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o2sLE54HRQ5UKov/UvxsMkjkqWQ=</DigestValue>
      </Reference>
      <Reference URI="/ppt/slideLayouts/_rels/slideLayout47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o2sLE54HRQ5UKov/UvxsMkjkqWQ=</DigestValue>
      </Reference>
      <Reference URI="/ppt/slideLayouts/_rels/slideLayout8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46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o2sLE54HRQ5UKov/UvxsMkjkqWQ=</DigestValue>
      </Reference>
      <Reference URI="/ppt/slideLayouts/_rels/slideLayout3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97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RWlqXhTWucg8lIx9Qge4o4oI06E=</DigestValue>
      </Reference>
      <Reference URI="/ppt/slideLayouts/_rels/slideLayout11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16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44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o2sLE54HRQ5UKov/UvxsMkjkqWQ=</DigestValue>
      </Reference>
      <Reference URI="/ppt/slideLayouts/_rels/slideLayout6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54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LXmdYqpKY2aPg/NHyySvR9mJG+E=</DigestValue>
      </Reference>
      <Reference URI="/ppt/slides/_rels/slide32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kBoavSLRYiKetU2HdRL3G/AvF9w=</DigestValue>
      </Reference>
      <Reference URI="/ppt/slideLayouts/_rels/slideLayout67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LXmdYqpKY2aPg/NHyySvR9mJG+E=</DigestValue>
      </Reference>
      <Reference URI="/ppt/slides/_rels/slide31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kBoavSLRYiKetU2HdRL3G/AvF9w=</DigestValue>
      </Reference>
      <Reference URI="/ppt/slideLayouts/_rels/slideLayout51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o2sLE54HRQ5UKov/UvxsMkjkqWQ=</DigestValue>
      </Reference>
      <Reference URI="/ppt/slideLayouts/_rels/slideLayout64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LXmdYqpKY2aPg/NHyySvR9mJG+E=</DigestValue>
      </Reference>
      <Reference URI="/ppt/slideLayouts/_rels/slideLayout50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o2sLE54HRQ5UKov/UvxsMkjkqWQ=</DigestValue>
      </Reference>
      <Reference URI="/ppt/slides/_rels/slide33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kBoavSLRYiKetU2HdRL3G/AvF9w=</DigestValue>
      </Reference>
      <Reference URI="/ppt/slideLayouts/_rels/slideLayout23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61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LXmdYqpKY2aPg/NHyySvR9mJG+E=</DigestValue>
      </Reference>
      <Reference URI="/ppt/slides/_rels/slide30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kBoavSLRYiKetU2HdRL3G/AvF9w=</DigestValue>
      </Reference>
      <Reference URI="/ppt/slideLayouts/_rels/slideLayout21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69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LXmdYqpKY2aPg/NHyySvR9mJG+E=</DigestValue>
      </Reference>
      <Reference URI="/ppt/slides/_rels/slide37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kBoavSLRYiKetU2HdRL3G/AvF9w=</DigestValue>
      </Reference>
      <Reference URI="/ppt/slideLayouts/_rels/slideLayout59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LXmdYqpKY2aPg/NHyySvR9mJG+E=</DigestValue>
      </Reference>
      <Reference URI="/ppt/slideLayouts/_rels/slideLayout22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66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LXmdYqpKY2aPg/NHyySvR9mJG+E=</DigestValue>
      </Reference>
      <Reference URI="/ppt/slideMasters/_rels/slideMaster3.xml.rels?ContentType=application/vnd.openxmlformats-package.relationships+xml">
        <Transforms>
          <Transform Algorithm="http://schemas.openxmlformats.org/package/2006/RelationshipTransform">
            <mdssi:RelationshipReference SourceId="rId13"/>
            <mdssi:RelationshipReference SourceId="rId18"/>
            <mdssi:RelationshipReference SourceId="rId26"/>
            <mdssi:RelationshipReference SourceId="rId21"/>
            <mdssi:RelationshipReference SourceId="rId34"/>
            <mdssi:RelationshipReference SourceId="rId7"/>
            <mdssi:RelationshipReference SourceId="rId12"/>
            <mdssi:RelationshipReference SourceId="rId17"/>
            <mdssi:RelationshipReference SourceId="rId25"/>
            <mdssi:RelationshipReference SourceId="rId33"/>
            <mdssi:RelationshipReference SourceId="rId2"/>
            <mdssi:RelationshipReference SourceId="rId16"/>
            <mdssi:RelationshipReference SourceId="rId20"/>
            <mdssi:RelationshipReference SourceId="rId29"/>
            <mdssi:RelationshipReference SourceId="rId1"/>
            <mdssi:RelationshipReference SourceId="rId6"/>
            <mdssi:RelationshipReference SourceId="rId11"/>
            <mdssi:RelationshipReference SourceId="rId24"/>
            <mdssi:RelationshipReference SourceId="rId32"/>
            <mdssi:RelationshipReference SourceId="rId37"/>
            <mdssi:RelationshipReference SourceId="rId5"/>
            <mdssi:RelationshipReference SourceId="rId15"/>
            <mdssi:RelationshipReference SourceId="rId23"/>
            <mdssi:RelationshipReference SourceId="rId28"/>
            <mdssi:RelationshipReference SourceId="rId36"/>
            <mdssi:RelationshipReference SourceId="rId10"/>
            <mdssi:RelationshipReference SourceId="rId19"/>
            <mdssi:RelationshipReference SourceId="rId31"/>
            <mdssi:RelationshipReference SourceId="rId4"/>
            <mdssi:RelationshipReference SourceId="rId9"/>
            <mdssi:RelationshipReference SourceId="rId14"/>
            <mdssi:RelationshipReference SourceId="rId22"/>
            <mdssi:RelationshipReference SourceId="rId27"/>
            <mdssi:RelationshipReference SourceId="rId30"/>
            <mdssi:RelationshipReference SourceId="rId35"/>
            <mdssi:RelationshipReference SourceId="rId8"/>
            <mdssi:RelationshipReference SourceId="rId3"/>
          </Transform>
          <Transform Algorithm="http://www.w3.org/TR/2001/REC-xml-c14n-20010315"/>
        </Transforms>
        <DigestMethod Algorithm="http://www.w3.org/2000/09/xmldsig#sha1"/>
        <DigestValue>r7PwvFfwUw38b5JZppo8pKFMnPQ=</DigestValue>
      </Reference>
      <Reference URI="/ppt/slideMasters/_rels/slideMaster1.xml.rels?ContentType=application/vnd.openxmlformats-package.relationships+xml">
        <Transforms>
          <Transform Algorithm="http://schemas.openxmlformats.org/package/2006/RelationshipTransform">
            <mdssi:RelationshipReference SourceId="rId13"/>
            <mdssi:RelationshipReference SourceId="rId18"/>
            <mdssi:RelationshipReference SourceId="rId26"/>
            <mdssi:RelationshipReference SourceId="rId21"/>
            <mdssi:RelationshipReference SourceId="rId34"/>
            <mdssi:RelationshipReference SourceId="rId7"/>
            <mdssi:RelationshipReference SourceId="rId12"/>
            <mdssi:RelationshipReference SourceId="rId17"/>
            <mdssi:RelationshipReference SourceId="rId25"/>
            <mdssi:RelationshipReference SourceId="rId33"/>
            <mdssi:RelationshipReference SourceId="rId2"/>
            <mdssi:RelationshipReference SourceId="rId16"/>
            <mdssi:RelationshipReference SourceId="rId20"/>
            <mdssi:RelationshipReference SourceId="rId29"/>
            <mdssi:RelationshipReference SourceId="rId1"/>
            <mdssi:RelationshipReference SourceId="rId6"/>
            <mdssi:RelationshipReference SourceId="rId11"/>
            <mdssi:RelationshipReference SourceId="rId24"/>
            <mdssi:RelationshipReference SourceId="rId32"/>
            <mdssi:RelationshipReference SourceId="rId37"/>
            <mdssi:RelationshipReference SourceId="rId5"/>
            <mdssi:RelationshipReference SourceId="rId15"/>
            <mdssi:RelationshipReference SourceId="rId23"/>
            <mdssi:RelationshipReference SourceId="rId28"/>
            <mdssi:RelationshipReference SourceId="rId36"/>
            <mdssi:RelationshipReference SourceId="rId10"/>
            <mdssi:RelationshipReference SourceId="rId19"/>
            <mdssi:RelationshipReference SourceId="rId31"/>
            <mdssi:RelationshipReference SourceId="rId4"/>
            <mdssi:RelationshipReference SourceId="rId9"/>
            <mdssi:RelationshipReference SourceId="rId14"/>
            <mdssi:RelationshipReference SourceId="rId22"/>
            <mdssi:RelationshipReference SourceId="rId27"/>
            <mdssi:RelationshipReference SourceId="rId30"/>
            <mdssi:RelationshipReference SourceId="rId35"/>
            <mdssi:RelationshipReference SourceId="rId8"/>
            <mdssi:RelationshipReference SourceId="rId3"/>
          </Transform>
          <Transform Algorithm="http://www.w3.org/TR/2001/REC-xml-c14n-20010315"/>
        </Transforms>
        <DigestMethod Algorithm="http://www.w3.org/2000/09/xmldsig#sha1"/>
        <DigestValue>TQCXdqwhcXg2kFgirxdWqSl/nlg=</DigestValue>
      </Reference>
      <Reference URI="/ppt/_rels/presentation.xml.rels?ContentType=application/vnd.openxmlformats-package.relationships+xml">
        <Transforms>
          <Transform Algorithm="http://schemas.openxmlformats.org/package/2006/RelationshipTransform">
            <mdssi:RelationshipReference SourceId="rId13"/>
            <mdssi:RelationshipReference SourceId="rId18"/>
            <mdssi:RelationshipReference SourceId="rId26"/>
            <mdssi:RelationshipReference SourceId="rId39"/>
            <mdssi:RelationshipReference SourceId="rId21"/>
            <mdssi:RelationshipReference SourceId="rId34"/>
            <mdssi:RelationshipReference SourceId="rId42"/>
            <mdssi:RelationshipReference SourceId="rId47"/>
            <mdssi:RelationshipReference SourceId="rId50"/>
            <mdssi:RelationshipReference SourceId="rId55"/>
            <mdssi:RelationshipReference SourceId="rId7"/>
            <mdssi:RelationshipReference SourceId="rId2"/>
            <mdssi:RelationshipReference SourceId="rId16"/>
            <mdssi:RelationshipReference SourceId="rId29"/>
            <mdssi:RelationshipReference SourceId="rId11"/>
            <mdssi:RelationshipReference SourceId="rId24"/>
            <mdssi:RelationshipReference SourceId="rId32"/>
            <mdssi:RelationshipReference SourceId="rId37"/>
            <mdssi:RelationshipReference SourceId="rId40"/>
            <mdssi:RelationshipReference SourceId="rId45"/>
            <mdssi:RelationshipReference SourceId="rId53"/>
            <mdssi:RelationshipReference SourceId="rId5"/>
            <mdssi:RelationshipReference SourceId="rId10"/>
            <mdssi:RelationshipReference SourceId="rId19"/>
            <mdssi:RelationshipReference SourceId="rId31"/>
            <mdssi:RelationshipReference SourceId="rId44"/>
            <mdssi:RelationshipReference SourceId="rId52"/>
            <mdssi:RelationshipReference SourceId="rId4"/>
            <mdssi:RelationshipReference SourceId="rId9"/>
            <mdssi:RelationshipReference SourceId="rId14"/>
            <mdssi:RelationshipReference SourceId="rId22"/>
            <mdssi:RelationshipReference SourceId="rId27"/>
            <mdssi:RelationshipReference SourceId="rId30"/>
            <mdssi:RelationshipReference SourceId="rId35"/>
            <mdssi:RelationshipReference SourceId="rId43"/>
            <mdssi:RelationshipReference SourceId="rId48"/>
            <mdssi:RelationshipReference SourceId="rId8"/>
            <mdssi:RelationshipReference SourceId="rId51"/>
            <mdssi:RelationshipReference SourceId="rId3"/>
            <mdssi:RelationshipReference SourceId="rId12"/>
            <mdssi:RelationshipReference SourceId="rId17"/>
            <mdssi:RelationshipReference SourceId="rId25"/>
            <mdssi:RelationshipReference SourceId="rId33"/>
            <mdssi:RelationshipReference SourceId="rId38"/>
            <mdssi:RelationshipReference SourceId="rId46"/>
            <mdssi:RelationshipReference SourceId="rId20"/>
            <mdssi:RelationshipReference SourceId="rId41"/>
            <mdssi:RelationshipReference SourceId="rId54"/>
            <mdssi:RelationshipReference SourceId="rId1"/>
            <mdssi:RelationshipReference SourceId="rId6"/>
            <mdssi:RelationshipReference SourceId="rId15"/>
            <mdssi:RelationshipReference SourceId="rId23"/>
            <mdssi:RelationshipReference SourceId="rId28"/>
            <mdssi:RelationshipReference SourceId="rId36"/>
            <mdssi:RelationshipReference SourceId="rId49"/>
          </Transform>
          <Transform Algorithm="http://www.w3.org/TR/2001/REC-xml-c14n-20010315"/>
        </Transforms>
        <DigestMethod Algorithm="http://www.w3.org/2000/09/xmldsig#sha1"/>
        <DigestValue>Ra9Bt9kpXGJiYFzP6kANqxIShrg=</DigestValue>
      </Reference>
      <Reference URI="/ppt/slides/_rels/slide4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+JXiJWbTw3AWHCvmOpq/edMC81U=</DigestValue>
      </Reference>
      <Reference URI="/ppt/slideLayouts/_rels/slideLayout58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aRXwCY0qEo6W6xw8jkn0CGDGmTk=</DigestValue>
      </Reference>
      <Reference URI="/ppt/slideLayouts/_rels/slideLayout63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QqPou6FMqS09RqXXGNs5AtJT60A=</DigestValue>
      </Reference>
      <Reference URI="/ppt/slideLayouts/_rels/slideLayout62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fobjsmikmxPFTYDv8Z0BFyuBC20=</DigestValue>
      </Reference>
      <Reference URI="/ppt/slides/_rels/slide9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gYrL9cGVU4/hkLgXksTLdXAvIZw=</DigestValue>
      </Reference>
      <Reference URI="/ppt/slideLayouts/_rels/slideLayout15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uFO7RXT7aJE4apBpO2JkyAZ+8eg=</DigestValue>
      </Reference>
      <Reference URI="/ppt/slideLayouts/_rels/slideLayout82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3jZ6XeXJtTQs08vDKPJEln/Kd+k=</DigestValue>
      </Reference>
      <Reference URI="/ppt/slideLayouts/_rels/slideLayout96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p9H36m1YPJhBlKdvfC0Nm7k/9Ns=</DigestValue>
      </Reference>
      <Reference URI="/ppt/slides/_rels/slide46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7t/YbQ/0+aOXYWYTl1T84xIN+sU=</DigestValue>
      </Reference>
      <Reference URI="/ppt/slideLayouts/_rels/slideLayout12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zdzW8oTZoT1JFeL2AGHzy/root4=</DigestValue>
      </Reference>
      <Reference URI="/ppt/slideLayouts/_rels/slideLayout10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ngfquMchMoHb4veq0FpK0bbIipM=</DigestValue>
      </Reference>
      <Reference URI="/ppt/slides/_rels/slide16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m3HryfEhj1HxFIXP7kaXFKFDnsQ=</DigestValue>
      </Reference>
      <Reference URI="/ppt/slideLayouts/_rels/slideLayout65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BMJCsfwpsLSNAWHrb+UdDfnYJ5o=</DigestValue>
      </Reference>
      <Reference URI="/ppt/slideLayouts/_rels/slideLayout40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WyNc93kwqZLv/WknlZtixYcGrgE=</DigestValue>
      </Reference>
      <Reference URI="/ppt/slides/_rels/slide19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Ftuio2FJzBhn7i9lYjQkBiFUmAY=</DigestValue>
      </Reference>
      <Reference URI="/ppt/slides/_rels/slide15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DgfvIoNDPAy8VTxSoYIVmYKrp+c=</DigestValue>
      </Reference>
      <Reference URI="/ppt/slideLayouts/_rels/slideLayout60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CkDZWFN5k/dyY3H4fG+UNutG4Kg=</DigestValue>
      </Reference>
      <Reference URI="/ppt/slideLayouts/_rels/slideLayout36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WyNc93kwqZLv/WknlZtixYcGrgE=</DigestValue>
      </Reference>
      <Reference URI="/ppt/slideLayouts/_rels/slideLayout57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j90IbfOMoK4Qt7we66dllhsa44s=</DigestValue>
      </Reference>
      <Reference URI="/ppt/slides/_rels/slide13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uLpixlSXThI2Tyg3kaq1t5EcdnI=</DigestValue>
      </Reference>
      <Reference URI="/ppt/slides/_rels/slide17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Z6YRMNL71t4POf5Zol+txoZmyws=</DigestValue>
      </Reference>
      <Reference URI="/ppt/slideLayouts/_rels/slideLayout38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WyNc93kwqZLv/WknlZtixYcGrgE=</DigestValue>
      </Reference>
      <Reference URI="/ppt/slideLayouts/_rels/slideLayout42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WyNc93kwqZLv/WknlZtixYcGrgE=</DigestValue>
      </Reference>
      <Reference URI="/ppt/slideLayouts/_rels/slideLayout35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UD8P1JW0txS4TGNnq89NWefVD6Q=</DigestValue>
      </Reference>
      <Reference URI="/ppt/slideLayouts/_rels/slideLayout43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WyNc93kwqZLv/WknlZtixYcGrgE=</DigestValue>
      </Reference>
      <Reference URI="/ppt/slideLayouts/_rels/slideLayout5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OW0ovXg7At2g0I1vLxbAA4UPkg4=</DigestValue>
      </Reference>
      <Reference URI="/ppt/slideLayouts/_rels/slideLayout107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Bp6NZxCpaVDycb7ghxy1SbzL60w=</DigestValue>
      </Reference>
      <Reference URI="/ppt/slides/_rels/slide34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US+baweax/YcNFpe2XOYNSdYUA0=</DigestValue>
      </Reference>
      <Reference URI="/ppt/slideLayouts/_rels/slideLayout89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p9H36m1YPJhBlKdvfC0Nm7k/9Ns=</DigestValue>
      </Reference>
      <Reference URI="/ppt/slides/_rels/slide35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uXDQNirEkztjZCg59UqwhYA19U4=</DigestValue>
      </Reference>
      <Reference URI="/ppt/slideLayouts/_rels/slideLayout68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4zaIPQtKvBrr42POywwMNblM6UE=</DigestValue>
      </Reference>
      <Reference URI="/ppt/slideLayouts/_rels/slideLayout70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MH2+v38jWJmeoMQZQN832r3KFL4=</DigestValue>
      </Reference>
      <Reference URI="/ppt/slideLayouts/_rels/slideLayout9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mmpZxSH7hyqHh+kkhd9ZK/pYBqQ=</DigestValue>
      </Reference>
      <Reference URI="/ppt/slideLayouts/_rels/slideLayout88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b0X+kLLJcG7LniDTfJp2kNlViv8=</DigestValue>
      </Reference>
      <Reference URI="/ppt/slideLayouts/_rels/slideLayout105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p9H36m1YPJhBlKdvfC0Nm7k/9Ns=</DigestValue>
      </Reference>
      <Reference URI="/ppt/notesSlides/_rels/notesSlide2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XFvwF58CHXJQlr6tjhlSI3JgV00=</DigestValue>
      </Reference>
      <Reference URI="/ppt/slides/_rels/slide45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1GFD3wDPvrfmvcBAktEmoIaC3Wc=</DigestValue>
      </Reference>
      <Reference URI="/ppt/slideLayouts/_rels/slideLayout55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oFJjqjsvNEqz6EdGPcj5l8VsVKQ=</DigestValue>
      </Reference>
      <Reference URI="/ppt/slideLayouts/_rels/slideLayout98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8yPi+H33+SC9bYGTXpPIACCUguY=</DigestValue>
      </Reference>
      <Reference URI="/ppt/notesSlides/_rels/notesSlide1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bMPy/f7NMIfDLaonDPJAOJKCtgw=</DigestValue>
      </Reference>
      <Reference URI="/ppt/slideLayouts/_rels/slideLayout95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p9H36m1YPJhBlKdvfC0Nm7k/9Ns=</DigestValue>
      </Reference>
      <Reference URI="/ppt/slideLayouts/_rels/slideLayout91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p9H36m1YPJhBlKdvfC0Nm7k/9Ns=</DigestValue>
      </Reference>
      <Reference URI="/ppt/slides/_rels/slide27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x92WFaGpSaR0DC+VEV33yc3BOz0=</DigestValue>
      </Reference>
      <Reference URI="/ppt/slideLayouts/_rels/slideLayout45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sEZIiaTg65O99yFQ5HEpdyVK9hE=</DigestValue>
      </Reference>
      <Reference URI="/ppt/slideLayouts/_rels/slideLayout4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QsH69bocS3AV0KATb+o9BZ1MTrA=</DigestValue>
      </Reference>
      <Reference URI="/ppt/slideLayouts/_rels/slideLayout2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pjBSXJ8ZHEUyOkfjVJsCfQF7r6I=</DigestValue>
      </Reference>
      <Reference URI="/ppt/slideLayouts/_rels/slideLayout7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x+cttR0Y00b1h77D5kI9wYDeaIE=</DigestValue>
      </Reference>
      <Reference URI="/ppt/slides/_rels/slide12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pGvfpEz7SqxoX+PcBnacBKg3TYw=</DigestValue>
      </Reference>
      <Reference URI="/ppt/slides/_rels/slide41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p98NnrWYTBpuVjVFUUcSBICqznk=</DigestValue>
      </Reference>
      <Reference URI="/ppt/slideLayouts/_rels/slideLayout17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xjO+XRWn7nhULxD5kwvFP4Ayo2s=</DigestValue>
      </Reference>
      <Reference URI="/ppt/slides/_rels/slide40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hC3nglSYq9FlQCYN0qD+dOP/baY=</DigestValue>
      </Reference>
      <Reference URI="/ppt/slideLayouts/_rels/slideLayout52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WyNc93kwqZLv/WknlZtixYcGrgE=</DigestValue>
      </Reference>
      <Reference URI="/ppt/slideLayouts/_rels/slideLayout93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p9H36m1YPJhBlKdvfC0Nm7k/9Ns=</DigestValue>
      </Reference>
      <Reference URI="/ppt/slideLayouts/_rels/slideLayout29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kV7wSdBCd8rCQOlXYGNwPMng0R8=</DigestValue>
      </Reference>
      <Reference URI="/ppt/slideLayouts/_rels/slideLayout92.xml.rels?ContentType=application/vnd.openxmlformats-package.relationships+xml">
        <Transforms>
          <Transform Algorithm="http://schemas.openxmlformats.org/package/2006/RelationshipTransform">
            <mdssi:RelationshipReference SourceId="rId3"/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SsmZrm6VLKl0UrQ88TNEn2Q8TsI=</DigestValue>
      </Reference>
      <Reference URI="/ppt/slideLayouts/_rels/slideLayout90.xml.rels?ContentType=application/vnd.openxmlformats-package.relationships+xml">
        <Transforms>
          <Transform Algorithm="http://schemas.openxmlformats.org/package/2006/RelationshipTransform">
            <mdssi:RelationshipReference SourceId="rId3"/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3FBFWmjklYKHw6Jjd1JOkzPywTA=</DigestValue>
      </Reference>
      <Reference URI="/ppt/slideLayouts/_rels/slideLayout83.xml.rels?ContentType=application/vnd.openxmlformats-package.relationships+xml">
        <Transforms>
          <Transform Algorithm="http://schemas.openxmlformats.org/package/2006/RelationshipTransform">
            <mdssi:RelationshipReference SourceId="rId3"/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RXZWs4x7VFvVC5EUMV0GR3tS0Rg=</DigestValue>
      </Reference>
      <Reference URI="/ppt/slideLayouts/_rels/slideLayout94.xml.rels?ContentType=application/vnd.openxmlformats-package.relationships+xml">
        <Transforms>
          <Transform Algorithm="http://schemas.openxmlformats.org/package/2006/RelationshipTransform">
            <mdssi:RelationshipReference SourceId="rId3"/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q/n7qEVOUTLSxJc9LZmnYlXml8I=</DigestValue>
      </Reference>
      <Reference URI="/ppt/slideLayouts/_rels/slideLayout53.xml.rels?ContentType=application/vnd.openxmlformats-package.relationships+xml">
        <Transforms>
          <Transform Algorithm="http://schemas.openxmlformats.org/package/2006/RelationshipTransform">
            <mdssi:RelationshipReference SourceId="rId3"/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lvBvQFums6phl6+TmA1kpFROsEg=</DigestValue>
      </Reference>
      <Reference URI="/ppt/slideLayouts/_rels/slideLayout37.xml.rels?ContentType=application/vnd.openxmlformats-package.relationships+xml">
        <Transforms>
          <Transform Algorithm="http://schemas.openxmlformats.org/package/2006/RelationshipTransform">
            <mdssi:RelationshipReference SourceId="rId3"/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RAiDwz4LGiNcR/ohQBuwrCySGvg=</DigestValue>
      </Reference>
      <Reference URI="/ppt/slideLayouts/_rels/slideLayout41.xml.rels?ContentType=application/vnd.openxmlformats-package.relationships+xml">
        <Transforms>
          <Transform Algorithm="http://schemas.openxmlformats.org/package/2006/RelationshipTransform">
            <mdssi:RelationshipReference SourceId="rId3"/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2GCHUHMKqq8QoOhis+4mKR3BYaI=</DigestValue>
      </Reference>
      <Reference URI="/ppt/slides/_rels/slide42.xml.rels?ContentType=application/vnd.openxmlformats-package.relationships+xml">
        <Transforms>
          <Transform Algorithm="http://schemas.openxmlformats.org/package/2006/RelationshipTransform">
            <mdssi:RelationshipReference SourceId="rId3"/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Ov9hlHgfqLFod/6Qtzl9MK6UR0w=</DigestValue>
      </Reference>
      <Reference URI="/ppt/slideLayouts/_rels/slideLayout106.xml.rels?ContentType=application/vnd.openxmlformats-package.relationships+xml">
        <Transforms>
          <Transform Algorithm="http://schemas.openxmlformats.org/package/2006/RelationshipTransform">
            <mdssi:RelationshipReference SourceId="rId3"/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i+HpRlqRc5queO3A1ETfeI/1q04=</DigestValue>
      </Reference>
      <Reference URI="/ppt/slideLayouts/_rels/slideLayout30.xml.rels?ContentType=application/vnd.openxmlformats-package.relationships+xml">
        <Transforms>
          <Transform Algorithm="http://schemas.openxmlformats.org/package/2006/RelationshipTransform">
            <mdssi:RelationshipReference SourceId="rId3"/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pDQu5o3I2Bkpgv0CmB8OGYIy9z0=</DigestValue>
      </Reference>
      <Reference URI="/ppt/slideLayouts/_rels/slideLayout39.xml.rels?ContentType=application/vnd.openxmlformats-package.relationships+xml">
        <Transforms>
          <Transform Algorithm="http://schemas.openxmlformats.org/package/2006/RelationshipTransform">
            <mdssi:RelationshipReference SourceId="rId3"/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INPhJN4thIleFKeAmp/dz0TP7Gg=</DigestValue>
      </Reference>
      <Reference URI="/ppt/slides/_rels/slide18.xml.rels?ContentType=application/vnd.openxmlformats-package.relationships+xml">
        <Transforms>
          <Transform Algorithm="http://schemas.openxmlformats.org/package/2006/RelationshipTransform">
            <mdssi:RelationshipReference SourceId="rId3"/>
            <mdssi:RelationshipReference SourceId="rId2"/>
            <mdssi:RelationshipReference SourceId="rId1"/>
            <mdssi:RelationshipReference SourceId="rId4"/>
          </Transform>
          <Transform Algorithm="http://www.w3.org/TR/2001/REC-xml-c14n-20010315"/>
        </Transforms>
        <DigestMethod Algorithm="http://www.w3.org/2000/09/xmldsig#sha1"/>
        <DigestValue>sSbhgfG5s8iInDo8DaFpVUOoM0o=</DigestValue>
      </Reference>
      <Reference URI="/ppt/slides/_rels/slide1.xml.rels?ContentType=application/vnd.openxmlformats-package.relationships+xml">
        <Transforms>
          <Transform Algorithm="http://schemas.openxmlformats.org/package/2006/RelationshipTransform">
            <mdssi:RelationshipReference SourceId="rId3"/>
            <mdssi:RelationshipReference SourceId="rId2"/>
            <mdssi:RelationshipReference SourceId="rId1"/>
            <mdssi:RelationshipReference SourceId="rId4"/>
          </Transform>
          <Transform Algorithm="http://www.w3.org/TR/2001/REC-xml-c14n-20010315"/>
        </Transforms>
        <DigestMethod Algorithm="http://www.w3.org/2000/09/xmldsig#sha1"/>
        <DigestValue>MTGual50t4ks8PBgxvBr8UL5VbA=</DigestValue>
      </Reference>
      <Reference URI="/ppt/slides/_rels/slide5.xml.rels?ContentType=application/vnd.openxmlformats-package.relationships+xml">
        <Transforms>
          <Transform Algorithm="http://schemas.openxmlformats.org/package/2006/RelationshipTransform">
            <mdssi:RelationshipReference SourceId="rId3"/>
            <mdssi:RelationshipReference SourceId="rId7"/>
            <mdssi:RelationshipReference SourceId="rId2"/>
            <mdssi:RelationshipReference SourceId="rId1"/>
            <mdssi:RelationshipReference SourceId="rId6"/>
            <mdssi:RelationshipReference SourceId="rId5"/>
            <mdssi:RelationshipReference SourceId="rId4"/>
          </Transform>
          <Transform Algorithm="http://www.w3.org/TR/2001/REC-xml-c14n-20010315"/>
        </Transforms>
        <DigestMethod Algorithm="http://www.w3.org/2000/09/xmldsig#sha1"/>
        <DigestValue>7WSra2eo9s8WCAUTsBbw2ql2DTw=</DigestValue>
      </Reference>
      <Reference URI="/ppt/slides/_rels/slide43.xml.rels?ContentType=application/vnd.openxmlformats-package.relationships+xml">
        <Transforms>
          <Transform Algorithm="http://schemas.openxmlformats.org/package/2006/RelationshipTransform">
            <mdssi:RelationshipReference SourceId="rId3"/>
            <mdssi:RelationshipReference SourceId="rId7"/>
            <mdssi:RelationshipReference SourceId="rId2"/>
            <mdssi:RelationshipReference SourceId="rId1"/>
            <mdssi:RelationshipReference SourceId="rId6"/>
            <mdssi:RelationshipReference SourceId="rId5"/>
            <mdssi:RelationshipReference SourceId="rId4"/>
          </Transform>
          <Transform Algorithm="http://www.w3.org/TR/2001/REC-xml-c14n-20010315"/>
        </Transforms>
        <DigestMethod Algorithm="http://www.w3.org/2000/09/xmldsig#sha1"/>
        <DigestValue>6wB8XRy5+jjzx31BWmSQ3gcpilM=</DigestValue>
      </Reference>
      <Reference URI="/ppt/slides/_rels/slide44.xml.rels?ContentType=application/vnd.openxmlformats-package.relationships+xml">
        <Transforms>
          <Transform Algorithm="http://schemas.openxmlformats.org/package/2006/RelationshipTransform">
            <mdssi:RelationshipReference SourceId="rId3"/>
            <mdssi:RelationshipReference SourceId="rId7"/>
            <mdssi:RelationshipReference SourceId="rId2"/>
            <mdssi:RelationshipReference SourceId="rId1"/>
            <mdssi:RelationshipReference SourceId="rId6"/>
            <mdssi:RelationshipReference SourceId="rId5"/>
            <mdssi:RelationshipReference SourceId="rId4"/>
          </Transform>
          <Transform Algorithm="http://www.w3.org/TR/2001/REC-xml-c14n-20010315"/>
        </Transforms>
        <DigestMethod Algorithm="http://www.w3.org/2000/09/xmldsig#sha1"/>
        <DigestValue>bpDwSOnGqIS8O1P2M9hTMinoxBw=</DigestValue>
      </Reference>
      <Reference URI="/ppt/slides/_rels/slide20.xml.rels?ContentType=application/vnd.openxmlformats-package.relationships+xml">
        <Transforms>
          <Transform Algorithm="http://schemas.openxmlformats.org/package/2006/RelationshipTransform">
            <mdssi:RelationshipReference SourceId="rId8"/>
            <mdssi:RelationshipReference SourceId="rId13"/>
            <mdssi:RelationshipReference SourceId="rId18"/>
            <mdssi:RelationshipReference SourceId="rId26"/>
            <mdssi:RelationshipReference SourceId="rId3"/>
            <mdssi:RelationshipReference SourceId="rId21"/>
            <mdssi:RelationshipReference SourceId="rId7"/>
            <mdssi:RelationshipReference SourceId="rId12"/>
            <mdssi:RelationshipReference SourceId="rId17"/>
            <mdssi:RelationshipReference SourceId="rId25"/>
            <mdssi:RelationshipReference SourceId="rId2"/>
            <mdssi:RelationshipReference SourceId="rId16"/>
            <mdssi:RelationshipReference SourceId="rId20"/>
            <mdssi:RelationshipReference SourceId="rId1"/>
            <mdssi:RelationshipReference SourceId="rId6"/>
            <mdssi:RelationshipReference SourceId="rId11"/>
            <mdssi:RelationshipReference SourceId="rId24"/>
            <mdssi:RelationshipReference SourceId="rId5"/>
            <mdssi:RelationshipReference SourceId="rId15"/>
            <mdssi:RelationshipReference SourceId="rId23"/>
            <mdssi:RelationshipReference SourceId="rId10"/>
            <mdssi:RelationshipReference SourceId="rId19"/>
            <mdssi:RelationshipReference SourceId="rId4"/>
            <mdssi:RelationshipReference SourceId="rId9"/>
            <mdssi:RelationshipReference SourceId="rId14"/>
            <mdssi:RelationshipReference SourceId="rId22"/>
          </Transform>
          <Transform Algorithm="http://www.w3.org/TR/2001/REC-xml-c14n-20010315"/>
        </Transforms>
        <DigestMethod Algorithm="http://www.w3.org/2000/09/xmldsig#sha1"/>
        <DigestValue>3aXDQakG0DHHHdr3FmRhAHRGrxU=</DigestValue>
      </Reference>
      <Reference URI="/ppt/slideMasters/_rels/slideMaster4.xml.rels?ContentType=application/vnd.openxmlformats-package.relationships+xml">
        <Transforms>
          <Transform Algorithm="http://schemas.openxmlformats.org/package/2006/RelationshipTransform">
            <mdssi:RelationshipReference SourceId="rId8"/>
            <mdssi:RelationshipReference SourceId="rId13"/>
            <mdssi:RelationshipReference SourceId="rId18"/>
            <mdssi:RelationshipReference SourceId="rId3"/>
            <mdssi:RelationshipReference SourceId="rId21"/>
            <mdssi:RelationshipReference SourceId="rId7"/>
            <mdssi:RelationshipReference SourceId="rId12"/>
            <mdssi:RelationshipReference SourceId="rId17"/>
            <mdssi:RelationshipReference SourceId="rId2"/>
            <mdssi:RelationshipReference SourceId="rId16"/>
            <mdssi:RelationshipReference SourceId="rId20"/>
            <mdssi:RelationshipReference SourceId="rId1"/>
            <mdssi:RelationshipReference SourceId="rId6"/>
            <mdssi:RelationshipReference SourceId="rId11"/>
            <mdssi:RelationshipReference SourceId="rId5"/>
            <mdssi:RelationshipReference SourceId="rId15"/>
            <mdssi:RelationshipReference SourceId="rId10"/>
            <mdssi:RelationshipReference SourceId="rId19"/>
            <mdssi:RelationshipReference SourceId="rId4"/>
            <mdssi:RelationshipReference SourceId="rId9"/>
            <mdssi:RelationshipReference SourceId="rId14"/>
          </Transform>
          <Transform Algorithm="http://www.w3.org/TR/2001/REC-xml-c14n-20010315"/>
        </Transforms>
        <DigestMethod Algorithm="http://www.w3.org/2000/09/xmldsig#sha1"/>
        <DigestValue>Zot7qFdjKSvEhVKy6L6rn5ajvX4=</DigestValue>
      </Reference>
      <Reference URI="/ppt/slideMasters/_rels/slideMaster2.xml.rels?ContentType=application/vnd.openxmlformats-package.relationships+xml">
        <Transforms>
          <Transform Algorithm="http://schemas.openxmlformats.org/package/2006/RelationshipTransform">
            <mdssi:RelationshipReference SourceId="rId8"/>
            <mdssi:RelationshipReference SourceId="rId13"/>
            <mdssi:RelationshipReference SourceId="rId18"/>
            <mdssi:RelationshipReference SourceId="rId3"/>
            <mdssi:RelationshipReference SourceId="rId7"/>
            <mdssi:RelationshipReference SourceId="rId12"/>
            <mdssi:RelationshipReference SourceId="rId17"/>
            <mdssi:RelationshipReference SourceId="rId2"/>
            <mdssi:RelationshipReference SourceId="rId16"/>
            <mdssi:RelationshipReference SourceId="rId20"/>
            <mdssi:RelationshipReference SourceId="rId1"/>
            <mdssi:RelationshipReference SourceId="rId6"/>
            <mdssi:RelationshipReference SourceId="rId11"/>
            <mdssi:RelationshipReference SourceId="rId5"/>
            <mdssi:RelationshipReference SourceId="rId15"/>
            <mdssi:RelationshipReference SourceId="rId10"/>
            <mdssi:RelationshipReference SourceId="rId19"/>
            <mdssi:RelationshipReference SourceId="rId4"/>
            <mdssi:RelationshipReference SourceId="rId9"/>
            <mdssi:RelationshipReference SourceId="rId14"/>
          </Transform>
          <Transform Algorithm="http://www.w3.org/TR/2001/REC-xml-c14n-20010315"/>
        </Transforms>
        <DigestMethod Algorithm="http://www.w3.org/2000/09/xmldsig#sha1"/>
        <DigestValue>4yhqCfOHMYWCb0T+wqOqeJWpQaE=</DigestValue>
      </Reference>
    </Manifest>
    <SignatureProperties>
      <SignatureProperty Id="idSignatureTime" Target="#idPackageSignature">
        <mdssi:SignatureTime>
          <mdssi:Format>YYYY-MM-DDThh:mm:ssTZD</mdssi:Format>
          <mdssi:Value>2015-03-31T09:54:59Z</mdssi:Value>
        </mdssi:SignatureTime>
      </SignatureProperty>
    </SignatureProperties>
  </Object>
  <Object Id="idOfficeObject">
    <SignatureProperties>
      <SignatureProperty Id="idOfficeV1Details" Target="#idPackageSignature">
        <SignatureInfoV1 xmlns="http://schemas.microsoft.com/office/2006/digsig">
          <SetupID/>
          <SignatureText/>
          <SignatureImage/>
          <SignatureComments>Data protection</SignatureComments>
          <WindowsVersion>6.1</WindowsVersion>
          <OfficeVersion>14.0</OfficeVersion>
          <ApplicationVersion>14.0</ApplicationVersion>
          <Monitors>2</Monitors>
          <HorizontalResolution>1280</HorizontalResolution>
          <VerticalResolution>1024</VerticalResolution>
          <ColorDepth>32</ColorDepth>
          <SignatureProviderId>{00000000-0000-0000-0000-000000000000}</SignatureProviderId>
          <SignatureProviderUrl/>
          <SignatureProviderDetails>9</SignatureProviderDetails>
          <ManifestHashAlgorithm>http://www.w3.org/2000/09/xmldsig#sha1</ManifestHashAlgorithm>
          <SignatureType>1</SignatureType>
        </SignatureInfoV1>
      </SignatureProperty>
    </SignatureProperties>
  </Object>
  <Object>
    <xd:QualifyingProperties xmlns:xd="http://uri.etsi.org/01903/v1.3.2#" Target="#idPackageSignature">
      <xd:SignedProperties Id="idSignedProperties">
        <xd:SignedSignatureProperties>
          <xd:SigningTime>2015-03-31T09:54:59Z</xd:SigningTime>
          <xd:SigningCertificate>
            <xd:Cert>
              <xd:CertDigest>
                <DigestMethod Algorithm="http://www.w3.org/2000/09/xmldsig#sha1"/>
                <DigestValue>s//62Y+kY/XVzpPg/6dp+w0pWkk=</DigestValue>
              </xd:CertDigest>
              <xd:IssuerSerial>
                <X509IssuerName>CN=kanikaa</X509IssuerName>
                <X509SerialNumber>83794922677742930271653269965060532426</X509SerialNumber>
              </xd:IssuerSerial>
            </xd:Cert>
          </xd:SigningCertificate>
          <xd:SignaturePolicyIdentifier>
            <xd:SignaturePolicyImplied/>
          </xd:SignaturePolicyIdentifier>
        </xd:SignedSignatureProperties>
      </xd:SignedProperties>
      <xd:UnsignedProperties/>
    </xd:QualifyingProperties>
  </Object>
</Signatur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2880</TotalTime>
  <Words>1321</Words>
  <Application>Microsoft Office PowerPoint</Application>
  <PresentationFormat>On-screen Show (4:3)</PresentationFormat>
  <Paragraphs>374</Paragraphs>
  <Slides>46</Slides>
  <Notes>2</Notes>
  <HiddenSlides>3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1_Office Theme</vt:lpstr>
      <vt:lpstr>2_Office Theme</vt:lpstr>
      <vt:lpstr>9_Office Theme</vt:lpstr>
      <vt:lpstr>Office Theme</vt:lpstr>
      <vt:lpstr>PowerPoint Presentation</vt:lpstr>
      <vt:lpstr>PowerPoint Presentation</vt:lpstr>
      <vt:lpstr>When to use a JS MV* framework</vt:lpstr>
      <vt:lpstr>PowerPoint Presentation</vt:lpstr>
      <vt:lpstr>Quick Definitions</vt:lpstr>
      <vt:lpstr>Framework Size</vt:lpstr>
      <vt:lpstr>Apple to Apples </vt:lpstr>
      <vt:lpstr>What is AngularJS?</vt:lpstr>
      <vt:lpstr>MVW</vt:lpstr>
      <vt:lpstr>Downloading the libraries</vt:lpstr>
      <vt:lpstr>Why choose Angular JS Framework for front-end web development? </vt:lpstr>
      <vt:lpstr>Architecture</vt:lpstr>
      <vt:lpstr>Key Features of AngularJS</vt:lpstr>
      <vt:lpstr>Key AngularJS Concepts</vt:lpstr>
      <vt:lpstr>PowerPoint Presentation</vt:lpstr>
      <vt:lpstr>PowerPoint Presentation</vt:lpstr>
      <vt:lpstr>PowerPoint Presentation</vt:lpstr>
      <vt:lpstr>Angular Event Loop</vt:lpstr>
      <vt:lpstr>PowerPoint Presentation</vt:lpstr>
      <vt:lpstr>Function components in ng </vt:lpstr>
      <vt:lpstr>Form validation</vt:lpstr>
      <vt:lpstr>Scopes</vt:lpstr>
      <vt:lpstr>Controllers</vt:lpstr>
      <vt:lpstr>Directives</vt:lpstr>
      <vt:lpstr>Directives</vt:lpstr>
      <vt:lpstr>Directives</vt:lpstr>
      <vt:lpstr>Need for ng-src and ng-href</vt:lpstr>
      <vt:lpstr>AJAX : $http Service</vt:lpstr>
      <vt:lpstr>Formatting Filters</vt:lpstr>
      <vt:lpstr>Array Filters</vt:lpstr>
      <vt:lpstr>Modules</vt:lpstr>
      <vt:lpstr>Dependency Injection</vt:lpstr>
      <vt:lpstr>$location</vt:lpstr>
      <vt:lpstr>PowerPoint Presentation</vt:lpstr>
      <vt:lpstr>PowerPoint Presentation</vt:lpstr>
      <vt:lpstr>Controller</vt:lpstr>
      <vt:lpstr>Routes</vt:lpstr>
      <vt:lpstr>Service</vt:lpstr>
      <vt:lpstr>Factory</vt:lpstr>
      <vt:lpstr>Use of ng-include</vt:lpstr>
      <vt:lpstr>Getting around ngApp limitations with ngModule</vt:lpstr>
      <vt:lpstr>Controller Communication</vt:lpstr>
      <vt:lpstr>Examples</vt:lpstr>
      <vt:lpstr>References </vt:lpstr>
      <vt:lpstr>Any Questions?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Kanika Agarwal</dc:creator>
  <cp:lastModifiedBy>Kanika Agarwal</cp:lastModifiedBy>
  <cp:revision>175</cp:revision>
  <dcterms:created xsi:type="dcterms:W3CDTF">2014-11-19T09:29:07Z</dcterms:created>
  <dcterms:modified xsi:type="dcterms:W3CDTF">2015-03-31T09:54:59Z</dcterms:modified>
  <cp:contentStatus/>
</cp:coreProperties>
</file>