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6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1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2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A65D-CEAD-4E30-A31E-19CA678D1C4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FA16D3-2B1D-4CAC-91F8-77A18ABD21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ism.oregonstate.edu/" TargetMode="External"/><Relationship Id="rId2" Type="http://schemas.openxmlformats.org/officeDocument/2006/relationships/hyperlink" Target="https://power.larc.nas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oksk/P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1FE-AD45-C537-0EF5-11BA51D1F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935463"/>
            <a:ext cx="8637073" cy="3059488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>
                <a:latin typeface="Garamond" panose="02020404030301010803" pitchFamily="18" charset="0"/>
              </a:rPr>
              <a:t>Evaporation Rate Calculation</a:t>
            </a:r>
            <a:br>
              <a:rPr lang="en-US" sz="4800" b="1" cap="none" dirty="0">
                <a:latin typeface="Garamond" panose="02020404030301010803" pitchFamily="18" charset="0"/>
              </a:rPr>
            </a:br>
            <a:br>
              <a:rPr lang="en-US" sz="4800" b="1" cap="none" dirty="0">
                <a:latin typeface="Garamond" panose="02020404030301010803" pitchFamily="18" charset="0"/>
              </a:rPr>
            </a:br>
            <a:r>
              <a:rPr lang="en-US" sz="1800" b="0" i="0" dirty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Cannon Air Force Base, Clovis, New MexicO</a:t>
            </a:r>
            <a:endParaRPr lang="en-US" sz="4800" b="1" cap="none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7B08-DB21-B244-4830-90785824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Garamond" panose="02020404030301010803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1B6F-0970-EB74-42F5-8AAE2386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  <a:hlinkClick r:id="rId2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NASA POWER Data -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https://power.larc.nasa.gov/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PRISM Data - </a:t>
            </a:r>
            <a:r>
              <a:rPr lang="en-US" dirty="0">
                <a:latin typeface="Garamond" panose="02020404030301010803" pitchFamily="18" charset="0"/>
                <a:hlinkClick r:id="rId3"/>
              </a:rPr>
              <a:t>https://prism.oregonstate.edu/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latin typeface="Garamond" panose="02020404030301010803" pitchFamily="18" charset="0"/>
              </a:rPr>
              <a:t>Latitude = 34.3898</a:t>
            </a:r>
          </a:p>
          <a:p>
            <a:r>
              <a:rPr lang="en-US" dirty="0">
                <a:latin typeface="Garamond" panose="02020404030301010803" pitchFamily="18" charset="0"/>
              </a:rPr>
              <a:t>Longitude = 103.3183</a:t>
            </a:r>
          </a:p>
          <a:p>
            <a:r>
              <a:rPr lang="en-US" dirty="0">
                <a:latin typeface="Garamond" panose="02020404030301010803" pitchFamily="18" charset="0"/>
              </a:rPr>
              <a:t>Elevation = 1310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12555-07E6-7C46-A761-906CAC8C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792" y="2480068"/>
            <a:ext cx="4435158" cy="223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4F258-F31C-A282-148B-06A817D6A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628" y="5200084"/>
            <a:ext cx="7242743" cy="17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3148-B52F-C2FE-0C32-DA9E91A4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Garamond" panose="02020404030301010803" pitchFamily="18" charset="0"/>
              </a:rPr>
              <a:t>Codes and Used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AEE8-C9D8-6B65-206C-E47A9199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  <a:hlinkClick r:id="rId2"/>
              </a:rPr>
              <a:t>https://github.com/aaloksk/PET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Reference Evapotranspiration (RET) Values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Considering short grass clipped to 0.12m height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Considering both aerodynamic (wind) and radiation (solar) as components of ET.</a:t>
            </a:r>
          </a:p>
        </p:txBody>
      </p:sp>
    </p:spTree>
    <p:extLst>
      <p:ext uri="{BB962C8B-B14F-4D97-AF65-F5344CB8AC3E}">
        <p14:creationId xmlns:p14="http://schemas.microsoft.com/office/powerpoint/2010/main" val="307796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4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2BA551-396E-8545-7EC8-5ACB1C1B8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4" r="-563" b="756"/>
          <a:stretch/>
        </p:blipFill>
        <p:spPr>
          <a:xfrm>
            <a:off x="751224" y="634209"/>
            <a:ext cx="10689551" cy="558958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89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92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Garamond</vt:lpstr>
      <vt:lpstr>Gill Sans MT</vt:lpstr>
      <vt:lpstr>Gallery</vt:lpstr>
      <vt:lpstr>Evaporation Rate Calculation  Cannon Air Force Base, Clovis, New MexicO</vt:lpstr>
      <vt:lpstr>Resources</vt:lpstr>
      <vt:lpstr>Codes and Used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Aalok Sharma Kafle</dc:creator>
  <cp:lastModifiedBy>Aalok Sharma Kafle</cp:lastModifiedBy>
  <cp:revision>1</cp:revision>
  <dcterms:created xsi:type="dcterms:W3CDTF">2024-09-13T19:20:18Z</dcterms:created>
  <dcterms:modified xsi:type="dcterms:W3CDTF">2024-09-13T20:54:41Z</dcterms:modified>
</cp:coreProperties>
</file>