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ABDE1-8A74-4FCB-9943-1A56E9A76CCA}" v="2" dt="2023-04-27T14:37:5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lok Sharma Kafle" userId="1982edcb-636d-4c7c-a20b-3e5e0a316ac0" providerId="ADAL" clId="{189ABDE1-8A74-4FCB-9943-1A56E9A76CCA}"/>
    <pc:docChg chg="custSel addSld delSld modSld sldOrd">
      <pc:chgData name="Aalok Sharma Kafle" userId="1982edcb-636d-4c7c-a20b-3e5e0a316ac0" providerId="ADAL" clId="{189ABDE1-8A74-4FCB-9943-1A56E9A76CCA}" dt="2023-04-27T15:10:01.125" v="1012" actId="20577"/>
      <pc:docMkLst>
        <pc:docMk/>
      </pc:docMkLst>
      <pc:sldChg chg="modSp mod">
        <pc:chgData name="Aalok Sharma Kafle" userId="1982edcb-636d-4c7c-a20b-3e5e0a316ac0" providerId="ADAL" clId="{189ABDE1-8A74-4FCB-9943-1A56E9A76CCA}" dt="2023-04-27T14:42:08.363" v="994" actId="20577"/>
        <pc:sldMkLst>
          <pc:docMk/>
          <pc:sldMk cId="3256622917" sldId="256"/>
        </pc:sldMkLst>
        <pc:spChg chg="mod">
          <ac:chgData name="Aalok Sharma Kafle" userId="1982edcb-636d-4c7c-a20b-3e5e0a316ac0" providerId="ADAL" clId="{189ABDE1-8A74-4FCB-9943-1A56E9A76CCA}" dt="2023-04-27T14:42:08.363" v="994" actId="20577"/>
          <ac:spMkLst>
            <pc:docMk/>
            <pc:sldMk cId="3256622917" sldId="256"/>
            <ac:spMk id="3" creationId="{BA73BD93-C40A-21F6-A1CB-D1D037A38F2A}"/>
          </ac:spMkLst>
        </pc:spChg>
      </pc:sldChg>
      <pc:sldChg chg="modSp mod">
        <pc:chgData name="Aalok Sharma Kafle" userId="1982edcb-636d-4c7c-a20b-3e5e0a316ac0" providerId="ADAL" clId="{189ABDE1-8A74-4FCB-9943-1A56E9A76CCA}" dt="2023-04-27T13:50:32.400" v="63" actId="20577"/>
        <pc:sldMkLst>
          <pc:docMk/>
          <pc:sldMk cId="3421787721" sldId="258"/>
        </pc:sldMkLst>
        <pc:spChg chg="mod">
          <ac:chgData name="Aalok Sharma Kafle" userId="1982edcb-636d-4c7c-a20b-3e5e0a316ac0" providerId="ADAL" clId="{189ABDE1-8A74-4FCB-9943-1A56E9A76CCA}" dt="2023-04-27T13:50:32.400" v="63" actId="20577"/>
          <ac:spMkLst>
            <pc:docMk/>
            <pc:sldMk cId="3421787721" sldId="258"/>
            <ac:spMk id="3" creationId="{8999B38A-FDA5-C151-6EE3-CD28BD54D8B6}"/>
          </ac:spMkLst>
        </pc:spChg>
      </pc:sldChg>
      <pc:sldChg chg="addSp delSp modSp mod modNotesTx">
        <pc:chgData name="Aalok Sharma Kafle" userId="1982edcb-636d-4c7c-a20b-3e5e0a316ac0" providerId="ADAL" clId="{189ABDE1-8A74-4FCB-9943-1A56E9A76CCA}" dt="2023-04-27T15:10:01.125" v="1012" actId="20577"/>
        <pc:sldMkLst>
          <pc:docMk/>
          <pc:sldMk cId="2265486231" sldId="260"/>
        </pc:sldMkLst>
        <pc:spChg chg="add mod">
          <ac:chgData name="Aalok Sharma Kafle" userId="1982edcb-636d-4c7c-a20b-3e5e0a316ac0" providerId="ADAL" clId="{189ABDE1-8A74-4FCB-9943-1A56E9A76CCA}" dt="2023-04-27T15:08:54.766" v="1000" actId="1076"/>
          <ac:spMkLst>
            <pc:docMk/>
            <pc:sldMk cId="2265486231" sldId="260"/>
            <ac:spMk id="13" creationId="{B6FFBAF0-1E25-19E4-AA74-DD0CB034C8A9}"/>
          </ac:spMkLst>
        </pc:spChg>
        <pc:picChg chg="del">
          <ac:chgData name="Aalok Sharma Kafle" userId="1982edcb-636d-4c7c-a20b-3e5e0a316ac0" providerId="ADAL" clId="{189ABDE1-8A74-4FCB-9943-1A56E9A76CCA}" dt="2023-04-27T15:09:37.515" v="1001" actId="478"/>
          <ac:picMkLst>
            <pc:docMk/>
            <pc:sldMk cId="2265486231" sldId="260"/>
            <ac:picMk id="11" creationId="{761981E2-9258-919E-BA3F-6F15DEB7DDE5}"/>
          </ac:picMkLst>
        </pc:picChg>
        <pc:picChg chg="add mod">
          <ac:chgData name="Aalok Sharma Kafle" userId="1982edcb-636d-4c7c-a20b-3e5e0a316ac0" providerId="ADAL" clId="{189ABDE1-8A74-4FCB-9943-1A56E9A76CCA}" dt="2023-04-27T15:09:44.509" v="1004" actId="1076"/>
          <ac:picMkLst>
            <pc:docMk/>
            <pc:sldMk cId="2265486231" sldId="260"/>
            <ac:picMk id="15" creationId="{F49AED17-A3D5-E53E-AF3F-4ADCF8F061B6}"/>
          </ac:picMkLst>
        </pc:picChg>
      </pc:sldChg>
      <pc:sldChg chg="addSp delSp modSp new mod">
        <pc:chgData name="Aalok Sharma Kafle" userId="1982edcb-636d-4c7c-a20b-3e5e0a316ac0" providerId="ADAL" clId="{189ABDE1-8A74-4FCB-9943-1A56E9A76CCA}" dt="2023-04-27T14:17:53.914" v="210" actId="20577"/>
        <pc:sldMkLst>
          <pc:docMk/>
          <pc:sldMk cId="4118856638" sldId="263"/>
        </pc:sldMkLst>
        <pc:spChg chg="mod">
          <ac:chgData name="Aalok Sharma Kafle" userId="1982edcb-636d-4c7c-a20b-3e5e0a316ac0" providerId="ADAL" clId="{189ABDE1-8A74-4FCB-9943-1A56E9A76CCA}" dt="2023-04-27T13:57:12.193" v="125" actId="1076"/>
          <ac:spMkLst>
            <pc:docMk/>
            <pc:sldMk cId="4118856638" sldId="263"/>
            <ac:spMk id="2" creationId="{8D7E064C-CA78-D56A-F7C4-B08DC3DC8178}"/>
          </ac:spMkLst>
        </pc:spChg>
        <pc:spChg chg="mod">
          <ac:chgData name="Aalok Sharma Kafle" userId="1982edcb-636d-4c7c-a20b-3e5e0a316ac0" providerId="ADAL" clId="{189ABDE1-8A74-4FCB-9943-1A56E9A76CCA}" dt="2023-04-27T13:57:17.180" v="127" actId="1076"/>
          <ac:spMkLst>
            <pc:docMk/>
            <pc:sldMk cId="4118856638" sldId="263"/>
            <ac:spMk id="3" creationId="{8EDAE918-1424-4494-C1AF-C4FEA57C6B4A}"/>
          </ac:spMkLst>
        </pc:spChg>
        <pc:spChg chg="add mod">
          <ac:chgData name="Aalok Sharma Kafle" userId="1982edcb-636d-4c7c-a20b-3e5e0a316ac0" providerId="ADAL" clId="{189ABDE1-8A74-4FCB-9943-1A56E9A76CCA}" dt="2023-04-27T14:17:53.914" v="210" actId="20577"/>
          <ac:spMkLst>
            <pc:docMk/>
            <pc:sldMk cId="4118856638" sldId="263"/>
            <ac:spMk id="8" creationId="{85471D67-04FE-02C7-3729-7F6E6B114B00}"/>
          </ac:spMkLst>
        </pc:spChg>
        <pc:picChg chg="add del mod">
          <ac:chgData name="Aalok Sharma Kafle" userId="1982edcb-636d-4c7c-a20b-3e5e0a316ac0" providerId="ADAL" clId="{189ABDE1-8A74-4FCB-9943-1A56E9A76CCA}" dt="2023-04-27T14:17:00.566" v="197" actId="478"/>
          <ac:picMkLst>
            <pc:docMk/>
            <pc:sldMk cId="4118856638" sldId="263"/>
            <ac:picMk id="5" creationId="{5F38355F-5451-13D5-B68A-59BDCE7F20BF}"/>
          </ac:picMkLst>
        </pc:picChg>
        <pc:picChg chg="add del mod">
          <ac:chgData name="Aalok Sharma Kafle" userId="1982edcb-636d-4c7c-a20b-3e5e0a316ac0" providerId="ADAL" clId="{189ABDE1-8A74-4FCB-9943-1A56E9A76CCA}" dt="2023-04-27T14:17:30.618" v="200" actId="478"/>
          <ac:picMkLst>
            <pc:docMk/>
            <pc:sldMk cId="4118856638" sldId="263"/>
            <ac:picMk id="7" creationId="{09713063-304B-3423-D921-CFF4E6498B0E}"/>
          </ac:picMkLst>
        </pc:picChg>
        <pc:picChg chg="add mod">
          <ac:chgData name="Aalok Sharma Kafle" userId="1982edcb-636d-4c7c-a20b-3e5e0a316ac0" providerId="ADAL" clId="{189ABDE1-8A74-4FCB-9943-1A56E9A76CCA}" dt="2023-04-27T14:17:03.926" v="199" actId="1076"/>
          <ac:picMkLst>
            <pc:docMk/>
            <pc:sldMk cId="4118856638" sldId="263"/>
            <ac:picMk id="10" creationId="{C4AC4FFF-9446-46C6-2814-7BB36B594509}"/>
          </ac:picMkLst>
        </pc:picChg>
        <pc:picChg chg="add mod">
          <ac:chgData name="Aalok Sharma Kafle" userId="1982edcb-636d-4c7c-a20b-3e5e0a316ac0" providerId="ADAL" clId="{189ABDE1-8A74-4FCB-9943-1A56E9A76CCA}" dt="2023-04-27T14:17:38.409" v="204" actId="1076"/>
          <ac:picMkLst>
            <pc:docMk/>
            <pc:sldMk cId="4118856638" sldId="263"/>
            <ac:picMk id="12" creationId="{625ADD1B-2724-50E3-FE18-6E4A9E94A10D}"/>
          </ac:picMkLst>
        </pc:picChg>
      </pc:sldChg>
      <pc:sldChg chg="addSp delSp modSp add mod ord">
        <pc:chgData name="Aalok Sharma Kafle" userId="1982edcb-636d-4c7c-a20b-3e5e0a316ac0" providerId="ADAL" clId="{189ABDE1-8A74-4FCB-9943-1A56E9A76CCA}" dt="2023-04-27T14:20:39.145" v="231" actId="1076"/>
        <pc:sldMkLst>
          <pc:docMk/>
          <pc:sldMk cId="3753798678" sldId="264"/>
        </pc:sldMkLst>
        <pc:spChg chg="add del mod">
          <ac:chgData name="Aalok Sharma Kafle" userId="1982edcb-636d-4c7c-a20b-3e5e0a316ac0" providerId="ADAL" clId="{189ABDE1-8A74-4FCB-9943-1A56E9A76CCA}" dt="2023-04-27T13:58:06.262" v="143" actId="478"/>
          <ac:spMkLst>
            <pc:docMk/>
            <pc:sldMk cId="3753798678" sldId="264"/>
            <ac:spMk id="4" creationId="{7A027013-AB76-556B-2FD7-68E3A6D88926}"/>
          </ac:spMkLst>
        </pc:spChg>
        <pc:spChg chg="mod">
          <ac:chgData name="Aalok Sharma Kafle" userId="1982edcb-636d-4c7c-a20b-3e5e0a316ac0" providerId="ADAL" clId="{189ABDE1-8A74-4FCB-9943-1A56E9A76CCA}" dt="2023-04-27T14:01:01.126" v="155" actId="20577"/>
          <ac:spMkLst>
            <pc:docMk/>
            <pc:sldMk cId="3753798678" sldId="264"/>
            <ac:spMk id="19" creationId="{32C51D01-9B0F-61BF-9718-120F6C7144C6}"/>
          </ac:spMkLst>
        </pc:spChg>
        <pc:spChg chg="mod">
          <ac:chgData name="Aalok Sharma Kafle" userId="1982edcb-636d-4c7c-a20b-3e5e0a316ac0" providerId="ADAL" clId="{189ABDE1-8A74-4FCB-9943-1A56E9A76CCA}" dt="2023-04-27T14:19:46.140" v="223" actId="20577"/>
          <ac:spMkLst>
            <pc:docMk/>
            <pc:sldMk cId="3753798678" sldId="264"/>
            <ac:spMk id="20" creationId="{29789DCD-6B64-837A-8F39-84561D6E27EF}"/>
          </ac:spMkLst>
        </pc:spChg>
        <pc:spChg chg="add mod">
          <ac:chgData name="Aalok Sharma Kafle" userId="1982edcb-636d-4c7c-a20b-3e5e0a316ac0" providerId="ADAL" clId="{189ABDE1-8A74-4FCB-9943-1A56E9A76CCA}" dt="2023-04-27T14:05:56.638" v="172" actId="1076"/>
          <ac:spMkLst>
            <pc:docMk/>
            <pc:sldMk cId="3753798678" sldId="264"/>
            <ac:spMk id="22" creationId="{EE0A327B-FC27-16D7-3B7B-C7AE56BF9105}"/>
          </ac:spMkLst>
        </pc:spChg>
        <pc:picChg chg="del">
          <ac:chgData name="Aalok Sharma Kafle" userId="1982edcb-636d-4c7c-a20b-3e5e0a316ac0" providerId="ADAL" clId="{189ABDE1-8A74-4FCB-9943-1A56E9A76CCA}" dt="2023-04-27T13:58:01.355" v="140" actId="478"/>
          <ac:picMkLst>
            <pc:docMk/>
            <pc:sldMk cId="3753798678" sldId="264"/>
            <ac:picMk id="5" creationId="{4BDA3D56-FBC3-D44A-0DD9-2712418B264C}"/>
          </ac:picMkLst>
        </pc:picChg>
        <pc:picChg chg="del">
          <ac:chgData name="Aalok Sharma Kafle" userId="1982edcb-636d-4c7c-a20b-3e5e0a316ac0" providerId="ADAL" clId="{189ABDE1-8A74-4FCB-9943-1A56E9A76CCA}" dt="2023-04-27T13:58:03.812" v="141" actId="478"/>
          <ac:picMkLst>
            <pc:docMk/>
            <pc:sldMk cId="3753798678" sldId="264"/>
            <ac:picMk id="7" creationId="{9DA7D180-1709-D31D-04A0-631CC8AF3C72}"/>
          </ac:picMkLst>
        </pc:picChg>
        <pc:picChg chg="add del mod">
          <ac:chgData name="Aalok Sharma Kafle" userId="1982edcb-636d-4c7c-a20b-3e5e0a316ac0" providerId="ADAL" clId="{189ABDE1-8A74-4FCB-9943-1A56E9A76CCA}" dt="2023-04-27T14:18:23.842" v="211" actId="478"/>
          <ac:picMkLst>
            <pc:docMk/>
            <pc:sldMk cId="3753798678" sldId="264"/>
            <ac:picMk id="8" creationId="{CE0FED9C-0BFB-FCDE-8EC1-70B38A810D53}"/>
          </ac:picMkLst>
        </pc:picChg>
        <pc:picChg chg="add del mod">
          <ac:chgData name="Aalok Sharma Kafle" userId="1982edcb-636d-4c7c-a20b-3e5e0a316ac0" providerId="ADAL" clId="{189ABDE1-8A74-4FCB-9943-1A56E9A76CCA}" dt="2023-04-27T14:19:17.035" v="215" actId="478"/>
          <ac:picMkLst>
            <pc:docMk/>
            <pc:sldMk cId="3753798678" sldId="264"/>
            <ac:picMk id="10" creationId="{C7F853B5-B71E-2D71-AB0F-C49F546CEAE4}"/>
          </ac:picMkLst>
        </pc:picChg>
        <pc:picChg chg="del">
          <ac:chgData name="Aalok Sharma Kafle" userId="1982edcb-636d-4c7c-a20b-3e5e0a316ac0" providerId="ADAL" clId="{189ABDE1-8A74-4FCB-9943-1A56E9A76CCA}" dt="2023-04-27T13:58:04.989" v="142" actId="478"/>
          <ac:picMkLst>
            <pc:docMk/>
            <pc:sldMk cId="3753798678" sldId="264"/>
            <ac:picMk id="11" creationId="{20B34560-64BD-B513-8459-2D3144BC63D8}"/>
          </ac:picMkLst>
        </pc:picChg>
        <pc:picChg chg="del">
          <ac:chgData name="Aalok Sharma Kafle" userId="1982edcb-636d-4c7c-a20b-3e5e0a316ac0" providerId="ADAL" clId="{189ABDE1-8A74-4FCB-9943-1A56E9A76CCA}" dt="2023-04-27T13:58:06.691" v="144" actId="478"/>
          <ac:picMkLst>
            <pc:docMk/>
            <pc:sldMk cId="3753798678" sldId="264"/>
            <ac:picMk id="13" creationId="{3C58D37D-DA4A-1FB0-F390-46DBF89A427D}"/>
          </ac:picMkLst>
        </pc:picChg>
        <pc:picChg chg="add del mod">
          <ac:chgData name="Aalok Sharma Kafle" userId="1982edcb-636d-4c7c-a20b-3e5e0a316ac0" providerId="ADAL" clId="{189ABDE1-8A74-4FCB-9943-1A56E9A76CCA}" dt="2023-04-27T14:19:58.701" v="224" actId="478"/>
          <ac:picMkLst>
            <pc:docMk/>
            <pc:sldMk cId="3753798678" sldId="264"/>
            <ac:picMk id="15" creationId="{3DDA3940-929C-C262-B5CA-BB5432F78171}"/>
          </ac:picMkLst>
        </pc:picChg>
        <pc:picChg chg="add del mod">
          <ac:chgData name="Aalok Sharma Kafle" userId="1982edcb-636d-4c7c-a20b-3e5e0a316ac0" providerId="ADAL" clId="{189ABDE1-8A74-4FCB-9943-1A56E9A76CCA}" dt="2023-04-27T14:20:30.554" v="228" actId="478"/>
          <ac:picMkLst>
            <pc:docMk/>
            <pc:sldMk cId="3753798678" sldId="264"/>
            <ac:picMk id="18" creationId="{D8C75C9A-6BA7-8333-0F94-0A0F64AD4097}"/>
          </ac:picMkLst>
        </pc:picChg>
        <pc:picChg chg="add mod">
          <ac:chgData name="Aalok Sharma Kafle" userId="1982edcb-636d-4c7c-a20b-3e5e0a316ac0" providerId="ADAL" clId="{189ABDE1-8A74-4FCB-9943-1A56E9A76CCA}" dt="2023-04-27T14:18:30.126" v="214" actId="1076"/>
          <ac:picMkLst>
            <pc:docMk/>
            <pc:sldMk cId="3753798678" sldId="264"/>
            <ac:picMk id="24" creationId="{F208A777-2243-CB0A-F1E7-CBFC150353A1}"/>
          </ac:picMkLst>
        </pc:picChg>
        <pc:picChg chg="add mod">
          <ac:chgData name="Aalok Sharma Kafle" userId="1982edcb-636d-4c7c-a20b-3e5e0a316ac0" providerId="ADAL" clId="{189ABDE1-8A74-4FCB-9943-1A56E9A76CCA}" dt="2023-04-27T14:19:24.597" v="218" actId="1076"/>
          <ac:picMkLst>
            <pc:docMk/>
            <pc:sldMk cId="3753798678" sldId="264"/>
            <ac:picMk id="26" creationId="{8C5A056F-B17E-9852-3913-E747FB311712}"/>
          </ac:picMkLst>
        </pc:picChg>
        <pc:picChg chg="add mod">
          <ac:chgData name="Aalok Sharma Kafle" userId="1982edcb-636d-4c7c-a20b-3e5e0a316ac0" providerId="ADAL" clId="{189ABDE1-8A74-4FCB-9943-1A56E9A76CCA}" dt="2023-04-27T14:20:05.759" v="227" actId="1076"/>
          <ac:picMkLst>
            <pc:docMk/>
            <pc:sldMk cId="3753798678" sldId="264"/>
            <ac:picMk id="28" creationId="{2961B82E-06D2-7BF3-D5AC-22A95F84908F}"/>
          </ac:picMkLst>
        </pc:picChg>
        <pc:picChg chg="add mod">
          <ac:chgData name="Aalok Sharma Kafle" userId="1982edcb-636d-4c7c-a20b-3e5e0a316ac0" providerId="ADAL" clId="{189ABDE1-8A74-4FCB-9943-1A56E9A76CCA}" dt="2023-04-27T14:20:39.145" v="231" actId="1076"/>
          <ac:picMkLst>
            <pc:docMk/>
            <pc:sldMk cId="3753798678" sldId="264"/>
            <ac:picMk id="30" creationId="{E1CFC04D-7A88-D384-F3FF-75FE416022A3}"/>
          </ac:picMkLst>
        </pc:picChg>
      </pc:sldChg>
      <pc:sldChg chg="addSp delSp modSp add mod ord">
        <pc:chgData name="Aalok Sharma Kafle" userId="1982edcb-636d-4c7c-a20b-3e5e0a316ac0" providerId="ADAL" clId="{189ABDE1-8A74-4FCB-9943-1A56E9A76CCA}" dt="2023-04-27T14:23:57.779" v="245" actId="20577"/>
        <pc:sldMkLst>
          <pc:docMk/>
          <pc:sldMk cId="740995754" sldId="265"/>
        </pc:sldMkLst>
        <pc:spChg chg="mod">
          <ac:chgData name="Aalok Sharma Kafle" userId="1982edcb-636d-4c7c-a20b-3e5e0a316ac0" providerId="ADAL" clId="{189ABDE1-8A74-4FCB-9943-1A56E9A76CCA}" dt="2023-04-27T14:06:15.368" v="186" actId="20577"/>
          <ac:spMkLst>
            <pc:docMk/>
            <pc:sldMk cId="740995754" sldId="265"/>
            <ac:spMk id="2" creationId="{8D7E064C-CA78-D56A-F7C4-B08DC3DC8178}"/>
          </ac:spMkLst>
        </pc:spChg>
        <pc:spChg chg="mod">
          <ac:chgData name="Aalok Sharma Kafle" userId="1982edcb-636d-4c7c-a20b-3e5e0a316ac0" providerId="ADAL" clId="{189ABDE1-8A74-4FCB-9943-1A56E9A76CCA}" dt="2023-04-27T14:08:41.274" v="196" actId="20577"/>
          <ac:spMkLst>
            <pc:docMk/>
            <pc:sldMk cId="740995754" sldId="265"/>
            <ac:spMk id="3" creationId="{8EDAE918-1424-4494-C1AF-C4FEA57C6B4A}"/>
          </ac:spMkLst>
        </pc:spChg>
        <pc:spChg chg="mod">
          <ac:chgData name="Aalok Sharma Kafle" userId="1982edcb-636d-4c7c-a20b-3e5e0a316ac0" providerId="ADAL" clId="{189ABDE1-8A74-4FCB-9943-1A56E9A76CCA}" dt="2023-04-27T14:23:57.779" v="245" actId="20577"/>
          <ac:spMkLst>
            <pc:docMk/>
            <pc:sldMk cId="740995754" sldId="265"/>
            <ac:spMk id="8" creationId="{85471D67-04FE-02C7-3729-7F6E6B114B00}"/>
          </ac:spMkLst>
        </pc:spChg>
        <pc:picChg chg="del">
          <ac:chgData name="Aalok Sharma Kafle" userId="1982edcb-636d-4c7c-a20b-3e5e0a316ac0" providerId="ADAL" clId="{189ABDE1-8A74-4FCB-9943-1A56E9A76CCA}" dt="2023-04-27T14:21:21.407" v="232" actId="478"/>
          <ac:picMkLst>
            <pc:docMk/>
            <pc:sldMk cId="740995754" sldId="265"/>
            <ac:picMk id="5" creationId="{5F38355F-5451-13D5-B68A-59BDCE7F20BF}"/>
          </ac:picMkLst>
        </pc:picChg>
        <pc:picChg chg="add mod">
          <ac:chgData name="Aalok Sharma Kafle" userId="1982edcb-636d-4c7c-a20b-3e5e0a316ac0" providerId="ADAL" clId="{189ABDE1-8A74-4FCB-9943-1A56E9A76CCA}" dt="2023-04-27T14:22:45.656" v="235" actId="1076"/>
          <ac:picMkLst>
            <pc:docMk/>
            <pc:sldMk cId="740995754" sldId="265"/>
            <ac:picMk id="6" creationId="{F5391807-4BA0-C255-6960-C579C817D05A}"/>
          </ac:picMkLst>
        </pc:picChg>
        <pc:picChg chg="del">
          <ac:chgData name="Aalok Sharma Kafle" userId="1982edcb-636d-4c7c-a20b-3e5e0a316ac0" providerId="ADAL" clId="{189ABDE1-8A74-4FCB-9943-1A56E9A76CCA}" dt="2023-04-27T14:21:21.953" v="233" actId="478"/>
          <ac:picMkLst>
            <pc:docMk/>
            <pc:sldMk cId="740995754" sldId="265"/>
            <ac:picMk id="7" creationId="{09713063-304B-3423-D921-CFF4E6498B0E}"/>
          </ac:picMkLst>
        </pc:picChg>
        <pc:picChg chg="add mod">
          <ac:chgData name="Aalok Sharma Kafle" userId="1982edcb-636d-4c7c-a20b-3e5e0a316ac0" providerId="ADAL" clId="{189ABDE1-8A74-4FCB-9943-1A56E9A76CCA}" dt="2023-04-27T14:23:41.555" v="237" actId="1076"/>
          <ac:picMkLst>
            <pc:docMk/>
            <pc:sldMk cId="740995754" sldId="265"/>
            <ac:picMk id="10" creationId="{F4486C7B-EF5B-8393-550B-1812593A1629}"/>
          </ac:picMkLst>
        </pc:picChg>
      </pc:sldChg>
      <pc:sldChg chg="addSp delSp modSp add mod ord">
        <pc:chgData name="Aalok Sharma Kafle" userId="1982edcb-636d-4c7c-a20b-3e5e0a316ac0" providerId="ADAL" clId="{189ABDE1-8A74-4FCB-9943-1A56E9A76CCA}" dt="2023-04-27T14:27:07.171" v="306" actId="1035"/>
        <pc:sldMkLst>
          <pc:docMk/>
          <pc:sldMk cId="2543232673" sldId="266"/>
        </pc:sldMkLst>
        <pc:spChg chg="mod">
          <ac:chgData name="Aalok Sharma Kafle" userId="1982edcb-636d-4c7c-a20b-3e5e0a316ac0" providerId="ADAL" clId="{189ABDE1-8A74-4FCB-9943-1A56E9A76CCA}" dt="2023-04-27T14:25:21.465" v="266" actId="20577"/>
          <ac:spMkLst>
            <pc:docMk/>
            <pc:sldMk cId="2543232673" sldId="266"/>
            <ac:spMk id="19" creationId="{32C51D01-9B0F-61BF-9718-120F6C7144C6}"/>
          </ac:spMkLst>
        </pc:spChg>
        <pc:spChg chg="mod">
          <ac:chgData name="Aalok Sharma Kafle" userId="1982edcb-636d-4c7c-a20b-3e5e0a316ac0" providerId="ADAL" clId="{189ABDE1-8A74-4FCB-9943-1A56E9A76CCA}" dt="2023-04-27T14:26:47.711" v="281" actId="20577"/>
          <ac:spMkLst>
            <pc:docMk/>
            <pc:sldMk cId="2543232673" sldId="266"/>
            <ac:spMk id="20" creationId="{29789DCD-6B64-837A-8F39-84561D6E27EF}"/>
          </ac:spMkLst>
        </pc:spChg>
        <pc:spChg chg="mod">
          <ac:chgData name="Aalok Sharma Kafle" userId="1982edcb-636d-4c7c-a20b-3e5e0a316ac0" providerId="ADAL" clId="{189ABDE1-8A74-4FCB-9943-1A56E9A76CCA}" dt="2023-04-27T14:27:07.171" v="306" actId="1035"/>
          <ac:spMkLst>
            <pc:docMk/>
            <pc:sldMk cId="2543232673" sldId="266"/>
            <ac:spMk id="22" creationId="{EE0A327B-FC27-16D7-3B7B-C7AE56BF9105}"/>
          </ac:spMkLst>
        </pc:spChg>
        <pc:picChg chg="add mod">
          <ac:chgData name="Aalok Sharma Kafle" userId="1982edcb-636d-4c7c-a20b-3e5e0a316ac0" providerId="ADAL" clId="{189ABDE1-8A74-4FCB-9943-1A56E9A76CCA}" dt="2023-04-27T14:24:27.349" v="255" actId="1076"/>
          <ac:picMkLst>
            <pc:docMk/>
            <pc:sldMk cId="2543232673" sldId="266"/>
            <ac:picMk id="4" creationId="{3FFE8E05-9DD5-DC8B-99AC-2D233D0D9B93}"/>
          </ac:picMkLst>
        </pc:picChg>
        <pc:picChg chg="add mod">
          <ac:chgData name="Aalok Sharma Kafle" userId="1982edcb-636d-4c7c-a20b-3e5e0a316ac0" providerId="ADAL" clId="{189ABDE1-8A74-4FCB-9943-1A56E9A76CCA}" dt="2023-04-27T14:25:11.185" v="258" actId="1076"/>
          <ac:picMkLst>
            <pc:docMk/>
            <pc:sldMk cId="2543232673" sldId="266"/>
            <ac:picMk id="6" creationId="{B854CF7E-713C-754D-D430-4B07DB5ED223}"/>
          </ac:picMkLst>
        </pc:picChg>
        <pc:picChg chg="add mod">
          <ac:chgData name="Aalok Sharma Kafle" userId="1982edcb-636d-4c7c-a20b-3e5e0a316ac0" providerId="ADAL" clId="{189ABDE1-8A74-4FCB-9943-1A56E9A76CCA}" dt="2023-04-27T14:25:45.067" v="269" actId="1076"/>
          <ac:picMkLst>
            <pc:docMk/>
            <pc:sldMk cId="2543232673" sldId="266"/>
            <ac:picMk id="8" creationId="{82F8A06C-2D00-F505-760B-62EC3B046536}"/>
          </ac:picMkLst>
        </pc:picChg>
        <pc:picChg chg="add mod">
          <ac:chgData name="Aalok Sharma Kafle" userId="1982edcb-636d-4c7c-a20b-3e5e0a316ac0" providerId="ADAL" clId="{189ABDE1-8A74-4FCB-9943-1A56E9A76CCA}" dt="2023-04-27T14:26:35.585" v="278" actId="1076"/>
          <ac:picMkLst>
            <pc:docMk/>
            <pc:sldMk cId="2543232673" sldId="266"/>
            <ac:picMk id="10" creationId="{B382B9F0-DF87-2849-8363-152B4723324B}"/>
          </ac:picMkLst>
        </pc:picChg>
        <pc:picChg chg="del mod">
          <ac:chgData name="Aalok Sharma Kafle" userId="1982edcb-636d-4c7c-a20b-3e5e0a316ac0" providerId="ADAL" clId="{189ABDE1-8A74-4FCB-9943-1A56E9A76CCA}" dt="2023-04-27T14:24:17.322" v="250" actId="478"/>
          <ac:picMkLst>
            <pc:docMk/>
            <pc:sldMk cId="2543232673" sldId="266"/>
            <ac:picMk id="24" creationId="{F208A777-2243-CB0A-F1E7-CBFC150353A1}"/>
          </ac:picMkLst>
        </pc:picChg>
        <pc:picChg chg="del">
          <ac:chgData name="Aalok Sharma Kafle" userId="1982edcb-636d-4c7c-a20b-3e5e0a316ac0" providerId="ADAL" clId="{189ABDE1-8A74-4FCB-9943-1A56E9A76CCA}" dt="2023-04-27T14:24:17.827" v="251" actId="478"/>
          <ac:picMkLst>
            <pc:docMk/>
            <pc:sldMk cId="2543232673" sldId="266"/>
            <ac:picMk id="26" creationId="{8C5A056F-B17E-9852-3913-E747FB311712}"/>
          </ac:picMkLst>
        </pc:picChg>
        <pc:picChg chg="del">
          <ac:chgData name="Aalok Sharma Kafle" userId="1982edcb-636d-4c7c-a20b-3e5e0a316ac0" providerId="ADAL" clId="{189ABDE1-8A74-4FCB-9943-1A56E9A76CCA}" dt="2023-04-27T14:25:12.232" v="259" actId="478"/>
          <ac:picMkLst>
            <pc:docMk/>
            <pc:sldMk cId="2543232673" sldId="266"/>
            <ac:picMk id="28" creationId="{2961B82E-06D2-7BF3-D5AC-22A95F84908F}"/>
          </ac:picMkLst>
        </pc:picChg>
        <pc:picChg chg="del mod">
          <ac:chgData name="Aalok Sharma Kafle" userId="1982edcb-636d-4c7c-a20b-3e5e0a316ac0" providerId="ADAL" clId="{189ABDE1-8A74-4FCB-9943-1A56E9A76CCA}" dt="2023-04-27T14:25:12.773" v="261" actId="478"/>
          <ac:picMkLst>
            <pc:docMk/>
            <pc:sldMk cId="2543232673" sldId="266"/>
            <ac:picMk id="30" creationId="{E1CFC04D-7A88-D384-F3FF-75FE416022A3}"/>
          </ac:picMkLst>
        </pc:picChg>
      </pc:sldChg>
      <pc:sldChg chg="modSp new mod">
        <pc:chgData name="Aalok Sharma Kafle" userId="1982edcb-636d-4c7c-a20b-3e5e0a316ac0" providerId="ADAL" clId="{189ABDE1-8A74-4FCB-9943-1A56E9A76CCA}" dt="2023-04-27T14:41:52.978" v="966" actId="2710"/>
        <pc:sldMkLst>
          <pc:docMk/>
          <pc:sldMk cId="2951575221" sldId="267"/>
        </pc:sldMkLst>
        <pc:spChg chg="mod">
          <ac:chgData name="Aalok Sharma Kafle" userId="1982edcb-636d-4c7c-a20b-3e5e0a316ac0" providerId="ADAL" clId="{189ABDE1-8A74-4FCB-9943-1A56E9A76CCA}" dt="2023-04-27T14:27:21.557" v="316" actId="113"/>
          <ac:spMkLst>
            <pc:docMk/>
            <pc:sldMk cId="2951575221" sldId="267"/>
            <ac:spMk id="2" creationId="{08A02EFD-3DE5-CB16-E8AC-CC5E714567E3}"/>
          </ac:spMkLst>
        </pc:spChg>
        <pc:spChg chg="mod">
          <ac:chgData name="Aalok Sharma Kafle" userId="1982edcb-636d-4c7c-a20b-3e5e0a316ac0" providerId="ADAL" clId="{189ABDE1-8A74-4FCB-9943-1A56E9A76CCA}" dt="2023-04-27T14:41:52.978" v="966" actId="2710"/>
          <ac:spMkLst>
            <pc:docMk/>
            <pc:sldMk cId="2951575221" sldId="267"/>
            <ac:spMk id="3" creationId="{5D76CA7E-C005-B383-BBA7-C6E47DAC13FC}"/>
          </ac:spMkLst>
        </pc:spChg>
      </pc:sldChg>
      <pc:sldChg chg="addSp delSp modSp new mod">
        <pc:chgData name="Aalok Sharma Kafle" userId="1982edcb-636d-4c7c-a20b-3e5e0a316ac0" providerId="ADAL" clId="{189ABDE1-8A74-4FCB-9943-1A56E9A76CCA}" dt="2023-04-27T14:39:34.121" v="676" actId="20577"/>
        <pc:sldMkLst>
          <pc:docMk/>
          <pc:sldMk cId="2311680955" sldId="268"/>
        </pc:sldMkLst>
        <pc:spChg chg="mod">
          <ac:chgData name="Aalok Sharma Kafle" userId="1982edcb-636d-4c7c-a20b-3e5e0a316ac0" providerId="ADAL" clId="{189ABDE1-8A74-4FCB-9943-1A56E9A76CCA}" dt="2023-04-27T14:39:34.121" v="676" actId="20577"/>
          <ac:spMkLst>
            <pc:docMk/>
            <pc:sldMk cId="2311680955" sldId="268"/>
            <ac:spMk id="2" creationId="{B8F0AEF4-EBF4-3E63-B775-52C2DBDA1D67}"/>
          </ac:spMkLst>
        </pc:spChg>
        <pc:spChg chg="mod">
          <ac:chgData name="Aalok Sharma Kafle" userId="1982edcb-636d-4c7c-a20b-3e5e0a316ac0" providerId="ADAL" clId="{189ABDE1-8A74-4FCB-9943-1A56E9A76CCA}" dt="2023-04-27T14:37:38.073" v="493" actId="20577"/>
          <ac:spMkLst>
            <pc:docMk/>
            <pc:sldMk cId="2311680955" sldId="268"/>
            <ac:spMk id="3" creationId="{ECD8E7B3-5B4A-4397-0B7A-F881A6E0E283}"/>
          </ac:spMkLst>
        </pc:spChg>
        <pc:picChg chg="add mod">
          <ac:chgData name="Aalok Sharma Kafle" userId="1982edcb-636d-4c7c-a20b-3e5e0a316ac0" providerId="ADAL" clId="{189ABDE1-8A74-4FCB-9943-1A56E9A76CCA}" dt="2023-04-27T14:37:42.080" v="494" actId="1076"/>
          <ac:picMkLst>
            <pc:docMk/>
            <pc:sldMk cId="2311680955" sldId="268"/>
            <ac:picMk id="5" creationId="{9DFCD0D5-DD40-BB0D-44E1-F8091C0558AD}"/>
          </ac:picMkLst>
        </pc:picChg>
        <pc:picChg chg="add del mod">
          <ac:chgData name="Aalok Sharma Kafle" userId="1982edcb-636d-4c7c-a20b-3e5e0a316ac0" providerId="ADAL" clId="{189ABDE1-8A74-4FCB-9943-1A56E9A76CCA}" dt="2023-04-27T14:36:46.918" v="350" actId="478"/>
          <ac:picMkLst>
            <pc:docMk/>
            <pc:sldMk cId="2311680955" sldId="268"/>
            <ac:picMk id="7" creationId="{B804497C-22A2-CABD-06D4-F0B720AD6612}"/>
          </ac:picMkLst>
        </pc:picChg>
      </pc:sldChg>
      <pc:sldChg chg="delSp add del mod">
        <pc:chgData name="Aalok Sharma Kafle" userId="1982edcb-636d-4c7c-a20b-3e5e0a316ac0" providerId="ADAL" clId="{189ABDE1-8A74-4FCB-9943-1A56E9A76CCA}" dt="2023-04-27T14:39:38.629" v="678" actId="2696"/>
        <pc:sldMkLst>
          <pc:docMk/>
          <pc:sldMk cId="3824240399" sldId="269"/>
        </pc:sldMkLst>
        <pc:picChg chg="del">
          <ac:chgData name="Aalok Sharma Kafle" userId="1982edcb-636d-4c7c-a20b-3e5e0a316ac0" providerId="ADAL" clId="{189ABDE1-8A74-4FCB-9943-1A56E9A76CCA}" dt="2023-04-27T14:37:49.472" v="496" actId="21"/>
          <ac:picMkLst>
            <pc:docMk/>
            <pc:sldMk cId="3824240399" sldId="269"/>
            <ac:picMk id="7" creationId="{B804497C-22A2-CABD-06D4-F0B720AD6612}"/>
          </ac:picMkLst>
        </pc:picChg>
      </pc:sldChg>
      <pc:sldChg chg="addSp delSp modSp add mod">
        <pc:chgData name="Aalok Sharma Kafle" userId="1982edcb-636d-4c7c-a20b-3e5e0a316ac0" providerId="ADAL" clId="{189ABDE1-8A74-4FCB-9943-1A56E9A76CCA}" dt="2023-04-27T14:39:36.725" v="677" actId="20577"/>
        <pc:sldMkLst>
          <pc:docMk/>
          <pc:sldMk cId="3861284440" sldId="270"/>
        </pc:sldMkLst>
        <pc:spChg chg="mod">
          <ac:chgData name="Aalok Sharma Kafle" userId="1982edcb-636d-4c7c-a20b-3e5e0a316ac0" providerId="ADAL" clId="{189ABDE1-8A74-4FCB-9943-1A56E9A76CCA}" dt="2023-04-27T14:39:36.725" v="677" actId="20577"/>
          <ac:spMkLst>
            <pc:docMk/>
            <pc:sldMk cId="3861284440" sldId="270"/>
            <ac:spMk id="2" creationId="{B8F0AEF4-EBF4-3E63-B775-52C2DBDA1D67}"/>
          </ac:spMkLst>
        </pc:spChg>
        <pc:spChg chg="mod">
          <ac:chgData name="Aalok Sharma Kafle" userId="1982edcb-636d-4c7c-a20b-3e5e0a316ac0" providerId="ADAL" clId="{189ABDE1-8A74-4FCB-9943-1A56E9A76CCA}" dt="2023-04-27T14:38:27.189" v="549" actId="20577"/>
          <ac:spMkLst>
            <pc:docMk/>
            <pc:sldMk cId="3861284440" sldId="270"/>
            <ac:spMk id="3" creationId="{ECD8E7B3-5B4A-4397-0B7A-F881A6E0E283}"/>
          </ac:spMkLst>
        </pc:spChg>
        <pc:picChg chg="add mod">
          <ac:chgData name="Aalok Sharma Kafle" userId="1982edcb-636d-4c7c-a20b-3e5e0a316ac0" providerId="ADAL" clId="{189ABDE1-8A74-4FCB-9943-1A56E9A76CCA}" dt="2023-04-27T14:38:19.731" v="529" actId="1076"/>
          <ac:picMkLst>
            <pc:docMk/>
            <pc:sldMk cId="3861284440" sldId="270"/>
            <ac:picMk id="4" creationId="{B0AB857D-12A8-2E07-0431-86EC3C25A92E}"/>
          </ac:picMkLst>
        </pc:picChg>
        <pc:picChg chg="del">
          <ac:chgData name="Aalok Sharma Kafle" userId="1982edcb-636d-4c7c-a20b-3e5e0a316ac0" providerId="ADAL" clId="{189ABDE1-8A74-4FCB-9943-1A56E9A76CCA}" dt="2023-04-27T14:37:52.829" v="497" actId="478"/>
          <ac:picMkLst>
            <pc:docMk/>
            <pc:sldMk cId="3861284440" sldId="270"/>
            <ac:picMk id="5" creationId="{9DFCD0D5-DD40-BB0D-44E1-F8091C0558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6D5E-7982-492B-9A93-99EFC930F2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C449D-79C5-46EB-AD59-33690D81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874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C449D-79C5-46EB-AD59-33690D812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train/validation/test data must be split in such a way as to respect the temporal ordering and the model is never trained on data from the future and only tested on data from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C449D-79C5-46EB-AD59-33690D812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5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799F799-C83E-F8CD-D90E-C17988F97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85FA7-DFBA-7686-0174-1D1D1E5C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BD93-C40A-21F6-A1CB-D1D037A38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Aalok Sharma Kafle</a:t>
            </a:r>
          </a:p>
        </p:txBody>
      </p:sp>
    </p:spTree>
    <p:extLst>
      <p:ext uri="{BB962C8B-B14F-4D97-AF65-F5344CB8AC3E}">
        <p14:creationId xmlns:p14="http://schemas.microsoft.com/office/powerpoint/2010/main" val="325662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064C-CA78-D56A-F7C4-B08DC3D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3" y="123324"/>
            <a:ext cx="10515600" cy="111681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San Marcos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E918-1424-4494-C1AF-C4FEA57C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33" y="1371599"/>
            <a:ext cx="10515600" cy="4114801"/>
          </a:xfrm>
        </p:spPr>
        <p:txBody>
          <a:bodyPr/>
          <a:lstStyle/>
          <a:p>
            <a:r>
              <a:rPr lang="en-US" dirty="0"/>
              <a:t>1956-05-26 to 2023-04-10</a:t>
            </a:r>
          </a:p>
          <a:p>
            <a:r>
              <a:rPr lang="en-US" dirty="0"/>
              <a:t>80-10-10 Train-Validation-Test Split.</a:t>
            </a:r>
          </a:p>
          <a:p>
            <a:r>
              <a:rPr lang="en-US" dirty="0"/>
              <a:t>Same 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1D67-04FE-02C7-3729-7F6E6B114B00}"/>
              </a:ext>
            </a:extLst>
          </p:cNvPr>
          <p:cNvSpPr txBox="1"/>
          <p:nvPr/>
        </p:nvSpPr>
        <p:spPr>
          <a:xfrm>
            <a:off x="8297644" y="4406014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RMSE = 8.476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91807-4BA0-C255-6960-C579C817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57" y="3075500"/>
            <a:ext cx="4939682" cy="332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86C7B-EF5B-8393-550B-1812593A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75" y="947566"/>
            <a:ext cx="4939682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2CD4-80B5-E48C-36F2-B9022B05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37" y="26584"/>
            <a:ext cx="3996931" cy="111681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Validation Data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16A618-5E65-44C4-DA04-7D0ECFE95AEC}"/>
              </a:ext>
            </a:extLst>
          </p:cNvPr>
          <p:cNvSpPr txBox="1">
            <a:spLocks/>
          </p:cNvSpPr>
          <p:nvPr/>
        </p:nvSpPr>
        <p:spPr>
          <a:xfrm>
            <a:off x="7254306" y="-4179"/>
            <a:ext cx="3996931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Garamond" panose="02020404030301010803" pitchFamily="18" charset="0"/>
              </a:rPr>
              <a:t>Testing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2CBD-FA26-B3D0-B947-902049277566}"/>
              </a:ext>
            </a:extLst>
          </p:cNvPr>
          <p:cNvCxnSpPr>
            <a:cxnSpLocks/>
          </p:cNvCxnSpPr>
          <p:nvPr/>
        </p:nvCxnSpPr>
        <p:spPr>
          <a:xfrm>
            <a:off x="5953328" y="0"/>
            <a:ext cx="0" cy="685800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C51D01-9B0F-61BF-9718-120F6C7144C6}"/>
              </a:ext>
            </a:extLst>
          </p:cNvPr>
          <p:cNvSpPr txBox="1"/>
          <p:nvPr/>
        </p:nvSpPr>
        <p:spPr>
          <a:xfrm>
            <a:off x="1863283" y="958729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6.498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89DCD-6B64-837A-8F39-84561D6E27EF}"/>
              </a:ext>
            </a:extLst>
          </p:cNvPr>
          <p:cNvSpPr txBox="1"/>
          <p:nvPr/>
        </p:nvSpPr>
        <p:spPr>
          <a:xfrm>
            <a:off x="8469548" y="958729"/>
            <a:ext cx="2250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5.577</a:t>
            </a:r>
          </a:p>
          <a:p>
            <a:r>
              <a:rPr lang="en-US" b="1" dirty="0"/>
              <a:t>577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A327B-FC27-16D7-3B7B-C7AE56BF9105}"/>
              </a:ext>
            </a:extLst>
          </p:cNvPr>
          <p:cNvSpPr txBox="1"/>
          <p:nvPr/>
        </p:nvSpPr>
        <p:spPr>
          <a:xfrm>
            <a:off x="4708188" y="-23634"/>
            <a:ext cx="223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San Marcos Springs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8E05-9DD5-DC8B-99AC-2D233D0D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85" y="1328060"/>
            <a:ext cx="3533404" cy="237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4CF7E-713C-754D-D430-4B07DB5E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" y="4182981"/>
            <a:ext cx="3533404" cy="237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8A06C-2D00-F505-760B-62EC3B046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84" y="1328059"/>
            <a:ext cx="3533405" cy="2379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2B9F0-DF87-2849-8363-152B4723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082" y="4113447"/>
            <a:ext cx="3533407" cy="23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EF4-EBF4-3E63-B775-52C2DBDA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Exogenous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E7B3-5B4A-4397-0B7A-F881A6E0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variables are Temperature and Rolling-Sum of Precipitation</a:t>
            </a:r>
          </a:p>
          <a:p>
            <a:r>
              <a:rPr lang="en-US" dirty="0"/>
              <a:t>5 Lags of each variable</a:t>
            </a:r>
          </a:p>
          <a:p>
            <a:r>
              <a:rPr lang="en-US" dirty="0"/>
              <a:t>Other Model Architecture are same.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CD0D5-DD40-BB0D-44E1-F8091C05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04" y="2848989"/>
            <a:ext cx="496507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EF4-EBF4-3E63-B775-52C2DBDA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Exogenous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E7B3-5B4A-4397-0B7A-F881A6E0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variables are Temperature and Rolling-Sum of Precipitation and </a:t>
            </a:r>
            <a:r>
              <a:rPr lang="en-US" b="1" dirty="0"/>
              <a:t>Water Level Elevation.</a:t>
            </a:r>
          </a:p>
          <a:p>
            <a:r>
              <a:rPr lang="en-US" dirty="0"/>
              <a:t>5 Lags of each variable</a:t>
            </a:r>
          </a:p>
          <a:p>
            <a:r>
              <a:rPr lang="en-US" dirty="0"/>
              <a:t>Other Model Architecture are same.</a:t>
            </a:r>
          </a:p>
          <a:p>
            <a:r>
              <a:rPr lang="en-US" dirty="0"/>
              <a:t>Captures the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B857D-12A8-2E07-0431-86EC3C25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18" y="2862636"/>
            <a:ext cx="4925356" cy="31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2EFD-3DE5-CB16-E8AC-CC5E7145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CA7E-C005-B383-BBA7-C6E47DAC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7601"/>
            <a:ext cx="10735101" cy="41148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of LSTM model with Sequential TensorFlow requires specific format of Train/Test Data.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the lagging input of same variable, LSTM model doesn’t perform well.</a:t>
            </a:r>
          </a:p>
          <a:p>
            <a:pPr>
              <a:lnSpc>
                <a:spcPct val="200000"/>
              </a:lnSpc>
            </a:pPr>
            <a:r>
              <a:rPr lang="en-US" dirty="0"/>
              <a:t>Endogenous Mode’s Predicted-Actual plot very close to x=y line for all data splits.</a:t>
            </a:r>
          </a:p>
          <a:p>
            <a:pPr>
              <a:lnSpc>
                <a:spcPct val="200000"/>
              </a:lnSpc>
            </a:pPr>
            <a:r>
              <a:rPr lang="en-US" dirty="0"/>
              <a:t>Exogenous with ‘Water Level Elevation’ as input variable able to capture the trend.</a:t>
            </a:r>
          </a:p>
        </p:txBody>
      </p:sp>
    </p:spTree>
    <p:extLst>
      <p:ext uri="{BB962C8B-B14F-4D97-AF65-F5344CB8AC3E}">
        <p14:creationId xmlns:p14="http://schemas.microsoft.com/office/powerpoint/2010/main" val="29515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2EA-EC9D-679D-89EF-C6FD8B6B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66" y="75191"/>
            <a:ext cx="2376694" cy="111681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J-17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7674B-E0AF-BD5C-AF85-0F425F660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615" y="1490760"/>
            <a:ext cx="8732769" cy="48980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6EFB0D-111E-3677-24E0-B4654BB4CDDC}"/>
              </a:ext>
            </a:extLst>
          </p:cNvPr>
          <p:cNvSpPr txBox="1">
            <a:spLocks/>
          </p:cNvSpPr>
          <p:nvPr/>
        </p:nvSpPr>
        <p:spPr>
          <a:xfrm>
            <a:off x="6556702" y="417894"/>
            <a:ext cx="3874480" cy="97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Latitude 	29.4792893</a:t>
            </a:r>
          </a:p>
          <a:p>
            <a:r>
              <a:rPr lang="en-US" dirty="0"/>
              <a:t>Longitude 	-98.4324544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194E4-C2B0-9A72-EDBE-676806E9009F}"/>
              </a:ext>
            </a:extLst>
          </p:cNvPr>
          <p:cNvSpPr txBox="1"/>
          <p:nvPr/>
        </p:nvSpPr>
        <p:spPr>
          <a:xfrm>
            <a:off x="3047325" y="641347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 of the Image is Google Maps </a:t>
            </a:r>
            <a:r>
              <a:rPr lang="en-US" dirty="0" err="1"/>
              <a:t>StreetView</a:t>
            </a:r>
            <a:r>
              <a:rPr lang="en-US" dirty="0"/>
              <a:t> @2023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FBAF0-1E25-19E4-AA74-DD0CB034C8A9}"/>
              </a:ext>
            </a:extLst>
          </p:cNvPr>
          <p:cNvSpPr txBox="1"/>
          <p:nvPr/>
        </p:nvSpPr>
        <p:spPr>
          <a:xfrm>
            <a:off x="1653703" y="121683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https://www.edwardsaquifer.org/science-maps/aquifer-data/historical-data/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9AED17-A3D5-E53E-AF3F-4ADCF8F06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86" y="1504109"/>
            <a:ext cx="2865296" cy="19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2B0-6320-C35A-0433-14D3FC6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Long Short-Term Memory (LSTM)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BE35-2729-B4C1-6F81-7EFB820E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 able to handle sequence of occurrence. </a:t>
            </a:r>
          </a:p>
          <a:p>
            <a:r>
              <a:rPr lang="en-US" dirty="0"/>
              <a:t>Can capture pattern in time series data.</a:t>
            </a:r>
          </a:p>
          <a:p>
            <a:pPr lvl="1"/>
            <a:r>
              <a:rPr lang="en-US" dirty="0"/>
              <a:t>Make Prediction for future trend.</a:t>
            </a:r>
          </a:p>
          <a:p>
            <a:r>
              <a:rPr lang="en-US" dirty="0"/>
              <a:t>Long term memory</a:t>
            </a:r>
          </a:p>
          <a:p>
            <a:pPr lvl="1"/>
            <a:r>
              <a:rPr lang="en-US" dirty="0"/>
              <a:t>Conveyor Belt where information can be added or removed over time</a:t>
            </a:r>
          </a:p>
          <a:p>
            <a:r>
              <a:rPr lang="en-US" dirty="0"/>
              <a:t>Short-term Memory</a:t>
            </a:r>
          </a:p>
          <a:p>
            <a:pPr lvl="1"/>
            <a:r>
              <a:rPr lang="en-US" dirty="0"/>
              <a:t>Working Memory updated very frequently</a:t>
            </a:r>
          </a:p>
          <a:p>
            <a:r>
              <a:rPr lang="en-US" dirty="0"/>
              <a:t>No. of neuron time-lagged-inputs controls the short-term memory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5515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50B2-AF87-67F3-BAF1-4719B52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Temporally Ordered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B38A-FDA5-C151-6EE3-CD28BD54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Train, Validation and Test Split.</a:t>
            </a:r>
          </a:p>
          <a:p>
            <a:r>
              <a:rPr lang="en-US" dirty="0"/>
              <a:t>Split maintains the temporal ordering </a:t>
            </a:r>
          </a:p>
          <a:p>
            <a:r>
              <a:rPr lang="en-US" dirty="0"/>
              <a:t>Model is never trained on data from the future.</a:t>
            </a:r>
          </a:p>
          <a:p>
            <a:r>
              <a:rPr lang="en-US" dirty="0"/>
              <a:t>Model is only tested on data from the future.</a:t>
            </a:r>
          </a:p>
          <a:p>
            <a:r>
              <a:rPr lang="en-US" dirty="0"/>
              <a:t>Training Data: </a:t>
            </a:r>
            <a:r>
              <a:rPr lang="en-US" b="1" dirty="0"/>
              <a:t>80%</a:t>
            </a:r>
            <a:r>
              <a:rPr lang="en-US" dirty="0"/>
              <a:t> Data (1932 - 11 - 12 to 2004 - 11 -13)</a:t>
            </a:r>
          </a:p>
          <a:p>
            <a:r>
              <a:rPr lang="en-US" dirty="0"/>
              <a:t>Validation Data: </a:t>
            </a:r>
            <a:r>
              <a:rPr lang="en-US" b="1" dirty="0"/>
              <a:t>10%</a:t>
            </a:r>
            <a:r>
              <a:rPr lang="en-US" dirty="0"/>
              <a:t> Data (2004 - 11 -13  to 2014 - 02 - 14)</a:t>
            </a:r>
          </a:p>
          <a:p>
            <a:r>
              <a:rPr lang="en-US" dirty="0"/>
              <a:t>Testing Split: 1</a:t>
            </a:r>
            <a:r>
              <a:rPr lang="en-US" b="1" dirty="0"/>
              <a:t>0%</a:t>
            </a:r>
            <a:r>
              <a:rPr lang="en-US" dirty="0"/>
              <a:t> Data (2014 - 02 - 14 to 2023 - 03 - 02)</a:t>
            </a:r>
          </a:p>
        </p:txBody>
      </p:sp>
    </p:spTree>
    <p:extLst>
      <p:ext uri="{BB962C8B-B14F-4D97-AF65-F5344CB8AC3E}">
        <p14:creationId xmlns:p14="http://schemas.microsoft.com/office/powerpoint/2010/main" val="342178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8717-3890-AC3D-2D83-9A85C81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808C-B7A9-DD48-E7BE-6C343D5B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Endogenous Model </a:t>
            </a:r>
            <a:r>
              <a:rPr lang="en-US" dirty="0"/>
              <a:t>- Only considers past values of same variable as input.</a:t>
            </a:r>
          </a:p>
          <a:p>
            <a:pPr lvl="1"/>
            <a:r>
              <a:rPr lang="en-US" dirty="0"/>
              <a:t>10 day rolling average is used.</a:t>
            </a:r>
          </a:p>
          <a:p>
            <a:pPr lvl="1"/>
            <a:r>
              <a:rPr lang="en-US" dirty="0"/>
              <a:t>No external variables.</a:t>
            </a:r>
          </a:p>
          <a:p>
            <a:r>
              <a:rPr lang="en-US" dirty="0"/>
              <a:t>Input Layer set as number of lag values sent (i.e.. 5)</a:t>
            </a:r>
          </a:p>
          <a:p>
            <a:r>
              <a:rPr lang="en-US" dirty="0"/>
              <a:t>1 LSTM model with 128 neurons.</a:t>
            </a:r>
          </a:p>
          <a:p>
            <a:r>
              <a:rPr lang="en-US" dirty="0"/>
              <a:t>Dense Layer with 8 neuron and </a:t>
            </a:r>
            <a:r>
              <a:rPr lang="en-US" i="1" dirty="0"/>
              <a:t>RELU</a:t>
            </a:r>
            <a:r>
              <a:rPr lang="en-US" dirty="0"/>
              <a:t> activation function.</a:t>
            </a:r>
          </a:p>
          <a:p>
            <a:r>
              <a:rPr lang="en-US" dirty="0"/>
              <a:t>1 neuron output layer.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6626-087F-8E66-9A3D-7F90057C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7" y="4989408"/>
            <a:ext cx="6114440" cy="14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0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12C4-1D4C-4219-D499-CFBA100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75"/>
            <a:ext cx="10515600" cy="6501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Results – Training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8CB-F66F-C76E-AE73-B148B7AB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2163" y="3920553"/>
            <a:ext cx="5053968" cy="332698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9C3512-D1F8-D340-1485-042C63CE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3" y="188406"/>
            <a:ext cx="5053968" cy="340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53A40-E221-364F-B5BC-A030C363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2" y="2062507"/>
            <a:ext cx="4939682" cy="3326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48E2D-E036-5D21-E9B0-E3AC716DE603}"/>
              </a:ext>
            </a:extLst>
          </p:cNvPr>
          <p:cNvSpPr txBox="1"/>
          <p:nvPr/>
        </p:nvSpPr>
        <p:spPr>
          <a:xfrm>
            <a:off x="1180289" y="5584045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1.467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2CD4-80B5-E48C-36F2-B9022B05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37" y="26584"/>
            <a:ext cx="3996931" cy="111681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Validation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A3D56-FBC3-D44A-0DD9-2712418B2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20" y="1407371"/>
            <a:ext cx="3654513" cy="2411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7D180-1709-D31D-04A0-631CC8AF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0" y="4083141"/>
            <a:ext cx="3654513" cy="2461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34560-64BD-B513-8459-2D3144BC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768" y="1376608"/>
            <a:ext cx="3572009" cy="244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8D37D-DA4A-1FB0-F390-46DBF89A4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516" y="4083141"/>
            <a:ext cx="3654512" cy="24613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616A618-5E65-44C4-DA04-7D0ECFE95AEC}"/>
              </a:ext>
            </a:extLst>
          </p:cNvPr>
          <p:cNvSpPr txBox="1">
            <a:spLocks/>
          </p:cNvSpPr>
          <p:nvPr/>
        </p:nvSpPr>
        <p:spPr>
          <a:xfrm>
            <a:off x="7254306" y="-4179"/>
            <a:ext cx="3996931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Garamond" panose="02020404030301010803" pitchFamily="18" charset="0"/>
              </a:rPr>
              <a:t>Testing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2CBD-FA26-B3D0-B947-902049277566}"/>
              </a:ext>
            </a:extLst>
          </p:cNvPr>
          <p:cNvCxnSpPr>
            <a:cxnSpLocks/>
          </p:cNvCxnSpPr>
          <p:nvPr/>
        </p:nvCxnSpPr>
        <p:spPr>
          <a:xfrm>
            <a:off x="5953328" y="0"/>
            <a:ext cx="0" cy="685800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C51D01-9B0F-61BF-9718-120F6C7144C6}"/>
              </a:ext>
            </a:extLst>
          </p:cNvPr>
          <p:cNvSpPr txBox="1"/>
          <p:nvPr/>
        </p:nvSpPr>
        <p:spPr>
          <a:xfrm>
            <a:off x="1863283" y="958729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1.553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89DCD-6B64-837A-8F39-84561D6E27EF}"/>
              </a:ext>
            </a:extLst>
          </p:cNvPr>
          <p:cNvSpPr txBox="1"/>
          <p:nvPr/>
        </p:nvSpPr>
        <p:spPr>
          <a:xfrm>
            <a:off x="8469548" y="958729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1.663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064C-CA78-D56A-F7C4-B08DC3D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3" y="123324"/>
            <a:ext cx="10515600" cy="111681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Comal Springs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E918-1424-4494-C1AF-C4FEA57C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33" y="1371599"/>
            <a:ext cx="10515600" cy="4114801"/>
          </a:xfrm>
        </p:spPr>
        <p:txBody>
          <a:bodyPr/>
          <a:lstStyle/>
          <a:p>
            <a:r>
              <a:rPr lang="en-US" dirty="0"/>
              <a:t>1927-12-19 to 2023-04-16</a:t>
            </a:r>
          </a:p>
          <a:p>
            <a:r>
              <a:rPr lang="en-US" dirty="0"/>
              <a:t>80-10-10 Train-Validation-Test Split.</a:t>
            </a:r>
          </a:p>
          <a:p>
            <a:r>
              <a:rPr lang="en-US" dirty="0"/>
              <a:t>Same 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1D67-04FE-02C7-3729-7F6E6B114B00}"/>
              </a:ext>
            </a:extLst>
          </p:cNvPr>
          <p:cNvSpPr txBox="1"/>
          <p:nvPr/>
        </p:nvSpPr>
        <p:spPr>
          <a:xfrm>
            <a:off x="8167942" y="4945922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11.218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C4FFF-9446-46C6-2814-7BB36B59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80" y="3185746"/>
            <a:ext cx="4939682" cy="3326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5ADD1B-2724-50E3-FE18-6E4A9E94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71" y="1655165"/>
            <a:ext cx="4690705" cy="31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2CD4-80B5-E48C-36F2-B9022B05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37" y="26584"/>
            <a:ext cx="3996931" cy="111681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Validation Data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16A618-5E65-44C4-DA04-7D0ECFE95AEC}"/>
              </a:ext>
            </a:extLst>
          </p:cNvPr>
          <p:cNvSpPr txBox="1">
            <a:spLocks/>
          </p:cNvSpPr>
          <p:nvPr/>
        </p:nvSpPr>
        <p:spPr>
          <a:xfrm>
            <a:off x="7254306" y="-4179"/>
            <a:ext cx="3996931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Garamond" panose="02020404030301010803" pitchFamily="18" charset="0"/>
              </a:rPr>
              <a:t>Testing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2CBD-FA26-B3D0-B947-902049277566}"/>
              </a:ext>
            </a:extLst>
          </p:cNvPr>
          <p:cNvCxnSpPr>
            <a:cxnSpLocks/>
          </p:cNvCxnSpPr>
          <p:nvPr/>
        </p:nvCxnSpPr>
        <p:spPr>
          <a:xfrm>
            <a:off x="5953328" y="0"/>
            <a:ext cx="0" cy="685800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C51D01-9B0F-61BF-9718-120F6C7144C6}"/>
              </a:ext>
            </a:extLst>
          </p:cNvPr>
          <p:cNvSpPr txBox="1"/>
          <p:nvPr/>
        </p:nvSpPr>
        <p:spPr>
          <a:xfrm>
            <a:off x="1863283" y="958729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8.921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89DCD-6B64-837A-8F39-84561D6E27EF}"/>
              </a:ext>
            </a:extLst>
          </p:cNvPr>
          <p:cNvSpPr txBox="1"/>
          <p:nvPr/>
        </p:nvSpPr>
        <p:spPr>
          <a:xfrm>
            <a:off x="8469548" y="958729"/>
            <a:ext cx="225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= 10.56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A327B-FC27-16D7-3B7B-C7AE56BF9105}"/>
              </a:ext>
            </a:extLst>
          </p:cNvPr>
          <p:cNvSpPr txBox="1"/>
          <p:nvPr/>
        </p:nvSpPr>
        <p:spPr>
          <a:xfrm>
            <a:off x="5205011" y="26584"/>
            <a:ext cx="171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Comal Springs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08A777-2243-CB0A-F1E7-CBFC1503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1" y="1485106"/>
            <a:ext cx="3533401" cy="23798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5A056F-B17E-9852-3913-E747FB31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0" y="4182982"/>
            <a:ext cx="3533401" cy="23798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961B82E-06D2-7BF3-D5AC-22A95F84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068" y="1328061"/>
            <a:ext cx="3533402" cy="23798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CFC04D-7A88-D384-F3FF-75FE41602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15" y="4182982"/>
            <a:ext cx="3533403" cy="23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6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493</Words>
  <Application>Microsoft Office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Felix Titling</vt:lpstr>
      <vt:lpstr>Garamond</vt:lpstr>
      <vt:lpstr>Goudy Old Style</vt:lpstr>
      <vt:lpstr>ArchwayVTI</vt:lpstr>
      <vt:lpstr>Time Series Forecasting</vt:lpstr>
      <vt:lpstr>J-17 Well</vt:lpstr>
      <vt:lpstr>Long Short-Term Memory (LSTM) Network</vt:lpstr>
      <vt:lpstr>Temporally Ordered Splitting</vt:lpstr>
      <vt:lpstr>Model Architecture</vt:lpstr>
      <vt:lpstr>Results – Training Data</vt:lpstr>
      <vt:lpstr>Validation Data</vt:lpstr>
      <vt:lpstr>Comal Springs Flow</vt:lpstr>
      <vt:lpstr>Validation Data</vt:lpstr>
      <vt:lpstr>San Marcos Flow</vt:lpstr>
      <vt:lpstr>Validation Data</vt:lpstr>
      <vt:lpstr>Exogenous Model</vt:lpstr>
      <vt:lpstr>Exogenous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Aalok Sharma Kafle</dc:creator>
  <cp:lastModifiedBy>Aalok Sharma Kafle</cp:lastModifiedBy>
  <cp:revision>1</cp:revision>
  <dcterms:created xsi:type="dcterms:W3CDTF">2023-04-25T15:18:26Z</dcterms:created>
  <dcterms:modified xsi:type="dcterms:W3CDTF">2023-04-27T15:10:08Z</dcterms:modified>
</cp:coreProperties>
</file>