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9.png" ContentType="image/png"/>
  <Override PartName="/ppt/media/image10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754880" y="2282760"/>
            <a:ext cx="5938200" cy="18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Trolley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Parts manufacturing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890720" y="2676960"/>
            <a:ext cx="2720160" cy="21902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1890720" y="665280"/>
            <a:ext cx="2720160" cy="201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82880" y="236160"/>
            <a:ext cx="2027880" cy="186696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5486400" y="5394960"/>
            <a:ext cx="45666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Source model for all: “30x30 profile” / 30x30 profiles.FCStd</a:t>
            </a:r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81" name="Table 2"/>
          <p:cNvGraphicFramePr/>
          <p:nvPr/>
        </p:nvGraphicFramePr>
        <p:xfrm>
          <a:off x="191520" y="2427840"/>
          <a:ext cx="9783000" cy="2464560"/>
        </p:xfrm>
        <a:graphic>
          <a:graphicData uri="http://schemas.openxmlformats.org/drawingml/2006/table">
            <a:tbl>
              <a:tblPr/>
              <a:tblGrid>
                <a:gridCol w="913680"/>
                <a:gridCol w="3768480"/>
                <a:gridCol w="5101200"/>
              </a:tblGrid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P0156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30x30_109 mm profile flat cut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Units: 4, Assembly: Base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P0171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30x30_339mm profile flat cut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Units: 2, Assembly: Base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P0176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31x30_400mm profile flat cut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Units: 1+1, Assembly: Leg-Right, Leg-Left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P0177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32x30_271mm profile flat cut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Units: 2+2, Assembly: Leg-Right, Leg-Left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P0175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30x30_60mm profile flat cut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Units: 1+1, Assembly: LegSupport-Right / Left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P0178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30x30_70mm profile flat cut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Units: 2+2, Assembly: LegSupport-Right / Left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82" name="CustomShape 3"/>
          <p:cNvSpPr/>
          <p:nvPr/>
        </p:nvSpPr>
        <p:spPr>
          <a:xfrm>
            <a:off x="4480560" y="365760"/>
            <a:ext cx="53650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9211e"/>
                </a:solidFill>
                <a:latin typeface="Arial"/>
                <a:ea typeface="DejaVu Sans"/>
              </a:rPr>
              <a:t>NOTE P176: In the each unit make two 8,2mm hole at 20mm from edge for caster wheels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Table 1"/>
          <p:cNvGraphicFramePr/>
          <p:nvPr/>
        </p:nvGraphicFramePr>
        <p:xfrm>
          <a:off x="1094760" y="3075840"/>
          <a:ext cx="5339880" cy="347400"/>
        </p:xfrm>
        <a:graphic>
          <a:graphicData uri="http://schemas.openxmlformats.org/drawingml/2006/table">
            <a:tbl>
              <a:tblPr/>
              <a:tblGrid>
                <a:gridCol w="1675800"/>
                <a:gridCol w="3664440"/>
              </a:tblGrid>
              <a:tr h="3477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P0160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30x30 204mm profile 22,5deg cut 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74320" y="362160"/>
            <a:ext cx="6457680" cy="1740960"/>
          </a:xfrm>
          <a:prstGeom prst="rect">
            <a:avLst/>
          </a:prstGeom>
          <a:ln>
            <a:noFill/>
          </a:ln>
        </p:spPr>
      </p:pic>
      <p:graphicFrame>
        <p:nvGraphicFramePr>
          <p:cNvPr id="85" name="Table 2"/>
          <p:cNvGraphicFramePr/>
          <p:nvPr/>
        </p:nvGraphicFramePr>
        <p:xfrm>
          <a:off x="1046880" y="4102200"/>
          <a:ext cx="5371560" cy="353160"/>
        </p:xfrm>
        <a:graphic>
          <a:graphicData uri="http://schemas.openxmlformats.org/drawingml/2006/table">
            <a:tbl>
              <a:tblPr/>
              <a:tblGrid>
                <a:gridCol w="1702080"/>
                <a:gridCol w="3669840"/>
              </a:tblGrid>
              <a:tr h="3535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P0165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30x30 138mm profile 22,5deg cut 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86" name="CustomShape 3"/>
          <p:cNvSpPr/>
          <p:nvPr/>
        </p:nvSpPr>
        <p:spPr>
          <a:xfrm>
            <a:off x="6553440" y="2699280"/>
            <a:ext cx="312912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Length long side: 204mm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Cut angle: 22,5deg both sides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Units: 4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Assembly: Base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6553440" y="3701520"/>
            <a:ext cx="312912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Length long side: 138mm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Cut angle: 22,5deg both sides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Units: 4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Assembly: Base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5486400" y="5394960"/>
            <a:ext cx="45666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Source model for all: “30x30 profile” / 30x30 profiles.FCStd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9" name="Line 6"/>
          <p:cNvSpPr/>
          <p:nvPr/>
        </p:nvSpPr>
        <p:spPr>
          <a:xfrm>
            <a:off x="6553440" y="2790720"/>
            <a:ext cx="0" cy="6400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7"/>
          <p:cNvSpPr/>
          <p:nvPr/>
        </p:nvSpPr>
        <p:spPr>
          <a:xfrm>
            <a:off x="6553440" y="3796560"/>
            <a:ext cx="0" cy="6400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101480" y="5394240"/>
            <a:ext cx="5951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Source model: “Anchorage Set” / Trolley v1.3.FCStd</a:t>
            </a:r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92" name="Table 2"/>
          <p:cNvGraphicFramePr/>
          <p:nvPr/>
        </p:nvGraphicFramePr>
        <p:xfrm>
          <a:off x="448560" y="438480"/>
          <a:ext cx="3327480" cy="580320"/>
        </p:xfrm>
        <a:graphic>
          <a:graphicData uri="http://schemas.openxmlformats.org/drawingml/2006/table">
            <a:tbl>
              <a:tblPr/>
              <a:tblGrid>
                <a:gridCol w="839160"/>
                <a:gridCol w="2488680"/>
              </a:tblGrid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P0381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Anchorage base sheet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P0391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Steel trigger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915720" y="365760"/>
            <a:ext cx="5962680" cy="420624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57200" y="1463040"/>
            <a:ext cx="3279600" cy="146376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457200" y="2934000"/>
            <a:ext cx="3291840" cy="161640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4"/>
          <a:stretch/>
        </p:blipFill>
        <p:spPr>
          <a:xfrm>
            <a:off x="1965960" y="4297680"/>
            <a:ext cx="1874520" cy="118872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2103120" y="1922040"/>
            <a:ext cx="1097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9211e"/>
                </a:solidFill>
                <a:latin typeface="Arial"/>
                <a:ea typeface="DejaVu Sans"/>
              </a:rPr>
              <a:t>20mm width, 47mm length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101480" y="5394240"/>
            <a:ext cx="5951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Source model: “Rail Set” / Trolley v1.3.FCStd</a:t>
            </a:r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99" name="Table 2"/>
          <p:cNvGraphicFramePr/>
          <p:nvPr/>
        </p:nvGraphicFramePr>
        <p:xfrm>
          <a:off x="302400" y="209520"/>
          <a:ext cx="7131600" cy="704880"/>
        </p:xfrm>
        <a:graphic>
          <a:graphicData uri="http://schemas.openxmlformats.org/drawingml/2006/table">
            <a:tbl>
              <a:tblPr/>
              <a:tblGrid>
                <a:gridCol w="1391760"/>
                <a:gridCol w="5740200"/>
              </a:tblGrid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P0206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Aluminum Profile L shape 30x30x1,5 with rail shape 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P0207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Aluminum Profile L shape 30x30x1,5 with rail shape 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P0382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3mm washer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65760" y="1359000"/>
            <a:ext cx="7315200" cy="307404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365760" y="4572000"/>
            <a:ext cx="3417480" cy="76248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8138160" y="2169360"/>
            <a:ext cx="1554480" cy="103104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7680960" y="274320"/>
            <a:ext cx="192024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9211e"/>
                </a:solidFill>
                <a:latin typeface="Arial"/>
                <a:ea typeface="DejaVu Sans"/>
              </a:rPr>
              <a:t>30x30x1,5 profile, 476mm long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4"/>
          <a:stretch/>
        </p:blipFill>
        <p:spPr>
          <a:xfrm>
            <a:off x="4418280" y="3931920"/>
            <a:ext cx="5548680" cy="1429200"/>
          </a:xfrm>
          <a:prstGeom prst="rect">
            <a:avLst/>
          </a:prstGeom>
          <a:ln>
            <a:noFill/>
          </a:ln>
        </p:spPr>
      </p:pic>
      <p:sp>
        <p:nvSpPr>
          <p:cNvPr id="105" name="CustomShape 4"/>
          <p:cNvSpPr/>
          <p:nvPr/>
        </p:nvSpPr>
        <p:spPr>
          <a:xfrm>
            <a:off x="1371600" y="2286000"/>
            <a:ext cx="1097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5429"/>
                </a:solidFill>
                <a:latin typeface="Arial"/>
                <a:ea typeface="DejaVu Sans"/>
              </a:rPr>
              <a:t>140mm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 rot="16189200">
            <a:off x="14760" y="2851560"/>
            <a:ext cx="10972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5429"/>
                </a:solidFill>
                <a:latin typeface="Arial"/>
                <a:ea typeface="DejaVu Sans"/>
              </a:rPr>
              <a:t>77mm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8138160" y="3142080"/>
            <a:ext cx="1554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5429"/>
                </a:solidFill>
                <a:latin typeface="Arial"/>
                <a:ea typeface="DejaVu Sans"/>
              </a:rPr>
              <a:t>3mm width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101480" y="5394240"/>
            <a:ext cx="59515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Source model: “Anchorage Set” / Trolley v1.3.FCStd</a:t>
            </a:r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109" name="Table 2"/>
          <p:cNvGraphicFramePr/>
          <p:nvPr/>
        </p:nvGraphicFramePr>
        <p:xfrm>
          <a:off x="238680" y="260280"/>
          <a:ext cx="2486160" cy="345240"/>
        </p:xfrm>
        <a:graphic>
          <a:graphicData uri="http://schemas.openxmlformats.org/drawingml/2006/table">
            <a:tbl>
              <a:tblPr/>
              <a:tblGrid>
                <a:gridCol w="867240"/>
                <a:gridCol w="3129840"/>
              </a:tblGrid>
              <a:tr h="34200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P0322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Anchorage front limit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88360" y="932400"/>
            <a:ext cx="1357560" cy="158256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1737360" y="914400"/>
            <a:ext cx="1503360" cy="29638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365760" y="4018680"/>
            <a:ext cx="2834640" cy="134712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2194560" y="4939560"/>
            <a:ext cx="1097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c9211e"/>
                </a:solidFill>
                <a:latin typeface="Arial"/>
                <a:ea typeface="DejaVu Sans"/>
              </a:rPr>
              <a:t>18mm length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9760" y="668160"/>
            <a:ext cx="55738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Units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: 4 + 4, </a:t>
            </a:r>
            <a:r>
              <a:rPr b="1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Printer file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: 135deg bracket type 002 x8.gcode (x8 parts)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Material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: PLA, </a:t>
            </a:r>
            <a:r>
              <a:rPr b="1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Color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: Gray,  </a:t>
            </a:r>
            <a:r>
              <a:rPr b="1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Weight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: 63g, </a:t>
            </a:r>
            <a:r>
              <a:rPr b="1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Printing time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:  4h 18m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Assembly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: Chassis Top, Chassis Bottom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Source Model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: “135 degree bracket type 002” / 135 degree bracket.FCStd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01200" y="3126960"/>
            <a:ext cx="55738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Units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: 4 + 2, </a:t>
            </a:r>
            <a:r>
              <a:rPr b="1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Printer file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﻿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30x30 corner bracket type 002 x6.gcode (x6 parts)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Material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: PLA, </a:t>
            </a:r>
            <a:r>
              <a:rPr b="1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Color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: Gray,  </a:t>
            </a:r>
            <a:r>
              <a:rPr b="1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Weight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: 48g, </a:t>
            </a:r>
            <a:r>
              <a:rPr b="1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Printing time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:  3h 26m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Assembly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: Chassis Middle, Set limit motors Top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Source Model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: “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﻿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30x30 corner bracket type 002” / AGV-Parts v4.FCStd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16" name="Table 3"/>
          <p:cNvGraphicFramePr/>
          <p:nvPr/>
        </p:nvGraphicFramePr>
        <p:xfrm>
          <a:off x="366120" y="323640"/>
          <a:ext cx="6765840" cy="365760"/>
        </p:xfrm>
        <a:graphic>
          <a:graphicData uri="http://schemas.openxmlformats.org/drawingml/2006/table">
            <a:tbl>
              <a:tblPr/>
              <a:tblGrid>
                <a:gridCol w="1082160"/>
                <a:gridCol w="5684040"/>
              </a:tblGrid>
              <a:tr h="3661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P0011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135 degree bracket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7664400" y="365760"/>
            <a:ext cx="2008440" cy="123444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7680960" y="3017520"/>
            <a:ext cx="1917000" cy="1030680"/>
          </a:xfrm>
          <a:prstGeom prst="rect">
            <a:avLst/>
          </a:prstGeom>
          <a:ln>
            <a:noFill/>
          </a:ln>
        </p:spPr>
      </p:pic>
      <p:graphicFrame>
        <p:nvGraphicFramePr>
          <p:cNvPr id="119" name="Table 4"/>
          <p:cNvGraphicFramePr/>
          <p:nvPr/>
        </p:nvGraphicFramePr>
        <p:xfrm>
          <a:off x="385560" y="2792520"/>
          <a:ext cx="6746400" cy="365760"/>
        </p:xfrm>
        <a:graphic>
          <a:graphicData uri="http://schemas.openxmlformats.org/drawingml/2006/table">
            <a:tbl>
              <a:tblPr/>
              <a:tblGrid>
                <a:gridCol w="1078920"/>
                <a:gridCol w="5667840"/>
              </a:tblGrid>
              <a:tr h="3661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P0021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90 degree bracket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3494</TotalTime>
  <Application>LibreOffice/6.3.2.2$MacOSX_X86_64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2020-06-01T15:26:50Z</dcterms:created>
  <dc:creator/>
  <dc:description/>
  <dc:language>en-US</dc:language>
  <cp:lastModifiedBy/>
  <dcterms:modified xsi:type="dcterms:W3CDTF">2020-12-20T09:17:44Z</dcterms:modified>
  <cp:revision>125</cp:revision>
  <dc:subject/>
  <dc:title/>
</cp:coreProperties>
</file>