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2925-07B0-43BC-8BC8-16695FBD8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E0ACF-90A0-48F6-88CA-A7CBFDB05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781E8-3031-4794-B29C-B87644C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CEEAC-E86B-4CFC-8AEF-6C30C3CB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5B6B7-282E-42B9-826C-EA149948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D181-AE54-46AA-9FC1-7AA378FC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3B42BF-C553-476C-9356-089B0889B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D9ED6-890E-4524-A85F-EDA2F4BD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DD33BA-FDAA-47C8-A3F0-62C6AD22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E1B2C-AE56-42A3-8B3D-BF4E64DB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6E4978-D2C6-4693-BF4B-A2F566EB6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0945B0-E4B7-41CF-97DC-2744162EC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30959-B6EB-4797-8E9D-15979A44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163BE-7DDC-47C7-8294-FCE74055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0460C9-8DEE-4C11-A729-ADDEB86F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5F03F-5D57-4492-BD13-98464C6A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A560B-7D91-4B72-A429-89EF3EB2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C1BFB-44DD-4081-80C8-0626112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C3AFD-66B3-4BFC-ACFF-FA6E1126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8E9D6-5797-423F-A2AB-717A0C4B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FE7F-A03E-45E8-BC60-92F9514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F8A9F-8A2E-431A-A26A-F4392A4A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DC707-51F6-4069-A231-8C7DF8AC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E7213-2BF7-4460-AAD8-7B766BF1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57CA5-E770-4589-8489-05B2AE03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F1C24-31A3-4B85-AB1C-8912FB81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EA3A6-41B8-4AD6-AC26-BC1181948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E7E3AE-AB8F-4F40-9100-9718E0AB6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621EC-77D3-4055-ABB4-AFD359AC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8C93C-8E75-4F1A-B1A0-522B199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5A015-0B4B-49DA-8785-0FECC11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3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3B812-E81A-44DF-BF55-312CCBC4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3678A3-C61A-4FDF-BED1-F7B6238B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5934B5-74E3-4F72-8E47-A3EEE725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581A11-59A4-409D-92F5-62040DF11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B8D416-CBFD-4968-A0FB-7437B2CA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70DDCE-3A2A-4505-A185-572B3E05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8858D4-913C-410F-AC55-B372CAC0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29AADA-3189-4D8B-9B09-981D46BC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9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E3F4E-959B-48A0-87D5-5344CF16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93BBF5-DEF5-4FB1-874A-8E8F63AD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DD79C6-4CC9-4739-98C2-689821CB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2AB98C-1B60-432C-BF10-76BC4E77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0ACEC0-9F7F-40A8-8CA1-5BFD7F46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BDE48C-04E5-48E4-8C93-40C67828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FB49A-C37C-42B1-B1C2-F03136B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7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C6E78-DBA9-4AFE-96B8-1E077DC6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0FEE3-52FB-43D0-8638-5681650B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3659B9-D5B8-4FEF-BAB7-43AA062D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29DD36-927F-404B-9E22-969302DB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A858C0-FACD-4D68-BA2C-B6584242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D3A6F8-1A87-4321-AE35-9AAF0644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2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C35F3-D5D9-4004-A199-E6543F7E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5D3F7B-D8DD-4E79-881B-2CEC01002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568CE9-3BE8-4A4A-A325-FD898FCD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8C288-7CCA-46F2-9BB8-A0EF85A5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FA4A1-EA9E-4B79-8E0C-BF3B88B7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AEAE57-58AB-4C85-8D32-E0C4B3A7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0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1A7295-CE82-4EF2-9B03-25AAA4E2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B49BEF-7CC7-4B0A-AB3F-266BFB2E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01807-794F-4A87-BB03-5A5DF0A9F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F682-6518-4B9A-8C54-89247CBF5A8B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4C383-D90B-446F-BF83-CD25454DF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C8CE4-5E02-4D31-9E5E-4F9CEFE02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9E40-B282-41C1-A170-A911A39B85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8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>
            <a:extLst>
              <a:ext uri="{FF2B5EF4-FFF2-40B4-BE49-F238E27FC236}">
                <a16:creationId xmlns:a16="http://schemas.microsoft.com/office/drawing/2014/main" id="{6BC17DB3-F10F-48B1-BFCA-7249B945AC33}"/>
              </a:ext>
            </a:extLst>
          </p:cNvPr>
          <p:cNvSpPr/>
          <p:nvPr/>
        </p:nvSpPr>
        <p:spPr>
          <a:xfrm>
            <a:off x="227702" y="1044567"/>
            <a:ext cx="9305149" cy="3578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653FA317-0C76-4906-8031-B5DBF4B7992E}"/>
              </a:ext>
            </a:extLst>
          </p:cNvPr>
          <p:cNvSpPr/>
          <p:nvPr/>
        </p:nvSpPr>
        <p:spPr>
          <a:xfrm>
            <a:off x="450166" y="1297059"/>
            <a:ext cx="8008945" cy="3090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464B7989-D5E8-4E07-9B52-627AE66BC8CB}"/>
              </a:ext>
            </a:extLst>
          </p:cNvPr>
          <p:cNvSpPr/>
          <p:nvPr/>
        </p:nvSpPr>
        <p:spPr>
          <a:xfrm>
            <a:off x="617671" y="1564820"/>
            <a:ext cx="5954081" cy="25562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ACC26E6-F199-4328-B7AC-E508FD2FBC0C}"/>
              </a:ext>
            </a:extLst>
          </p:cNvPr>
          <p:cNvSpPr/>
          <p:nvPr/>
        </p:nvSpPr>
        <p:spPr>
          <a:xfrm>
            <a:off x="812800" y="1875739"/>
            <a:ext cx="3587888" cy="20442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A667C-CE02-47A7-BDD8-322DFB5E3F92}"/>
              </a:ext>
            </a:extLst>
          </p:cNvPr>
          <p:cNvSpPr/>
          <p:nvPr/>
        </p:nvSpPr>
        <p:spPr>
          <a:xfrm>
            <a:off x="2088347" y="1988203"/>
            <a:ext cx="1485900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Proportional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71657D-1AD4-4BC9-9707-F5A453C9BCED}"/>
              </a:ext>
            </a:extLst>
          </p:cNvPr>
          <p:cNvSpPr/>
          <p:nvPr/>
        </p:nvSpPr>
        <p:spPr>
          <a:xfrm>
            <a:off x="2088347" y="2646789"/>
            <a:ext cx="1485900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Integral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698C2D-B9D9-4383-9704-73AEB34B6CAA}"/>
              </a:ext>
            </a:extLst>
          </p:cNvPr>
          <p:cNvSpPr/>
          <p:nvPr/>
        </p:nvSpPr>
        <p:spPr>
          <a:xfrm>
            <a:off x="2088347" y="3305375"/>
            <a:ext cx="1485900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Derivative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3D3E622-E548-4FED-91A2-BD5871EC8053}"/>
              </a:ext>
            </a:extLst>
          </p:cNvPr>
          <p:cNvSpPr/>
          <p:nvPr/>
        </p:nvSpPr>
        <p:spPr>
          <a:xfrm>
            <a:off x="1005762" y="2646789"/>
            <a:ext cx="506186" cy="5061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-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3BAFC8A-BC4E-46CE-9C6E-960A5415714B}"/>
              </a:ext>
            </a:extLst>
          </p:cNvPr>
          <p:cNvSpPr/>
          <p:nvPr/>
        </p:nvSpPr>
        <p:spPr>
          <a:xfrm>
            <a:off x="3766967" y="2646789"/>
            <a:ext cx="506186" cy="5061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+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5908669-0CE5-4FBA-81D5-F1D25BDCE430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574247" y="2241296"/>
            <a:ext cx="445813" cy="40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9709D2B-7A6E-4EE5-B37B-E39E16F91BF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3574247" y="2899882"/>
            <a:ext cx="192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DE8D14B8-4389-4277-836A-B1C3A24E8AC8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flipV="1">
            <a:off x="3574247" y="3152975"/>
            <a:ext cx="445813" cy="40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72584432-07D7-4968-8744-CD7511B59ACA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 flipV="1">
            <a:off x="1511948" y="2241296"/>
            <a:ext cx="576399" cy="658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1AC46E8E-9932-4473-BCF5-553AC1F1AAE8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1511948" y="2899882"/>
            <a:ext cx="576399" cy="658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1BB9495-75F0-4774-86DE-7C6AF58904B4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1511948" y="2899882"/>
            <a:ext cx="5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C201010-A392-4EE4-A1E0-1F1B41005840}"/>
              </a:ext>
            </a:extLst>
          </p:cNvPr>
          <p:cNvSpPr/>
          <p:nvPr/>
        </p:nvSpPr>
        <p:spPr>
          <a:xfrm>
            <a:off x="10075179" y="3666199"/>
            <a:ext cx="948480" cy="506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E19D6C6-8A72-4C02-ABF9-90DF059E4926}"/>
              </a:ext>
            </a:extLst>
          </p:cNvPr>
          <p:cNvSpPr/>
          <p:nvPr/>
        </p:nvSpPr>
        <p:spPr>
          <a:xfrm>
            <a:off x="9806090" y="2844087"/>
            <a:ext cx="1485900" cy="506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PWM to Volt.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350085E-173A-4A01-8C89-D02B2B4C1D9E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549419" y="4172385"/>
            <a:ext cx="0" cy="106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0C51930-7FB6-41B2-A3ED-86D2BFC83EB5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0549040" y="3350273"/>
            <a:ext cx="379" cy="31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80">
            <a:extLst>
              <a:ext uri="{FF2B5EF4-FFF2-40B4-BE49-F238E27FC236}">
                <a16:creationId xmlns:a16="http://schemas.microsoft.com/office/drawing/2014/main" id="{96DACF57-549E-4E7B-8994-47D5AB195E7E}"/>
              </a:ext>
            </a:extLst>
          </p:cNvPr>
          <p:cNvSpPr/>
          <p:nvPr/>
        </p:nvSpPr>
        <p:spPr>
          <a:xfrm>
            <a:off x="5008205" y="1875739"/>
            <a:ext cx="1410336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PID_output1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EA913D60-1382-49F8-BFE7-FFEA04A459AF}"/>
              </a:ext>
            </a:extLst>
          </p:cNvPr>
          <p:cNvSpPr/>
          <p:nvPr/>
        </p:nvSpPr>
        <p:spPr>
          <a:xfrm>
            <a:off x="227703" y="241614"/>
            <a:ext cx="2062300" cy="50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Motor1_setpoint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8B6A49B6-26D5-4B02-9D4A-D6B13B75950C}"/>
              </a:ext>
            </a:extLst>
          </p:cNvPr>
          <p:cNvCxnSpPr>
            <a:cxnSpLocks/>
            <a:stCxn id="82" idx="2"/>
            <a:endCxn id="8" idx="0"/>
          </p:cNvCxnSpPr>
          <p:nvPr/>
        </p:nvCxnSpPr>
        <p:spPr>
          <a:xfrm>
            <a:off x="1258853" y="747800"/>
            <a:ext cx="2" cy="189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F69C2F83-5ACC-4CAD-8649-453382736A5D}"/>
              </a:ext>
            </a:extLst>
          </p:cNvPr>
          <p:cNvSpPr/>
          <p:nvPr/>
        </p:nvSpPr>
        <p:spPr>
          <a:xfrm>
            <a:off x="227704" y="5364164"/>
            <a:ext cx="2062299" cy="506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Motor1_feedback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318DDAEA-4F47-48A7-AC06-DFD9545534FD}"/>
              </a:ext>
            </a:extLst>
          </p:cNvPr>
          <p:cNvCxnSpPr>
            <a:stCxn id="85" idx="0"/>
            <a:endCxn id="8" idx="4"/>
          </p:cNvCxnSpPr>
          <p:nvPr/>
        </p:nvCxnSpPr>
        <p:spPr>
          <a:xfrm flipV="1">
            <a:off x="1258854" y="3152975"/>
            <a:ext cx="1" cy="22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5B47ED57-DD28-4850-829C-5E2082D7AEF0}"/>
              </a:ext>
            </a:extLst>
          </p:cNvPr>
          <p:cNvSpPr/>
          <p:nvPr/>
        </p:nvSpPr>
        <p:spPr>
          <a:xfrm>
            <a:off x="4581068" y="2647316"/>
            <a:ext cx="506186" cy="5061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+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CBBF9CE8-6460-4436-B790-0AB96522001D}"/>
              </a:ext>
            </a:extLst>
          </p:cNvPr>
          <p:cNvCxnSpPr>
            <a:stCxn id="9" idx="6"/>
            <a:endCxn id="93" idx="2"/>
          </p:cNvCxnSpPr>
          <p:nvPr/>
        </p:nvCxnSpPr>
        <p:spPr>
          <a:xfrm>
            <a:off x="4273153" y="2899882"/>
            <a:ext cx="307915" cy="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C5C12ADF-4ADF-489A-9467-D2C2EC852B96}"/>
              </a:ext>
            </a:extLst>
          </p:cNvPr>
          <p:cNvCxnSpPr>
            <a:cxnSpLocks/>
            <a:stCxn id="93" idx="6"/>
            <a:endCxn id="81" idx="2"/>
          </p:cNvCxnSpPr>
          <p:nvPr/>
        </p:nvCxnSpPr>
        <p:spPr>
          <a:xfrm flipV="1">
            <a:off x="5087254" y="2381925"/>
            <a:ext cx="626119" cy="518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5AA71393-1881-4F07-8551-CBA312B8E956}"/>
              </a:ext>
            </a:extLst>
          </p:cNvPr>
          <p:cNvSpPr/>
          <p:nvPr/>
        </p:nvSpPr>
        <p:spPr>
          <a:xfrm>
            <a:off x="6722189" y="1881402"/>
            <a:ext cx="1568601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Motor1_PWM 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D23E1077-9B8F-41C1-94F6-92F15637E0EE}"/>
              </a:ext>
            </a:extLst>
          </p:cNvPr>
          <p:cNvSpPr/>
          <p:nvPr/>
        </p:nvSpPr>
        <p:spPr>
          <a:xfrm>
            <a:off x="6720705" y="3373643"/>
            <a:ext cx="1568601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MOTORS_PWM_STOP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BA6309FA-6D90-4D59-AA71-6E161E241394}"/>
              </a:ext>
            </a:extLst>
          </p:cNvPr>
          <p:cNvSpPr txBox="1"/>
          <p:nvPr/>
        </p:nvSpPr>
        <p:spPr>
          <a:xfrm>
            <a:off x="1116373" y="1640760"/>
            <a:ext cx="3501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Motor1_PID.step(Motor1_setpoint, Motor1_feedback);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55BEA642-82E1-4663-807D-1876DB5D1468}"/>
              </a:ext>
            </a:extLst>
          </p:cNvPr>
          <p:cNvSpPr/>
          <p:nvPr/>
        </p:nvSpPr>
        <p:spPr>
          <a:xfrm>
            <a:off x="6985763" y="2636656"/>
            <a:ext cx="506186" cy="5061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+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F1721DEB-06E9-4573-8F71-BF47025A675E}"/>
              </a:ext>
            </a:extLst>
          </p:cNvPr>
          <p:cNvCxnSpPr>
            <a:cxnSpLocks/>
            <a:stCxn id="106" idx="0"/>
            <a:endCxn id="115" idx="4"/>
          </p:cNvCxnSpPr>
          <p:nvPr/>
        </p:nvCxnSpPr>
        <p:spPr>
          <a:xfrm rot="16200000" flipV="1">
            <a:off x="7256531" y="3125168"/>
            <a:ext cx="230801" cy="266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1F6901C-FF70-4961-8D82-0500A6D305CD}"/>
              </a:ext>
            </a:extLst>
          </p:cNvPr>
          <p:cNvCxnSpPr>
            <a:stCxn id="93" idx="6"/>
            <a:endCxn id="115" idx="2"/>
          </p:cNvCxnSpPr>
          <p:nvPr/>
        </p:nvCxnSpPr>
        <p:spPr>
          <a:xfrm flipV="1">
            <a:off x="5087254" y="2889749"/>
            <a:ext cx="1898509" cy="1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909E1670-C8B9-4937-B92D-6020C48317BC}"/>
              </a:ext>
            </a:extLst>
          </p:cNvPr>
          <p:cNvCxnSpPr>
            <a:cxnSpLocks/>
            <a:stCxn id="81" idx="1"/>
            <a:endCxn id="93" idx="0"/>
          </p:cNvCxnSpPr>
          <p:nvPr/>
        </p:nvCxnSpPr>
        <p:spPr>
          <a:xfrm rot="10800000" flipV="1">
            <a:off x="4834161" y="2128832"/>
            <a:ext cx="174044" cy="518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085E024E-317F-430F-A7E4-46B5E0752224}"/>
              </a:ext>
            </a:extLst>
          </p:cNvPr>
          <p:cNvSpPr txBox="1"/>
          <p:nvPr/>
        </p:nvSpPr>
        <p:spPr>
          <a:xfrm>
            <a:off x="5058052" y="1044566"/>
            <a:ext cx="3726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GB" dirty="0"/>
              <a:t>Motor1_PWM = MOTORS_PWM_STOP + PID_output1;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6A9C0E06-E872-4772-BE24-5B0CF6A85B28}"/>
              </a:ext>
            </a:extLst>
          </p:cNvPr>
          <p:cNvSpPr txBox="1"/>
          <p:nvPr/>
        </p:nvSpPr>
        <p:spPr>
          <a:xfrm>
            <a:off x="1091911" y="1330261"/>
            <a:ext cx="61124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GB" dirty="0"/>
              <a:t>PID_output1 = PID_output1 + Motor1_PID.step(Motor1_setpoint, Motor1_feedback);</a:t>
            </a:r>
          </a:p>
        </p:txBody>
      </p:sp>
      <p:cxnSp>
        <p:nvCxnSpPr>
          <p:cNvPr id="171" name="Conector: angular 170">
            <a:extLst>
              <a:ext uri="{FF2B5EF4-FFF2-40B4-BE49-F238E27FC236}">
                <a16:creationId xmlns:a16="http://schemas.microsoft.com/office/drawing/2014/main" id="{C98FF047-B44C-4E8C-8788-A83885D42871}"/>
              </a:ext>
            </a:extLst>
          </p:cNvPr>
          <p:cNvCxnSpPr>
            <a:cxnSpLocks/>
            <a:stCxn id="115" idx="0"/>
            <a:endCxn id="105" idx="2"/>
          </p:cNvCxnSpPr>
          <p:nvPr/>
        </p:nvCxnSpPr>
        <p:spPr>
          <a:xfrm rot="5400000" flipH="1" flipV="1">
            <a:off x="7248139" y="2378305"/>
            <a:ext cx="249068" cy="267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: angular 173">
            <a:extLst>
              <a:ext uri="{FF2B5EF4-FFF2-40B4-BE49-F238E27FC236}">
                <a16:creationId xmlns:a16="http://schemas.microsoft.com/office/drawing/2014/main" id="{7E7FE6AC-4395-4C31-8604-1DDEDD4C1277}"/>
              </a:ext>
            </a:extLst>
          </p:cNvPr>
          <p:cNvCxnSpPr>
            <a:cxnSpLocks/>
            <a:stCxn id="66" idx="3"/>
            <a:endCxn id="48" idx="0"/>
          </p:cNvCxnSpPr>
          <p:nvPr/>
        </p:nvCxnSpPr>
        <p:spPr>
          <a:xfrm>
            <a:off x="9453825" y="2144289"/>
            <a:ext cx="1095215" cy="699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5072568F-BAE4-4C17-84AC-99F6F6A75ADC}"/>
              </a:ext>
            </a:extLst>
          </p:cNvPr>
          <p:cNvSpPr/>
          <p:nvPr/>
        </p:nvSpPr>
        <p:spPr>
          <a:xfrm>
            <a:off x="7655174" y="2432268"/>
            <a:ext cx="416500" cy="4165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7AABD9A0-0AB6-49A4-BD95-AEFA4C0F264F}"/>
              </a:ext>
            </a:extLst>
          </p:cNvPr>
          <p:cNvSpPr/>
          <p:nvPr/>
        </p:nvSpPr>
        <p:spPr>
          <a:xfrm>
            <a:off x="5913294" y="2427587"/>
            <a:ext cx="416500" cy="4165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B2DC658D-15E1-41A5-A6FA-4A14A31CE890}"/>
              </a:ext>
            </a:extLst>
          </p:cNvPr>
          <p:cNvSpPr/>
          <p:nvPr/>
        </p:nvSpPr>
        <p:spPr>
          <a:xfrm>
            <a:off x="1406537" y="2330759"/>
            <a:ext cx="416500" cy="4165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8098D638-56E5-49B4-95DF-4BED76BBA839}"/>
              </a:ext>
            </a:extLst>
          </p:cNvPr>
          <p:cNvSpPr/>
          <p:nvPr/>
        </p:nvSpPr>
        <p:spPr>
          <a:xfrm>
            <a:off x="1873503" y="5046558"/>
            <a:ext cx="416500" cy="4165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C25DD4A1-C355-45CF-A74A-E584B8A2B87B}"/>
              </a:ext>
            </a:extLst>
          </p:cNvPr>
          <p:cNvSpPr/>
          <p:nvPr/>
        </p:nvSpPr>
        <p:spPr>
          <a:xfrm>
            <a:off x="2156588" y="484667"/>
            <a:ext cx="416500" cy="4165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5B1BE8-A1A6-4D19-9D07-BD8A0CAF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971" y="4861137"/>
            <a:ext cx="3248846" cy="1985406"/>
          </a:xfrm>
          <a:prstGeom prst="rect">
            <a:avLst/>
          </a:prstGeom>
        </p:spPr>
      </p:pic>
      <p:sp>
        <p:nvSpPr>
          <p:cNvPr id="66" name="Rectángulo 65">
            <a:extLst>
              <a:ext uri="{FF2B5EF4-FFF2-40B4-BE49-F238E27FC236}">
                <a16:creationId xmlns:a16="http://schemas.microsoft.com/office/drawing/2014/main" id="{9589E0CB-7A8C-472A-8C0A-A3B95F597B63}"/>
              </a:ext>
            </a:extLst>
          </p:cNvPr>
          <p:cNvSpPr/>
          <p:nvPr/>
        </p:nvSpPr>
        <p:spPr>
          <a:xfrm>
            <a:off x="8617195" y="1891196"/>
            <a:ext cx="836630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D11FD78-AD70-4651-BFDD-6CA2F232E52E}"/>
              </a:ext>
            </a:extLst>
          </p:cNvPr>
          <p:cNvCxnSpPr>
            <a:stCxn id="105" idx="3"/>
            <a:endCxn id="66" idx="1"/>
          </p:cNvCxnSpPr>
          <p:nvPr/>
        </p:nvCxnSpPr>
        <p:spPr>
          <a:xfrm>
            <a:off x="8290790" y="2134495"/>
            <a:ext cx="326405" cy="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FE5738-8004-40E3-B4D6-1EA4DE48CB22}"/>
              </a:ext>
            </a:extLst>
          </p:cNvPr>
          <p:cNvCxnSpPr>
            <a:endCxn id="85" idx="3"/>
          </p:cNvCxnSpPr>
          <p:nvPr/>
        </p:nvCxnSpPr>
        <p:spPr>
          <a:xfrm flipH="1">
            <a:off x="2290003" y="5617257"/>
            <a:ext cx="689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F02C1112-732A-459E-AA6C-5CEB2017835C}"/>
              </a:ext>
            </a:extLst>
          </p:cNvPr>
          <p:cNvSpPr/>
          <p:nvPr/>
        </p:nvSpPr>
        <p:spPr>
          <a:xfrm>
            <a:off x="1353864" y="3477500"/>
            <a:ext cx="416500" cy="4165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E258C8B3-41EF-472F-B191-EBFC0BC6F3E9}"/>
              </a:ext>
            </a:extLst>
          </p:cNvPr>
          <p:cNvSpPr/>
          <p:nvPr/>
        </p:nvSpPr>
        <p:spPr>
          <a:xfrm>
            <a:off x="6002041" y="3502792"/>
            <a:ext cx="416500" cy="4165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887F40C1-83CE-49E3-913B-4C4F7CD54632}"/>
              </a:ext>
            </a:extLst>
          </p:cNvPr>
          <p:cNvSpPr/>
          <p:nvPr/>
        </p:nvSpPr>
        <p:spPr>
          <a:xfrm>
            <a:off x="7970981" y="1350418"/>
            <a:ext cx="416500" cy="4165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8FAB0D15-8CF4-4569-8470-0FF3FABF988D}"/>
              </a:ext>
            </a:extLst>
          </p:cNvPr>
          <p:cNvSpPr/>
          <p:nvPr/>
        </p:nvSpPr>
        <p:spPr>
          <a:xfrm>
            <a:off x="9050623" y="1085031"/>
            <a:ext cx="416500" cy="4165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5BE2AEE4-0671-4808-BA90-AC1FBAD56B22}"/>
              </a:ext>
            </a:extLst>
          </p:cNvPr>
          <p:cNvSpPr/>
          <p:nvPr/>
        </p:nvSpPr>
        <p:spPr>
          <a:xfrm>
            <a:off x="9611909" y="1667489"/>
            <a:ext cx="416500" cy="4165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B5601322-D65D-4528-8154-58B7CF9BFB30}"/>
              </a:ext>
            </a:extLst>
          </p:cNvPr>
          <p:cNvSpPr/>
          <p:nvPr/>
        </p:nvSpPr>
        <p:spPr>
          <a:xfrm>
            <a:off x="11134204" y="3469454"/>
            <a:ext cx="416500" cy="4165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174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B543CCFF-F733-4127-BD23-68B01414117B}"/>
              </a:ext>
            </a:extLst>
          </p:cNvPr>
          <p:cNvGrpSpPr/>
          <p:nvPr/>
        </p:nvGrpSpPr>
        <p:grpSpPr>
          <a:xfrm>
            <a:off x="3686379" y="641539"/>
            <a:ext cx="3258350" cy="2194562"/>
            <a:chOff x="5997150" y="3938951"/>
            <a:chExt cx="3258350" cy="2194562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2EC39A77-19EE-405D-9A19-1A7BA14E5FCD}"/>
                </a:ext>
              </a:extLst>
            </p:cNvPr>
            <p:cNvSpPr/>
            <p:nvPr/>
          </p:nvSpPr>
          <p:spPr>
            <a:xfrm>
              <a:off x="6503336" y="4332849"/>
              <a:ext cx="1340469" cy="13786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MOTOR</a:t>
              </a: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15A126A3-8F86-4731-9E9F-199B3CA78E3F}"/>
                </a:ext>
              </a:extLst>
            </p:cNvPr>
            <p:cNvSpPr/>
            <p:nvPr/>
          </p:nvSpPr>
          <p:spPr>
            <a:xfrm rot="16200000">
              <a:off x="7287873" y="4785419"/>
              <a:ext cx="1618053" cy="506186"/>
            </a:xfrm>
            <a:prstGeom prst="rect">
              <a:avLst/>
            </a:prstGeom>
            <a:gradFill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Gear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6B2BEE49-4698-429B-9219-AF4B71ACC1AF}"/>
                </a:ext>
              </a:extLst>
            </p:cNvPr>
            <p:cNvSpPr/>
            <p:nvPr/>
          </p:nvSpPr>
          <p:spPr>
            <a:xfrm rot="16200000">
              <a:off x="7905126" y="4783139"/>
              <a:ext cx="2194562" cy="50618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Wheel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7F6F08D-9B27-420B-A552-51B924F52053}"/>
                </a:ext>
              </a:extLst>
            </p:cNvPr>
            <p:cNvSpPr/>
            <p:nvPr/>
          </p:nvSpPr>
          <p:spPr>
            <a:xfrm rot="16200000">
              <a:off x="5725446" y="4768697"/>
              <a:ext cx="1049593" cy="50618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Encoder</a:t>
              </a: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0880951F-8E28-4E61-9F58-9D716B3F22C2}"/>
                </a:ext>
              </a:extLst>
            </p:cNvPr>
            <p:cNvSpPr/>
            <p:nvPr/>
          </p:nvSpPr>
          <p:spPr>
            <a:xfrm>
              <a:off x="8349993" y="4923692"/>
              <a:ext cx="399322" cy="22508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00BB46D-5619-490F-B291-C19B69F1DBA5}"/>
              </a:ext>
            </a:extLst>
          </p:cNvPr>
          <p:cNvSpPr txBox="1"/>
          <p:nvPr/>
        </p:nvSpPr>
        <p:spPr>
          <a:xfrm>
            <a:off x="3488065" y="30596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200CPR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6DD3171-D834-42A7-8150-B5DA8E247BD5}"/>
              </a:ext>
            </a:extLst>
          </p:cNvPr>
          <p:cNvSpPr txBox="1"/>
          <p:nvPr/>
        </p:nvSpPr>
        <p:spPr>
          <a:xfrm>
            <a:off x="5414872" y="3059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103/4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8DCCBAC-B41D-40FB-AAFB-25B2C25E2335}"/>
              </a:ext>
            </a:extLst>
          </p:cNvPr>
          <p:cNvSpPr txBox="1"/>
          <p:nvPr/>
        </p:nvSpPr>
        <p:spPr>
          <a:xfrm rot="16200000">
            <a:off x="6827432" y="15541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0.13m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43F9BDB-2F23-44A5-BD99-8BF696F444B6}"/>
              </a:ext>
            </a:extLst>
          </p:cNvPr>
          <p:cNvCxnSpPr/>
          <p:nvPr/>
        </p:nvCxnSpPr>
        <p:spPr>
          <a:xfrm>
            <a:off x="7080524" y="641539"/>
            <a:ext cx="0" cy="2194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BF908F3-615D-44C2-B4E3-6DC90C534E50}"/>
              </a:ext>
            </a:extLst>
          </p:cNvPr>
          <p:cNvSpPr txBox="1"/>
          <p:nvPr/>
        </p:nvSpPr>
        <p:spPr>
          <a:xfrm>
            <a:off x="8197947" y="0"/>
            <a:ext cx="60983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How 257.5 is calculated:</a:t>
            </a:r>
          </a:p>
          <a:p>
            <a:r>
              <a:rPr lang="en-GB" dirty="0"/>
              <a:t>   *  </a:t>
            </a:r>
          </a:p>
          <a:p>
            <a:r>
              <a:rPr lang="en-GB" dirty="0"/>
              <a:t>   *  encoder CPR: 200CPR (cycles per revolution in motor axel)</a:t>
            </a:r>
          </a:p>
          <a:p>
            <a:r>
              <a:rPr lang="en-GB" dirty="0"/>
              <a:t>   *  gear ratio of motors: 103/4</a:t>
            </a:r>
          </a:p>
          <a:p>
            <a:r>
              <a:rPr lang="en-GB" dirty="0"/>
              <a:t>   *  </a:t>
            </a:r>
            <a:r>
              <a:rPr lang="en-GB" dirty="0" err="1"/>
              <a:t>CPR_on_wheel</a:t>
            </a:r>
            <a:r>
              <a:rPr lang="en-GB" dirty="0"/>
              <a:t> (Resulting cycles per revolution in wheel axel): encoder CPR * gear ratio = 5150 cycles per revolution of wheel</a:t>
            </a:r>
          </a:p>
          <a:p>
            <a:r>
              <a:rPr lang="en-GB" dirty="0"/>
              <a:t>   *  </a:t>
            </a:r>
          </a:p>
          <a:p>
            <a:r>
              <a:rPr lang="en-GB" dirty="0"/>
              <a:t>   *  </a:t>
            </a:r>
            <a:r>
              <a:rPr lang="en-GB" dirty="0" err="1"/>
              <a:t>Motors_setpoint</a:t>
            </a:r>
            <a:r>
              <a:rPr lang="en-GB" dirty="0"/>
              <a:t> is measured in cycles of encoder per measuring time (20 </a:t>
            </a:r>
            <a:r>
              <a:rPr lang="en-GB" dirty="0" err="1"/>
              <a:t>miliseconds</a:t>
            </a:r>
            <a:r>
              <a:rPr lang="en-GB" dirty="0"/>
              <a:t>)</a:t>
            </a:r>
          </a:p>
          <a:p>
            <a:r>
              <a:rPr lang="en-GB" dirty="0"/>
              <a:t>   *  </a:t>
            </a:r>
            <a:r>
              <a:rPr lang="en-GB" dirty="0" err="1"/>
              <a:t>period_ms</a:t>
            </a:r>
            <a:r>
              <a:rPr lang="en-GB" dirty="0"/>
              <a:t> = 20ms</a:t>
            </a:r>
          </a:p>
          <a:p>
            <a:r>
              <a:rPr lang="en-GB" dirty="0"/>
              <a:t>   *  </a:t>
            </a:r>
          </a:p>
          <a:p>
            <a:r>
              <a:rPr lang="en-GB" dirty="0"/>
              <a:t>   *  Diameter of wheel: 130mm = 13cm = 0.13m</a:t>
            </a:r>
          </a:p>
          <a:p>
            <a:r>
              <a:rPr lang="en-GB" dirty="0"/>
              <a:t>   *  </a:t>
            </a:r>
            <a:r>
              <a:rPr lang="en-GB" dirty="0" err="1"/>
              <a:t>Perimeter_of_wheels_in_meters</a:t>
            </a:r>
            <a:r>
              <a:rPr lang="en-GB" dirty="0"/>
              <a:t>: Pi * Diameter = 0.4m</a:t>
            </a:r>
          </a:p>
          <a:p>
            <a:r>
              <a:rPr lang="en-GB" dirty="0"/>
              <a:t>   *  </a:t>
            </a:r>
          </a:p>
          <a:p>
            <a:r>
              <a:rPr lang="en-GB" dirty="0"/>
              <a:t>   *  1 minute = 60000ms</a:t>
            </a:r>
          </a:p>
          <a:p>
            <a:r>
              <a:rPr lang="en-GB" dirty="0"/>
              <a:t>   *  </a:t>
            </a:r>
          </a:p>
          <a:p>
            <a:r>
              <a:rPr lang="en-GB" dirty="0"/>
              <a:t>   *  </a:t>
            </a:r>
            <a:r>
              <a:rPr lang="en-GB" dirty="0" err="1"/>
              <a:t>Speed_meters_per_minute</a:t>
            </a:r>
            <a:r>
              <a:rPr lang="en-GB" dirty="0"/>
              <a:t> = </a:t>
            </a:r>
            <a:r>
              <a:rPr lang="en-GB" dirty="0" err="1"/>
              <a:t>Linear_Velocity</a:t>
            </a:r>
            <a:r>
              <a:rPr lang="en-GB" dirty="0"/>
              <a:t>(m/s) * 60 seconds</a:t>
            </a:r>
          </a:p>
          <a:p>
            <a:r>
              <a:rPr lang="en-GB" dirty="0"/>
              <a:t>   *  </a:t>
            </a:r>
            <a:r>
              <a:rPr lang="en-GB" dirty="0" err="1"/>
              <a:t>revolutions_per_minute</a:t>
            </a:r>
            <a:r>
              <a:rPr lang="en-GB" dirty="0"/>
              <a:t> = </a:t>
            </a:r>
            <a:r>
              <a:rPr lang="en-GB" dirty="0" err="1"/>
              <a:t>Speed_meters_per_minute</a:t>
            </a:r>
            <a:r>
              <a:rPr lang="en-GB" dirty="0"/>
              <a:t> / </a:t>
            </a:r>
            <a:r>
              <a:rPr lang="en-GB" dirty="0" err="1"/>
              <a:t>Perimeter_of_wheels_in_meters</a:t>
            </a:r>
            <a:endParaRPr lang="en-GB" dirty="0"/>
          </a:p>
          <a:p>
            <a:r>
              <a:rPr lang="en-GB" dirty="0"/>
              <a:t>   *  </a:t>
            </a:r>
            <a:r>
              <a:rPr lang="en-GB" dirty="0" err="1"/>
              <a:t>revolutions_per_ms</a:t>
            </a:r>
            <a:r>
              <a:rPr lang="en-GB" dirty="0"/>
              <a:t> = </a:t>
            </a:r>
            <a:r>
              <a:rPr lang="en-GB" dirty="0" err="1"/>
              <a:t>revolutions_per_minute</a:t>
            </a:r>
            <a:r>
              <a:rPr lang="en-GB" dirty="0"/>
              <a:t> / 60000ms</a:t>
            </a:r>
          </a:p>
          <a:p>
            <a:r>
              <a:rPr lang="en-GB" dirty="0"/>
              <a:t>   *  </a:t>
            </a:r>
          </a:p>
          <a:p>
            <a:r>
              <a:rPr lang="en-GB" dirty="0"/>
              <a:t>   *  </a:t>
            </a:r>
            <a:r>
              <a:rPr lang="en-GB" dirty="0" err="1"/>
              <a:t>Motors_setpoint</a:t>
            </a:r>
            <a:r>
              <a:rPr lang="en-GB" dirty="0"/>
              <a:t> = </a:t>
            </a:r>
            <a:r>
              <a:rPr lang="en-GB" dirty="0" err="1"/>
              <a:t>revolutions_per_ms</a:t>
            </a:r>
            <a:r>
              <a:rPr lang="en-GB" dirty="0"/>
              <a:t> * </a:t>
            </a:r>
            <a:r>
              <a:rPr lang="en-GB" dirty="0" err="1"/>
              <a:t>period_ms</a:t>
            </a:r>
            <a:r>
              <a:rPr lang="en-GB" dirty="0"/>
              <a:t> * </a:t>
            </a:r>
            <a:r>
              <a:rPr lang="en-GB" dirty="0" err="1"/>
              <a:t>CPR_on_wheel</a:t>
            </a:r>
            <a:endParaRPr lang="en-GB" dirty="0"/>
          </a:p>
          <a:p>
            <a:r>
              <a:rPr lang="en-GB" dirty="0"/>
              <a:t>   */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ADF7EA8-746D-4C39-A4FF-32832E0B06FD}"/>
              </a:ext>
            </a:extLst>
          </p:cNvPr>
          <p:cNvGrpSpPr/>
          <p:nvPr/>
        </p:nvGrpSpPr>
        <p:grpSpPr>
          <a:xfrm>
            <a:off x="650667" y="3951705"/>
            <a:ext cx="3912922" cy="2307338"/>
            <a:chOff x="5837370" y="3135803"/>
            <a:chExt cx="3912922" cy="2307338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EB09F957-AFF0-4970-B7F8-DB681B702EDA}"/>
                </a:ext>
              </a:extLst>
            </p:cNvPr>
            <p:cNvGrpSpPr/>
            <p:nvPr/>
          </p:nvGrpSpPr>
          <p:grpSpPr>
            <a:xfrm>
              <a:off x="6035684" y="3135803"/>
              <a:ext cx="3258350" cy="2194562"/>
              <a:chOff x="5997150" y="3938951"/>
              <a:chExt cx="3258350" cy="2194562"/>
            </a:xfrm>
          </p:grpSpPr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942E395-872E-4E2C-8350-CAE78284E40C}"/>
                  </a:ext>
                </a:extLst>
              </p:cNvPr>
              <p:cNvSpPr/>
              <p:nvPr/>
            </p:nvSpPr>
            <p:spPr>
              <a:xfrm>
                <a:off x="6503336" y="4332849"/>
                <a:ext cx="1340469" cy="137863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MOTOR</a:t>
                </a:r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D64CC548-C6A7-4A43-A14D-FD66F1D50D18}"/>
                  </a:ext>
                </a:extLst>
              </p:cNvPr>
              <p:cNvSpPr/>
              <p:nvPr/>
            </p:nvSpPr>
            <p:spPr>
              <a:xfrm rot="16200000">
                <a:off x="7287873" y="4785419"/>
                <a:ext cx="1618053" cy="506186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Gear</a:t>
                </a:r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FD5BD339-7CBA-4BFF-A8E7-601C1C00EB55}"/>
                  </a:ext>
                </a:extLst>
              </p:cNvPr>
              <p:cNvSpPr/>
              <p:nvPr/>
            </p:nvSpPr>
            <p:spPr>
              <a:xfrm rot="16200000">
                <a:off x="7905126" y="4783139"/>
                <a:ext cx="2194562" cy="50618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Wheel</a:t>
                </a:r>
              </a:p>
            </p:txBody>
          </p: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CCC34C1E-0BB2-43C3-8B2E-6C2FE8DCE7EA}"/>
                  </a:ext>
                </a:extLst>
              </p:cNvPr>
              <p:cNvSpPr/>
              <p:nvPr/>
            </p:nvSpPr>
            <p:spPr>
              <a:xfrm rot="16200000">
                <a:off x="5725446" y="4768697"/>
                <a:ext cx="1049593" cy="50618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</a:t>
                </a:r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5FD837FA-4781-4E00-80D2-55488AA63274}"/>
                  </a:ext>
                </a:extLst>
              </p:cNvPr>
              <p:cNvSpPr/>
              <p:nvPr/>
            </p:nvSpPr>
            <p:spPr>
              <a:xfrm>
                <a:off x="8349993" y="4923692"/>
                <a:ext cx="399322" cy="2250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AF6500A-EB95-4D42-A019-A850A6D9D4BC}"/>
                </a:ext>
              </a:extLst>
            </p:cNvPr>
            <p:cNvSpPr txBox="1"/>
            <p:nvPr/>
          </p:nvSpPr>
          <p:spPr>
            <a:xfrm>
              <a:off x="5837370" y="5073809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200CPR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C8389927-F796-4715-BD81-81EFFE1B65E2}"/>
                </a:ext>
              </a:extLst>
            </p:cNvPr>
            <p:cNvSpPr txBox="1"/>
            <p:nvPr/>
          </p:nvSpPr>
          <p:spPr>
            <a:xfrm>
              <a:off x="7764177" y="5060341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103/4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B96A38F-E651-420A-BDCB-A814F84A5CA8}"/>
                </a:ext>
              </a:extLst>
            </p:cNvPr>
            <p:cNvSpPr txBox="1"/>
            <p:nvPr/>
          </p:nvSpPr>
          <p:spPr>
            <a:xfrm rot="16200000">
              <a:off x="9176737" y="4048417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0.13m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E86D4EB7-82F6-4F54-B30C-8AEDBDD222D2}"/>
                </a:ext>
              </a:extLst>
            </p:cNvPr>
            <p:cNvCxnSpPr/>
            <p:nvPr/>
          </p:nvCxnSpPr>
          <p:spPr>
            <a:xfrm>
              <a:off x="9429829" y="3135803"/>
              <a:ext cx="0" cy="2194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5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A67EBD33-782C-4E72-A917-7C4AAFBA42C1}"/>
              </a:ext>
            </a:extLst>
          </p:cNvPr>
          <p:cNvSpPr/>
          <p:nvPr/>
        </p:nvSpPr>
        <p:spPr>
          <a:xfrm rot="5400000">
            <a:off x="2832325" y="602660"/>
            <a:ext cx="874935" cy="56521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5300D6B6-7F47-4CF8-A3F6-C4230AE58CA5}"/>
              </a:ext>
            </a:extLst>
          </p:cNvPr>
          <p:cNvSpPr/>
          <p:nvPr/>
        </p:nvSpPr>
        <p:spPr>
          <a:xfrm rot="16200000">
            <a:off x="8484468" y="596665"/>
            <a:ext cx="874935" cy="56521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E2A9772F-9AFE-4F9C-AD36-F3F53B37633A}"/>
              </a:ext>
            </a:extLst>
          </p:cNvPr>
          <p:cNvSpPr/>
          <p:nvPr/>
        </p:nvSpPr>
        <p:spPr>
          <a:xfrm>
            <a:off x="-17183097" y="3430569"/>
            <a:ext cx="46558186" cy="179665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76C6DD0-DBCC-45F2-8231-00940E6BA51F}"/>
              </a:ext>
            </a:extLst>
          </p:cNvPr>
          <p:cNvSpPr/>
          <p:nvPr/>
        </p:nvSpPr>
        <p:spPr>
          <a:xfrm rot="10800000">
            <a:off x="-17183097" y="1635676"/>
            <a:ext cx="46558186" cy="179665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F1F9E1F-226B-4D93-9AE2-4A30AB9C7589}"/>
              </a:ext>
            </a:extLst>
          </p:cNvPr>
          <p:cNvSpPr/>
          <p:nvPr/>
        </p:nvSpPr>
        <p:spPr>
          <a:xfrm>
            <a:off x="11748025" y="1249738"/>
            <a:ext cx="443975" cy="409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182DFB4-B454-44F3-B513-67E005D4B9FC}"/>
              </a:ext>
            </a:extLst>
          </p:cNvPr>
          <p:cNvSpPr/>
          <p:nvPr/>
        </p:nvSpPr>
        <p:spPr>
          <a:xfrm>
            <a:off x="0" y="1307758"/>
            <a:ext cx="443975" cy="409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9885FC2-733A-40F2-9984-05C3BD44046B}"/>
              </a:ext>
            </a:extLst>
          </p:cNvPr>
          <p:cNvCxnSpPr/>
          <p:nvPr/>
        </p:nvCxnSpPr>
        <p:spPr>
          <a:xfrm>
            <a:off x="6096000" y="1629000"/>
            <a:ext cx="0" cy="36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0519F1D-8D88-4555-A0B3-1A64A2B82832}"/>
              </a:ext>
            </a:extLst>
          </p:cNvPr>
          <p:cNvCxnSpPr>
            <a:cxnSpLocks/>
          </p:cNvCxnSpPr>
          <p:nvPr/>
        </p:nvCxnSpPr>
        <p:spPr>
          <a:xfrm rot="16200000">
            <a:off x="6096000" y="-2221828"/>
            <a:ext cx="0" cy="1130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33608-342D-440C-8E2B-A3147EA3F416}"/>
              </a:ext>
            </a:extLst>
          </p:cNvPr>
          <p:cNvSpPr txBox="1"/>
          <p:nvPr/>
        </p:nvSpPr>
        <p:spPr>
          <a:xfrm>
            <a:off x="4584272" y="1003032"/>
            <a:ext cx="24406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MOTORS_MaxLinear_Velocity (m/s)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3D3974-7567-4F84-8639-77673E7A3796}"/>
              </a:ext>
            </a:extLst>
          </p:cNvPr>
          <p:cNvSpPr txBox="1"/>
          <p:nvPr/>
        </p:nvSpPr>
        <p:spPr>
          <a:xfrm>
            <a:off x="4532348" y="5599414"/>
            <a:ext cx="2492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-MOTORS_MaxLinear_Velocity (m/s)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3F2A93-80EC-4D68-8441-DE63A5E0693E}"/>
              </a:ext>
            </a:extLst>
          </p:cNvPr>
          <p:cNvSpPr txBox="1"/>
          <p:nvPr/>
        </p:nvSpPr>
        <p:spPr>
          <a:xfrm>
            <a:off x="6095999" y="3427829"/>
            <a:ext cx="397592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F26ADFB-08CA-4124-A052-D32D6C0354D5}"/>
              </a:ext>
            </a:extLst>
          </p:cNvPr>
          <p:cNvSpPr txBox="1"/>
          <p:nvPr/>
        </p:nvSpPr>
        <p:spPr>
          <a:xfrm>
            <a:off x="9293417" y="5599476"/>
            <a:ext cx="2724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MOTORS_MaxAngular_Velocity (rad/s)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33128B-20D4-4BCB-AC50-7E2244274A67}"/>
              </a:ext>
            </a:extLst>
          </p:cNvPr>
          <p:cNvSpPr txBox="1"/>
          <p:nvPr/>
        </p:nvSpPr>
        <p:spPr>
          <a:xfrm>
            <a:off x="338102" y="5599415"/>
            <a:ext cx="2724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-MOTORS_MaxAngular_Velocity (rad/s)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D59739C-60CC-4403-A279-5222760FE97B}"/>
              </a:ext>
            </a:extLst>
          </p:cNvPr>
          <p:cNvSpPr/>
          <p:nvPr/>
        </p:nvSpPr>
        <p:spPr>
          <a:xfrm>
            <a:off x="444000" y="1628999"/>
            <a:ext cx="11304000" cy="35911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09AD733-D251-4E92-B60F-B9DC6614A25A}"/>
              </a:ext>
            </a:extLst>
          </p:cNvPr>
          <p:cNvCxnSpPr/>
          <p:nvPr/>
        </p:nvCxnSpPr>
        <p:spPr>
          <a:xfrm>
            <a:off x="443975" y="2975429"/>
            <a:ext cx="11304025" cy="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21C01B4-5468-4BD7-8B05-A72044B187A6}"/>
              </a:ext>
            </a:extLst>
          </p:cNvPr>
          <p:cNvCxnSpPr/>
          <p:nvPr/>
        </p:nvCxnSpPr>
        <p:spPr>
          <a:xfrm>
            <a:off x="443975" y="3839793"/>
            <a:ext cx="11304025" cy="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echa: hacia arriba 26">
            <a:extLst>
              <a:ext uri="{FF2B5EF4-FFF2-40B4-BE49-F238E27FC236}">
                <a16:creationId xmlns:a16="http://schemas.microsoft.com/office/drawing/2014/main" id="{4730490D-C03C-4716-9854-B83DA5062254}"/>
              </a:ext>
            </a:extLst>
          </p:cNvPr>
          <p:cNvSpPr/>
          <p:nvPr/>
        </p:nvSpPr>
        <p:spPr>
          <a:xfrm>
            <a:off x="11642114" y="5322915"/>
            <a:ext cx="211771" cy="260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4FFB337A-3281-4C5A-B365-25EE2DEEE49B}"/>
              </a:ext>
            </a:extLst>
          </p:cNvPr>
          <p:cNvSpPr/>
          <p:nvPr/>
        </p:nvSpPr>
        <p:spPr>
          <a:xfrm>
            <a:off x="338102" y="5322915"/>
            <a:ext cx="211771" cy="260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echa: hacia arriba 28">
            <a:extLst>
              <a:ext uri="{FF2B5EF4-FFF2-40B4-BE49-F238E27FC236}">
                <a16:creationId xmlns:a16="http://schemas.microsoft.com/office/drawing/2014/main" id="{210763AA-9897-4957-A41E-AF50271BF0F5}"/>
              </a:ext>
            </a:extLst>
          </p:cNvPr>
          <p:cNvSpPr/>
          <p:nvPr/>
        </p:nvSpPr>
        <p:spPr>
          <a:xfrm rot="2826624">
            <a:off x="5822659" y="5322915"/>
            <a:ext cx="211771" cy="260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echa: hacia arriba 29">
            <a:extLst>
              <a:ext uri="{FF2B5EF4-FFF2-40B4-BE49-F238E27FC236}">
                <a16:creationId xmlns:a16="http://schemas.microsoft.com/office/drawing/2014/main" id="{7F7133AC-C5BA-4E78-A7AC-F6773ABCCDA1}"/>
              </a:ext>
            </a:extLst>
          </p:cNvPr>
          <p:cNvSpPr/>
          <p:nvPr/>
        </p:nvSpPr>
        <p:spPr>
          <a:xfrm rot="8009077">
            <a:off x="5822659" y="1302103"/>
            <a:ext cx="211771" cy="260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83C1E0B-3AC0-4A85-A431-861620DED8AB}"/>
              </a:ext>
            </a:extLst>
          </p:cNvPr>
          <p:cNvSpPr txBox="1"/>
          <p:nvPr/>
        </p:nvSpPr>
        <p:spPr>
          <a:xfrm>
            <a:off x="6431140" y="2682602"/>
            <a:ext cx="37237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MOTORS_MaxAngular_Velocity x 0,836875/12.875</a:t>
            </a:r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62EFCAFD-F05C-45B6-BC7E-D110ED5AF7E4}"/>
              </a:ext>
            </a:extLst>
          </p:cNvPr>
          <p:cNvSpPr/>
          <p:nvPr/>
        </p:nvSpPr>
        <p:spPr>
          <a:xfrm rot="15014120">
            <a:off x="6166929" y="2767208"/>
            <a:ext cx="211771" cy="260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B52CFE9-FED1-48D2-A443-5B0F1BD31289}"/>
              </a:ext>
            </a:extLst>
          </p:cNvPr>
          <p:cNvSpPr txBox="1"/>
          <p:nvPr/>
        </p:nvSpPr>
        <p:spPr>
          <a:xfrm>
            <a:off x="6431140" y="3932612"/>
            <a:ext cx="37237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MOTORS_MaxAngular_Velocity x 0,836875/12.875</a:t>
            </a:r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BFA2A6BC-41FD-4777-B2B1-1856F7AB3F7C}"/>
              </a:ext>
            </a:extLst>
          </p:cNvPr>
          <p:cNvSpPr/>
          <p:nvPr/>
        </p:nvSpPr>
        <p:spPr>
          <a:xfrm rot="18115398">
            <a:off x="6166929" y="3827031"/>
            <a:ext cx="211771" cy="260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D78D4F1-7C05-4F62-8D6A-E09E0A02B5E3}"/>
              </a:ext>
            </a:extLst>
          </p:cNvPr>
          <p:cNvPicPr/>
          <p:nvPr/>
        </p:nvPicPr>
        <p:blipFill rotWithShape="1">
          <a:blip r:embed="rId2"/>
          <a:srcRect l="11813" r="5121"/>
          <a:stretch/>
        </p:blipFill>
        <p:spPr>
          <a:xfrm>
            <a:off x="1314451" y="527100"/>
            <a:ext cx="10725150" cy="13547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8E327D-7F38-4944-98A3-260173B99C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5425" y="2040107"/>
            <a:ext cx="10506075" cy="13547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E6C157-836C-4E03-87E6-D6A0B9393DA7}"/>
              </a:ext>
            </a:extLst>
          </p:cNvPr>
          <p:cNvPicPr/>
          <p:nvPr/>
        </p:nvPicPr>
        <p:blipFill rotWithShape="1">
          <a:blip r:embed="rId4"/>
          <a:srcRect l="19944" r="2969"/>
          <a:stretch/>
        </p:blipFill>
        <p:spPr>
          <a:xfrm>
            <a:off x="2343150" y="3652174"/>
            <a:ext cx="9372600" cy="13547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975EAB-8B94-497B-A7ED-FA44C1954074}"/>
              </a:ext>
            </a:extLst>
          </p:cNvPr>
          <p:cNvPicPr/>
          <p:nvPr/>
        </p:nvPicPr>
        <p:blipFill rotWithShape="1">
          <a:blip r:embed="rId5"/>
          <a:srcRect l="24051" r="2187"/>
          <a:stretch/>
        </p:blipFill>
        <p:spPr>
          <a:xfrm>
            <a:off x="2752726" y="5165181"/>
            <a:ext cx="8820150" cy="1165719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D43B193A-628B-4052-9787-BBCB8784A3C0}"/>
              </a:ext>
            </a:extLst>
          </p:cNvPr>
          <p:cNvGrpSpPr/>
          <p:nvPr/>
        </p:nvGrpSpPr>
        <p:grpSpPr>
          <a:xfrm>
            <a:off x="3235569" y="453537"/>
            <a:ext cx="8355186" cy="6284887"/>
            <a:chOff x="3235569" y="453537"/>
            <a:chExt cx="8355186" cy="6284887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76460AF-7954-4DE7-9115-8449568C9D50}"/>
                </a:ext>
              </a:extLst>
            </p:cNvPr>
            <p:cNvGrpSpPr/>
            <p:nvPr/>
          </p:nvGrpSpPr>
          <p:grpSpPr>
            <a:xfrm>
              <a:off x="3235569" y="453537"/>
              <a:ext cx="1673935" cy="6284887"/>
              <a:chOff x="3235569" y="453537"/>
              <a:chExt cx="1673935" cy="6284887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B87E766-704D-44A6-A461-FD36C08B4026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B5330FA-958A-4D98-A34C-FA26BC40B0BA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AAE715F-5183-44C0-BA87-E3B2A29A281D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3EB0CDCB-7364-4A6F-BCED-A106C8CBDD34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D7CB5A6D-FFE2-440D-A081-7641C1C1CF0B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F32841C9-CA33-4D50-B313-6D879B1B9B6E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38AB32B1-AB53-4675-AF8C-52ABA1919E1E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4767292-0533-448F-AF7E-5E18F00034D2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132C23BA-8087-4508-88C7-F171F41BFD9C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2EFEE43-95BF-49DE-9D59-0E00826EDBEA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C21C29F0-A598-4745-9577-90BB6CF49B76}"/>
                </a:ext>
              </a:extLst>
            </p:cNvPr>
            <p:cNvGrpSpPr/>
            <p:nvPr/>
          </p:nvGrpSpPr>
          <p:grpSpPr>
            <a:xfrm>
              <a:off x="4905619" y="453537"/>
              <a:ext cx="1673935" cy="6284887"/>
              <a:chOff x="3235569" y="453537"/>
              <a:chExt cx="1673935" cy="6284887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2B18EBB6-E62A-4945-B7FC-DF312C50A03C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72C56B9-F7F4-4DFF-8791-518DB9474565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A7E0DEAF-B93E-4D7C-8425-41737BF049E3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6E8835CD-E96B-431C-A569-0411EE5943ED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C1D023B-8F33-4A2F-8AC5-2FE87612D22E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C13C191-EB9B-4400-A300-2451A7ED3A8E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B8D06409-AD38-442B-B854-613F4A2E0B0E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69459EEE-6CFD-4606-AB8F-7DAA64B45EB3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D996E546-27DF-4CAA-A5BE-A5917255F3A0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CB9D97C2-07DD-47F3-A7FF-A09AA98BCB6A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BD8FA1D-CFF1-49ED-9C47-76214CA6A98F}"/>
                </a:ext>
              </a:extLst>
            </p:cNvPr>
            <p:cNvGrpSpPr/>
            <p:nvPr/>
          </p:nvGrpSpPr>
          <p:grpSpPr>
            <a:xfrm>
              <a:off x="6575669" y="453537"/>
              <a:ext cx="1673935" cy="6284887"/>
              <a:chOff x="3235569" y="453537"/>
              <a:chExt cx="1673935" cy="6284887"/>
            </a:xfrm>
          </p:grpSpPr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8412E979-6A15-4B7B-BD38-288B2B1A5B0B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7820180-5AB8-4B36-AEF8-E7E483F0CE66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86469989-F6BE-4D54-AF13-CAACA8894497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C786514-4920-40E8-8C73-5F5BBF8792CC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EC823C3E-A606-4C28-B5EF-81BE8FAC6963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C30275EE-F44A-473E-8013-51A8B6FC7270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7272490-FFD8-4A66-B84B-6D8EBC8F489D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AA26C23D-B9D5-4CF7-A43B-9049020F05EC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24B51A4C-479C-4F26-AC5C-7CB95B6321D7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DCE72154-D1ED-4473-BB14-0565015FDC77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D241B237-D15A-4C7B-9A20-F3DAC3653741}"/>
                </a:ext>
              </a:extLst>
            </p:cNvPr>
            <p:cNvGrpSpPr/>
            <p:nvPr/>
          </p:nvGrpSpPr>
          <p:grpSpPr>
            <a:xfrm>
              <a:off x="8246770" y="453537"/>
              <a:ext cx="1673935" cy="6284887"/>
              <a:chOff x="3235569" y="453537"/>
              <a:chExt cx="1673935" cy="6284887"/>
            </a:xfrm>
          </p:grpSpPr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7B9522F1-6746-45CE-96A4-184A39E6FCA9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2F5F5F4F-9EB0-47B2-8E2A-90825E0FF049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0E4534B2-1968-408F-A0CF-48574C062BBE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51FFDA1D-4164-4EA3-AC49-6DF19B82E1FB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2480B8EE-4030-4FBA-A7DF-56CCE3B51C2E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6FECEE61-B783-423D-86D4-AB0EA8A87D8E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FC62E154-0FCD-4AAB-BD04-97273EA72282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4E1EB837-85FC-481D-9FC3-11111842DEAA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84A32AF6-68B2-4949-9D9C-EB325D7E4B00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22E11216-92E1-4308-888A-6572587EB497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35FBBB8B-5631-4002-8AA6-3FBB2D416D45}"/>
                </a:ext>
              </a:extLst>
            </p:cNvPr>
            <p:cNvGrpSpPr/>
            <p:nvPr/>
          </p:nvGrpSpPr>
          <p:grpSpPr>
            <a:xfrm>
              <a:off x="9916820" y="453537"/>
              <a:ext cx="1673935" cy="6284887"/>
              <a:chOff x="3235569" y="453537"/>
              <a:chExt cx="1673935" cy="6284887"/>
            </a:xfrm>
          </p:grpSpPr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AE1C18F0-EEBC-469B-AC68-D52F3C99EA21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1AE9034-DF8C-4F4E-8BDE-D32A61E59021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F0BCE620-E5A5-414D-9670-FA68CEE092C9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53EC09B8-2D5E-4A25-8462-A0FF993C9745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3FE1E673-223F-43A1-8BBE-D311B5C63415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297D1AF2-D6A3-4635-AD4B-041578156300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4FCA1440-74DA-443E-B77E-20A3CBD4E9CC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B8A85BC7-4F7D-4D09-82B7-46C185DF66D1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37C105D6-77B0-43DD-A0D3-096DE1FDE93E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B4EF75B7-B4E5-402A-8F49-F083357DE652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E08E13-88F8-4D15-805F-86FB53D6339A}"/>
              </a:ext>
            </a:extLst>
          </p:cNvPr>
          <p:cNvSpPr txBox="1"/>
          <p:nvPr/>
        </p:nvSpPr>
        <p:spPr>
          <a:xfrm>
            <a:off x="-36485" y="4870877"/>
            <a:ext cx="28843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49 bits</a:t>
            </a:r>
            <a:r>
              <a:rPr lang="en-GB" dirty="0"/>
              <a:t>?</a:t>
            </a:r>
          </a:p>
          <a:p>
            <a:r>
              <a:rPr lang="en-GB" dirty="0"/>
              <a:t>No </a:t>
            </a:r>
            <a:r>
              <a:rPr lang="en-GB" dirty="0" err="1"/>
              <a:t>empieza</a:t>
            </a:r>
            <a:r>
              <a:rPr lang="en-GB" dirty="0"/>
              <a:t> RS232 con high?</a:t>
            </a:r>
          </a:p>
          <a:p>
            <a:r>
              <a:rPr lang="en-GB" dirty="0" err="1"/>
              <a:t>Debemos</a:t>
            </a:r>
            <a:r>
              <a:rPr lang="en-GB" dirty="0"/>
              <a:t> </a:t>
            </a:r>
            <a:r>
              <a:rPr lang="en-GB" dirty="0" err="1"/>
              <a:t>invertir</a:t>
            </a:r>
            <a:r>
              <a:rPr lang="en-GB" dirty="0"/>
              <a:t>?</a:t>
            </a:r>
          </a:p>
          <a:p>
            <a:r>
              <a:rPr lang="en-GB" dirty="0"/>
              <a:t>Con </a:t>
            </a:r>
            <a:r>
              <a:rPr lang="en-GB" dirty="0" err="1"/>
              <a:t>movil</a:t>
            </a:r>
            <a:r>
              <a:rPr lang="en-GB" dirty="0"/>
              <a:t> da </a:t>
            </a:r>
          </a:p>
          <a:p>
            <a:r>
              <a:rPr lang="en-GB" dirty="0"/>
              <a:t>07:46:A9:94:50:01:04:E0</a:t>
            </a:r>
          </a:p>
          <a:p>
            <a:r>
              <a:rPr lang="en-GB" dirty="0" err="1"/>
              <a:t>Impreso</a:t>
            </a:r>
            <a:r>
              <a:rPr lang="en-GB" dirty="0"/>
              <a:t>: -7429-</a:t>
            </a:r>
          </a:p>
          <a:p>
            <a:r>
              <a:rPr lang="en-GB" dirty="0"/>
              <a:t>Memoria: 1D:05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2C212FA-B1D1-40DE-A405-362E78A8AAF7}"/>
              </a:ext>
            </a:extLst>
          </p:cNvPr>
          <p:cNvSpPr txBox="1"/>
          <p:nvPr/>
        </p:nvSpPr>
        <p:spPr>
          <a:xfrm>
            <a:off x="28070" y="25933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RS-232 (57.6 </a:t>
            </a:r>
            <a:r>
              <a:rPr lang="en-GB" dirty="0" err="1"/>
              <a:t>kBd</a:t>
            </a:r>
            <a:r>
              <a:rPr lang="en-GB" dirty="0"/>
              <a:t>; 8 data bits, no parity, 1 stop bit);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076EAA5-2EA8-4771-892F-FA67D3648F87}"/>
              </a:ext>
            </a:extLst>
          </p:cNvPr>
          <p:cNvSpPr/>
          <p:nvPr/>
        </p:nvSpPr>
        <p:spPr>
          <a:xfrm>
            <a:off x="3387216" y="390442"/>
            <a:ext cx="1332424" cy="6523463"/>
          </a:xfrm>
          <a:prstGeom prst="rect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2C8597E4-1C2E-4B8B-8357-616CE9FD0E57}"/>
              </a:ext>
            </a:extLst>
          </p:cNvPr>
          <p:cNvSpPr/>
          <p:nvPr/>
        </p:nvSpPr>
        <p:spPr>
          <a:xfrm>
            <a:off x="5074244" y="390442"/>
            <a:ext cx="1332424" cy="6523463"/>
          </a:xfrm>
          <a:prstGeom prst="rect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88A312D-9357-4401-8421-4F2C28E8EB88}"/>
              </a:ext>
            </a:extLst>
          </p:cNvPr>
          <p:cNvSpPr/>
          <p:nvPr/>
        </p:nvSpPr>
        <p:spPr>
          <a:xfrm>
            <a:off x="6727995" y="390442"/>
            <a:ext cx="1332424" cy="6523463"/>
          </a:xfrm>
          <a:prstGeom prst="rect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215CC4E3-079F-4F24-BF28-67671C2C62C2}"/>
              </a:ext>
            </a:extLst>
          </p:cNvPr>
          <p:cNvSpPr/>
          <p:nvPr/>
        </p:nvSpPr>
        <p:spPr>
          <a:xfrm>
            <a:off x="8404987" y="390442"/>
            <a:ext cx="1332424" cy="6523463"/>
          </a:xfrm>
          <a:prstGeom prst="rect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9782251-1C1B-4AD7-BBB9-144404013C59}"/>
              </a:ext>
            </a:extLst>
          </p:cNvPr>
          <p:cNvSpPr/>
          <p:nvPr/>
        </p:nvSpPr>
        <p:spPr>
          <a:xfrm>
            <a:off x="10093893" y="390442"/>
            <a:ext cx="1332424" cy="6523463"/>
          </a:xfrm>
          <a:prstGeom prst="rect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58321C6-F341-4438-A46E-168E519ED27F}"/>
              </a:ext>
            </a:extLst>
          </p:cNvPr>
          <p:cNvSpPr txBox="1"/>
          <p:nvPr/>
        </p:nvSpPr>
        <p:spPr>
          <a:xfrm>
            <a:off x="172915" y="3759363"/>
            <a:ext cx="6140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8C 22 0C AC xx</a:t>
            </a:r>
          </a:p>
          <a:p>
            <a:r>
              <a:rPr lang="en-GB" dirty="0"/>
              <a:t>B9 EE F9 A9 D6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871787-332B-4707-A7BF-F1A088533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351" y="3148012"/>
            <a:ext cx="8733399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n 70">
            <a:extLst>
              <a:ext uri="{FF2B5EF4-FFF2-40B4-BE49-F238E27FC236}">
                <a16:creationId xmlns:a16="http://schemas.microsoft.com/office/drawing/2014/main" id="{12EA2A56-93BE-4103-89C7-A84270155B0F}"/>
              </a:ext>
            </a:extLst>
          </p:cNvPr>
          <p:cNvPicPr/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b="32396"/>
          <a:stretch/>
        </p:blipFill>
        <p:spPr>
          <a:xfrm flipV="1">
            <a:off x="1495425" y="4065562"/>
            <a:ext cx="10506075" cy="9158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8E327D-7F38-4944-98A3-260173B99C80}"/>
              </a:ext>
            </a:extLst>
          </p:cNvPr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5425" y="2040107"/>
            <a:ext cx="10506075" cy="135474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D43B193A-628B-4052-9787-BBCB8784A3C0}"/>
              </a:ext>
            </a:extLst>
          </p:cNvPr>
          <p:cNvGrpSpPr/>
          <p:nvPr/>
        </p:nvGrpSpPr>
        <p:grpSpPr>
          <a:xfrm>
            <a:off x="3235569" y="2040106"/>
            <a:ext cx="8355186" cy="2941317"/>
            <a:chOff x="3235569" y="453537"/>
            <a:chExt cx="8355186" cy="6284887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76460AF-7954-4DE7-9115-8449568C9D50}"/>
                </a:ext>
              </a:extLst>
            </p:cNvPr>
            <p:cNvGrpSpPr/>
            <p:nvPr/>
          </p:nvGrpSpPr>
          <p:grpSpPr>
            <a:xfrm>
              <a:off x="3235569" y="453537"/>
              <a:ext cx="1673935" cy="6284887"/>
              <a:chOff x="3235569" y="453537"/>
              <a:chExt cx="1673935" cy="6284887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B87E766-704D-44A6-A461-FD36C08B4026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B5330FA-958A-4D98-A34C-FA26BC40B0BA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AAE715F-5183-44C0-BA87-E3B2A29A281D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3EB0CDCB-7364-4A6F-BCED-A106C8CBDD34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D7CB5A6D-FFE2-440D-A081-7641C1C1CF0B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F32841C9-CA33-4D50-B313-6D879B1B9B6E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38AB32B1-AB53-4675-AF8C-52ABA1919E1E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04767292-0533-448F-AF7E-5E18F00034D2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132C23BA-8087-4508-88C7-F171F41BFD9C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92EFEE43-95BF-49DE-9D59-0E00826EDBEA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C21C29F0-A598-4745-9577-90BB6CF49B76}"/>
                </a:ext>
              </a:extLst>
            </p:cNvPr>
            <p:cNvGrpSpPr/>
            <p:nvPr/>
          </p:nvGrpSpPr>
          <p:grpSpPr>
            <a:xfrm>
              <a:off x="4905619" y="453537"/>
              <a:ext cx="1673935" cy="6284887"/>
              <a:chOff x="3235569" y="453537"/>
              <a:chExt cx="1673935" cy="6284887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2B18EBB6-E62A-4945-B7FC-DF312C50A03C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772C56B9-F7F4-4DFF-8791-518DB9474565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A7E0DEAF-B93E-4D7C-8425-41737BF049E3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6E8835CD-E96B-431C-A569-0411EE5943ED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2C1D023B-8F33-4A2F-8AC5-2FE87612D22E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C13C191-EB9B-4400-A300-2451A7ED3A8E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B8D06409-AD38-442B-B854-613F4A2E0B0E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69459EEE-6CFD-4606-AB8F-7DAA64B45EB3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D996E546-27DF-4CAA-A5BE-A5917255F3A0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CB9D97C2-07DD-47F3-A7FF-A09AA98BCB6A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BD8FA1D-CFF1-49ED-9C47-76214CA6A98F}"/>
                </a:ext>
              </a:extLst>
            </p:cNvPr>
            <p:cNvGrpSpPr/>
            <p:nvPr/>
          </p:nvGrpSpPr>
          <p:grpSpPr>
            <a:xfrm>
              <a:off x="6575669" y="453537"/>
              <a:ext cx="1673935" cy="6284887"/>
              <a:chOff x="3235569" y="453537"/>
              <a:chExt cx="1673935" cy="6284887"/>
            </a:xfrm>
          </p:grpSpPr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8412E979-6A15-4B7B-BD38-288B2B1A5B0B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7820180-5AB8-4B36-AEF8-E7E483F0CE66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86469989-F6BE-4D54-AF13-CAACA8894497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C786514-4920-40E8-8C73-5F5BBF8792CC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EC823C3E-A606-4C28-B5EF-81BE8FAC6963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C30275EE-F44A-473E-8013-51A8B6FC7270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77272490-FFD8-4A66-B84B-6D8EBC8F489D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AA26C23D-B9D5-4CF7-A43B-9049020F05EC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24B51A4C-479C-4F26-AC5C-7CB95B6321D7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DCE72154-D1ED-4473-BB14-0565015FDC77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D241B237-D15A-4C7B-9A20-F3DAC3653741}"/>
                </a:ext>
              </a:extLst>
            </p:cNvPr>
            <p:cNvGrpSpPr/>
            <p:nvPr/>
          </p:nvGrpSpPr>
          <p:grpSpPr>
            <a:xfrm>
              <a:off x="8246770" y="453537"/>
              <a:ext cx="1673935" cy="6284887"/>
              <a:chOff x="3235569" y="453537"/>
              <a:chExt cx="1673935" cy="6284887"/>
            </a:xfrm>
          </p:grpSpPr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7B9522F1-6746-45CE-96A4-184A39E6FCA9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ángulo 46">
                <a:extLst>
                  <a:ext uri="{FF2B5EF4-FFF2-40B4-BE49-F238E27FC236}">
                    <a16:creationId xmlns:a16="http://schemas.microsoft.com/office/drawing/2014/main" id="{2F5F5F4F-9EB0-47B2-8E2A-90825E0FF049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0E4534B2-1968-408F-A0CF-48574C062BBE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51FFDA1D-4164-4EA3-AC49-6DF19B82E1FB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2480B8EE-4030-4FBA-A7DF-56CCE3B51C2E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6FECEE61-B783-423D-86D4-AB0EA8A87D8E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FC62E154-0FCD-4AAB-BD04-97273EA72282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4E1EB837-85FC-481D-9FC3-11111842DEAA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84A32AF6-68B2-4949-9D9C-EB325D7E4B00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22E11216-92E1-4308-888A-6572587EB497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35FBBB8B-5631-4002-8AA6-3FBB2D416D45}"/>
                </a:ext>
              </a:extLst>
            </p:cNvPr>
            <p:cNvGrpSpPr/>
            <p:nvPr/>
          </p:nvGrpSpPr>
          <p:grpSpPr>
            <a:xfrm>
              <a:off x="9916820" y="453537"/>
              <a:ext cx="1673935" cy="6284887"/>
              <a:chOff x="3235569" y="453537"/>
              <a:chExt cx="1673935" cy="6284887"/>
            </a:xfrm>
          </p:grpSpPr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AE1C18F0-EEBC-469B-AC68-D52F3C99EA21}"/>
                  </a:ext>
                </a:extLst>
              </p:cNvPr>
              <p:cNvSpPr/>
              <p:nvPr/>
            </p:nvSpPr>
            <p:spPr>
              <a:xfrm>
                <a:off x="3235569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1AE9034-DF8C-4F4E-8BDE-D32A61E59021}"/>
                  </a:ext>
                </a:extLst>
              </p:cNvPr>
              <p:cNvSpPr/>
              <p:nvPr/>
            </p:nvSpPr>
            <p:spPr>
              <a:xfrm>
                <a:off x="3404382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F0BCE620-E5A5-414D-9670-FA68CEE092C9}"/>
                  </a:ext>
                </a:extLst>
              </p:cNvPr>
              <p:cNvSpPr/>
              <p:nvPr/>
            </p:nvSpPr>
            <p:spPr>
              <a:xfrm>
                <a:off x="3573195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ángulo 59">
                <a:extLst>
                  <a:ext uri="{FF2B5EF4-FFF2-40B4-BE49-F238E27FC236}">
                    <a16:creationId xmlns:a16="http://schemas.microsoft.com/office/drawing/2014/main" id="{53EC09B8-2D5E-4A25-8462-A0FF993C9745}"/>
                  </a:ext>
                </a:extLst>
              </p:cNvPr>
              <p:cNvSpPr/>
              <p:nvPr/>
            </p:nvSpPr>
            <p:spPr>
              <a:xfrm>
                <a:off x="3742008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3FE1E673-223F-43A1-8BBE-D311B5C63415}"/>
                  </a:ext>
                </a:extLst>
              </p:cNvPr>
              <p:cNvSpPr/>
              <p:nvPr/>
            </p:nvSpPr>
            <p:spPr>
              <a:xfrm>
                <a:off x="391082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297D1AF2-D6A3-4635-AD4B-041578156300}"/>
                  </a:ext>
                </a:extLst>
              </p:cNvPr>
              <p:cNvSpPr/>
              <p:nvPr/>
            </p:nvSpPr>
            <p:spPr>
              <a:xfrm>
                <a:off x="4079634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4FCA1440-74DA-443E-B77E-20A3CBD4E9CC}"/>
                  </a:ext>
                </a:extLst>
              </p:cNvPr>
              <p:cNvSpPr/>
              <p:nvPr/>
            </p:nvSpPr>
            <p:spPr>
              <a:xfrm>
                <a:off x="4248447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B8A85BC7-4F7D-4D09-82B7-46C185DF66D1}"/>
                  </a:ext>
                </a:extLst>
              </p:cNvPr>
              <p:cNvSpPr/>
              <p:nvPr/>
            </p:nvSpPr>
            <p:spPr>
              <a:xfrm>
                <a:off x="4414920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37C105D6-77B0-43DD-A0D3-096DE1FDE93E}"/>
                  </a:ext>
                </a:extLst>
              </p:cNvPr>
              <p:cNvSpPr/>
              <p:nvPr/>
            </p:nvSpPr>
            <p:spPr>
              <a:xfrm>
                <a:off x="4580426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B4EF75B7-B4E5-402A-8F49-F083357DE652}"/>
                  </a:ext>
                </a:extLst>
              </p:cNvPr>
              <p:cNvSpPr/>
              <p:nvPr/>
            </p:nvSpPr>
            <p:spPr>
              <a:xfrm>
                <a:off x="4740691" y="453537"/>
                <a:ext cx="168813" cy="62848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2C212FA-B1D1-40DE-A405-362E78A8AAF7}"/>
              </a:ext>
            </a:extLst>
          </p:cNvPr>
          <p:cNvSpPr txBox="1"/>
          <p:nvPr/>
        </p:nvSpPr>
        <p:spPr>
          <a:xfrm>
            <a:off x="28070" y="25933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RS-232 (57.6 </a:t>
            </a:r>
            <a:r>
              <a:rPr lang="en-GB" dirty="0" err="1"/>
              <a:t>kBd</a:t>
            </a:r>
            <a:r>
              <a:rPr lang="en-GB" dirty="0"/>
              <a:t>; 8 data bits, no parity, 1 stop bit);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076EAA5-2EA8-4771-892F-FA67D3648F87}"/>
              </a:ext>
            </a:extLst>
          </p:cNvPr>
          <p:cNvSpPr/>
          <p:nvPr/>
        </p:nvSpPr>
        <p:spPr>
          <a:xfrm>
            <a:off x="3387216" y="4065562"/>
            <a:ext cx="1332424" cy="915861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24A8DB24-8A92-4BE1-9FDA-61053B0AA983}"/>
              </a:ext>
            </a:extLst>
          </p:cNvPr>
          <p:cNvSpPr/>
          <p:nvPr/>
        </p:nvSpPr>
        <p:spPr>
          <a:xfrm>
            <a:off x="5073286" y="4065562"/>
            <a:ext cx="1332424" cy="915861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8E2A793-AB94-49A8-AAA0-41F7655FB765}"/>
              </a:ext>
            </a:extLst>
          </p:cNvPr>
          <p:cNvSpPr/>
          <p:nvPr/>
        </p:nvSpPr>
        <p:spPr>
          <a:xfrm>
            <a:off x="6733886" y="4065562"/>
            <a:ext cx="1332424" cy="915861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AF96295-2DFB-48AC-99EA-630A3DBF4D8F}"/>
              </a:ext>
            </a:extLst>
          </p:cNvPr>
          <p:cNvSpPr/>
          <p:nvPr/>
        </p:nvSpPr>
        <p:spPr>
          <a:xfrm>
            <a:off x="8406697" y="4065562"/>
            <a:ext cx="1332424" cy="915861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1D41646-AF0D-478F-87DE-F090223A5271}"/>
              </a:ext>
            </a:extLst>
          </p:cNvPr>
          <p:cNvSpPr/>
          <p:nvPr/>
        </p:nvSpPr>
        <p:spPr>
          <a:xfrm>
            <a:off x="10104446" y="4065562"/>
            <a:ext cx="1332424" cy="915861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884A1F-E0A0-4A9A-AE2D-7B293C7D7911}"/>
              </a:ext>
            </a:extLst>
          </p:cNvPr>
          <p:cNvSpPr txBox="1"/>
          <p:nvPr/>
        </p:nvSpPr>
        <p:spPr>
          <a:xfrm>
            <a:off x="3693342" y="4981423"/>
            <a:ext cx="77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 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B809B10-129B-4603-AF69-97BA9FB97EA7}"/>
              </a:ext>
            </a:extLst>
          </p:cNvPr>
          <p:cNvSpPr txBox="1"/>
          <p:nvPr/>
        </p:nvSpPr>
        <p:spPr>
          <a:xfrm>
            <a:off x="5394682" y="4981423"/>
            <a:ext cx="77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 2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414F9B3-A4D5-4FCE-B450-A44EEF6B2A0F}"/>
              </a:ext>
            </a:extLst>
          </p:cNvPr>
          <p:cNvSpPr txBox="1"/>
          <p:nvPr/>
        </p:nvSpPr>
        <p:spPr>
          <a:xfrm>
            <a:off x="7025189" y="4981423"/>
            <a:ext cx="77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 3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76A11B5-7CE5-43A4-B2D2-26162147EE44}"/>
              </a:ext>
            </a:extLst>
          </p:cNvPr>
          <p:cNvSpPr txBox="1"/>
          <p:nvPr/>
        </p:nvSpPr>
        <p:spPr>
          <a:xfrm>
            <a:off x="8740776" y="4981423"/>
            <a:ext cx="77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 4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7A9AE3-E363-4F18-98C5-8417C168BCFE}"/>
              </a:ext>
            </a:extLst>
          </p:cNvPr>
          <p:cNvSpPr txBox="1"/>
          <p:nvPr/>
        </p:nvSpPr>
        <p:spPr>
          <a:xfrm>
            <a:off x="10413848" y="4981423"/>
            <a:ext cx="77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 5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8706E2A-B555-4826-86F4-EA98D762585C}"/>
              </a:ext>
            </a:extLst>
          </p:cNvPr>
          <p:cNvSpPr txBox="1"/>
          <p:nvPr/>
        </p:nvSpPr>
        <p:spPr>
          <a:xfrm>
            <a:off x="1435697" y="1670774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Data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5736B56-1D49-4267-B340-CFB353A23F1D}"/>
              </a:ext>
            </a:extLst>
          </p:cNvPr>
          <p:cNvSpPr txBox="1"/>
          <p:nvPr/>
        </p:nvSpPr>
        <p:spPr>
          <a:xfrm>
            <a:off x="1435697" y="371058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Data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1883E4FF-4355-4803-9921-0C6A9C0794D9}"/>
              </a:ext>
            </a:extLst>
          </p:cNvPr>
          <p:cNvSpPr/>
          <p:nvPr/>
        </p:nvSpPr>
        <p:spPr>
          <a:xfrm>
            <a:off x="2703114" y="3433189"/>
            <a:ext cx="433599" cy="554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D6CE8F5-B99A-4ACD-89AA-87B576FAC5C5}"/>
              </a:ext>
            </a:extLst>
          </p:cNvPr>
          <p:cNvCxnSpPr/>
          <p:nvPr/>
        </p:nvCxnSpPr>
        <p:spPr>
          <a:xfrm>
            <a:off x="1350498" y="2278055"/>
            <a:ext cx="10679137" cy="0"/>
          </a:xfrm>
          <a:prstGeom prst="line">
            <a:avLst/>
          </a:prstGeom>
          <a:ln>
            <a:solidFill>
              <a:srgbClr val="FFFF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D59064D-54BC-4008-8A87-D7FBBC1D94F1}"/>
              </a:ext>
            </a:extLst>
          </p:cNvPr>
          <p:cNvCxnSpPr/>
          <p:nvPr/>
        </p:nvCxnSpPr>
        <p:spPr>
          <a:xfrm>
            <a:off x="1350498" y="2531278"/>
            <a:ext cx="10679137" cy="0"/>
          </a:xfrm>
          <a:prstGeom prst="line">
            <a:avLst/>
          </a:prstGeom>
          <a:ln>
            <a:solidFill>
              <a:srgbClr val="FFFF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8577C5D0-20FC-4BDF-BC41-005129140699}"/>
              </a:ext>
            </a:extLst>
          </p:cNvPr>
          <p:cNvCxnSpPr/>
          <p:nvPr/>
        </p:nvCxnSpPr>
        <p:spPr>
          <a:xfrm>
            <a:off x="1350498" y="4725834"/>
            <a:ext cx="10679137" cy="0"/>
          </a:xfrm>
          <a:prstGeom prst="line">
            <a:avLst/>
          </a:prstGeom>
          <a:ln>
            <a:solidFill>
              <a:srgbClr val="FFFF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06B6E9C-0289-41C9-9B3A-FC873EBDD1D4}"/>
              </a:ext>
            </a:extLst>
          </p:cNvPr>
          <p:cNvSpPr txBox="1"/>
          <p:nvPr/>
        </p:nvSpPr>
        <p:spPr>
          <a:xfrm>
            <a:off x="1077039" y="212085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7.4v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D221198-7C51-4D41-BF56-9EFFAB633AAC}"/>
              </a:ext>
            </a:extLst>
          </p:cNvPr>
          <p:cNvSpPr txBox="1"/>
          <p:nvPr/>
        </p:nvSpPr>
        <p:spPr>
          <a:xfrm>
            <a:off x="1041702" y="262916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-8.2v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7A786F4C-8C77-4AA6-9E88-C8C579FA9A65}"/>
              </a:ext>
            </a:extLst>
          </p:cNvPr>
          <p:cNvSpPr txBox="1"/>
          <p:nvPr/>
        </p:nvSpPr>
        <p:spPr>
          <a:xfrm>
            <a:off x="1194059" y="4078015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5v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366C6EF-90C6-48A5-A5CD-14BD58650502}"/>
              </a:ext>
            </a:extLst>
          </p:cNvPr>
          <p:cNvSpPr txBox="1"/>
          <p:nvPr/>
        </p:nvSpPr>
        <p:spPr>
          <a:xfrm>
            <a:off x="1200918" y="4566706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0v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EFC736BD-AC2B-464A-BE03-4598203C8D26}"/>
              </a:ext>
            </a:extLst>
          </p:cNvPr>
          <p:cNvSpPr txBox="1"/>
          <p:nvPr/>
        </p:nvSpPr>
        <p:spPr>
          <a:xfrm>
            <a:off x="1200918" y="2369852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0v</a:t>
            </a:r>
          </a:p>
        </p:txBody>
      </p:sp>
    </p:spTree>
    <p:extLst>
      <p:ext uri="{BB962C8B-B14F-4D97-AF65-F5344CB8AC3E}">
        <p14:creationId xmlns:p14="http://schemas.microsoft.com/office/powerpoint/2010/main" val="7177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0F50FE-C1F3-45EC-AC66-08AC102D62CB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</a:blip>
          <a:srcRect r="59241"/>
          <a:stretch/>
        </p:blipFill>
        <p:spPr>
          <a:xfrm>
            <a:off x="666482" y="1047203"/>
            <a:ext cx="7464644" cy="4763593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9A1694B-722B-4376-9376-DF2C4D71CD9E}"/>
              </a:ext>
            </a:extLst>
          </p:cNvPr>
          <p:cNvCxnSpPr>
            <a:cxnSpLocks/>
          </p:cNvCxnSpPr>
          <p:nvPr/>
        </p:nvCxnSpPr>
        <p:spPr>
          <a:xfrm>
            <a:off x="5233182" y="1223889"/>
            <a:ext cx="0" cy="5233182"/>
          </a:xfrm>
          <a:prstGeom prst="line">
            <a:avLst/>
          </a:prstGeom>
          <a:ln w="5715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D2FB190-67A9-4FDD-B9AE-0EE842CA2241}"/>
              </a:ext>
            </a:extLst>
          </p:cNvPr>
          <p:cNvCxnSpPr>
            <a:cxnSpLocks/>
          </p:cNvCxnSpPr>
          <p:nvPr/>
        </p:nvCxnSpPr>
        <p:spPr>
          <a:xfrm>
            <a:off x="5753687" y="1223889"/>
            <a:ext cx="0" cy="4586907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0C78E56-2D66-461F-8AF4-D54216149DF3}"/>
              </a:ext>
            </a:extLst>
          </p:cNvPr>
          <p:cNvCxnSpPr>
            <a:cxnSpLocks/>
          </p:cNvCxnSpPr>
          <p:nvPr/>
        </p:nvCxnSpPr>
        <p:spPr>
          <a:xfrm>
            <a:off x="6231988" y="1223889"/>
            <a:ext cx="0" cy="4811151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19E7B93-CAF9-4226-A27F-20EFA7E697CC}"/>
              </a:ext>
            </a:extLst>
          </p:cNvPr>
          <p:cNvCxnSpPr>
            <a:cxnSpLocks/>
          </p:cNvCxnSpPr>
          <p:nvPr/>
        </p:nvCxnSpPr>
        <p:spPr>
          <a:xfrm>
            <a:off x="6738425" y="1223889"/>
            <a:ext cx="0" cy="5233182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B4E580F-05AC-424E-91FB-9B21FB16FA79}"/>
              </a:ext>
            </a:extLst>
          </p:cNvPr>
          <p:cNvCxnSpPr/>
          <p:nvPr/>
        </p:nvCxnSpPr>
        <p:spPr>
          <a:xfrm>
            <a:off x="5233182" y="5810796"/>
            <a:ext cx="5205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EA01606-48EE-4910-AB20-DEFE9CD13D7C}"/>
              </a:ext>
            </a:extLst>
          </p:cNvPr>
          <p:cNvCxnSpPr>
            <a:cxnSpLocks/>
          </p:cNvCxnSpPr>
          <p:nvPr/>
        </p:nvCxnSpPr>
        <p:spPr>
          <a:xfrm>
            <a:off x="5233182" y="6098540"/>
            <a:ext cx="99880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1E2EBA-8EDB-4939-8D23-99B0F8237807}"/>
              </a:ext>
            </a:extLst>
          </p:cNvPr>
          <p:cNvCxnSpPr>
            <a:cxnSpLocks/>
          </p:cNvCxnSpPr>
          <p:nvPr/>
        </p:nvCxnSpPr>
        <p:spPr>
          <a:xfrm>
            <a:off x="5233182" y="6396990"/>
            <a:ext cx="150524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567F33B-6491-4FB4-BC56-7AE1AD550CBC}"/>
              </a:ext>
            </a:extLst>
          </p:cNvPr>
          <p:cNvSpPr txBox="1"/>
          <p:nvPr/>
        </p:nvSpPr>
        <p:spPr>
          <a:xfrm>
            <a:off x="5220813" y="546198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50ms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22AB413-CA5F-47E1-8D54-734272E9DB7F}"/>
              </a:ext>
            </a:extLst>
          </p:cNvPr>
          <p:cNvSpPr txBox="1"/>
          <p:nvPr/>
        </p:nvSpPr>
        <p:spPr>
          <a:xfrm>
            <a:off x="5428757" y="583359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100ms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834C770-2BF8-4A4E-BB4B-AA4037AF1EA1}"/>
              </a:ext>
            </a:extLst>
          </p:cNvPr>
          <p:cNvSpPr txBox="1"/>
          <p:nvPr/>
        </p:nvSpPr>
        <p:spPr>
          <a:xfrm>
            <a:off x="5695500" y="613670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150ms</a:t>
            </a:r>
          </a:p>
        </p:txBody>
      </p:sp>
    </p:spTree>
    <p:extLst>
      <p:ext uri="{BB962C8B-B14F-4D97-AF65-F5344CB8AC3E}">
        <p14:creationId xmlns:p14="http://schemas.microsoft.com/office/powerpoint/2010/main" val="1139562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10570</TotalTime>
  <Words>466</Words>
  <Application>Microsoft Office PowerPoint</Application>
  <PresentationFormat>Panorámica</PresentationFormat>
  <Paragraphs>96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Zeus</dc:creator>
  <cp:lastModifiedBy>Zeus</cp:lastModifiedBy>
  <cp:revision>51</cp:revision>
  <dcterms:created xsi:type="dcterms:W3CDTF">2021-02-13T10:04:38Z</dcterms:created>
  <dcterms:modified xsi:type="dcterms:W3CDTF">2021-03-04T10:02:47Z</dcterms:modified>
</cp:coreProperties>
</file>