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B2CA-8289-4B3D-A1DD-78BAA35A17D1}" type="datetimeFigureOut">
              <a:rPr lang="es-ES" smtClean="0"/>
              <a:t>11/04/2014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1273-246D-4368-81AC-D157D81A24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14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B2CA-8289-4B3D-A1DD-78BAA35A17D1}" type="datetimeFigureOut">
              <a:rPr lang="es-ES" smtClean="0"/>
              <a:t>11/04/2014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1273-246D-4368-81AC-D157D81A24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00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B2CA-8289-4B3D-A1DD-78BAA35A17D1}" type="datetimeFigureOut">
              <a:rPr lang="es-ES" smtClean="0"/>
              <a:t>11/04/2014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1273-246D-4368-81AC-D157D81A24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22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B2CA-8289-4B3D-A1DD-78BAA35A17D1}" type="datetimeFigureOut">
              <a:rPr lang="es-ES" smtClean="0"/>
              <a:t>11/04/2014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1273-246D-4368-81AC-D157D81A24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01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B2CA-8289-4B3D-A1DD-78BAA35A17D1}" type="datetimeFigureOut">
              <a:rPr lang="es-ES" smtClean="0"/>
              <a:t>11/04/2014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1273-246D-4368-81AC-D157D81A24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73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B2CA-8289-4B3D-A1DD-78BAA35A17D1}" type="datetimeFigureOut">
              <a:rPr lang="es-ES" smtClean="0"/>
              <a:t>11/04/2014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1273-246D-4368-81AC-D157D81A24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31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B2CA-8289-4B3D-A1DD-78BAA35A17D1}" type="datetimeFigureOut">
              <a:rPr lang="es-ES" smtClean="0"/>
              <a:t>11/04/2014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1273-246D-4368-81AC-D157D81A24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75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B2CA-8289-4B3D-A1DD-78BAA35A17D1}" type="datetimeFigureOut">
              <a:rPr lang="es-ES" smtClean="0"/>
              <a:t>11/04/2014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1273-246D-4368-81AC-D157D81A24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30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B2CA-8289-4B3D-A1DD-78BAA35A17D1}" type="datetimeFigureOut">
              <a:rPr lang="es-ES" smtClean="0"/>
              <a:t>11/04/2014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1273-246D-4368-81AC-D157D81A24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05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B2CA-8289-4B3D-A1DD-78BAA35A17D1}" type="datetimeFigureOut">
              <a:rPr lang="es-ES" smtClean="0"/>
              <a:t>11/04/2014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1273-246D-4368-81AC-D157D81A24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77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B2CA-8289-4B3D-A1DD-78BAA35A17D1}" type="datetimeFigureOut">
              <a:rPr lang="es-ES" smtClean="0"/>
              <a:t>11/04/2014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1273-246D-4368-81AC-D157D81A24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B2CA-8289-4B3D-A1DD-78BAA35A17D1}" type="datetimeFigureOut">
              <a:rPr lang="es-ES" smtClean="0"/>
              <a:t>11/04/2014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1273-246D-4368-81AC-D157D81A24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48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"/>
          <a:stretch/>
        </p:blipFill>
        <p:spPr>
          <a:xfrm>
            <a:off x="0" y="1171978"/>
            <a:ext cx="6542469" cy="45591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50" y="1171976"/>
            <a:ext cx="6103950" cy="4559123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 rot="1150284">
            <a:off x="3477297" y="1210613"/>
            <a:ext cx="1197735" cy="6181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Llamada con línea 1 6"/>
          <p:cNvSpPr/>
          <p:nvPr/>
        </p:nvSpPr>
        <p:spPr>
          <a:xfrm>
            <a:off x="4797381" y="219720"/>
            <a:ext cx="1745088" cy="811368"/>
          </a:xfrm>
          <a:prstGeom prst="borderCallout1">
            <a:avLst>
              <a:gd name="adj1" fmla="val 48909"/>
              <a:gd name="adj2" fmla="val 523"/>
              <a:gd name="adj3" fmla="val 114226"/>
              <a:gd name="adj4" fmla="val -41175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4x13 </a:t>
            </a:r>
            <a:r>
              <a:rPr lang="es-ES" dirty="0" smtClean="0">
                <a:solidFill>
                  <a:srgbClr val="FF0000"/>
                </a:solidFill>
              </a:rPr>
              <a:t>tirafondo cabeza redonda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Llamada con línea 1 7"/>
          <p:cNvSpPr/>
          <p:nvPr/>
        </p:nvSpPr>
        <p:spPr>
          <a:xfrm>
            <a:off x="851278" y="219720"/>
            <a:ext cx="1745088" cy="811368"/>
          </a:xfrm>
          <a:prstGeom prst="borderCallout1">
            <a:avLst>
              <a:gd name="adj1" fmla="val 99703"/>
              <a:gd name="adj2" fmla="val 50707"/>
              <a:gd name="adj3" fmla="val 242797"/>
              <a:gd name="adj4" fmla="val 75430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3x16 tirafondo cabeza redonda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 rot="20804140">
            <a:off x="7934683" y="2115205"/>
            <a:ext cx="2332875" cy="6181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 rot="2603682">
            <a:off x="1100510" y="2749503"/>
            <a:ext cx="3127068" cy="11794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 rot="20804140">
            <a:off x="7658821" y="3149436"/>
            <a:ext cx="3228337" cy="6181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 rot="20804140">
            <a:off x="8876957" y="4227498"/>
            <a:ext cx="1208876" cy="6181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 rot="2992513">
            <a:off x="753332" y="4060566"/>
            <a:ext cx="2699237" cy="6940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Llamada con línea 1 15"/>
          <p:cNvSpPr/>
          <p:nvPr/>
        </p:nvSpPr>
        <p:spPr>
          <a:xfrm>
            <a:off x="7527901" y="220294"/>
            <a:ext cx="1745088" cy="811368"/>
          </a:xfrm>
          <a:prstGeom prst="borderCallout1">
            <a:avLst>
              <a:gd name="adj1" fmla="val 99703"/>
              <a:gd name="adj2" fmla="val 50707"/>
              <a:gd name="adj3" fmla="val 242797"/>
              <a:gd name="adj4" fmla="val 75430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3x16 </a:t>
            </a:r>
            <a:r>
              <a:rPr lang="es-ES" dirty="0" smtClean="0">
                <a:solidFill>
                  <a:srgbClr val="FF0000"/>
                </a:solidFill>
              </a:rPr>
              <a:t>tirafondo cabeza redonda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7" name="Llamada con línea 1 16"/>
          <p:cNvSpPr/>
          <p:nvPr/>
        </p:nvSpPr>
        <p:spPr>
          <a:xfrm>
            <a:off x="6291529" y="5893895"/>
            <a:ext cx="1925191" cy="811368"/>
          </a:xfrm>
          <a:prstGeom prst="borderCallout1">
            <a:avLst>
              <a:gd name="adj1" fmla="val -1884"/>
              <a:gd name="adj2" fmla="val 48493"/>
              <a:gd name="adj3" fmla="val -234981"/>
              <a:gd name="adj4" fmla="val 87238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3x16 </a:t>
            </a:r>
            <a:r>
              <a:rPr lang="es-ES" dirty="0" smtClean="0">
                <a:solidFill>
                  <a:srgbClr val="FF0000"/>
                </a:solidFill>
              </a:rPr>
              <a:t>tirafondo cabeza redonda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8" name="Llamada con línea 1 17"/>
          <p:cNvSpPr/>
          <p:nvPr/>
        </p:nvSpPr>
        <p:spPr>
          <a:xfrm>
            <a:off x="8518799" y="5893895"/>
            <a:ext cx="1925191" cy="811368"/>
          </a:xfrm>
          <a:prstGeom prst="borderCallout1">
            <a:avLst>
              <a:gd name="adj1" fmla="val -1884"/>
              <a:gd name="adj2" fmla="val 48493"/>
              <a:gd name="adj3" fmla="val -125457"/>
              <a:gd name="adj4" fmla="val 45762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3x10 </a:t>
            </a:r>
            <a:r>
              <a:rPr lang="es-ES" dirty="0" smtClean="0">
                <a:solidFill>
                  <a:srgbClr val="FF0000"/>
                </a:solidFill>
              </a:rPr>
              <a:t>tirafondo cabeza redonda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9" name="Llamada con línea 1 18"/>
          <p:cNvSpPr/>
          <p:nvPr/>
        </p:nvSpPr>
        <p:spPr>
          <a:xfrm>
            <a:off x="1101948" y="5893895"/>
            <a:ext cx="1925191" cy="811368"/>
          </a:xfrm>
          <a:prstGeom prst="borderCallout1">
            <a:avLst>
              <a:gd name="adj1" fmla="val -1884"/>
              <a:gd name="adj2" fmla="val 48493"/>
              <a:gd name="adj3" fmla="val -125457"/>
              <a:gd name="adj4" fmla="val 45762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3x10 </a:t>
            </a:r>
            <a:r>
              <a:rPr lang="es-ES" dirty="0" smtClean="0">
                <a:solidFill>
                  <a:srgbClr val="FF0000"/>
                </a:solidFill>
              </a:rPr>
              <a:t>tirafondo cabeza redonda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 rot="4276185">
            <a:off x="4355415" y="2363753"/>
            <a:ext cx="1197735" cy="6181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Llamada con línea 1 20"/>
          <p:cNvSpPr/>
          <p:nvPr/>
        </p:nvSpPr>
        <p:spPr>
          <a:xfrm>
            <a:off x="3780728" y="5893895"/>
            <a:ext cx="1925191" cy="811368"/>
          </a:xfrm>
          <a:prstGeom prst="borderCallout1">
            <a:avLst>
              <a:gd name="adj1" fmla="val -1884"/>
              <a:gd name="adj2" fmla="val 48493"/>
              <a:gd name="adj3" fmla="val -323870"/>
              <a:gd name="adj4" fmla="val 62486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3x16 </a:t>
            </a:r>
            <a:r>
              <a:rPr lang="es-ES" dirty="0" smtClean="0">
                <a:solidFill>
                  <a:srgbClr val="FF0000"/>
                </a:solidFill>
              </a:rPr>
              <a:t>tirafondo cabeza redonda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77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 Al</dc:creator>
  <cp:lastModifiedBy>Al Al</cp:lastModifiedBy>
  <cp:revision>5</cp:revision>
  <dcterms:created xsi:type="dcterms:W3CDTF">2014-04-11T09:15:18Z</dcterms:created>
  <dcterms:modified xsi:type="dcterms:W3CDTF">2014-04-11T09:37:35Z</dcterms:modified>
</cp:coreProperties>
</file>