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906000" cy="6858000" type="A4"/>
  <p:notesSz cx="6858000" cy="9945688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3" d="100"/>
          <a:sy n="53" d="100"/>
        </p:scale>
        <p:origin x="1794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745A-9D8B-4016-8F71-1E268BBC543C}" type="datetimeFigureOut">
              <a:rPr lang="es-ES" smtClean="0"/>
              <a:t>23/08/2015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01EA-FFAA-4481-AD2D-928E372B87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7503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745A-9D8B-4016-8F71-1E268BBC543C}" type="datetimeFigureOut">
              <a:rPr lang="es-ES" smtClean="0"/>
              <a:t>23/08/2015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01EA-FFAA-4481-AD2D-928E372B87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5860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745A-9D8B-4016-8F71-1E268BBC543C}" type="datetimeFigureOut">
              <a:rPr lang="es-ES" smtClean="0"/>
              <a:t>23/08/2015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01EA-FFAA-4481-AD2D-928E372B87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966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745A-9D8B-4016-8F71-1E268BBC543C}" type="datetimeFigureOut">
              <a:rPr lang="es-ES" smtClean="0"/>
              <a:t>23/08/2015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01EA-FFAA-4481-AD2D-928E372B87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9051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745A-9D8B-4016-8F71-1E268BBC543C}" type="datetimeFigureOut">
              <a:rPr lang="es-ES" smtClean="0"/>
              <a:t>23/08/2015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01EA-FFAA-4481-AD2D-928E372B87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491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745A-9D8B-4016-8F71-1E268BBC543C}" type="datetimeFigureOut">
              <a:rPr lang="es-ES" smtClean="0"/>
              <a:t>23/08/2015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01EA-FFAA-4481-AD2D-928E372B87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960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745A-9D8B-4016-8F71-1E268BBC543C}" type="datetimeFigureOut">
              <a:rPr lang="es-ES" smtClean="0"/>
              <a:t>23/08/2015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01EA-FFAA-4481-AD2D-928E372B87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2424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745A-9D8B-4016-8F71-1E268BBC543C}" type="datetimeFigureOut">
              <a:rPr lang="es-ES" smtClean="0"/>
              <a:t>23/08/2015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01EA-FFAA-4481-AD2D-928E372B87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1427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745A-9D8B-4016-8F71-1E268BBC543C}" type="datetimeFigureOut">
              <a:rPr lang="es-ES" smtClean="0"/>
              <a:t>23/08/2015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01EA-FFAA-4481-AD2D-928E372B87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7056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745A-9D8B-4016-8F71-1E268BBC543C}" type="datetimeFigureOut">
              <a:rPr lang="es-ES" smtClean="0"/>
              <a:t>23/08/2015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01EA-FFAA-4481-AD2D-928E372B87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7326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745A-9D8B-4016-8F71-1E268BBC543C}" type="datetimeFigureOut">
              <a:rPr lang="es-ES" smtClean="0"/>
              <a:t>23/08/2015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01EA-FFAA-4481-AD2D-928E372B87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7782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1745A-9D8B-4016-8F71-1E268BBC543C}" type="datetimeFigureOut">
              <a:rPr lang="es-ES" smtClean="0"/>
              <a:t>23/08/2015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301EA-FFAA-4481-AD2D-928E372B87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7935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/>
          <p:cNvSpPr/>
          <p:nvPr/>
        </p:nvSpPr>
        <p:spPr>
          <a:xfrm>
            <a:off x="135715" y="1301085"/>
            <a:ext cx="3816166" cy="205697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14" name="Rectángulo 13"/>
          <p:cNvSpPr/>
          <p:nvPr/>
        </p:nvSpPr>
        <p:spPr>
          <a:xfrm>
            <a:off x="2295195" y="2708215"/>
            <a:ext cx="1656686" cy="64756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891195" y="1520215"/>
            <a:ext cx="1404000" cy="118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2614228" y="1301085"/>
            <a:ext cx="1074690" cy="206523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11" name="CuadroTexto 10"/>
          <p:cNvSpPr txBox="1"/>
          <p:nvPr/>
        </p:nvSpPr>
        <p:spPr>
          <a:xfrm>
            <a:off x="304662" y="2689215"/>
            <a:ext cx="199053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latin typeface="Bodoni MT Condensed" panose="02070606080600020203" pitchFamily="18" charset="0"/>
              </a:rPr>
              <a:t>SEN100T </a:t>
            </a:r>
            <a:r>
              <a:rPr lang="es-ES" dirty="0" smtClean="0">
                <a:latin typeface="Bodoni MT Condensed" panose="02070606080600020203" pitchFamily="18" charset="0"/>
              </a:rPr>
              <a:t> -  </a:t>
            </a:r>
            <a:r>
              <a:rPr lang="es-ES" dirty="0" err="1" smtClean="0">
                <a:latin typeface="Bodoni MT Condensed" panose="02070606080600020203" pitchFamily="18" charset="0"/>
              </a:rPr>
              <a:t>Advanced</a:t>
            </a:r>
            <a:r>
              <a:rPr lang="es-ES" dirty="0" smtClean="0">
                <a:latin typeface="Bodoni MT Condensed" panose="02070606080600020203" pitchFamily="18" charset="0"/>
              </a:rPr>
              <a:t> </a:t>
            </a:r>
            <a:r>
              <a:rPr lang="es-ES" dirty="0" err="1">
                <a:latin typeface="Bodoni MT Condensed" panose="02070606080600020203" pitchFamily="18" charset="0"/>
              </a:rPr>
              <a:t>Temperature</a:t>
            </a:r>
            <a:r>
              <a:rPr lang="es-ES" dirty="0">
                <a:latin typeface="Bodoni MT Condensed" panose="02070606080600020203" pitchFamily="18" charset="0"/>
              </a:rPr>
              <a:t> </a:t>
            </a:r>
            <a:r>
              <a:rPr lang="es-ES" dirty="0" err="1">
                <a:latin typeface="Bodoni MT Condensed" panose="02070606080600020203" pitchFamily="18" charset="0"/>
              </a:rPr>
              <a:t>Datalogger</a:t>
            </a:r>
            <a:endParaRPr lang="es-ES" dirty="0">
              <a:latin typeface="Bodoni MT Condensed" panose="02070606080600020203" pitchFamily="18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135715" y="1301085"/>
            <a:ext cx="759130" cy="2191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/>
          <p:cNvSpPr/>
          <p:nvPr/>
        </p:nvSpPr>
        <p:spPr>
          <a:xfrm>
            <a:off x="135715" y="2708215"/>
            <a:ext cx="2159480" cy="65810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/>
          <p:cNvSpPr txBox="1"/>
          <p:nvPr/>
        </p:nvSpPr>
        <p:spPr>
          <a:xfrm>
            <a:off x="2747544" y="1262899"/>
            <a:ext cx="341760" cy="2063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600"/>
              </a:lnSpc>
            </a:pPr>
            <a:r>
              <a:rPr lang="es-ES" sz="1600" b="1" dirty="0">
                <a:solidFill>
                  <a:schemeClr val="accent5">
                    <a:lumMod val="50000"/>
                  </a:schemeClr>
                </a:solidFill>
                <a:latin typeface="Bodoni MT Condensed" panose="02070606080600020203" pitchFamily="18" charset="0"/>
              </a:rPr>
              <a:t>S1</a:t>
            </a:r>
          </a:p>
          <a:p>
            <a:pPr>
              <a:lnSpc>
                <a:spcPts val="2600"/>
              </a:lnSpc>
            </a:pPr>
            <a:r>
              <a:rPr lang="es-ES" sz="1600" b="1" dirty="0">
                <a:solidFill>
                  <a:schemeClr val="accent5">
                    <a:lumMod val="50000"/>
                  </a:schemeClr>
                </a:solidFill>
                <a:latin typeface="Bodoni MT Condensed" panose="02070606080600020203" pitchFamily="18" charset="0"/>
              </a:rPr>
              <a:t>S2</a:t>
            </a:r>
          </a:p>
          <a:p>
            <a:pPr>
              <a:lnSpc>
                <a:spcPts val="2600"/>
              </a:lnSpc>
            </a:pPr>
            <a:r>
              <a:rPr lang="es-ES" sz="1600" b="1" dirty="0">
                <a:solidFill>
                  <a:schemeClr val="accent5">
                    <a:lumMod val="50000"/>
                  </a:schemeClr>
                </a:solidFill>
                <a:latin typeface="Bodoni MT Condensed" panose="02070606080600020203" pitchFamily="18" charset="0"/>
              </a:rPr>
              <a:t>S3</a:t>
            </a:r>
          </a:p>
          <a:p>
            <a:pPr>
              <a:lnSpc>
                <a:spcPts val="2600"/>
              </a:lnSpc>
            </a:pPr>
            <a:r>
              <a:rPr lang="es-ES" sz="1600" b="1" dirty="0">
                <a:solidFill>
                  <a:schemeClr val="accent5">
                    <a:lumMod val="50000"/>
                  </a:schemeClr>
                </a:solidFill>
                <a:latin typeface="Bodoni MT Condensed" panose="02070606080600020203" pitchFamily="18" charset="0"/>
              </a:rPr>
              <a:t>S4</a:t>
            </a:r>
          </a:p>
          <a:p>
            <a:pPr>
              <a:lnSpc>
                <a:spcPts val="2600"/>
              </a:lnSpc>
            </a:pPr>
            <a:r>
              <a:rPr lang="es-ES" sz="1600" b="1" dirty="0">
                <a:solidFill>
                  <a:schemeClr val="accent5">
                    <a:lumMod val="50000"/>
                  </a:schemeClr>
                </a:solidFill>
                <a:latin typeface="Bodoni MT Condensed" panose="02070606080600020203" pitchFamily="18" charset="0"/>
              </a:rPr>
              <a:t>S5</a:t>
            </a:r>
          </a:p>
          <a:p>
            <a:pPr>
              <a:lnSpc>
                <a:spcPts val="2600"/>
              </a:lnSpc>
            </a:pPr>
            <a:r>
              <a:rPr lang="es-ES" sz="1600" b="1" dirty="0">
                <a:solidFill>
                  <a:schemeClr val="accent5">
                    <a:lumMod val="50000"/>
                  </a:schemeClr>
                </a:solidFill>
                <a:latin typeface="Bodoni MT Condensed" panose="02070606080600020203" pitchFamily="18" charset="0"/>
              </a:rPr>
              <a:t>S6</a:t>
            </a:r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4" b="98689" l="1661" r="98524">
                        <a14:foregroundMark x1="11070" y1="75410" x2="11070" y2="75410"/>
                        <a14:foregroundMark x1="17528" y1="75410" x2="17528" y2="75410"/>
                        <a14:foregroundMark x1="28413" y1="83279" x2="28413" y2="83279"/>
                        <a14:foregroundMark x1="41882" y1="81639" x2="41882" y2="81639"/>
                        <a14:foregroundMark x1="52583" y1="81967" x2="52583" y2="81967"/>
                        <a14:foregroundMark x1="65867" y1="81311" x2="65867" y2="81311"/>
                        <a14:foregroundMark x1="74170" y1="81639" x2="74170" y2="81639"/>
                        <a14:foregroundMark x1="79151" y1="82951" x2="79151" y2="82951"/>
                        <a14:foregroundMark x1="77122" y1="67869" x2="77122" y2="67869"/>
                        <a14:foregroundMark x1="89852" y1="81639" x2="89852" y2="81639"/>
                        <a14:foregroundMark x1="82472" y1="40000" x2="82472" y2="40000"/>
                        <a14:foregroundMark x1="67159" y1="39016" x2="67159" y2="39016"/>
                        <a14:foregroundMark x1="60332" y1="40000" x2="60332" y2="40000"/>
                        <a14:foregroundMark x1="42435" y1="38361" x2="42435" y2="383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7730" y="1848993"/>
            <a:ext cx="875100" cy="492445"/>
          </a:xfrm>
          <a:prstGeom prst="rect">
            <a:avLst/>
          </a:prstGeom>
        </p:spPr>
      </p:pic>
      <p:sp>
        <p:nvSpPr>
          <p:cNvPr id="32" name="Rectángulo 31"/>
          <p:cNvSpPr/>
          <p:nvPr/>
        </p:nvSpPr>
        <p:spPr>
          <a:xfrm>
            <a:off x="135715" y="3552694"/>
            <a:ext cx="3816166" cy="205697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33" name="Rectángulo 32"/>
          <p:cNvSpPr/>
          <p:nvPr/>
        </p:nvSpPr>
        <p:spPr>
          <a:xfrm>
            <a:off x="2295195" y="4959824"/>
            <a:ext cx="1656686" cy="64756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891195" y="3771824"/>
            <a:ext cx="1404000" cy="118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2614228" y="3552694"/>
            <a:ext cx="1074690" cy="206523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36" name="CuadroTexto 35"/>
          <p:cNvSpPr txBox="1"/>
          <p:nvPr/>
        </p:nvSpPr>
        <p:spPr>
          <a:xfrm>
            <a:off x="304662" y="4940824"/>
            <a:ext cx="199053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latin typeface="Bodoni MT Condensed" panose="02070606080600020203" pitchFamily="18" charset="0"/>
              </a:rPr>
              <a:t>SEN100T </a:t>
            </a:r>
            <a:r>
              <a:rPr lang="es-ES" dirty="0" smtClean="0">
                <a:latin typeface="Bodoni MT Condensed" panose="02070606080600020203" pitchFamily="18" charset="0"/>
              </a:rPr>
              <a:t> -  </a:t>
            </a:r>
            <a:r>
              <a:rPr lang="es-ES" dirty="0" err="1" smtClean="0">
                <a:latin typeface="Bodoni MT Condensed" panose="02070606080600020203" pitchFamily="18" charset="0"/>
              </a:rPr>
              <a:t>Advanced</a:t>
            </a:r>
            <a:r>
              <a:rPr lang="es-ES" dirty="0" smtClean="0">
                <a:latin typeface="Bodoni MT Condensed" panose="02070606080600020203" pitchFamily="18" charset="0"/>
              </a:rPr>
              <a:t> </a:t>
            </a:r>
            <a:r>
              <a:rPr lang="es-ES" dirty="0" err="1">
                <a:latin typeface="Bodoni MT Condensed" panose="02070606080600020203" pitchFamily="18" charset="0"/>
              </a:rPr>
              <a:t>Temperature</a:t>
            </a:r>
            <a:r>
              <a:rPr lang="es-ES" dirty="0">
                <a:latin typeface="Bodoni MT Condensed" panose="02070606080600020203" pitchFamily="18" charset="0"/>
              </a:rPr>
              <a:t> </a:t>
            </a:r>
            <a:r>
              <a:rPr lang="es-ES" dirty="0" err="1">
                <a:latin typeface="Bodoni MT Condensed" panose="02070606080600020203" pitchFamily="18" charset="0"/>
              </a:rPr>
              <a:t>Datalogger</a:t>
            </a:r>
            <a:endParaRPr lang="es-ES" dirty="0">
              <a:latin typeface="Bodoni MT Condensed" panose="02070606080600020203" pitchFamily="18" charset="0"/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135715" y="3552694"/>
            <a:ext cx="759130" cy="2191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/>
          <p:cNvSpPr/>
          <p:nvPr/>
        </p:nvSpPr>
        <p:spPr>
          <a:xfrm>
            <a:off x="135715" y="4959824"/>
            <a:ext cx="2159480" cy="65810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CuadroTexto 38"/>
          <p:cNvSpPr txBox="1"/>
          <p:nvPr/>
        </p:nvSpPr>
        <p:spPr>
          <a:xfrm>
            <a:off x="2747544" y="3514508"/>
            <a:ext cx="341760" cy="2063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600"/>
              </a:lnSpc>
            </a:pPr>
            <a:r>
              <a:rPr lang="es-ES" sz="1600" b="1" dirty="0">
                <a:solidFill>
                  <a:schemeClr val="accent5">
                    <a:lumMod val="50000"/>
                  </a:schemeClr>
                </a:solidFill>
                <a:latin typeface="Bodoni MT Condensed" panose="02070606080600020203" pitchFamily="18" charset="0"/>
              </a:rPr>
              <a:t>S1</a:t>
            </a:r>
          </a:p>
          <a:p>
            <a:pPr>
              <a:lnSpc>
                <a:spcPts val="2600"/>
              </a:lnSpc>
            </a:pPr>
            <a:r>
              <a:rPr lang="es-ES" sz="1600" b="1" dirty="0">
                <a:solidFill>
                  <a:schemeClr val="accent5">
                    <a:lumMod val="50000"/>
                  </a:schemeClr>
                </a:solidFill>
                <a:latin typeface="Bodoni MT Condensed" panose="02070606080600020203" pitchFamily="18" charset="0"/>
              </a:rPr>
              <a:t>S2</a:t>
            </a:r>
          </a:p>
          <a:p>
            <a:pPr>
              <a:lnSpc>
                <a:spcPts val="2600"/>
              </a:lnSpc>
            </a:pPr>
            <a:r>
              <a:rPr lang="es-ES" sz="1600" b="1" dirty="0">
                <a:solidFill>
                  <a:schemeClr val="accent5">
                    <a:lumMod val="50000"/>
                  </a:schemeClr>
                </a:solidFill>
                <a:latin typeface="Bodoni MT Condensed" panose="02070606080600020203" pitchFamily="18" charset="0"/>
              </a:rPr>
              <a:t>S3</a:t>
            </a:r>
          </a:p>
          <a:p>
            <a:pPr>
              <a:lnSpc>
                <a:spcPts val="2600"/>
              </a:lnSpc>
            </a:pPr>
            <a:r>
              <a:rPr lang="es-ES" sz="1600" b="1" dirty="0">
                <a:solidFill>
                  <a:schemeClr val="accent5">
                    <a:lumMod val="50000"/>
                  </a:schemeClr>
                </a:solidFill>
                <a:latin typeface="Bodoni MT Condensed" panose="02070606080600020203" pitchFamily="18" charset="0"/>
              </a:rPr>
              <a:t>S4</a:t>
            </a:r>
          </a:p>
          <a:p>
            <a:pPr>
              <a:lnSpc>
                <a:spcPts val="2600"/>
              </a:lnSpc>
            </a:pPr>
            <a:r>
              <a:rPr lang="es-ES" sz="1600" b="1" dirty="0">
                <a:solidFill>
                  <a:schemeClr val="accent5">
                    <a:lumMod val="50000"/>
                  </a:schemeClr>
                </a:solidFill>
                <a:latin typeface="Bodoni MT Condensed" panose="02070606080600020203" pitchFamily="18" charset="0"/>
              </a:rPr>
              <a:t>S5</a:t>
            </a:r>
          </a:p>
          <a:p>
            <a:pPr>
              <a:lnSpc>
                <a:spcPts val="2600"/>
              </a:lnSpc>
            </a:pPr>
            <a:r>
              <a:rPr lang="es-ES" sz="1600" b="1" dirty="0">
                <a:solidFill>
                  <a:schemeClr val="accent5">
                    <a:lumMod val="50000"/>
                  </a:schemeClr>
                </a:solidFill>
                <a:latin typeface="Bodoni MT Condensed" panose="02070606080600020203" pitchFamily="18" charset="0"/>
              </a:rPr>
              <a:t>S6</a:t>
            </a:r>
          </a:p>
        </p:txBody>
      </p:sp>
      <p:pic>
        <p:nvPicPr>
          <p:cNvPr id="40" name="Imagen 39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4" b="98689" l="1661" r="98524">
                        <a14:foregroundMark x1="11070" y1="75410" x2="11070" y2="75410"/>
                        <a14:foregroundMark x1="17528" y1="75410" x2="17528" y2="75410"/>
                        <a14:foregroundMark x1="28413" y1="83279" x2="28413" y2="83279"/>
                        <a14:foregroundMark x1="41882" y1="81639" x2="41882" y2="81639"/>
                        <a14:foregroundMark x1="52583" y1="81967" x2="52583" y2="81967"/>
                        <a14:foregroundMark x1="65867" y1="81311" x2="65867" y2="81311"/>
                        <a14:foregroundMark x1="74170" y1="81639" x2="74170" y2="81639"/>
                        <a14:foregroundMark x1="79151" y1="82951" x2="79151" y2="82951"/>
                        <a14:foregroundMark x1="77122" y1="67869" x2="77122" y2="67869"/>
                        <a14:foregroundMark x1="89852" y1="81639" x2="89852" y2="81639"/>
                        <a14:foregroundMark x1="82472" y1="40000" x2="82472" y2="40000"/>
                        <a14:foregroundMark x1="67159" y1="39016" x2="67159" y2="39016"/>
                        <a14:foregroundMark x1="60332" y1="40000" x2="60332" y2="40000"/>
                        <a14:foregroundMark x1="42435" y1="38361" x2="42435" y2="383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7730" y="4100602"/>
            <a:ext cx="875100" cy="49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0519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1796</TotalTime>
  <Words>22</Words>
  <Application>Microsoft Office PowerPoint</Application>
  <PresentationFormat>A4 (210 x 297 mm)</PresentationFormat>
  <Paragraphs>14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Bodoni MT Condensed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Alonso</dc:creator>
  <cp:lastModifiedBy>Alejandro Alonso</cp:lastModifiedBy>
  <cp:revision>14</cp:revision>
  <cp:lastPrinted>2015-08-24T21:56:19Z</cp:lastPrinted>
  <dcterms:created xsi:type="dcterms:W3CDTF">2015-08-23T16:06:44Z</dcterms:created>
  <dcterms:modified xsi:type="dcterms:W3CDTF">2015-08-24T22:03:25Z</dcterms:modified>
</cp:coreProperties>
</file>