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9456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5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0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4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4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05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3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7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45A-9D8B-4016-8F71-1E268BBC543C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01EA-FFAA-4481-AD2D-928E372B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93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1447" y="169098"/>
            <a:ext cx="3780434" cy="2066925"/>
            <a:chOff x="171447" y="1299398"/>
            <a:chExt cx="3780434" cy="2066925"/>
          </a:xfrm>
        </p:grpSpPr>
        <p:sp>
          <p:nvSpPr>
            <p:cNvPr id="19" name="Rectángulo 18"/>
            <p:cNvSpPr/>
            <p:nvPr/>
          </p:nvSpPr>
          <p:spPr>
            <a:xfrm>
              <a:off x="171449" y="1301085"/>
              <a:ext cx="3780431" cy="20569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295195" y="2708215"/>
              <a:ext cx="1656686" cy="6475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Forma libre 1"/>
            <p:cNvSpPr/>
            <p:nvPr/>
          </p:nvSpPr>
          <p:spPr>
            <a:xfrm>
              <a:off x="2608856" y="1299398"/>
              <a:ext cx="1343025" cy="2066925"/>
            </a:xfrm>
            <a:custGeom>
              <a:avLst/>
              <a:gdLst>
                <a:gd name="connsiteX0" fmla="*/ 0 w 1343025"/>
                <a:gd name="connsiteY0" fmla="*/ 0 h 2066925"/>
                <a:gd name="connsiteX1" fmla="*/ 0 w 1343025"/>
                <a:gd name="connsiteY1" fmla="*/ 690562 h 2066925"/>
                <a:gd name="connsiteX2" fmla="*/ 261937 w 1343025"/>
                <a:gd name="connsiteY2" fmla="*/ 952499 h 2066925"/>
                <a:gd name="connsiteX3" fmla="*/ 261937 w 1343025"/>
                <a:gd name="connsiteY3" fmla="*/ 2066925 h 2066925"/>
                <a:gd name="connsiteX4" fmla="*/ 1343025 w 1343025"/>
                <a:gd name="connsiteY4" fmla="*/ 2066925 h 2066925"/>
                <a:gd name="connsiteX5" fmla="*/ 1343025 w 1343025"/>
                <a:gd name="connsiteY5" fmla="*/ 0 h 2066925"/>
                <a:gd name="connsiteX6" fmla="*/ 0 w 1343025"/>
                <a:gd name="connsiteY6" fmla="*/ 0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25" h="2066925">
                  <a:moveTo>
                    <a:pt x="0" y="0"/>
                  </a:moveTo>
                  <a:lnTo>
                    <a:pt x="0" y="690562"/>
                  </a:lnTo>
                  <a:lnTo>
                    <a:pt x="261937" y="952499"/>
                  </a:lnTo>
                  <a:lnTo>
                    <a:pt x="261937" y="2066925"/>
                  </a:lnTo>
                  <a:lnTo>
                    <a:pt x="1343025" y="2066925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91195" y="1520215"/>
              <a:ext cx="1404000" cy="11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04662" y="2689215"/>
              <a:ext cx="19905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latin typeface="Bodoni MT Condensed" panose="02070606080600020203" pitchFamily="18" charset="0"/>
                </a:rPr>
                <a:t>SEN100T </a:t>
              </a:r>
              <a:r>
                <a:rPr lang="es-ES" dirty="0" smtClean="0">
                  <a:latin typeface="Bodoni MT Condensed" panose="02070606080600020203" pitchFamily="18" charset="0"/>
                </a:rPr>
                <a:t> -  </a:t>
              </a:r>
              <a:r>
                <a:rPr lang="es-ES" dirty="0" err="1" smtClean="0">
                  <a:latin typeface="Bodoni MT Condensed" panose="02070606080600020203" pitchFamily="18" charset="0"/>
                </a:rPr>
                <a:t>Advanced</a:t>
              </a:r>
              <a:r>
                <a:rPr lang="es-ES" dirty="0" smtClean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Temperature</a:t>
              </a:r>
              <a:r>
                <a:rPr lang="es-ES" dirty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Datalogger</a:t>
              </a:r>
              <a:endParaRPr lang="es-ES" dirty="0">
                <a:latin typeface="Bodoni MT Condensed" panose="02070606080600020203" pitchFamily="18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71447" y="1301085"/>
              <a:ext cx="723398" cy="2191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71447" y="2708215"/>
              <a:ext cx="2123747" cy="65810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" b="98689" l="1661" r="98524">
                          <a14:foregroundMark x1="11070" y1="75410" x2="11070" y2="75410"/>
                          <a14:foregroundMark x1="17528" y1="75410" x2="17528" y2="75410"/>
                          <a14:foregroundMark x1="28413" y1="83279" x2="28413" y2="83279"/>
                          <a14:foregroundMark x1="41882" y1="81639" x2="41882" y2="81639"/>
                          <a14:foregroundMark x1="52583" y1="81967" x2="52583" y2="81967"/>
                          <a14:foregroundMark x1="65867" y1="81311" x2="65867" y2="81311"/>
                          <a14:foregroundMark x1="74170" y1="81639" x2="74170" y2="81639"/>
                          <a14:foregroundMark x1="79151" y1="82951" x2="79151" y2="82951"/>
                          <a14:foregroundMark x1="77122" y1="67869" x2="77122" y2="67869"/>
                          <a14:foregroundMark x1="89852" y1="81639" x2="89852" y2="81639"/>
                          <a14:foregroundMark x1="82472" y1="40000" x2="82472" y2="40000"/>
                          <a14:foregroundMark x1="67159" y1="39016" x2="67159" y2="39016"/>
                          <a14:foregroundMark x1="60332" y1="40000" x2="60332" y2="40000"/>
                          <a14:foregroundMark x1="42435" y1="38361" x2="42435" y2="38361"/>
                          <a14:backgroundMark x1="55450" y1="36134" x2="55450" y2="36134"/>
                          <a14:backgroundMark x1="14692" y1="18487" x2="14692" y2="18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7730" y="1848993"/>
              <a:ext cx="875100" cy="492445"/>
            </a:xfrm>
            <a:prstGeom prst="rect">
              <a:avLst/>
            </a:prstGeom>
          </p:spPr>
        </p:pic>
        <p:sp>
          <p:nvSpPr>
            <p:cNvPr id="39" name="CuadroTexto 38"/>
            <p:cNvSpPr txBox="1"/>
            <p:nvPr/>
          </p:nvSpPr>
          <p:spPr>
            <a:xfrm rot="16200000">
              <a:off x="2403852" y="1455878"/>
              <a:ext cx="679994" cy="40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s-ES" dirty="0" err="1" smtClean="0">
                  <a:solidFill>
                    <a:schemeClr val="accent5">
                      <a:lumMod val="50000"/>
                    </a:schemeClr>
                  </a:solidFill>
                  <a:latin typeface="Bodoni MT Condensed" panose="02070606080600020203" pitchFamily="18" charset="0"/>
                </a:rPr>
                <a:t>Sensors</a:t>
              </a:r>
              <a:endParaRPr lang="es-ES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71447" y="2236023"/>
            <a:ext cx="3780434" cy="2066925"/>
            <a:chOff x="171447" y="1299398"/>
            <a:chExt cx="3780434" cy="2066925"/>
          </a:xfrm>
        </p:grpSpPr>
        <p:sp>
          <p:nvSpPr>
            <p:cNvPr id="42" name="Rectángulo 41"/>
            <p:cNvSpPr/>
            <p:nvPr/>
          </p:nvSpPr>
          <p:spPr>
            <a:xfrm>
              <a:off x="171449" y="1301085"/>
              <a:ext cx="3780431" cy="20569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295195" y="2708215"/>
              <a:ext cx="1656686" cy="6475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2608856" y="1299398"/>
              <a:ext cx="1343025" cy="2066925"/>
            </a:xfrm>
            <a:custGeom>
              <a:avLst/>
              <a:gdLst>
                <a:gd name="connsiteX0" fmla="*/ 0 w 1343025"/>
                <a:gd name="connsiteY0" fmla="*/ 0 h 2066925"/>
                <a:gd name="connsiteX1" fmla="*/ 0 w 1343025"/>
                <a:gd name="connsiteY1" fmla="*/ 690562 h 2066925"/>
                <a:gd name="connsiteX2" fmla="*/ 261937 w 1343025"/>
                <a:gd name="connsiteY2" fmla="*/ 952499 h 2066925"/>
                <a:gd name="connsiteX3" fmla="*/ 261937 w 1343025"/>
                <a:gd name="connsiteY3" fmla="*/ 2066925 h 2066925"/>
                <a:gd name="connsiteX4" fmla="*/ 1343025 w 1343025"/>
                <a:gd name="connsiteY4" fmla="*/ 2066925 h 2066925"/>
                <a:gd name="connsiteX5" fmla="*/ 1343025 w 1343025"/>
                <a:gd name="connsiteY5" fmla="*/ 0 h 2066925"/>
                <a:gd name="connsiteX6" fmla="*/ 0 w 1343025"/>
                <a:gd name="connsiteY6" fmla="*/ 0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25" h="2066925">
                  <a:moveTo>
                    <a:pt x="0" y="0"/>
                  </a:moveTo>
                  <a:lnTo>
                    <a:pt x="0" y="690562"/>
                  </a:lnTo>
                  <a:lnTo>
                    <a:pt x="261937" y="952499"/>
                  </a:lnTo>
                  <a:lnTo>
                    <a:pt x="261937" y="2066925"/>
                  </a:lnTo>
                  <a:lnTo>
                    <a:pt x="1343025" y="2066925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891195" y="1520215"/>
              <a:ext cx="1404000" cy="11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04662" y="2689215"/>
              <a:ext cx="19905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latin typeface="Bodoni MT Condensed" panose="02070606080600020203" pitchFamily="18" charset="0"/>
                </a:rPr>
                <a:t>SEN100T </a:t>
              </a:r>
              <a:r>
                <a:rPr lang="es-ES" dirty="0" smtClean="0">
                  <a:latin typeface="Bodoni MT Condensed" panose="02070606080600020203" pitchFamily="18" charset="0"/>
                </a:rPr>
                <a:t> -  </a:t>
              </a:r>
              <a:r>
                <a:rPr lang="es-ES" dirty="0" err="1" smtClean="0">
                  <a:latin typeface="Bodoni MT Condensed" panose="02070606080600020203" pitchFamily="18" charset="0"/>
                </a:rPr>
                <a:t>Advanced</a:t>
              </a:r>
              <a:r>
                <a:rPr lang="es-ES" dirty="0" smtClean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Temperature</a:t>
              </a:r>
              <a:r>
                <a:rPr lang="es-ES" dirty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Datalogger</a:t>
              </a:r>
              <a:endParaRPr lang="es-ES" dirty="0">
                <a:latin typeface="Bodoni MT Condensed" panose="02070606080600020203" pitchFamily="18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71447" y="1301085"/>
              <a:ext cx="723398" cy="2191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71447" y="2708215"/>
              <a:ext cx="2123747" cy="65810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" b="98689" l="1661" r="98524">
                          <a14:foregroundMark x1="11070" y1="75410" x2="11070" y2="75410"/>
                          <a14:foregroundMark x1="17528" y1="75410" x2="17528" y2="75410"/>
                          <a14:foregroundMark x1="28413" y1="83279" x2="28413" y2="83279"/>
                          <a14:foregroundMark x1="41882" y1="81639" x2="41882" y2="81639"/>
                          <a14:foregroundMark x1="52583" y1="81967" x2="52583" y2="81967"/>
                          <a14:foregroundMark x1="65867" y1="81311" x2="65867" y2="81311"/>
                          <a14:foregroundMark x1="74170" y1="81639" x2="74170" y2="81639"/>
                          <a14:foregroundMark x1="79151" y1="82951" x2="79151" y2="82951"/>
                          <a14:foregroundMark x1="77122" y1="67869" x2="77122" y2="67869"/>
                          <a14:foregroundMark x1="89852" y1="81639" x2="89852" y2="81639"/>
                          <a14:foregroundMark x1="82472" y1="40000" x2="82472" y2="40000"/>
                          <a14:foregroundMark x1="67159" y1="39016" x2="67159" y2="39016"/>
                          <a14:foregroundMark x1="60332" y1="40000" x2="60332" y2="40000"/>
                          <a14:foregroundMark x1="42435" y1="38361" x2="42435" y2="38361"/>
                          <a14:backgroundMark x1="55450" y1="36134" x2="55450" y2="36134"/>
                          <a14:backgroundMark x1="14692" y1="18487" x2="14692" y2="18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7730" y="1848993"/>
              <a:ext cx="875100" cy="492445"/>
            </a:xfrm>
            <a:prstGeom prst="rect">
              <a:avLst/>
            </a:prstGeom>
          </p:spPr>
        </p:pic>
        <p:sp>
          <p:nvSpPr>
            <p:cNvPr id="50" name="CuadroTexto 49"/>
            <p:cNvSpPr txBox="1"/>
            <p:nvPr/>
          </p:nvSpPr>
          <p:spPr>
            <a:xfrm rot="16200000">
              <a:off x="2403852" y="1455878"/>
              <a:ext cx="679994" cy="40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s-ES" dirty="0" err="1" smtClean="0">
                  <a:solidFill>
                    <a:schemeClr val="accent5">
                      <a:lumMod val="50000"/>
                    </a:schemeClr>
                  </a:solidFill>
                  <a:latin typeface="Bodoni MT Condensed" panose="02070606080600020203" pitchFamily="18" charset="0"/>
                </a:rPr>
                <a:t>Sensors</a:t>
              </a:r>
              <a:endParaRPr lang="es-ES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71447" y="4306123"/>
            <a:ext cx="3780434" cy="2066925"/>
            <a:chOff x="171447" y="1299398"/>
            <a:chExt cx="3780434" cy="2066925"/>
          </a:xfrm>
        </p:grpSpPr>
        <p:sp>
          <p:nvSpPr>
            <p:cNvPr id="62" name="Rectángulo 61"/>
            <p:cNvSpPr/>
            <p:nvPr/>
          </p:nvSpPr>
          <p:spPr>
            <a:xfrm>
              <a:off x="171449" y="1301085"/>
              <a:ext cx="3780431" cy="20569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2295195" y="2708215"/>
              <a:ext cx="1656686" cy="6475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2608856" y="1299398"/>
              <a:ext cx="1343025" cy="2066925"/>
            </a:xfrm>
            <a:custGeom>
              <a:avLst/>
              <a:gdLst>
                <a:gd name="connsiteX0" fmla="*/ 0 w 1343025"/>
                <a:gd name="connsiteY0" fmla="*/ 0 h 2066925"/>
                <a:gd name="connsiteX1" fmla="*/ 0 w 1343025"/>
                <a:gd name="connsiteY1" fmla="*/ 690562 h 2066925"/>
                <a:gd name="connsiteX2" fmla="*/ 261937 w 1343025"/>
                <a:gd name="connsiteY2" fmla="*/ 952499 h 2066925"/>
                <a:gd name="connsiteX3" fmla="*/ 261937 w 1343025"/>
                <a:gd name="connsiteY3" fmla="*/ 2066925 h 2066925"/>
                <a:gd name="connsiteX4" fmla="*/ 1343025 w 1343025"/>
                <a:gd name="connsiteY4" fmla="*/ 2066925 h 2066925"/>
                <a:gd name="connsiteX5" fmla="*/ 1343025 w 1343025"/>
                <a:gd name="connsiteY5" fmla="*/ 0 h 2066925"/>
                <a:gd name="connsiteX6" fmla="*/ 0 w 1343025"/>
                <a:gd name="connsiteY6" fmla="*/ 0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25" h="2066925">
                  <a:moveTo>
                    <a:pt x="0" y="0"/>
                  </a:moveTo>
                  <a:lnTo>
                    <a:pt x="0" y="690562"/>
                  </a:lnTo>
                  <a:lnTo>
                    <a:pt x="261937" y="952499"/>
                  </a:lnTo>
                  <a:lnTo>
                    <a:pt x="261937" y="2066925"/>
                  </a:lnTo>
                  <a:lnTo>
                    <a:pt x="1343025" y="2066925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891195" y="1520215"/>
              <a:ext cx="1404000" cy="11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04662" y="2689215"/>
              <a:ext cx="19905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latin typeface="Bodoni MT Condensed" panose="02070606080600020203" pitchFamily="18" charset="0"/>
                </a:rPr>
                <a:t>SEN100T </a:t>
              </a:r>
              <a:r>
                <a:rPr lang="es-ES" dirty="0" smtClean="0">
                  <a:latin typeface="Bodoni MT Condensed" panose="02070606080600020203" pitchFamily="18" charset="0"/>
                </a:rPr>
                <a:t> -  </a:t>
              </a:r>
              <a:r>
                <a:rPr lang="es-ES" dirty="0" err="1" smtClean="0">
                  <a:latin typeface="Bodoni MT Condensed" panose="02070606080600020203" pitchFamily="18" charset="0"/>
                </a:rPr>
                <a:t>Advanced</a:t>
              </a:r>
              <a:r>
                <a:rPr lang="es-ES" dirty="0" smtClean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Temperature</a:t>
              </a:r>
              <a:r>
                <a:rPr lang="es-ES" dirty="0">
                  <a:latin typeface="Bodoni MT Condensed" panose="02070606080600020203" pitchFamily="18" charset="0"/>
                </a:rPr>
                <a:t> </a:t>
              </a:r>
              <a:r>
                <a:rPr lang="es-ES" dirty="0" err="1">
                  <a:latin typeface="Bodoni MT Condensed" panose="02070606080600020203" pitchFamily="18" charset="0"/>
                </a:rPr>
                <a:t>Datalogger</a:t>
              </a:r>
              <a:endParaRPr lang="es-ES" dirty="0">
                <a:latin typeface="Bodoni MT Condensed" panose="02070606080600020203" pitchFamily="18" charset="0"/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171447" y="1301085"/>
              <a:ext cx="723398" cy="2191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171447" y="2708215"/>
              <a:ext cx="2123747" cy="65810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" b="98689" l="1661" r="98524">
                          <a14:foregroundMark x1="11070" y1="75410" x2="11070" y2="75410"/>
                          <a14:foregroundMark x1="17528" y1="75410" x2="17528" y2="75410"/>
                          <a14:foregroundMark x1="28413" y1="83279" x2="28413" y2="83279"/>
                          <a14:foregroundMark x1="41882" y1="81639" x2="41882" y2="81639"/>
                          <a14:foregroundMark x1="52583" y1="81967" x2="52583" y2="81967"/>
                          <a14:foregroundMark x1="65867" y1="81311" x2="65867" y2="81311"/>
                          <a14:foregroundMark x1="74170" y1="81639" x2="74170" y2="81639"/>
                          <a14:foregroundMark x1="79151" y1="82951" x2="79151" y2="82951"/>
                          <a14:foregroundMark x1="77122" y1="67869" x2="77122" y2="67869"/>
                          <a14:foregroundMark x1="89852" y1="81639" x2="89852" y2="81639"/>
                          <a14:foregroundMark x1="82472" y1="40000" x2="82472" y2="40000"/>
                          <a14:foregroundMark x1="67159" y1="39016" x2="67159" y2="39016"/>
                          <a14:foregroundMark x1="60332" y1="40000" x2="60332" y2="40000"/>
                          <a14:foregroundMark x1="42435" y1="38361" x2="42435" y2="38361"/>
                          <a14:backgroundMark x1="55450" y1="36134" x2="55450" y2="36134"/>
                          <a14:backgroundMark x1="14692" y1="18487" x2="14692" y2="184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7730" y="1848993"/>
              <a:ext cx="875100" cy="492445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 rot="16200000">
              <a:off x="2403852" y="1455878"/>
              <a:ext cx="679994" cy="40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s-ES" dirty="0" err="1" smtClean="0">
                  <a:solidFill>
                    <a:schemeClr val="accent5">
                      <a:lumMod val="50000"/>
                    </a:schemeClr>
                  </a:solidFill>
                  <a:latin typeface="Bodoni MT Condensed" panose="02070606080600020203" pitchFamily="18" charset="0"/>
                </a:rPr>
                <a:t>Sensors</a:t>
              </a:r>
              <a:endParaRPr lang="es-ES" dirty="0">
                <a:solidFill>
                  <a:schemeClr val="accent5">
                    <a:lumMod val="50000"/>
                  </a:schemeClr>
                </a:solidFill>
                <a:latin typeface="Bodoni MT Condensed" panose="02070606080600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051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</TotalTime>
  <Words>18</Words>
  <Application>Microsoft Office PowerPoint</Application>
  <PresentationFormat>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Bodoni MT Condensed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Alonso</dc:creator>
  <cp:lastModifiedBy>Alejandro Alonso</cp:lastModifiedBy>
  <cp:revision>18</cp:revision>
  <cp:lastPrinted>2015-08-27T14:36:10Z</cp:lastPrinted>
  <dcterms:created xsi:type="dcterms:W3CDTF">2015-08-23T16:06:44Z</dcterms:created>
  <dcterms:modified xsi:type="dcterms:W3CDTF">2015-08-27T22:54:23Z</dcterms:modified>
</cp:coreProperties>
</file>