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22"/>
  </p:notesMasterIdLst>
  <p:handoutMasterIdLst>
    <p:handoutMasterId r:id="rId23"/>
  </p:handoutMasterIdLst>
  <p:sldIdLst>
    <p:sldId id="284" r:id="rId2"/>
    <p:sldId id="287" r:id="rId3"/>
    <p:sldId id="293" r:id="rId4"/>
    <p:sldId id="286" r:id="rId5"/>
    <p:sldId id="257" r:id="rId6"/>
    <p:sldId id="288" r:id="rId7"/>
    <p:sldId id="258" r:id="rId8"/>
    <p:sldId id="274" r:id="rId9"/>
    <p:sldId id="261" r:id="rId10"/>
    <p:sldId id="264" r:id="rId11"/>
    <p:sldId id="290" r:id="rId12"/>
    <p:sldId id="267" r:id="rId13"/>
    <p:sldId id="276" r:id="rId14"/>
    <p:sldId id="271" r:id="rId15"/>
    <p:sldId id="272" r:id="rId16"/>
    <p:sldId id="292" r:id="rId17"/>
    <p:sldId id="283" r:id="rId18"/>
    <p:sldId id="280" r:id="rId19"/>
    <p:sldId id="281" r:id="rId20"/>
    <p:sldId id="291" r:id="rId2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58" y="-46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092D9-3825-437C-9280-A229A5CF5CC3}" type="datetimeFigureOut">
              <a:rPr lang="tr-TR" smtClean="0"/>
              <a:t>10.06.2022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B09B0-D172-4D56-AA59-166073D542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8524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BEB58-F01D-4480-AB3E-C2D7D4981CE4}" type="datetimeFigureOut">
              <a:rPr lang="tr-TR" smtClean="0"/>
              <a:t>10.06.2022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7735B-7DF5-4471-A959-78FC1C9F55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8205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7735B-7DF5-4471-A959-78FC1C9F553F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9769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7735B-7DF5-4471-A959-78FC1C9F553F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5378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7735B-7DF5-4471-A959-78FC1C9F553F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5378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7735B-7DF5-4471-A959-78FC1C9F553F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9301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7735B-7DF5-4471-A959-78FC1C9F553F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3617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7735B-7DF5-4471-A959-78FC1C9F553F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3617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7735B-7DF5-4471-A959-78FC1C9F553F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849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1097-EC22-4333-932C-1E318B927E77}" type="datetime1">
              <a:rPr lang="tr-TR" smtClean="0"/>
              <a:t>10.06.2022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ED50-B722-4868-8709-C0C8302EEB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482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69E8-C1FD-41D9-8FF4-D5CA0329A1D5}" type="datetime1">
              <a:rPr lang="tr-TR" smtClean="0"/>
              <a:t>10.06.2022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ED50-B722-4868-8709-C0C8302EEB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796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C4C4-C135-41F6-829F-49939C5C4E7C}" type="datetime1">
              <a:rPr lang="tr-TR" smtClean="0"/>
              <a:t>10.06.2022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ED50-B722-4868-8709-C0C8302EEB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142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81A8-8216-40FD-B72A-58ECC250949B}" type="datetime1">
              <a:rPr lang="tr-TR" smtClean="0"/>
              <a:t>10.06.2022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ED50-B722-4868-8709-C0C8302EEB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056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6D8A-ABD6-4171-BCF5-110DA9C3A1BC}" type="datetime1">
              <a:rPr lang="tr-TR" smtClean="0"/>
              <a:t>10.06.2022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ED50-B722-4868-8709-C0C8302EEB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977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45C1-C404-464C-AD8E-0EE4EB2E5FE9}" type="datetime1">
              <a:rPr lang="tr-TR" smtClean="0"/>
              <a:t>10.06.2022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ED50-B722-4868-8709-C0C8302EEB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706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3FF0-D01D-4B01-9D2B-F74B9E6F7EDA}" type="datetime1">
              <a:rPr lang="tr-TR" smtClean="0"/>
              <a:t>10.06.2022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ED50-B722-4868-8709-C0C8302EEB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343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9CF9-D51B-4B85-B2C3-348390ED8D8D}" type="datetime1">
              <a:rPr lang="tr-TR" smtClean="0"/>
              <a:t>10.06.2022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ED50-B722-4868-8709-C0C8302EEB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6169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E965-B692-4B20-87D6-065F63DF79FD}" type="datetime1">
              <a:rPr lang="tr-TR" smtClean="0"/>
              <a:t>10.06.2022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ED50-B722-4868-8709-C0C8302EEB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46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03E5-9F22-4401-8198-158811FA1114}" type="datetime1">
              <a:rPr lang="tr-TR" smtClean="0"/>
              <a:t>10.06.2022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ED50-B722-4868-8709-C0C8302EEB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377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203D-C2C7-4733-A355-3F03D55E12F1}" type="datetime1">
              <a:rPr lang="tr-TR" smtClean="0"/>
              <a:t>10.06.2022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ED50-B722-4868-8709-C0C8302EEB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235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26EA1-306C-46BB-9D59-DE4D99A221F9}" type="datetime1">
              <a:rPr lang="tr-TR" smtClean="0"/>
              <a:t>10.06.2022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ED50-B722-4868-8709-C0C8302EEB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796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4.jpeg"/><Relationship Id="rId5" Type="http://schemas.openxmlformats.org/officeDocument/2006/relationships/image" Target="../media/image18.png"/><Relationship Id="rId10" Type="http://schemas.openxmlformats.org/officeDocument/2006/relationships/image" Target="../media/image23.jpe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jpeg"/><Relationship Id="rId11" Type="http://schemas.openxmlformats.org/officeDocument/2006/relationships/image" Target="../media/image33.png"/><Relationship Id="rId5" Type="http://schemas.openxmlformats.org/officeDocument/2006/relationships/image" Target="../media/image27.jpeg"/><Relationship Id="rId10" Type="http://schemas.openxmlformats.org/officeDocument/2006/relationships/image" Target="../media/image32.jpeg"/><Relationship Id="rId4" Type="http://schemas.openxmlformats.org/officeDocument/2006/relationships/image" Target="../media/image26.png"/><Relationship Id="rId9" Type="http://schemas.openxmlformats.org/officeDocument/2006/relationships/image" Target="../media/image3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3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3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3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img2.pngindir.com/20180402/opq/kisspng-computer-icons-glyph-community-f" TargetMode="External"/><Relationship Id="rId3" Type="http://schemas.openxmlformats.org/officeDocument/2006/relationships/hyperlink" Target="https://thumbs.dreamstime.com/b/payment-icon-dollar-exchange-sign-vector-no-stop-finance-symbol-prohibited-ban-pay-money-143847079.jpg" TargetMode="External"/><Relationship Id="rId7" Type="http://schemas.openxmlformats.org/officeDocument/2006/relationships/hyperlink" Target="https://static.gunnarpeipman.com/wp-content/uploads/2009/10/csharp-featured.png" TargetMode="External"/><Relationship Id="rId12" Type="http://schemas.openxmlformats.org/officeDocument/2006/relationships/hyperlink" Target="https://europarents.eu/wp-content/uploads/2020/05/Online.jp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aviokyanus.net/" TargetMode="External"/><Relationship Id="rId11" Type="http://schemas.openxmlformats.org/officeDocument/2006/relationships/hyperlink" Target="https://encrypted-tbn0.gstatic.com/images?q=tbn:ANd9GcR1xQECwWTZMHgAeMcSXZ" TargetMode="External"/><Relationship Id="rId5" Type="http://schemas.openxmlformats.org/officeDocument/2006/relationships/hyperlink" Target="https://www.sproutwired.com/wp-content/uploads/2021/12/Android-Google-releases-n" TargetMode="External"/><Relationship Id="rId10" Type="http://schemas.openxmlformats.org/officeDocument/2006/relationships/hyperlink" Target="https://encrypted-tbn0.gstatic.com/images?q=tbn:ANd9GcTsDAL-mwJdlAxJA81q1AdF" TargetMode="External"/><Relationship Id="rId4" Type="http://schemas.openxmlformats.org/officeDocument/2006/relationships/hyperlink" Target="https://guvensahin.com/wp-content/uploads/2015/08/Unity-Logo.png" TargetMode="External"/><Relationship Id="rId9" Type="http://schemas.openxmlformats.org/officeDocument/2006/relationships/hyperlink" Target="https://blog.photonengine.com/wp-content/uploads/2013/10/x_unitynetworking-520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0" y="-1"/>
            <a:ext cx="9144000" cy="33803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Image1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495007" y="903204"/>
            <a:ext cx="4153986" cy="958253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-108520" y="2358463"/>
            <a:ext cx="9144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+mj-lt"/>
              </a:rPr>
              <a:t>Department </a:t>
            </a:r>
            <a:r>
              <a:rPr lang="tr-TR" sz="2500" b="1" dirty="0">
                <a:solidFill>
                  <a:schemeClr val="bg1"/>
                </a:solidFill>
                <a:latin typeface="+mj-lt"/>
              </a:rPr>
              <a:t>o</a:t>
            </a:r>
            <a:r>
              <a:rPr lang="en-US" sz="2500" b="1" dirty="0">
                <a:solidFill>
                  <a:schemeClr val="bg1"/>
                </a:solidFill>
                <a:latin typeface="+mj-lt"/>
              </a:rPr>
              <a:t>f Information System Engineering</a:t>
            </a:r>
            <a:endParaRPr lang="tr-TR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-13525" y="4259775"/>
            <a:ext cx="9144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i="1" dirty="0"/>
              <a:t>Do not Touch My Box –  Bachelor Dissertation Project</a:t>
            </a:r>
          </a:p>
        </p:txBody>
      </p:sp>
      <p:sp>
        <p:nvSpPr>
          <p:cNvPr id="4" name="Dikdörtgen 3"/>
          <p:cNvSpPr/>
          <p:nvPr/>
        </p:nvSpPr>
        <p:spPr>
          <a:xfrm>
            <a:off x="6858000" y="5446965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dirty="0"/>
              <a:t>Alper </a:t>
            </a:r>
            <a:r>
              <a:rPr lang="tr-TR" b="1" dirty="0" err="1"/>
              <a:t>Aktas</a:t>
            </a:r>
            <a:endParaRPr lang="tr-TR" dirty="0"/>
          </a:p>
          <a:p>
            <a:pPr algn="ctr"/>
            <a:r>
              <a:rPr lang="tr-TR" b="1" dirty="0"/>
              <a:t>20172142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179512" y="5585464"/>
            <a:ext cx="258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/>
              <a:t>SUPERVISOR: </a:t>
            </a:r>
            <a:r>
              <a:rPr lang="tr-TR" b="1" dirty="0" err="1"/>
              <a:t>G.Savas</a:t>
            </a:r>
            <a:r>
              <a:rPr lang="tr-TR" b="1" dirty="0"/>
              <a:t> </a:t>
            </a:r>
            <a:r>
              <a:rPr lang="tr-TR" b="1" dirty="0" err="1"/>
              <a:t>Ilgi</a:t>
            </a:r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ED50-B722-4868-8709-C0C8302EEBAD}" type="slidenum">
              <a:rPr lang="tr-TR" smtClean="0">
                <a:solidFill>
                  <a:schemeClr val="bg1"/>
                </a:solidFill>
              </a:rPr>
              <a:t>1</a:t>
            </a:fld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4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81223"/>
            <a:ext cx="2466161" cy="111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 descr="C:\Users\ALPER\Desktop\dsc\dont touch my box\Assets\sprite\healthBar_yes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520" y="4411924"/>
            <a:ext cx="1760984" cy="14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C:\Users\ALPER\Desktop\dsc\dont touch my box\Assets\sprite\healthBar_kirrmiz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690872"/>
            <a:ext cx="1760984" cy="12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C:\Users\ALPER\Desktop\dsc\dont touch my box\Assets\sprite\powerba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974285"/>
            <a:ext cx="2065412" cy="9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ALPER\Desktop\dsc\dont touch my box\Assets\sprite\B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580" y="4171374"/>
            <a:ext cx="1728192" cy="89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ALPER\Desktop\dsc\dont touch my box\Assets\sprite\bomba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31" y="459007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3" descr="C:\Users\ALPER\Desktop\dsc\dont touch my box\Assets\sprite\Top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728" y="4171374"/>
            <a:ext cx="1296144" cy="89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907" y="4171374"/>
            <a:ext cx="1505904" cy="894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5" descr="C:\Users\ALPER\AppData\Local\Temp\Rar$DRa17936.13879\WhatsApp Image 2022-05-28 at 16.43.51.jpe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49496" y="1208827"/>
            <a:ext cx="1118234" cy="186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ALPER\AppData\Local\Temp\Rar$DRa17936.13181\WhatsApp Image 2022-05-28 at 16.43.52.jpe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339127" y="1126819"/>
            <a:ext cx="1118234" cy="202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ALPER\Downloads\WhatsApp Image 2022-05-28 at 16.57.18.jpe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608" y="1580560"/>
            <a:ext cx="2002300" cy="111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Dikdörtgen 14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500" dirty="0" err="1"/>
              <a:t>Used</a:t>
            </a:r>
            <a:r>
              <a:rPr lang="tr-TR" sz="2500" dirty="0"/>
              <a:t> </a:t>
            </a:r>
            <a:r>
              <a:rPr lang="tr-TR" sz="2500" dirty="0" err="1"/>
              <a:t>for</a:t>
            </a:r>
            <a:r>
              <a:rPr lang="tr-TR" sz="2500" dirty="0"/>
              <a:t> Design</a:t>
            </a:r>
          </a:p>
        </p:txBody>
      </p:sp>
      <p:pic>
        <p:nvPicPr>
          <p:cNvPr id="22" name="Picture 2" descr="C:\Users\ALPER\Desktop\near-east-university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01"/>
            <a:ext cx="873861" cy="64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Dikdörtgen 26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BSc in Information </a:t>
            </a:r>
            <a:r>
              <a:rPr lang="en-US" b="1" i="1" dirty="0" smtClean="0">
                <a:solidFill>
                  <a:schemeClr val="bg1"/>
                </a:solidFill>
              </a:rPr>
              <a:t>Systems </a:t>
            </a:r>
            <a:r>
              <a:rPr lang="en-US" b="1" i="1" dirty="0">
                <a:solidFill>
                  <a:schemeClr val="bg1"/>
                </a:solidFill>
              </a:rPr>
              <a:t>Engineering</a:t>
            </a:r>
          </a:p>
        </p:txBody>
      </p:sp>
      <p:sp>
        <p:nvSpPr>
          <p:cNvPr id="5" name="Dikdörtgen 4"/>
          <p:cNvSpPr/>
          <p:nvPr/>
        </p:nvSpPr>
        <p:spPr>
          <a:xfrm>
            <a:off x="0" y="2865195"/>
            <a:ext cx="9144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dirty="0"/>
              <a:t>Effects and environment elements from the Assets store.</a:t>
            </a:r>
            <a:endParaRPr lang="tr-TR" sz="2500" dirty="0"/>
          </a:p>
        </p:txBody>
      </p:sp>
      <p:sp>
        <p:nvSpPr>
          <p:cNvPr id="6" name="Dikdörtgen 5"/>
          <p:cNvSpPr/>
          <p:nvPr/>
        </p:nvSpPr>
        <p:spPr>
          <a:xfrm>
            <a:off x="0" y="5517232"/>
            <a:ext cx="9144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500" dirty="0" err="1"/>
              <a:t>Taken</a:t>
            </a:r>
            <a:r>
              <a:rPr lang="tr-TR" sz="2500" dirty="0"/>
              <a:t> </a:t>
            </a:r>
            <a:r>
              <a:rPr lang="tr-TR" sz="2500" dirty="0" err="1"/>
              <a:t>from</a:t>
            </a:r>
            <a:r>
              <a:rPr lang="tr-TR" sz="2500" dirty="0"/>
              <a:t> Google.</a:t>
            </a:r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ED50-B722-4868-8709-C0C8302EEBAD}" type="slidenum">
              <a:rPr lang="tr-TR" smtClean="0">
                <a:solidFill>
                  <a:schemeClr val="bg1"/>
                </a:solidFill>
              </a:rPr>
              <a:t>10</a:t>
            </a:fld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23" name="Unvan 1">
            <a:extLst>
              <a:ext uri="{FF2B5EF4-FFF2-40B4-BE49-F238E27FC236}">
                <a16:creationId xmlns="" xmlns:a16="http://schemas.microsoft.com/office/drawing/2014/main" id="{D0130EEF-6C79-3498-55AB-33AA40C101CD}"/>
              </a:ext>
            </a:extLst>
          </p:cNvPr>
          <p:cNvSpPr txBox="1">
            <a:spLocks/>
          </p:cNvSpPr>
          <p:nvPr/>
        </p:nvSpPr>
        <p:spPr>
          <a:xfrm>
            <a:off x="-7362" y="6299567"/>
            <a:ext cx="1512168" cy="445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600" b="1" dirty="0">
                <a:solidFill>
                  <a:schemeClr val="bg1"/>
                </a:solidFill>
              </a:rPr>
              <a:t>Alper Aktas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13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ikdörtgen 34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How Does the Game Work?</a:t>
            </a:r>
            <a:endParaRPr lang="tr-TR" sz="2500" b="1" dirty="0"/>
          </a:p>
        </p:txBody>
      </p:sp>
      <p:pic>
        <p:nvPicPr>
          <p:cNvPr id="36" name="Picture 2" descr="C:\Users\ALPER\Desktop\near-east-universit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01"/>
            <a:ext cx="873861" cy="64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Dikdörtgen 36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BSc in Information </a:t>
            </a:r>
            <a:r>
              <a:rPr lang="en-US" b="1" i="1" dirty="0" smtClean="0">
                <a:solidFill>
                  <a:schemeClr val="bg1"/>
                </a:solidFill>
              </a:rPr>
              <a:t>Systems </a:t>
            </a:r>
            <a:r>
              <a:rPr lang="en-US" b="1" i="1" dirty="0">
                <a:solidFill>
                  <a:schemeClr val="bg1"/>
                </a:solidFill>
              </a:rPr>
              <a:t>Engineering</a:t>
            </a:r>
          </a:p>
        </p:txBody>
      </p:sp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27" y="926304"/>
            <a:ext cx="2234296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 descr="C:\Users\ALPER\AppData\Local\Temp\Rar$DRa17936.13438\WhatsApp Image 2022-05-28 at 16.43.52 (2)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47262" y="3979607"/>
            <a:ext cx="1072279" cy="229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5" descr="C:\Users\ALPER\AppData\Local\Temp\Rar$DRa14760.44081\WhatsApp Image 2022-05-28 at 17.34.05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436" y="926304"/>
            <a:ext cx="2134067" cy="113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27" y="2730727"/>
            <a:ext cx="2323535" cy="108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3" descr="C:\Users\ALPER\Downloads\WhatsApp Image 2022-05-29 at 11.00.28.jpe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184915" y="3989131"/>
            <a:ext cx="1175939" cy="228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C:\Users\ALPER\AppData\Local\Temp\Rar$DRa17936.13647\WhatsApp Image 2022-05-28 at 16.43.52 (1).jpe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002069" y="4005030"/>
            <a:ext cx="1139866" cy="218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ALPER\AppData\Local\Temp\Rar$DRa14760.42737\WhatsApp Image 2022-05-28 at 17.34.05 (1).jpe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384" y="2721207"/>
            <a:ext cx="2281917" cy="112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776091"/>
            <a:ext cx="3024336" cy="1652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ED50-B722-4868-8709-C0C8302EEBAD}" type="slidenum">
              <a:rPr lang="tr-TR" smtClean="0">
                <a:solidFill>
                  <a:schemeClr val="bg1"/>
                </a:solidFill>
              </a:rPr>
              <a:t>11</a:t>
            </a:fld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0" name="İkizkenar Üçgen 9"/>
          <p:cNvSpPr/>
          <p:nvPr/>
        </p:nvSpPr>
        <p:spPr>
          <a:xfrm rot="10800000">
            <a:off x="1049035" y="2104911"/>
            <a:ext cx="360040" cy="576064"/>
          </a:xfrm>
          <a:prstGeom prst="triangl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İkizkenar Üçgen 21"/>
          <p:cNvSpPr/>
          <p:nvPr/>
        </p:nvSpPr>
        <p:spPr>
          <a:xfrm rot="10800000">
            <a:off x="1103381" y="3933056"/>
            <a:ext cx="360040" cy="576064"/>
          </a:xfrm>
          <a:prstGeom prst="triangl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İkizkenar Üçgen 38"/>
          <p:cNvSpPr/>
          <p:nvPr/>
        </p:nvSpPr>
        <p:spPr>
          <a:xfrm rot="5400000">
            <a:off x="2807804" y="4963885"/>
            <a:ext cx="360040" cy="576064"/>
          </a:xfrm>
          <a:prstGeom prst="triangl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İkizkenar Üçgen 43"/>
          <p:cNvSpPr/>
          <p:nvPr/>
        </p:nvSpPr>
        <p:spPr>
          <a:xfrm rot="5400000">
            <a:off x="5904148" y="4963885"/>
            <a:ext cx="360040" cy="576064"/>
          </a:xfrm>
          <a:prstGeom prst="triangl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İkizkenar Üçgen 44"/>
          <p:cNvSpPr/>
          <p:nvPr/>
        </p:nvSpPr>
        <p:spPr>
          <a:xfrm>
            <a:off x="7604322" y="3869730"/>
            <a:ext cx="360040" cy="576064"/>
          </a:xfrm>
          <a:prstGeom prst="triangl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İkizkenar Üçgen 45"/>
          <p:cNvSpPr/>
          <p:nvPr/>
        </p:nvSpPr>
        <p:spPr>
          <a:xfrm>
            <a:off x="7604322" y="2078127"/>
            <a:ext cx="360040" cy="576064"/>
          </a:xfrm>
          <a:prstGeom prst="triangl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Unvan 1">
            <a:extLst>
              <a:ext uri="{FF2B5EF4-FFF2-40B4-BE49-F238E27FC236}">
                <a16:creationId xmlns="" xmlns:a16="http://schemas.microsoft.com/office/drawing/2014/main" id="{D0130EEF-6C79-3498-55AB-33AA40C101CD}"/>
              </a:ext>
            </a:extLst>
          </p:cNvPr>
          <p:cNvSpPr txBox="1">
            <a:spLocks/>
          </p:cNvSpPr>
          <p:nvPr/>
        </p:nvSpPr>
        <p:spPr>
          <a:xfrm>
            <a:off x="-7362" y="6299567"/>
            <a:ext cx="1512168" cy="445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600" b="1" dirty="0">
                <a:solidFill>
                  <a:schemeClr val="bg1"/>
                </a:solidFill>
              </a:rPr>
              <a:t>Alper Aktas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60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0" y="4509120"/>
            <a:ext cx="9144000" cy="1405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/>
              <a:t>Server control.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/>
              <a:t>Server log review.   </a:t>
            </a:r>
            <a:endParaRPr lang="tr-TR" sz="3000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055348"/>
            <a:ext cx="3491880" cy="1497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675357"/>
            <a:ext cx="3491879" cy="1622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 descr="C:\Users\ALPER\Downloads\WhatsApp Image 2022-05-28 at 22.05.05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84" y="1052736"/>
            <a:ext cx="5256584" cy="324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ikdörtgen 8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500" b="1" dirty="0" err="1"/>
              <a:t>Introduction</a:t>
            </a:r>
            <a:r>
              <a:rPr lang="tr-TR" sz="2500" b="1" dirty="0"/>
              <a:t> </a:t>
            </a:r>
            <a:r>
              <a:rPr lang="tr-TR" sz="2500" b="1" dirty="0" err="1"/>
              <a:t>to</a:t>
            </a:r>
            <a:r>
              <a:rPr lang="tr-TR" sz="2500" b="1" dirty="0"/>
              <a:t> </a:t>
            </a:r>
            <a:r>
              <a:rPr lang="tr-TR" sz="2500" b="1" dirty="0" err="1"/>
              <a:t>the</a:t>
            </a:r>
            <a:r>
              <a:rPr lang="tr-TR" sz="2500" b="1" dirty="0"/>
              <a:t> Game</a:t>
            </a:r>
            <a:endParaRPr lang="tr-TR" sz="2500" dirty="0"/>
          </a:p>
        </p:txBody>
      </p:sp>
      <p:pic>
        <p:nvPicPr>
          <p:cNvPr id="10" name="Picture 2" descr="C:\Users\ALPER\Desktop\near-east-universit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01"/>
            <a:ext cx="873861" cy="64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ikdörtgen 12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BSc in Information </a:t>
            </a:r>
            <a:r>
              <a:rPr lang="en-US" b="1" i="1" dirty="0" smtClean="0">
                <a:solidFill>
                  <a:schemeClr val="bg1"/>
                </a:solidFill>
              </a:rPr>
              <a:t>Systems </a:t>
            </a:r>
            <a:r>
              <a:rPr lang="en-US" b="1" i="1" dirty="0">
                <a:solidFill>
                  <a:schemeClr val="bg1"/>
                </a:solidFill>
              </a:rPr>
              <a:t>Engineering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ED50-B722-4868-8709-C0C8302EEBAD}" type="slidenum">
              <a:rPr lang="tr-TR" smtClean="0">
                <a:solidFill>
                  <a:schemeClr val="bg1"/>
                </a:solidFill>
              </a:rPr>
              <a:t>12</a:t>
            </a:fld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1" name="Unvan 1">
            <a:extLst>
              <a:ext uri="{FF2B5EF4-FFF2-40B4-BE49-F238E27FC236}">
                <a16:creationId xmlns="" xmlns:a16="http://schemas.microsoft.com/office/drawing/2014/main" id="{D0130EEF-6C79-3498-55AB-33AA40C101CD}"/>
              </a:ext>
            </a:extLst>
          </p:cNvPr>
          <p:cNvSpPr txBox="1">
            <a:spLocks/>
          </p:cNvSpPr>
          <p:nvPr/>
        </p:nvSpPr>
        <p:spPr>
          <a:xfrm>
            <a:off x="-7362" y="6299567"/>
            <a:ext cx="1512168" cy="445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600" b="1" dirty="0">
                <a:solidFill>
                  <a:schemeClr val="bg1"/>
                </a:solidFill>
              </a:rPr>
              <a:t>Alper Aktas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13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11742" y="4769574"/>
            <a:ext cx="9144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000" dirty="0"/>
              <a:t>Checking the number of players in the room.</a:t>
            </a:r>
            <a:endParaRPr lang="tr-TR" sz="1500" dirty="0"/>
          </a:p>
        </p:txBody>
      </p:sp>
      <p:pic>
        <p:nvPicPr>
          <p:cNvPr id="11266" name="Picture 2" descr="C:\Users\ALPER\Downloads\WhatsApp Image 2022-05-28 at 22.21.0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72" y="980728"/>
            <a:ext cx="5040560" cy="343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ALPER\AppData\Local\Temp\Rar$DRa17936.13438\WhatsApp Image 2022-05-28 at 16.43.52 (2)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579678" y="-136358"/>
            <a:ext cx="1444224" cy="370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ağ Ok 5"/>
          <p:cNvSpPr/>
          <p:nvPr/>
        </p:nvSpPr>
        <p:spPr>
          <a:xfrm rot="5400000">
            <a:off x="7198538" y="2674891"/>
            <a:ext cx="329413" cy="17183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Picture 4" descr="C:\Users\ALPER\AppData\Local\Temp\Rar$DRa17936.13647\WhatsApp Image 2022-05-28 at 16.43.52 (1)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616611" y="1865920"/>
            <a:ext cx="1345896" cy="373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ikdörtgen 8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solidFill>
                  <a:schemeClr val="bg1"/>
                </a:solidFill>
              </a:rPr>
              <a:t>How does the game start?</a:t>
            </a:r>
            <a:endParaRPr lang="tr-TR" sz="2500" dirty="0">
              <a:solidFill>
                <a:schemeClr val="bg1"/>
              </a:solidFill>
            </a:endParaRPr>
          </a:p>
        </p:txBody>
      </p:sp>
      <p:pic>
        <p:nvPicPr>
          <p:cNvPr id="10" name="Picture 2" descr="C:\Users\ALPER\Desktop\near-east-universit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01"/>
            <a:ext cx="873861" cy="64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ikdörtgen 10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BSc in Information </a:t>
            </a:r>
            <a:r>
              <a:rPr lang="en-US" b="1" i="1" dirty="0" smtClean="0">
                <a:solidFill>
                  <a:schemeClr val="bg1"/>
                </a:solidFill>
              </a:rPr>
              <a:t>Systems </a:t>
            </a:r>
            <a:r>
              <a:rPr lang="en-US" b="1" i="1" dirty="0">
                <a:solidFill>
                  <a:schemeClr val="bg1"/>
                </a:solidFill>
              </a:rPr>
              <a:t>Engineering</a:t>
            </a:r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ED50-B722-4868-8709-C0C8302EEBAD}" type="slidenum">
              <a:rPr lang="tr-TR" smtClean="0">
                <a:solidFill>
                  <a:schemeClr val="bg1"/>
                </a:solidFill>
              </a:rPr>
              <a:t>13</a:t>
            </a:fld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2" name="Unvan 1">
            <a:extLst>
              <a:ext uri="{FF2B5EF4-FFF2-40B4-BE49-F238E27FC236}">
                <a16:creationId xmlns="" xmlns:a16="http://schemas.microsoft.com/office/drawing/2014/main" id="{D0130EEF-6C79-3498-55AB-33AA40C101CD}"/>
              </a:ext>
            </a:extLst>
          </p:cNvPr>
          <p:cNvSpPr txBox="1">
            <a:spLocks/>
          </p:cNvSpPr>
          <p:nvPr/>
        </p:nvSpPr>
        <p:spPr>
          <a:xfrm>
            <a:off x="-7362" y="6299567"/>
            <a:ext cx="1512168" cy="445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600" b="1" dirty="0">
                <a:solidFill>
                  <a:schemeClr val="bg1"/>
                </a:solidFill>
              </a:rPr>
              <a:t>Alper Aktas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10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LPER\AppData\Local\Temp\Rar$DRa14760.42737\WhatsApp Image 2022-05-28 at 17.34.05 (1)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340768"/>
            <a:ext cx="3635896" cy="20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61882" y="3717032"/>
            <a:ext cx="916425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Performs 2 checks.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/>
              <a:t>Has any player's health been reset?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/>
              <a:t>Exited the game?</a:t>
            </a:r>
            <a:endParaRPr lang="tr-TR" sz="3000" dirty="0"/>
          </a:p>
        </p:txBody>
      </p:sp>
      <p:pic>
        <p:nvPicPr>
          <p:cNvPr id="7175" name="Picture 7" descr="C:\Users\ALPER\Downloads\WhatsApp Image 2022-05-28 at 22.21.00 (1)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4968552" cy="20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ikdörtgen 6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500" b="1" dirty="0" err="1"/>
              <a:t>Endgame</a:t>
            </a:r>
            <a:endParaRPr lang="tr-TR" sz="2500" dirty="0"/>
          </a:p>
        </p:txBody>
      </p:sp>
      <p:pic>
        <p:nvPicPr>
          <p:cNvPr id="8" name="Picture 2" descr="C:\Users\ALPER\Desktop\near-east-universit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01"/>
            <a:ext cx="873861" cy="64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ikdörtgen 8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BSc in Information </a:t>
            </a:r>
            <a:r>
              <a:rPr lang="en-US" b="1" i="1" dirty="0" smtClean="0">
                <a:solidFill>
                  <a:schemeClr val="bg1"/>
                </a:solidFill>
              </a:rPr>
              <a:t>Systems </a:t>
            </a:r>
            <a:r>
              <a:rPr lang="en-US" b="1" i="1" dirty="0">
                <a:solidFill>
                  <a:schemeClr val="bg1"/>
                </a:solidFill>
              </a:rPr>
              <a:t>Engineering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ED50-B722-4868-8709-C0C8302EEBAD}" type="slidenum">
              <a:rPr lang="tr-TR" smtClean="0">
                <a:solidFill>
                  <a:schemeClr val="bg1"/>
                </a:solidFill>
              </a:rPr>
              <a:t>14</a:t>
            </a:fld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0" name="Unvan 1">
            <a:extLst>
              <a:ext uri="{FF2B5EF4-FFF2-40B4-BE49-F238E27FC236}">
                <a16:creationId xmlns="" xmlns:a16="http://schemas.microsoft.com/office/drawing/2014/main" id="{D0130EEF-6C79-3498-55AB-33AA40C101CD}"/>
              </a:ext>
            </a:extLst>
          </p:cNvPr>
          <p:cNvSpPr txBox="1">
            <a:spLocks/>
          </p:cNvSpPr>
          <p:nvPr/>
        </p:nvSpPr>
        <p:spPr>
          <a:xfrm>
            <a:off x="-7362" y="6299567"/>
            <a:ext cx="1512168" cy="445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600" b="1" dirty="0">
                <a:solidFill>
                  <a:schemeClr val="bg1"/>
                </a:solidFill>
              </a:rPr>
              <a:t>Alper Aktas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13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0" y="4221088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sz="3000" b="1" dirty="0" err="1" smtClean="0"/>
              <a:t>PlayerPrefs</a:t>
            </a:r>
            <a:r>
              <a:rPr lang="tr-TR" sz="3000" dirty="0" smtClean="0"/>
              <a:t> = </a:t>
            </a:r>
            <a:r>
              <a:rPr lang="en-US" sz="3000" dirty="0"/>
              <a:t>It is a class that stores Player preferences between game sessions.</a:t>
            </a:r>
            <a:endParaRPr lang="tr-TR" sz="3000" dirty="0"/>
          </a:p>
        </p:txBody>
      </p:sp>
      <p:pic>
        <p:nvPicPr>
          <p:cNvPr id="10" name="Picture 5" descr="C:\Users\ALPER\AppData\Local\Temp\Rar$DRa14760.44081\WhatsApp Image 2022-05-28 at 17.34.05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37" y="1916832"/>
            <a:ext cx="3614061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16832"/>
            <a:ext cx="3734288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ikdörtgen 5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500" b="1" dirty="0" err="1"/>
              <a:t>Statistics</a:t>
            </a:r>
            <a:r>
              <a:rPr lang="tr-TR" sz="2500" b="1" dirty="0"/>
              <a:t> </a:t>
            </a:r>
            <a:r>
              <a:rPr lang="tr-TR" sz="2500" b="1" dirty="0" err="1"/>
              <a:t>Records</a:t>
            </a:r>
            <a:endParaRPr lang="tr-TR" sz="2500" dirty="0"/>
          </a:p>
        </p:txBody>
      </p:sp>
      <p:pic>
        <p:nvPicPr>
          <p:cNvPr id="7" name="Picture 2" descr="C:\Users\ALPER\Desktop\near-east-universit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01"/>
            <a:ext cx="873861" cy="64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ikdörtgen 7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BSc in Information </a:t>
            </a:r>
            <a:r>
              <a:rPr lang="en-US" b="1" i="1" dirty="0" smtClean="0">
                <a:solidFill>
                  <a:schemeClr val="bg1"/>
                </a:solidFill>
              </a:rPr>
              <a:t>Systems </a:t>
            </a:r>
            <a:r>
              <a:rPr lang="en-US" b="1" i="1" dirty="0">
                <a:solidFill>
                  <a:schemeClr val="bg1"/>
                </a:solidFill>
              </a:rPr>
              <a:t>Engineering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ED50-B722-4868-8709-C0C8302EEBAD}" type="slidenum">
              <a:rPr lang="tr-TR" smtClean="0">
                <a:solidFill>
                  <a:schemeClr val="bg1"/>
                </a:solidFill>
              </a:rPr>
              <a:t>15</a:t>
            </a:fld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9" name="Unvan 1">
            <a:extLst>
              <a:ext uri="{FF2B5EF4-FFF2-40B4-BE49-F238E27FC236}">
                <a16:creationId xmlns="" xmlns:a16="http://schemas.microsoft.com/office/drawing/2014/main" id="{D0130EEF-6C79-3498-55AB-33AA40C101CD}"/>
              </a:ext>
            </a:extLst>
          </p:cNvPr>
          <p:cNvSpPr txBox="1">
            <a:spLocks/>
          </p:cNvSpPr>
          <p:nvPr/>
        </p:nvSpPr>
        <p:spPr>
          <a:xfrm>
            <a:off x="-7362" y="6299567"/>
            <a:ext cx="1512168" cy="445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600" b="1" dirty="0">
                <a:solidFill>
                  <a:schemeClr val="bg1"/>
                </a:solidFill>
              </a:rPr>
              <a:t>Alper Aktas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13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kdörtgen 13"/>
          <p:cNvSpPr/>
          <p:nvPr/>
        </p:nvSpPr>
        <p:spPr>
          <a:xfrm>
            <a:off x="0" y="-7217"/>
            <a:ext cx="9144000" cy="764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07747" y="136525"/>
            <a:ext cx="9036496" cy="484163"/>
          </a:xfrm>
        </p:spPr>
        <p:txBody>
          <a:bodyPr>
            <a:noAutofit/>
          </a:bodyPr>
          <a:lstStyle/>
          <a:p>
            <a:pPr lvl="2" algn="ctr"/>
            <a:r>
              <a:rPr lang="en-US" sz="2500" b="1" dirty="0" smtClean="0">
                <a:solidFill>
                  <a:schemeClr val="bg1"/>
                </a:solidFill>
              </a:rPr>
              <a:t>Unsolved Problem in the Project</a:t>
            </a:r>
            <a:endParaRPr lang="tr-TR" sz="2500" b="1" dirty="0">
              <a:solidFill>
                <a:schemeClr val="bg1"/>
              </a:solidFill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BSc in Information </a:t>
            </a:r>
            <a:r>
              <a:rPr lang="en-US" b="1" i="1" dirty="0" smtClean="0">
                <a:solidFill>
                  <a:schemeClr val="bg1"/>
                </a:solidFill>
              </a:rPr>
              <a:t>Systems </a:t>
            </a:r>
            <a:r>
              <a:rPr lang="en-US" b="1" i="1" dirty="0">
                <a:solidFill>
                  <a:schemeClr val="bg1"/>
                </a:solidFill>
              </a:rPr>
              <a:t>Engineering</a:t>
            </a:r>
          </a:p>
        </p:txBody>
      </p:sp>
      <p:pic>
        <p:nvPicPr>
          <p:cNvPr id="15" name="Picture 2" descr="C:\Users\ALPER\Desktop\near-east-universit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01"/>
            <a:ext cx="873861" cy="64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ED50-B722-4868-8709-C0C8302EEBAD}" type="slidenum">
              <a:rPr lang="tr-TR" smtClean="0">
                <a:solidFill>
                  <a:schemeClr val="bg1"/>
                </a:solidFill>
              </a:rPr>
              <a:t>16</a:t>
            </a:fld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8" name="Unvan 1">
            <a:extLst>
              <a:ext uri="{FF2B5EF4-FFF2-40B4-BE49-F238E27FC236}">
                <a16:creationId xmlns="" xmlns:a16="http://schemas.microsoft.com/office/drawing/2014/main" id="{D0130EEF-6C79-3498-55AB-33AA40C101CD}"/>
              </a:ext>
            </a:extLst>
          </p:cNvPr>
          <p:cNvSpPr txBox="1">
            <a:spLocks/>
          </p:cNvSpPr>
          <p:nvPr/>
        </p:nvSpPr>
        <p:spPr>
          <a:xfrm>
            <a:off x="-7362" y="6299567"/>
            <a:ext cx="1512168" cy="445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600" b="1" dirty="0">
                <a:solidFill>
                  <a:schemeClr val="bg1"/>
                </a:solidFill>
              </a:rPr>
              <a:t>Alper Aktas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2286000" y="1928590"/>
            <a:ext cx="4572000" cy="4648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-7362" y="757487"/>
            <a:ext cx="914400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3000" dirty="0" err="1"/>
              <a:t>Bug</a:t>
            </a:r>
            <a:r>
              <a:rPr lang="tr-TR" sz="3000" dirty="0"/>
              <a:t> = First </a:t>
            </a:r>
            <a:r>
              <a:rPr lang="tr-TR" sz="3000" dirty="0" err="1"/>
              <a:t>player</a:t>
            </a:r>
            <a:r>
              <a:rPr lang="tr-TR" sz="3000" dirty="0"/>
              <a:t> </a:t>
            </a:r>
            <a:r>
              <a:rPr lang="tr-TR" sz="3000" dirty="0" err="1"/>
              <a:t>health</a:t>
            </a:r>
            <a:r>
              <a:rPr lang="tr-TR" sz="3000" dirty="0"/>
              <a:t> not </a:t>
            </a:r>
            <a:r>
              <a:rPr lang="tr-TR" sz="3000" dirty="0" err="1"/>
              <a:t>decreasing</a:t>
            </a:r>
            <a:r>
              <a:rPr lang="tr-TR" sz="3000" dirty="0"/>
              <a:t>. </a:t>
            </a:r>
            <a:endParaRPr lang="tr-TR" sz="3000" dirty="0" smtClean="0"/>
          </a:p>
          <a:p>
            <a:pPr>
              <a:lnSpc>
                <a:spcPct val="150000"/>
              </a:lnSpc>
            </a:pPr>
            <a:endParaRPr lang="tr-TR" sz="3000" dirty="0"/>
          </a:p>
          <a:p>
            <a:pPr>
              <a:lnSpc>
                <a:spcPct val="150000"/>
              </a:lnSpc>
            </a:pPr>
            <a:r>
              <a:rPr lang="tr-TR" sz="3000" dirty="0" err="1" smtClean="0"/>
              <a:t>Situations</a:t>
            </a:r>
            <a:r>
              <a:rPr lang="tr-TR" sz="3000" dirty="0" smtClean="0"/>
              <a:t> </a:t>
            </a:r>
            <a:r>
              <a:rPr lang="tr-TR" sz="3000" dirty="0" err="1"/>
              <a:t>That</a:t>
            </a:r>
            <a:r>
              <a:rPr lang="tr-TR" sz="3000" dirty="0"/>
              <a:t> May </a:t>
            </a:r>
            <a:r>
              <a:rPr lang="tr-TR" sz="3000" dirty="0" err="1"/>
              <a:t>Cause</a:t>
            </a:r>
            <a:r>
              <a:rPr lang="tr-TR" sz="3000" dirty="0"/>
              <a:t> </a:t>
            </a:r>
            <a:r>
              <a:rPr lang="tr-TR" sz="3000" dirty="0" err="1"/>
              <a:t>Error</a:t>
            </a:r>
            <a:r>
              <a:rPr lang="tr-TR" sz="3000" dirty="0"/>
              <a:t>;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3000" dirty="0" smtClean="0"/>
              <a:t> </a:t>
            </a:r>
            <a:r>
              <a:rPr lang="tr-TR" sz="3000" dirty="0" err="1"/>
              <a:t>Unity</a:t>
            </a:r>
            <a:r>
              <a:rPr lang="tr-TR" sz="3000" dirty="0"/>
              <a:t> </a:t>
            </a:r>
            <a:r>
              <a:rPr lang="tr-TR" sz="3000" dirty="0" err="1"/>
              <a:t>version</a:t>
            </a:r>
            <a:r>
              <a:rPr lang="tr-TR" sz="3000" dirty="0"/>
              <a:t> </a:t>
            </a:r>
            <a:r>
              <a:rPr lang="tr-TR" sz="3000" dirty="0" err="1"/>
              <a:t>issue</a:t>
            </a:r>
            <a:r>
              <a:rPr lang="tr-TR" sz="3000" dirty="0"/>
              <a:t>. </a:t>
            </a:r>
            <a:endParaRPr lang="tr-TR" sz="30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3000" dirty="0" err="1"/>
              <a:t>System</a:t>
            </a:r>
            <a:r>
              <a:rPr lang="tr-TR" sz="3000" dirty="0"/>
              <a:t> </a:t>
            </a:r>
            <a:r>
              <a:rPr lang="tr-TR" sz="3000" dirty="0" err="1"/>
              <a:t>error</a:t>
            </a:r>
            <a:r>
              <a:rPr lang="tr-TR" sz="3000" dirty="0"/>
              <a:t>. (</a:t>
            </a:r>
            <a:r>
              <a:rPr lang="tr-TR" sz="3000" dirty="0" err="1"/>
              <a:t>Fault</a:t>
            </a:r>
            <a:r>
              <a:rPr lang="tr-TR" sz="3000" dirty="0"/>
              <a:t> </a:t>
            </a:r>
            <a:r>
              <a:rPr lang="tr-TR" sz="3000" dirty="0" smtClean="0"/>
              <a:t>of </a:t>
            </a:r>
            <a:r>
              <a:rPr lang="tr-TR" sz="3000" dirty="0" err="1" smtClean="0"/>
              <a:t>Core</a:t>
            </a:r>
            <a:r>
              <a:rPr lang="tr-TR" sz="3000" dirty="0" smtClean="0"/>
              <a:t>, </a:t>
            </a:r>
            <a:r>
              <a:rPr lang="tr-TR" sz="3000" dirty="0" err="1" smtClean="0"/>
              <a:t>Ndk,SDK</a:t>
            </a:r>
            <a:r>
              <a:rPr lang="tr-TR" sz="3000" dirty="0" smtClean="0"/>
              <a:t> </a:t>
            </a:r>
            <a:r>
              <a:rPr lang="tr-TR" sz="3000" dirty="0" err="1" smtClean="0"/>
              <a:t>files</a:t>
            </a:r>
            <a:r>
              <a:rPr lang="tr-TR" sz="3000" dirty="0" smtClean="0"/>
              <a:t>. )</a:t>
            </a:r>
            <a:endParaRPr lang="tr-TR" sz="30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3000" dirty="0"/>
              <a:t>Server-</a:t>
            </a:r>
            <a:r>
              <a:rPr lang="tr-TR" sz="3000" dirty="0" err="1"/>
              <a:t>related</a:t>
            </a:r>
            <a:r>
              <a:rPr lang="tr-TR" sz="3000" dirty="0"/>
              <a:t> </a:t>
            </a:r>
            <a:r>
              <a:rPr lang="tr-TR" sz="3000" dirty="0" err="1"/>
              <a:t>error</a:t>
            </a:r>
            <a:r>
              <a:rPr lang="tr-TR" sz="3000" dirty="0"/>
              <a:t>.</a:t>
            </a:r>
          </a:p>
          <a:p>
            <a:pPr>
              <a:lnSpc>
                <a:spcPct val="150000"/>
              </a:lnSpc>
            </a:pPr>
            <a:endParaRPr lang="tr-TR" sz="3000" dirty="0"/>
          </a:p>
        </p:txBody>
      </p:sp>
    </p:spTree>
    <p:extLst>
      <p:ext uri="{BB962C8B-B14F-4D97-AF65-F5344CB8AC3E}">
        <p14:creationId xmlns:p14="http://schemas.microsoft.com/office/powerpoint/2010/main" val="134764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0" y="1340768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Different scenes.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It's a big league for gamers.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Messaging.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Possibility to set up a room with a password.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Using paid assets.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Language support</a:t>
            </a:r>
            <a:r>
              <a:rPr lang="tr-TR" sz="3000" dirty="0"/>
              <a:t>.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500" b="1" dirty="0" err="1" smtClean="0"/>
              <a:t>Future</a:t>
            </a:r>
            <a:r>
              <a:rPr lang="tr-TR" sz="2500" b="1" dirty="0" smtClean="0"/>
              <a:t> </a:t>
            </a:r>
            <a:r>
              <a:rPr lang="tr-TR" sz="2500" b="1" dirty="0"/>
              <a:t>Works: </a:t>
            </a:r>
            <a:r>
              <a:rPr lang="en-US" sz="2500" b="1" dirty="0"/>
              <a:t>What can be added to the project?</a:t>
            </a:r>
            <a:endParaRPr lang="tr-TR" sz="2500" dirty="0"/>
          </a:p>
        </p:txBody>
      </p:sp>
      <p:pic>
        <p:nvPicPr>
          <p:cNvPr id="5" name="Picture 2" descr="C:\Users\ALPER\Desktop\near-east-universit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01"/>
            <a:ext cx="873861" cy="64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ikdörtgen 5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BSc in Information </a:t>
            </a:r>
            <a:r>
              <a:rPr lang="en-US" b="1" i="1" dirty="0" smtClean="0">
                <a:solidFill>
                  <a:schemeClr val="bg1"/>
                </a:solidFill>
              </a:rPr>
              <a:t>Systems </a:t>
            </a:r>
            <a:r>
              <a:rPr lang="en-US" b="1" i="1" dirty="0">
                <a:solidFill>
                  <a:schemeClr val="bg1"/>
                </a:solidFill>
              </a:rPr>
              <a:t>Engineering</a:t>
            </a: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ED50-B722-4868-8709-C0C8302EEBAD}" type="slidenum">
              <a:rPr lang="tr-TR" smtClean="0">
                <a:solidFill>
                  <a:schemeClr val="bg1"/>
                </a:solidFill>
              </a:rPr>
              <a:t>17</a:t>
            </a:fld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7" name="Unvan 1">
            <a:extLst>
              <a:ext uri="{FF2B5EF4-FFF2-40B4-BE49-F238E27FC236}">
                <a16:creationId xmlns="" xmlns:a16="http://schemas.microsoft.com/office/drawing/2014/main" id="{D0130EEF-6C79-3498-55AB-33AA40C101CD}"/>
              </a:ext>
            </a:extLst>
          </p:cNvPr>
          <p:cNvSpPr txBox="1">
            <a:spLocks/>
          </p:cNvSpPr>
          <p:nvPr/>
        </p:nvSpPr>
        <p:spPr>
          <a:xfrm>
            <a:off x="-7362" y="6299567"/>
            <a:ext cx="1512168" cy="445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600" b="1" dirty="0">
                <a:solidFill>
                  <a:schemeClr val="bg1"/>
                </a:solidFill>
              </a:rPr>
              <a:t>Alper Aktas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72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11560" y="1484784"/>
            <a:ext cx="828092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 smtClean="0"/>
              <a:t>There is a bug in the game that occurred recently but has not been resolved.</a:t>
            </a:r>
            <a:endParaRPr lang="tr-TR" sz="25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/>
              <a:t>There are no errors other than the bug and it works without any problems.</a:t>
            </a:r>
            <a:endParaRPr lang="tr-TR" sz="25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500" dirty="0"/>
          </a:p>
        </p:txBody>
      </p:sp>
      <p:sp>
        <p:nvSpPr>
          <p:cNvPr id="5" name="Dikdörtgen 4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500" b="1" dirty="0" err="1"/>
              <a:t>Conclusion</a:t>
            </a:r>
            <a:endParaRPr lang="tr-TR" sz="2500" dirty="0"/>
          </a:p>
        </p:txBody>
      </p:sp>
      <p:pic>
        <p:nvPicPr>
          <p:cNvPr id="6" name="Picture 2" descr="C:\Users\ALPER\Desktop\near-east-universit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01"/>
            <a:ext cx="873861" cy="64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ikdörtgen 6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BSc in Information </a:t>
            </a:r>
            <a:r>
              <a:rPr lang="en-US" b="1" i="1" dirty="0" smtClean="0">
                <a:solidFill>
                  <a:schemeClr val="bg1"/>
                </a:solidFill>
              </a:rPr>
              <a:t>Systems </a:t>
            </a:r>
            <a:r>
              <a:rPr lang="en-US" b="1" i="1" dirty="0">
                <a:solidFill>
                  <a:schemeClr val="bg1"/>
                </a:solidFill>
              </a:rPr>
              <a:t>Engineering</a:t>
            </a:r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ED50-B722-4868-8709-C0C8302EEBAD}" type="slidenum">
              <a:rPr lang="tr-TR" smtClean="0">
                <a:solidFill>
                  <a:schemeClr val="bg1"/>
                </a:solidFill>
              </a:rPr>
              <a:t>18</a:t>
            </a:fld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8" name="Unvan 1">
            <a:extLst>
              <a:ext uri="{FF2B5EF4-FFF2-40B4-BE49-F238E27FC236}">
                <a16:creationId xmlns="" xmlns:a16="http://schemas.microsoft.com/office/drawing/2014/main" id="{D0130EEF-6C79-3498-55AB-33AA40C101CD}"/>
              </a:ext>
            </a:extLst>
          </p:cNvPr>
          <p:cNvSpPr txBox="1">
            <a:spLocks/>
          </p:cNvSpPr>
          <p:nvPr/>
        </p:nvSpPr>
        <p:spPr>
          <a:xfrm>
            <a:off x="-7362" y="6299567"/>
            <a:ext cx="1512168" cy="445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600" b="1" dirty="0">
                <a:solidFill>
                  <a:schemeClr val="bg1"/>
                </a:solidFill>
              </a:rPr>
              <a:t>Alper Aktas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5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4" name="Picture 2" descr="C:\Users\ALPER\Desktop\near-east-universit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01"/>
            <a:ext cx="873861" cy="64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BSc in Information </a:t>
            </a:r>
            <a:r>
              <a:rPr lang="en-US" b="1" i="1" dirty="0" smtClean="0">
                <a:solidFill>
                  <a:schemeClr val="bg1"/>
                </a:solidFill>
              </a:rPr>
              <a:t>Systems </a:t>
            </a:r>
            <a:r>
              <a:rPr lang="en-US" b="1" i="1" dirty="0">
                <a:solidFill>
                  <a:schemeClr val="bg1"/>
                </a:solidFill>
              </a:rPr>
              <a:t>Engineering</a:t>
            </a:r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ED50-B722-4868-8709-C0C8302EEBAD}" type="slidenum">
              <a:rPr lang="tr-TR" smtClean="0">
                <a:solidFill>
                  <a:schemeClr val="bg1"/>
                </a:solidFill>
              </a:rPr>
              <a:t>19</a:t>
            </a:fld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166" y="1880828"/>
            <a:ext cx="5885667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Unvan 1">
            <a:extLst>
              <a:ext uri="{FF2B5EF4-FFF2-40B4-BE49-F238E27FC236}">
                <a16:creationId xmlns="" xmlns:a16="http://schemas.microsoft.com/office/drawing/2014/main" id="{D0130EEF-6C79-3498-55AB-33AA40C101CD}"/>
              </a:ext>
            </a:extLst>
          </p:cNvPr>
          <p:cNvSpPr txBox="1">
            <a:spLocks/>
          </p:cNvSpPr>
          <p:nvPr/>
        </p:nvSpPr>
        <p:spPr>
          <a:xfrm>
            <a:off x="-7362" y="6299567"/>
            <a:ext cx="1512168" cy="445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600" b="1" dirty="0">
                <a:solidFill>
                  <a:schemeClr val="bg1"/>
                </a:solidFill>
              </a:rPr>
              <a:t>Alper Aktas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46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73585"/>
            <a:ext cx="9144000" cy="574486"/>
          </a:xfrm>
        </p:spPr>
        <p:txBody>
          <a:bodyPr>
            <a:normAutofit/>
          </a:bodyPr>
          <a:lstStyle/>
          <a:p>
            <a:r>
              <a:rPr lang="tr-TR" sz="2500" b="1" dirty="0">
                <a:solidFill>
                  <a:schemeClr val="bg1"/>
                </a:solidFill>
              </a:rPr>
              <a:t>PREFACE</a:t>
            </a:r>
            <a:endParaRPr lang="en-US" sz="2500" b="1" dirty="0">
              <a:solidFill>
                <a:schemeClr val="bg1"/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26" name="Picture 2" descr="C:\Users\ALPER\Desktop\near-east-universit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585"/>
            <a:ext cx="873861" cy="64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ED50-B722-4868-8709-C0C8302EEBAD}" type="slidenum">
              <a:rPr lang="tr-TR" smtClean="0">
                <a:solidFill>
                  <a:schemeClr val="bg1"/>
                </a:solidFill>
              </a:rPr>
              <a:t>2</a:t>
            </a:fld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0" name="Unvan 1">
            <a:extLst>
              <a:ext uri="{FF2B5EF4-FFF2-40B4-BE49-F238E27FC236}">
                <a16:creationId xmlns="" xmlns:a16="http://schemas.microsoft.com/office/drawing/2014/main" id="{D0130EEF-6C79-3498-55AB-33AA40C101CD}"/>
              </a:ext>
            </a:extLst>
          </p:cNvPr>
          <p:cNvSpPr txBox="1">
            <a:spLocks/>
          </p:cNvSpPr>
          <p:nvPr/>
        </p:nvSpPr>
        <p:spPr>
          <a:xfrm>
            <a:off x="-7362" y="6299567"/>
            <a:ext cx="1512168" cy="445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600" b="1" dirty="0">
                <a:solidFill>
                  <a:schemeClr val="bg1"/>
                </a:solidFill>
              </a:rPr>
              <a:t>Alper Aktas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Unvan 1">
            <a:extLst>
              <a:ext uri="{FF2B5EF4-FFF2-40B4-BE49-F238E27FC236}">
                <a16:creationId xmlns="" xmlns:a16="http://schemas.microsoft.com/office/drawing/2014/main" id="{A384E163-051A-DE64-D176-7BAA2A9DA326}"/>
              </a:ext>
            </a:extLst>
          </p:cNvPr>
          <p:cNvSpPr txBox="1">
            <a:spLocks/>
          </p:cNvSpPr>
          <p:nvPr/>
        </p:nvSpPr>
        <p:spPr>
          <a:xfrm>
            <a:off x="2051720" y="6093296"/>
            <a:ext cx="4968552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i="1" dirty="0">
                <a:solidFill>
                  <a:schemeClr val="bg1"/>
                </a:solidFill>
              </a:rPr>
              <a:t>BSc in Information Systems Engineering</a:t>
            </a:r>
          </a:p>
        </p:txBody>
      </p:sp>
      <p:sp>
        <p:nvSpPr>
          <p:cNvPr id="6" name="Dikdörtgen 5"/>
          <p:cNvSpPr/>
          <p:nvPr/>
        </p:nvSpPr>
        <p:spPr>
          <a:xfrm>
            <a:off x="-7362" y="1916832"/>
            <a:ext cx="91513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dirty="0"/>
              <a:t>This project presentation has been prepared within the scope of the Near East University Engineering Faculty Information Systems Engineering Undergraduate Program. First of all, I would like to thank my Head of Department </a:t>
            </a:r>
            <a:r>
              <a:rPr lang="en-US" dirty="0" err="1"/>
              <a:t>Boran</a:t>
            </a:r>
            <a:r>
              <a:rPr lang="en-US" dirty="0"/>
              <a:t> </a:t>
            </a:r>
            <a:r>
              <a:rPr lang="tr-TR" dirty="0" smtClean="0"/>
              <a:t>S</a:t>
            </a:r>
            <a:r>
              <a:rPr lang="en-US" dirty="0" err="1" smtClean="0"/>
              <a:t>ekero</a:t>
            </a:r>
            <a:r>
              <a:rPr lang="tr-TR" dirty="0" smtClean="0"/>
              <a:t>g</a:t>
            </a:r>
            <a:r>
              <a:rPr lang="en-US" dirty="0" err="1" smtClean="0"/>
              <a:t>lu</a:t>
            </a:r>
            <a:r>
              <a:rPr lang="en-US" dirty="0" smtClean="0"/>
              <a:t> </a:t>
            </a:r>
            <a:r>
              <a:rPr lang="en-US" dirty="0"/>
              <a:t>for giving me the opportunity to start such a project, my valuable thesis advisor </a:t>
            </a:r>
            <a:r>
              <a:rPr lang="tr-TR" dirty="0" err="1"/>
              <a:t>G</a:t>
            </a:r>
            <a:r>
              <a:rPr lang="en-US" dirty="0" err="1" smtClean="0"/>
              <a:t>alip</a:t>
            </a:r>
            <a:r>
              <a:rPr lang="en-US" dirty="0" smtClean="0"/>
              <a:t> Sava</a:t>
            </a:r>
            <a:r>
              <a:rPr lang="tr-TR" dirty="0" smtClean="0"/>
              <a:t>s </a:t>
            </a:r>
            <a:r>
              <a:rPr lang="en-US" dirty="0" err="1" smtClean="0"/>
              <a:t>Ilgi</a:t>
            </a:r>
            <a:r>
              <a:rPr lang="tr-TR" dirty="0" smtClean="0"/>
              <a:t> </a:t>
            </a:r>
            <a:r>
              <a:rPr lang="en-US" dirty="0" smtClean="0"/>
              <a:t>, </a:t>
            </a:r>
            <a:r>
              <a:rPr lang="en-US" dirty="0"/>
              <a:t>who guided me in my project, and all my other teachers who contributed to me.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78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500" dirty="0" err="1" smtClean="0"/>
              <a:t>Preferences</a:t>
            </a:r>
            <a:endParaRPr lang="tr-TR" sz="2500" dirty="0"/>
          </a:p>
        </p:txBody>
      </p:sp>
      <p:pic>
        <p:nvPicPr>
          <p:cNvPr id="4" name="Picture 2" descr="C:\Users\ALPER\Desktop\near-east-universit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01"/>
            <a:ext cx="873861" cy="64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BSc in Information </a:t>
            </a:r>
            <a:r>
              <a:rPr lang="en-US" b="1" i="1" dirty="0" smtClean="0">
                <a:solidFill>
                  <a:schemeClr val="bg1"/>
                </a:solidFill>
              </a:rPr>
              <a:t>Systems </a:t>
            </a:r>
            <a:r>
              <a:rPr lang="en-US" b="1" i="1" dirty="0">
                <a:solidFill>
                  <a:schemeClr val="bg1"/>
                </a:solidFill>
              </a:rPr>
              <a:t>Engineering</a:t>
            </a:r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ED50-B722-4868-8709-C0C8302EEBAD}" type="slidenum">
              <a:rPr lang="tr-TR" smtClean="0">
                <a:solidFill>
                  <a:schemeClr val="bg1"/>
                </a:solidFill>
              </a:rPr>
              <a:t>20</a:t>
            </a:fld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436930" y="1124744"/>
            <a:ext cx="7015390" cy="22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00" dirty="0" smtClean="0">
                <a:hlinkClick r:id="rId3"/>
              </a:rPr>
              <a:t>payment-icon-dollar-exchange-sign-vector-no-stop-finance-symbol-prohibited-ban-pay-money-143847079.jpg</a:t>
            </a:r>
            <a:endParaRPr lang="tr-T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00" dirty="0">
                <a:hlinkClick r:id="rId4"/>
              </a:rPr>
              <a:t>https://</a:t>
            </a:r>
            <a:r>
              <a:rPr lang="tr-TR" sz="1000" dirty="0" smtClean="0">
                <a:hlinkClick r:id="rId4"/>
              </a:rPr>
              <a:t>guvensahin.com/wp-content/uploads/2015/08/Unity-Logo.png</a:t>
            </a:r>
            <a:endParaRPr lang="tr-T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00" dirty="0">
                <a:hlinkClick r:id="rId5"/>
              </a:rPr>
              <a:t>https://www.sproutwired.com/wp-content/uploads/2021/12/Android-Google-releases-n</a:t>
            </a:r>
            <a:endParaRPr lang="tr-T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00" dirty="0">
                <a:hlinkClick r:id="rId6"/>
              </a:rPr>
              <a:t>https://maviokyanus.net</a:t>
            </a:r>
            <a:endParaRPr lang="tr-T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00" dirty="0">
                <a:hlinkClick r:id="rId5"/>
              </a:rPr>
              <a:t>https://www.sproutwired.com/wp-content/uploads/2021/12/Android-Google-releases-n</a:t>
            </a:r>
            <a:endParaRPr lang="tr-T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00" dirty="0">
                <a:hlinkClick r:id="rId7"/>
              </a:rPr>
              <a:t>https://</a:t>
            </a:r>
            <a:r>
              <a:rPr lang="tr-TR" sz="1000" dirty="0" smtClean="0">
                <a:hlinkClick r:id="rId7"/>
              </a:rPr>
              <a:t>static.gunnarpeipman.com/wp-content/uploads/2009/10/csharp-featured.png</a:t>
            </a:r>
            <a:endParaRPr lang="tr-T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00" dirty="0">
                <a:hlinkClick r:id="rId8"/>
              </a:rPr>
              <a:t>https://</a:t>
            </a:r>
            <a:r>
              <a:rPr lang="tr-TR" sz="1000" dirty="0" smtClean="0">
                <a:hlinkClick r:id="rId8"/>
              </a:rPr>
              <a:t>img2.pngindir.com/20180402/opq/kisspng-computer-icons-glyph-community-f</a:t>
            </a:r>
            <a:endParaRPr lang="tr-T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00" dirty="0">
                <a:hlinkClick r:id="rId9"/>
              </a:rPr>
              <a:t>https://</a:t>
            </a:r>
            <a:r>
              <a:rPr lang="tr-TR" sz="1000" dirty="0" smtClean="0">
                <a:hlinkClick r:id="rId9"/>
              </a:rPr>
              <a:t>blog.photonengine.com/wp-content/uploads/2013/10/x_unitynetworking-520x</a:t>
            </a:r>
            <a:endParaRPr lang="tr-T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00" dirty="0">
                <a:hlinkClick r:id="rId10"/>
              </a:rPr>
              <a:t>https://</a:t>
            </a:r>
            <a:r>
              <a:rPr lang="tr-TR" sz="1000" dirty="0" smtClean="0">
                <a:hlinkClick r:id="rId10"/>
              </a:rPr>
              <a:t>encrypted-tbn0.gstatic.com/images?q=tbn:ANd9GcTsDAL-mwJdlAxJA81q1AdF</a:t>
            </a:r>
            <a:endParaRPr lang="tr-T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00" dirty="0">
                <a:hlinkClick r:id="rId11"/>
              </a:rPr>
              <a:t>https://</a:t>
            </a:r>
            <a:r>
              <a:rPr lang="tr-TR" sz="1000" dirty="0" smtClean="0">
                <a:hlinkClick r:id="rId11"/>
              </a:rPr>
              <a:t>encrypted-tbn0.gstatic.com/images?q=tbn:ANd9GcR1xQECwWTZMHgAeMcSXZ</a:t>
            </a:r>
            <a:endParaRPr lang="tr-T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00" dirty="0">
                <a:hlinkClick r:id="rId12"/>
              </a:rPr>
              <a:t>https://europarents.eu/wp-content/uploads/2020/05/Online.jpg</a:t>
            </a:r>
            <a:endParaRPr lang="tr-T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tr-TR" sz="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tr-TR" sz="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tr-TR" sz="7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tr-TR" sz="1000" dirty="0"/>
          </a:p>
        </p:txBody>
      </p:sp>
      <p:sp>
        <p:nvSpPr>
          <p:cNvPr id="9" name="Unvan 1">
            <a:extLst>
              <a:ext uri="{FF2B5EF4-FFF2-40B4-BE49-F238E27FC236}">
                <a16:creationId xmlns="" xmlns:a16="http://schemas.microsoft.com/office/drawing/2014/main" id="{D0130EEF-6C79-3498-55AB-33AA40C101CD}"/>
              </a:ext>
            </a:extLst>
          </p:cNvPr>
          <p:cNvSpPr txBox="1">
            <a:spLocks/>
          </p:cNvSpPr>
          <p:nvPr/>
        </p:nvSpPr>
        <p:spPr>
          <a:xfrm>
            <a:off x="-7362" y="6299567"/>
            <a:ext cx="1512168" cy="445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600" b="1" dirty="0">
                <a:solidFill>
                  <a:schemeClr val="bg1"/>
                </a:solidFill>
              </a:rPr>
              <a:t>Alper Aktas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5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73585"/>
            <a:ext cx="9144000" cy="574486"/>
          </a:xfrm>
        </p:spPr>
        <p:txBody>
          <a:bodyPr>
            <a:normAutofit/>
          </a:bodyPr>
          <a:lstStyle/>
          <a:p>
            <a:r>
              <a:rPr lang="tr-TR" sz="2500" b="1" dirty="0">
                <a:solidFill>
                  <a:schemeClr val="bg1"/>
                </a:solidFill>
              </a:rPr>
              <a:t>Presentation </a:t>
            </a:r>
            <a:r>
              <a:rPr lang="en-US" sz="2500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-7362" y="764704"/>
            <a:ext cx="9144000" cy="5328592"/>
          </a:xfrm>
        </p:spPr>
        <p:txBody>
          <a:bodyPr>
            <a:noAutofit/>
          </a:bodyPr>
          <a:lstStyle/>
          <a:p>
            <a:pPr lvl="2">
              <a:lnSpc>
                <a:spcPct val="300000"/>
              </a:lnSpc>
            </a:pPr>
            <a:r>
              <a:rPr lang="tr-TR" sz="1800" dirty="0" err="1"/>
              <a:t>The</a:t>
            </a:r>
            <a:r>
              <a:rPr lang="tr-TR" sz="1800" dirty="0"/>
              <a:t> Project </a:t>
            </a:r>
            <a:r>
              <a:rPr lang="tr-TR" sz="1800" dirty="0" err="1"/>
              <a:t>Summary</a:t>
            </a:r>
            <a:r>
              <a:rPr lang="tr-TR" sz="1800" dirty="0"/>
              <a:t> </a:t>
            </a:r>
          </a:p>
          <a:p>
            <a:pPr lvl="2">
              <a:lnSpc>
                <a:spcPct val="300000"/>
              </a:lnSpc>
            </a:pPr>
            <a:r>
              <a:rPr lang="en-US" sz="1800" dirty="0"/>
              <a:t>Project Construction Purpose and Target</a:t>
            </a:r>
            <a:r>
              <a:rPr lang="tr-TR" sz="1800" dirty="0"/>
              <a:t> </a:t>
            </a:r>
            <a:r>
              <a:rPr lang="en-US" sz="1800" dirty="0"/>
              <a:t>Group</a:t>
            </a:r>
            <a:r>
              <a:rPr lang="tr-TR" sz="1800" dirty="0"/>
              <a:t> </a:t>
            </a:r>
            <a:r>
              <a:rPr lang="en-US" sz="1800" dirty="0"/>
              <a:t>? </a:t>
            </a:r>
            <a:endParaRPr lang="tr-TR" sz="1800" dirty="0"/>
          </a:p>
          <a:p>
            <a:pPr lvl="2">
              <a:lnSpc>
                <a:spcPct val="300000"/>
              </a:lnSpc>
            </a:pPr>
            <a:r>
              <a:rPr lang="en-US" sz="1800" dirty="0"/>
              <a:t>Why Did I Use Unity? </a:t>
            </a:r>
            <a:endParaRPr lang="tr-TR" sz="1800" dirty="0"/>
          </a:p>
          <a:p>
            <a:pPr lvl="2">
              <a:lnSpc>
                <a:spcPct val="300000"/>
              </a:lnSpc>
            </a:pPr>
            <a:r>
              <a:rPr lang="en-US" sz="1800" dirty="0"/>
              <a:t>What Language Did I Use? </a:t>
            </a:r>
            <a:endParaRPr lang="tr-TR" sz="1800" dirty="0"/>
          </a:p>
          <a:p>
            <a:pPr lvl="2">
              <a:lnSpc>
                <a:spcPct val="300000"/>
              </a:lnSpc>
            </a:pPr>
            <a:r>
              <a:rPr lang="tr-TR" sz="1800" dirty="0" err="1"/>
              <a:t>Why</a:t>
            </a:r>
            <a:r>
              <a:rPr lang="tr-TR" sz="1800" dirty="0"/>
              <a:t> </a:t>
            </a:r>
            <a:r>
              <a:rPr lang="en-US" sz="1800" dirty="0"/>
              <a:t>Did I Use </a:t>
            </a:r>
            <a:r>
              <a:rPr lang="tr-TR" sz="1800" dirty="0" err="1"/>
              <a:t>Photon</a:t>
            </a:r>
            <a:r>
              <a:rPr lang="tr-TR" sz="1800" dirty="0"/>
              <a:t> ?</a:t>
            </a:r>
          </a:p>
          <a:p>
            <a:pPr lvl="2">
              <a:lnSpc>
                <a:spcPct val="300000"/>
              </a:lnSpc>
            </a:pPr>
            <a:r>
              <a:rPr lang="tr-TR" sz="1800" dirty="0" err="1" smtClean="0"/>
              <a:t>Assets</a:t>
            </a:r>
            <a:r>
              <a:rPr lang="tr-TR" sz="1800" dirty="0" smtClean="0"/>
              <a:t> </a:t>
            </a:r>
            <a:r>
              <a:rPr lang="tr-TR" sz="1800" dirty="0" err="1"/>
              <a:t>for</a:t>
            </a:r>
            <a:r>
              <a:rPr lang="tr-TR" sz="1800" dirty="0"/>
              <a:t> Game </a:t>
            </a:r>
            <a:r>
              <a:rPr lang="tr-TR" sz="1800" dirty="0" smtClean="0"/>
              <a:t>Design</a:t>
            </a:r>
          </a:p>
        </p:txBody>
      </p:sp>
      <p:sp>
        <p:nvSpPr>
          <p:cNvPr id="7" name="Dikdörtgen 6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26" name="Picture 2" descr="C:\Users\ALPER\Desktop\near-east-universit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585"/>
            <a:ext cx="873861" cy="64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ED50-B722-4868-8709-C0C8302EEBAD}" type="slidenum">
              <a:rPr lang="tr-TR" smtClean="0">
                <a:solidFill>
                  <a:schemeClr val="bg1"/>
                </a:solidFill>
              </a:rPr>
              <a:t>3</a:t>
            </a:fld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0" name="Unvan 1">
            <a:extLst>
              <a:ext uri="{FF2B5EF4-FFF2-40B4-BE49-F238E27FC236}">
                <a16:creationId xmlns="" xmlns:a16="http://schemas.microsoft.com/office/drawing/2014/main" id="{D0130EEF-6C79-3498-55AB-33AA40C101CD}"/>
              </a:ext>
            </a:extLst>
          </p:cNvPr>
          <p:cNvSpPr txBox="1">
            <a:spLocks/>
          </p:cNvSpPr>
          <p:nvPr/>
        </p:nvSpPr>
        <p:spPr>
          <a:xfrm>
            <a:off x="-7362" y="6299567"/>
            <a:ext cx="1512168" cy="445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600" b="1" dirty="0">
                <a:solidFill>
                  <a:schemeClr val="bg1"/>
                </a:solidFill>
              </a:rPr>
              <a:t>Alper Aktas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Unvan 1">
            <a:extLst>
              <a:ext uri="{FF2B5EF4-FFF2-40B4-BE49-F238E27FC236}">
                <a16:creationId xmlns="" xmlns:a16="http://schemas.microsoft.com/office/drawing/2014/main" id="{A384E163-051A-DE64-D176-7BAA2A9DA326}"/>
              </a:ext>
            </a:extLst>
          </p:cNvPr>
          <p:cNvSpPr txBox="1">
            <a:spLocks/>
          </p:cNvSpPr>
          <p:nvPr/>
        </p:nvSpPr>
        <p:spPr>
          <a:xfrm>
            <a:off x="2051720" y="6093296"/>
            <a:ext cx="4968552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i="1" dirty="0">
                <a:solidFill>
                  <a:schemeClr val="bg1"/>
                </a:solidFill>
              </a:rPr>
              <a:t>BSc in Information Systems Engineering</a:t>
            </a:r>
            <a:endParaRPr lang="en-US" sz="18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19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764704"/>
            <a:ext cx="9143999" cy="5256585"/>
          </a:xfrm>
        </p:spPr>
        <p:txBody>
          <a:bodyPr numCol="1">
            <a:noAutofit/>
          </a:bodyPr>
          <a:lstStyle/>
          <a:p>
            <a:pPr lvl="2">
              <a:lnSpc>
                <a:spcPct val="220000"/>
              </a:lnSpc>
            </a:pPr>
            <a:r>
              <a:rPr lang="en-US" sz="1800" dirty="0"/>
              <a:t>How Does the Game Work</a:t>
            </a:r>
            <a:r>
              <a:rPr lang="tr-TR" sz="1800" dirty="0"/>
              <a:t> </a:t>
            </a:r>
            <a:r>
              <a:rPr lang="en-US" sz="1800" dirty="0" smtClean="0"/>
              <a:t>?</a:t>
            </a:r>
            <a:endParaRPr lang="tr-TR" sz="1800" dirty="0" smtClean="0"/>
          </a:p>
          <a:p>
            <a:pPr lvl="3">
              <a:lnSpc>
                <a:spcPct val="220000"/>
              </a:lnSpc>
            </a:pPr>
            <a:r>
              <a:rPr lang="en-US" sz="1800" dirty="0"/>
              <a:t>Introduction to the Game</a:t>
            </a:r>
            <a:endParaRPr lang="tr-TR" sz="1800" dirty="0"/>
          </a:p>
          <a:p>
            <a:pPr lvl="3">
              <a:lnSpc>
                <a:spcPct val="220000"/>
              </a:lnSpc>
            </a:pPr>
            <a:r>
              <a:rPr lang="en-US" sz="1800" dirty="0"/>
              <a:t>How Does the Game Start</a:t>
            </a:r>
            <a:r>
              <a:rPr lang="tr-TR" sz="1800" dirty="0"/>
              <a:t> </a:t>
            </a:r>
            <a:r>
              <a:rPr lang="en-US" sz="1800" dirty="0"/>
              <a:t>?</a:t>
            </a:r>
            <a:endParaRPr lang="tr-TR" sz="1800" dirty="0"/>
          </a:p>
          <a:p>
            <a:pPr lvl="3">
              <a:lnSpc>
                <a:spcPct val="220000"/>
              </a:lnSpc>
            </a:pPr>
            <a:r>
              <a:rPr lang="en-US" sz="1800" dirty="0"/>
              <a:t>Endgame</a:t>
            </a:r>
            <a:endParaRPr lang="tr-TR" sz="1800" dirty="0"/>
          </a:p>
          <a:p>
            <a:pPr lvl="3">
              <a:lnSpc>
                <a:spcPct val="220000"/>
              </a:lnSpc>
            </a:pPr>
            <a:r>
              <a:rPr lang="en-US" sz="1800" dirty="0"/>
              <a:t>Statistics </a:t>
            </a:r>
            <a:r>
              <a:rPr lang="en-US" sz="1800" dirty="0" smtClean="0"/>
              <a:t>Records</a:t>
            </a:r>
            <a:endParaRPr lang="tr-TR" sz="1800" dirty="0" smtClean="0"/>
          </a:p>
          <a:p>
            <a:pPr lvl="2">
              <a:lnSpc>
                <a:spcPct val="220000"/>
              </a:lnSpc>
            </a:pPr>
            <a:r>
              <a:rPr lang="en-US" sz="1800" dirty="0" smtClean="0"/>
              <a:t>Unresolved </a:t>
            </a:r>
            <a:r>
              <a:rPr lang="en-US" sz="1800" dirty="0"/>
              <a:t>Problem in the </a:t>
            </a:r>
            <a:r>
              <a:rPr lang="en-US" sz="1800" dirty="0" smtClean="0"/>
              <a:t>Project</a:t>
            </a:r>
            <a:endParaRPr lang="tr-TR" sz="1800" dirty="0" smtClean="0"/>
          </a:p>
          <a:p>
            <a:pPr lvl="2">
              <a:lnSpc>
                <a:spcPct val="220000"/>
              </a:lnSpc>
            </a:pPr>
            <a:r>
              <a:rPr lang="en-US" sz="1800" dirty="0" smtClean="0"/>
              <a:t>What </a:t>
            </a:r>
            <a:r>
              <a:rPr lang="en-US" sz="1800" dirty="0"/>
              <a:t>Can Be Added to the Project</a:t>
            </a:r>
            <a:r>
              <a:rPr lang="en-US" sz="1800" dirty="0" smtClean="0"/>
              <a:t>?</a:t>
            </a:r>
            <a:endParaRPr lang="tr-TR" sz="1800" dirty="0" smtClean="0"/>
          </a:p>
          <a:p>
            <a:pPr lvl="2">
              <a:lnSpc>
                <a:spcPct val="220000"/>
              </a:lnSpc>
            </a:pPr>
            <a:r>
              <a:rPr lang="en-US" sz="1800" dirty="0" smtClean="0"/>
              <a:t>Conclusion</a:t>
            </a:r>
            <a:endParaRPr lang="tr-TR" sz="1800" dirty="0"/>
          </a:p>
          <a:p>
            <a:pPr marL="914400" lvl="2" indent="0">
              <a:lnSpc>
                <a:spcPct val="220000"/>
              </a:lnSpc>
              <a:buNone/>
            </a:pPr>
            <a:endParaRPr lang="tr-TR" sz="1800" dirty="0"/>
          </a:p>
          <a:p>
            <a:pPr lvl="2">
              <a:lnSpc>
                <a:spcPct val="220000"/>
              </a:lnSpc>
            </a:pPr>
            <a:endParaRPr lang="tr-TR" sz="1800" dirty="0"/>
          </a:p>
          <a:p>
            <a:pPr lvl="2">
              <a:lnSpc>
                <a:spcPct val="220000"/>
              </a:lnSpc>
            </a:pPr>
            <a:endParaRPr lang="tr-TR" sz="1800" dirty="0"/>
          </a:p>
          <a:p>
            <a:pPr marL="914400" lvl="2" indent="0">
              <a:lnSpc>
                <a:spcPct val="220000"/>
              </a:lnSpc>
              <a:buNone/>
            </a:pPr>
            <a:endParaRPr lang="tr-TR" sz="1800" dirty="0"/>
          </a:p>
        </p:txBody>
      </p:sp>
      <p:sp>
        <p:nvSpPr>
          <p:cNvPr id="5" name="Dikdörtgen 4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Picture 2" descr="C:\Users\ALPER\Desktop\near-east-universit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01"/>
            <a:ext cx="873861" cy="64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ikdörtgen 6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BSc in Information Systems Engineering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ED50-B722-4868-8709-C0C8302EEBAD}" type="slidenum">
              <a:rPr lang="tr-TR" smtClean="0">
                <a:solidFill>
                  <a:schemeClr val="bg1"/>
                </a:solidFill>
              </a:rPr>
              <a:t>4</a:t>
            </a:fld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60200"/>
            <a:ext cx="9144000" cy="584143"/>
          </a:xfrm>
        </p:spPr>
        <p:txBody>
          <a:bodyPr>
            <a:normAutofit/>
          </a:bodyPr>
          <a:lstStyle/>
          <a:p>
            <a:r>
              <a:rPr lang="tr-TR" sz="2500" b="1" dirty="0">
                <a:solidFill>
                  <a:schemeClr val="bg1"/>
                </a:solidFill>
              </a:rPr>
              <a:t>Presentation </a:t>
            </a:r>
            <a:r>
              <a:rPr lang="en-US" sz="2500" b="1" dirty="0">
                <a:solidFill>
                  <a:schemeClr val="bg1"/>
                </a:solidFill>
              </a:rPr>
              <a:t>Agenda</a:t>
            </a:r>
            <a:endParaRPr lang="tr-TR" sz="2500" b="1" dirty="0">
              <a:solidFill>
                <a:schemeClr val="bg1"/>
              </a:solidFill>
            </a:endParaRPr>
          </a:p>
        </p:txBody>
      </p:sp>
      <p:sp>
        <p:nvSpPr>
          <p:cNvPr id="9" name="Unvan 1">
            <a:extLst>
              <a:ext uri="{FF2B5EF4-FFF2-40B4-BE49-F238E27FC236}">
                <a16:creationId xmlns="" xmlns:a16="http://schemas.microsoft.com/office/drawing/2014/main" id="{D0130EEF-6C79-3498-55AB-33AA40C101CD}"/>
              </a:ext>
            </a:extLst>
          </p:cNvPr>
          <p:cNvSpPr txBox="1">
            <a:spLocks/>
          </p:cNvSpPr>
          <p:nvPr/>
        </p:nvSpPr>
        <p:spPr>
          <a:xfrm>
            <a:off x="-7362" y="6299567"/>
            <a:ext cx="1512168" cy="445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600" b="1" dirty="0">
                <a:solidFill>
                  <a:schemeClr val="bg1"/>
                </a:solidFill>
              </a:rPr>
              <a:t>Alper Aktas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46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LPER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476362"/>
            <a:ext cx="3240360" cy="164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LPER\Desktop\Onlin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052736"/>
            <a:ext cx="2880319" cy="180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ikdörtgen 13"/>
          <p:cNvSpPr/>
          <p:nvPr/>
        </p:nvSpPr>
        <p:spPr>
          <a:xfrm>
            <a:off x="0" y="-7217"/>
            <a:ext cx="9144000" cy="764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07747" y="136525"/>
            <a:ext cx="9036496" cy="484163"/>
          </a:xfrm>
        </p:spPr>
        <p:txBody>
          <a:bodyPr>
            <a:noAutofit/>
          </a:bodyPr>
          <a:lstStyle/>
          <a:p>
            <a:pPr lvl="2" algn="ctr"/>
            <a:r>
              <a:rPr lang="tr-TR" sz="2500" b="1" dirty="0" err="1">
                <a:solidFill>
                  <a:schemeClr val="bg1"/>
                </a:solidFill>
              </a:rPr>
              <a:t>The</a:t>
            </a:r>
            <a:r>
              <a:rPr lang="tr-TR" sz="2500" b="1" dirty="0">
                <a:solidFill>
                  <a:schemeClr val="bg1"/>
                </a:solidFill>
              </a:rPr>
              <a:t> Project </a:t>
            </a:r>
            <a:r>
              <a:rPr lang="tr-TR" sz="2500" b="1" dirty="0" err="1">
                <a:solidFill>
                  <a:schemeClr val="bg1"/>
                </a:solidFill>
              </a:rPr>
              <a:t>Summary</a:t>
            </a:r>
            <a:endParaRPr lang="tr-TR" sz="2500" b="1" dirty="0">
              <a:solidFill>
                <a:schemeClr val="bg1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5837889" y="5091706"/>
            <a:ext cx="247852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tr-TR" sz="2500" dirty="0" err="1"/>
              <a:t>Multiplayer</a:t>
            </a:r>
            <a:endParaRPr lang="tr-TR" sz="2500" b="1" dirty="0"/>
          </a:p>
        </p:txBody>
      </p:sp>
      <p:sp>
        <p:nvSpPr>
          <p:cNvPr id="11" name="Dikdörtgen 10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BSc in Information </a:t>
            </a:r>
            <a:r>
              <a:rPr lang="en-US" b="1" i="1" dirty="0" smtClean="0">
                <a:solidFill>
                  <a:schemeClr val="bg1"/>
                </a:solidFill>
              </a:rPr>
              <a:t>Systems </a:t>
            </a:r>
            <a:r>
              <a:rPr lang="en-US" b="1" i="1" dirty="0">
                <a:solidFill>
                  <a:schemeClr val="bg1"/>
                </a:solidFill>
              </a:rPr>
              <a:t>Engineering</a:t>
            </a:r>
          </a:p>
        </p:txBody>
      </p:sp>
      <p:pic>
        <p:nvPicPr>
          <p:cNvPr id="15" name="Picture 2" descr="C:\Users\ALPER\Desktop\near-east-universit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01"/>
            <a:ext cx="873861" cy="64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LPER\Desktop\Android-Google-releases-new-versions-but-forgot-the-rollout-Androi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3096344" cy="154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ED50-B722-4868-8709-C0C8302EEBAD}" type="slidenum">
              <a:rPr lang="tr-TR" smtClean="0">
                <a:solidFill>
                  <a:schemeClr val="bg1"/>
                </a:solidFill>
              </a:rPr>
              <a:t>5</a:t>
            </a:fld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3" name="Metin kutusu 12">
            <a:extLst>
              <a:ext uri="{FF2B5EF4-FFF2-40B4-BE49-F238E27FC236}">
                <a16:creationId xmlns="" xmlns:a16="http://schemas.microsoft.com/office/drawing/2014/main" id="{FBE18994-C865-EFA2-31F6-6BC0DD9AC7CA}"/>
              </a:ext>
            </a:extLst>
          </p:cNvPr>
          <p:cNvSpPr txBox="1"/>
          <p:nvPr/>
        </p:nvSpPr>
        <p:spPr>
          <a:xfrm>
            <a:off x="251520" y="2545832"/>
            <a:ext cx="309634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tr-TR" sz="2500" dirty="0" err="1"/>
              <a:t>Android</a:t>
            </a:r>
            <a:r>
              <a:rPr lang="tr-TR" sz="2500" dirty="0"/>
              <a:t> </a:t>
            </a:r>
            <a:r>
              <a:rPr lang="tr-TR" sz="2500" dirty="0" err="1"/>
              <a:t>Based</a:t>
            </a:r>
            <a:endParaRPr lang="tr-TR" sz="2500" dirty="0"/>
          </a:p>
        </p:txBody>
      </p:sp>
      <p:sp>
        <p:nvSpPr>
          <p:cNvPr id="16" name="Metin kutusu 15">
            <a:extLst>
              <a:ext uri="{FF2B5EF4-FFF2-40B4-BE49-F238E27FC236}">
                <a16:creationId xmlns="" xmlns:a16="http://schemas.microsoft.com/office/drawing/2014/main" id="{3D4F06CB-71BF-5C6F-452E-1EB935C1FEC8}"/>
              </a:ext>
            </a:extLst>
          </p:cNvPr>
          <p:cNvSpPr txBox="1"/>
          <p:nvPr/>
        </p:nvSpPr>
        <p:spPr>
          <a:xfrm>
            <a:off x="251521" y="5144670"/>
            <a:ext cx="170607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tr-TR" sz="2500" dirty="0"/>
              <a:t>2D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="" xmlns:a16="http://schemas.microsoft.com/office/drawing/2014/main" id="{1E66DC05-99F4-BB97-472E-FDF56EE0B266}"/>
              </a:ext>
            </a:extLst>
          </p:cNvPr>
          <p:cNvSpPr txBox="1"/>
          <p:nvPr/>
        </p:nvSpPr>
        <p:spPr>
          <a:xfrm>
            <a:off x="5837890" y="2545832"/>
            <a:ext cx="218948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tr-TR" sz="2500" dirty="0"/>
              <a:t>Online </a:t>
            </a:r>
          </a:p>
        </p:txBody>
      </p:sp>
      <p:pic>
        <p:nvPicPr>
          <p:cNvPr id="1028" name="Picture 4" descr="C:\Users\ALPER\Desktop\images.jf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320120"/>
            <a:ext cx="2880319" cy="182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Unvan 1">
            <a:extLst>
              <a:ext uri="{FF2B5EF4-FFF2-40B4-BE49-F238E27FC236}">
                <a16:creationId xmlns="" xmlns:a16="http://schemas.microsoft.com/office/drawing/2014/main" id="{D0130EEF-6C79-3498-55AB-33AA40C101CD}"/>
              </a:ext>
            </a:extLst>
          </p:cNvPr>
          <p:cNvSpPr txBox="1">
            <a:spLocks/>
          </p:cNvSpPr>
          <p:nvPr/>
        </p:nvSpPr>
        <p:spPr>
          <a:xfrm>
            <a:off x="-7362" y="6299567"/>
            <a:ext cx="1512168" cy="445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600" b="1" dirty="0">
                <a:solidFill>
                  <a:schemeClr val="bg1"/>
                </a:solidFill>
              </a:rPr>
              <a:t>Alper Aktas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0" y="1521542"/>
            <a:ext cx="6084168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/>
              <a:t>Developing a sense of competition.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/>
              <a:t>Individual development.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/>
              <a:t>All age groups are targeted.</a:t>
            </a:r>
            <a:endParaRPr lang="tr-TR" sz="3000" dirty="0"/>
          </a:p>
          <a:p>
            <a:endParaRPr lang="tr-TR" sz="3000" dirty="0"/>
          </a:p>
        </p:txBody>
      </p:sp>
      <p:sp>
        <p:nvSpPr>
          <p:cNvPr id="11" name="Dikdörtgen 10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BSc in Information </a:t>
            </a:r>
            <a:r>
              <a:rPr lang="en-US" b="1" i="1" dirty="0" smtClean="0">
                <a:solidFill>
                  <a:schemeClr val="bg1"/>
                </a:solidFill>
              </a:rPr>
              <a:t>Systems </a:t>
            </a:r>
            <a:r>
              <a:rPr lang="en-US" b="1" i="1" dirty="0">
                <a:solidFill>
                  <a:schemeClr val="bg1"/>
                </a:solidFill>
              </a:rPr>
              <a:t>Engineering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5" name="Picture 2" descr="C:\Users\ALPER\Desktop\near-east-universit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01"/>
            <a:ext cx="873861" cy="64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LPER\Desktop\flappybirdstock1_64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969076"/>
            <a:ext cx="3816424" cy="172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ALPER\Desktop\BİREYSEL-KOÇLUK-maviokyanus-1-600x3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824" y="1916832"/>
            <a:ext cx="2962283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LPER\Desktop\rekabet-780x34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936676"/>
            <a:ext cx="2835655" cy="172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ED50-B722-4868-8709-C0C8302EEBAD}" type="slidenum">
              <a:rPr lang="tr-TR" smtClean="0">
                <a:solidFill>
                  <a:schemeClr val="bg1"/>
                </a:solidFill>
              </a:rPr>
              <a:t>6</a:t>
            </a:fld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0"/>
            <a:ext cx="9251504" cy="764704"/>
          </a:xfrm>
        </p:spPr>
        <p:txBody>
          <a:bodyPr>
            <a:noAutofit/>
          </a:bodyPr>
          <a:lstStyle/>
          <a:p>
            <a:pPr lvl="2" algn="ctr"/>
            <a:r>
              <a:rPr lang="en-US" sz="25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Project Construction Purpose and Target Audience?</a:t>
            </a:r>
            <a:endParaRPr lang="tr-TR" sz="25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Unvan 1">
            <a:extLst>
              <a:ext uri="{FF2B5EF4-FFF2-40B4-BE49-F238E27FC236}">
                <a16:creationId xmlns="" xmlns:a16="http://schemas.microsoft.com/office/drawing/2014/main" id="{D0130EEF-6C79-3498-55AB-33AA40C101CD}"/>
              </a:ext>
            </a:extLst>
          </p:cNvPr>
          <p:cNvSpPr txBox="1">
            <a:spLocks/>
          </p:cNvSpPr>
          <p:nvPr/>
        </p:nvSpPr>
        <p:spPr>
          <a:xfrm>
            <a:off x="-7362" y="6299567"/>
            <a:ext cx="1512168" cy="445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600" b="1" dirty="0">
                <a:solidFill>
                  <a:schemeClr val="bg1"/>
                </a:solidFill>
              </a:rPr>
              <a:t>Alper Aktas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16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ALPER\Desktop\payment-icon-dollar-exchange-sign-vector-no-stop-finance-symbol-prohibited-ban-pay-money-14384707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601" y="3573016"/>
            <a:ext cx="2664296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C:\Users\ALPER\Desktop\Unity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490" y="1238034"/>
            <a:ext cx="2969510" cy="170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332744" y="1215298"/>
            <a:ext cx="732650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/>
              <a:t>Free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/>
              <a:t>Own Asset Store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3200" dirty="0" err="1"/>
              <a:t>Physics</a:t>
            </a:r>
            <a:r>
              <a:rPr lang="tr-TR" sz="3200" dirty="0"/>
              <a:t> </a:t>
            </a:r>
            <a:r>
              <a:rPr lang="tr-TR" sz="3200" dirty="0" err="1"/>
              <a:t>advantage</a:t>
            </a:r>
            <a:r>
              <a:rPr lang="tr-TR" sz="3200" dirty="0"/>
              <a:t>. </a:t>
            </a:r>
            <a:endParaRPr lang="tr-TR" sz="32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 smtClean="0"/>
              <a:t>Compatible with many operating systems</a:t>
            </a:r>
            <a:r>
              <a:rPr lang="tr-TR" sz="30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tr-TR" sz="3000" dirty="0"/>
          </a:p>
          <a:p>
            <a:pPr>
              <a:lnSpc>
                <a:spcPct val="150000"/>
              </a:lnSpc>
            </a:pPr>
            <a:endParaRPr lang="tr-TR" sz="3000" dirty="0"/>
          </a:p>
        </p:txBody>
      </p:sp>
      <p:sp>
        <p:nvSpPr>
          <p:cNvPr id="5" name="Dikdörtgen 4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Picture 2" descr="C:\Users\ALPER\Desktop\near-east-universit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01"/>
            <a:ext cx="873861" cy="64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ikdörtgen 6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BSc in Information </a:t>
            </a:r>
            <a:r>
              <a:rPr lang="en-US" b="1" i="1" dirty="0" smtClean="0">
                <a:solidFill>
                  <a:schemeClr val="bg1"/>
                </a:solidFill>
              </a:rPr>
              <a:t>Systems </a:t>
            </a:r>
            <a:r>
              <a:rPr lang="en-US" b="1" i="1" dirty="0">
                <a:solidFill>
                  <a:schemeClr val="bg1"/>
                </a:solidFill>
              </a:rPr>
              <a:t>Engineering</a:t>
            </a:r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ED50-B722-4868-8709-C0C8302EEBAD}" type="slidenum">
              <a:rPr lang="tr-TR" smtClean="0">
                <a:solidFill>
                  <a:schemeClr val="bg1"/>
                </a:solidFill>
              </a:rPr>
              <a:t>7</a:t>
            </a:fld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1895" y="0"/>
            <a:ext cx="9144000" cy="720080"/>
          </a:xfrm>
        </p:spPr>
        <p:txBody>
          <a:bodyPr>
            <a:norm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Why Did I Use Unity?</a:t>
            </a:r>
            <a:endParaRPr lang="tr-TR" sz="2500" b="1" dirty="0">
              <a:solidFill>
                <a:schemeClr val="bg1"/>
              </a:solidFill>
            </a:endParaRPr>
          </a:p>
        </p:txBody>
      </p:sp>
      <p:sp>
        <p:nvSpPr>
          <p:cNvPr id="11" name="Unvan 1">
            <a:extLst>
              <a:ext uri="{FF2B5EF4-FFF2-40B4-BE49-F238E27FC236}">
                <a16:creationId xmlns="" xmlns:a16="http://schemas.microsoft.com/office/drawing/2014/main" id="{D0130EEF-6C79-3498-55AB-33AA40C101CD}"/>
              </a:ext>
            </a:extLst>
          </p:cNvPr>
          <p:cNvSpPr txBox="1">
            <a:spLocks/>
          </p:cNvSpPr>
          <p:nvPr/>
        </p:nvSpPr>
        <p:spPr>
          <a:xfrm>
            <a:off x="-7362" y="6299567"/>
            <a:ext cx="1512168" cy="445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600" b="1" dirty="0">
                <a:solidFill>
                  <a:schemeClr val="bg1"/>
                </a:solidFill>
              </a:rPr>
              <a:t>Alper Aktas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13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LPER\Desktop\csharp-featu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7" y="1481862"/>
            <a:ext cx="2880320" cy="181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407730" y="2212474"/>
            <a:ext cx="626469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/>
              <a:t>It is easy and understandable.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/>
              <a:t>It has a large community.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/>
              <a:t>Resource access is easy.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What Language Did I Use?</a:t>
            </a:r>
            <a:endParaRPr lang="tr-TR" sz="2500" dirty="0"/>
          </a:p>
        </p:txBody>
      </p:sp>
      <p:pic>
        <p:nvPicPr>
          <p:cNvPr id="6" name="Picture 2" descr="C:\Users\ALPER\Desktop\near-east-universit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01"/>
            <a:ext cx="873861" cy="64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ikdörtgen 6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BSc in Information </a:t>
            </a:r>
            <a:r>
              <a:rPr lang="en-US" b="1" i="1" dirty="0" smtClean="0">
                <a:solidFill>
                  <a:schemeClr val="bg1"/>
                </a:solidFill>
              </a:rPr>
              <a:t>Systems </a:t>
            </a:r>
            <a:r>
              <a:rPr lang="en-US" b="1" i="1" dirty="0">
                <a:solidFill>
                  <a:schemeClr val="bg1"/>
                </a:solidFill>
              </a:rPr>
              <a:t>Engineering</a:t>
            </a:r>
          </a:p>
        </p:txBody>
      </p:sp>
      <p:pic>
        <p:nvPicPr>
          <p:cNvPr id="5122" name="Picture 2" descr="C:\Users\ALPER\Desktop\kisspng-computer-icons-glyph-community-font-awesome-rheuma-audience-5ac1fd407fa1b0.319852971522662720522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496962"/>
            <a:ext cx="2664296" cy="202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ED50-B722-4868-8709-C0C8302EEBAD}" type="slidenum">
              <a:rPr lang="tr-TR" smtClean="0">
                <a:solidFill>
                  <a:schemeClr val="bg1"/>
                </a:solidFill>
              </a:rPr>
              <a:t>8</a:t>
            </a:fld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9" name="Unvan 1">
            <a:extLst>
              <a:ext uri="{FF2B5EF4-FFF2-40B4-BE49-F238E27FC236}">
                <a16:creationId xmlns="" xmlns:a16="http://schemas.microsoft.com/office/drawing/2014/main" id="{D0130EEF-6C79-3498-55AB-33AA40C101CD}"/>
              </a:ext>
            </a:extLst>
          </p:cNvPr>
          <p:cNvSpPr txBox="1">
            <a:spLocks/>
          </p:cNvSpPr>
          <p:nvPr/>
        </p:nvSpPr>
        <p:spPr>
          <a:xfrm>
            <a:off x="-7362" y="6299567"/>
            <a:ext cx="1512168" cy="445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600" b="1" dirty="0">
                <a:solidFill>
                  <a:schemeClr val="bg1"/>
                </a:solidFill>
              </a:rPr>
              <a:t>Alper Aktas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08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07504" y="2348880"/>
            <a:ext cx="6441638" cy="2098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/>
              <a:t>Free.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/>
              <a:t>There are many available resources.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/>
              <a:t>Positive feedback by users.</a:t>
            </a:r>
            <a:endParaRPr lang="tr-TR" sz="3000" dirty="0"/>
          </a:p>
        </p:txBody>
      </p:sp>
      <p:pic>
        <p:nvPicPr>
          <p:cNvPr id="1029" name="Picture 5" descr="C:\Users\ALPER\Desktop\x_unitynetworking-520x36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412776"/>
            <a:ext cx="3347356" cy="153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Dikdörtgen 34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500" b="1" dirty="0" err="1"/>
              <a:t>Why</a:t>
            </a:r>
            <a:r>
              <a:rPr lang="tr-TR" sz="2500" b="1" dirty="0"/>
              <a:t> </a:t>
            </a:r>
            <a:r>
              <a:rPr lang="tr-TR" sz="2500" b="1" dirty="0" err="1"/>
              <a:t>Photon</a:t>
            </a:r>
            <a:r>
              <a:rPr lang="tr-TR" sz="2500" b="1" dirty="0"/>
              <a:t>?</a:t>
            </a:r>
            <a:endParaRPr lang="tr-TR" sz="2500" dirty="0"/>
          </a:p>
        </p:txBody>
      </p:sp>
      <p:pic>
        <p:nvPicPr>
          <p:cNvPr id="36" name="Picture 2" descr="C:\Users\ALPER\Desktop\near-east-universit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01"/>
            <a:ext cx="873861" cy="64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Dikdörtgen 36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BSc in Information </a:t>
            </a:r>
            <a:r>
              <a:rPr lang="en-US" b="1" i="1" dirty="0" smtClean="0">
                <a:solidFill>
                  <a:schemeClr val="bg1"/>
                </a:solidFill>
              </a:rPr>
              <a:t>Systems </a:t>
            </a:r>
            <a:r>
              <a:rPr lang="en-US" b="1" i="1" dirty="0">
                <a:solidFill>
                  <a:schemeClr val="bg1"/>
                </a:solidFill>
              </a:rPr>
              <a:t>Engineering</a:t>
            </a:r>
          </a:p>
        </p:txBody>
      </p:sp>
      <p:pic>
        <p:nvPicPr>
          <p:cNvPr id="71" name="Picture 3" descr="C:\Users\ALPER\Desktop\payment-icon-dollar-exchange-sign-vector-no-stop-finance-symbol-prohibited-ban-pay-money-14384707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601" y="3573016"/>
            <a:ext cx="2664296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ED50-B722-4868-8709-C0C8302EEBAD}" type="slidenum">
              <a:rPr lang="tr-TR" smtClean="0">
                <a:solidFill>
                  <a:schemeClr val="bg1"/>
                </a:solidFill>
              </a:rPr>
              <a:t>9</a:t>
            </a:fld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9" name="Unvan 1">
            <a:extLst>
              <a:ext uri="{FF2B5EF4-FFF2-40B4-BE49-F238E27FC236}">
                <a16:creationId xmlns="" xmlns:a16="http://schemas.microsoft.com/office/drawing/2014/main" id="{D0130EEF-6C79-3498-55AB-33AA40C101CD}"/>
              </a:ext>
            </a:extLst>
          </p:cNvPr>
          <p:cNvSpPr txBox="1">
            <a:spLocks/>
          </p:cNvSpPr>
          <p:nvPr/>
        </p:nvSpPr>
        <p:spPr>
          <a:xfrm>
            <a:off x="-7362" y="6299567"/>
            <a:ext cx="1512168" cy="445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600" b="1" dirty="0">
                <a:solidFill>
                  <a:schemeClr val="bg1"/>
                </a:solidFill>
              </a:rPr>
              <a:t>Alper Aktas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13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2512</TotalTime>
  <Words>641</Words>
  <Application>Microsoft Office PowerPoint</Application>
  <PresentationFormat>Ekran Gösterisi (4:3)</PresentationFormat>
  <Paragraphs>158</Paragraphs>
  <Slides>20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1" baseType="lpstr">
      <vt:lpstr>Ofis Teması</vt:lpstr>
      <vt:lpstr>PowerPoint Sunusu</vt:lpstr>
      <vt:lpstr>PREFACE</vt:lpstr>
      <vt:lpstr>Presentation Agenda</vt:lpstr>
      <vt:lpstr>Presentation Agenda</vt:lpstr>
      <vt:lpstr>The Project Summary</vt:lpstr>
      <vt:lpstr>Project Construction Purpose and Target Audience?</vt:lpstr>
      <vt:lpstr>Why Did I Use Unity?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Unsolved Problem in the Project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ALPER</dc:creator>
  <cp:lastModifiedBy>ALPER</cp:lastModifiedBy>
  <cp:revision>104</cp:revision>
  <dcterms:created xsi:type="dcterms:W3CDTF">2022-05-28T09:46:41Z</dcterms:created>
  <dcterms:modified xsi:type="dcterms:W3CDTF">2022-06-10T15:59:02Z</dcterms:modified>
</cp:coreProperties>
</file>