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76" r:id="rId10"/>
    <p:sldId id="278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05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9144000" y="0"/>
                </a:moveTo>
                <a:lnTo>
                  <a:pt x="0" y="0"/>
                </a:lnTo>
                <a:lnTo>
                  <a:pt x="0" y="886968"/>
                </a:lnTo>
                <a:lnTo>
                  <a:pt x="9144000" y="88696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2240280" y="0"/>
                </a:moveTo>
                <a:lnTo>
                  <a:pt x="0" y="0"/>
                </a:lnTo>
                <a:lnTo>
                  <a:pt x="0" y="713232"/>
                </a:lnTo>
                <a:lnTo>
                  <a:pt x="2240280" y="713232"/>
                </a:lnTo>
                <a:lnTo>
                  <a:pt x="2240280" y="0"/>
                </a:lnTo>
                <a:close/>
              </a:path>
            </a:pathLst>
          </a:custGeom>
          <a:solidFill>
            <a:srgbClr val="053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8" y="0"/>
                </a:moveTo>
                <a:lnTo>
                  <a:pt x="0" y="0"/>
                </a:lnTo>
                <a:lnTo>
                  <a:pt x="0" y="713231"/>
                </a:lnTo>
                <a:lnTo>
                  <a:pt x="6784848" y="713231"/>
                </a:lnTo>
                <a:lnTo>
                  <a:pt x="6784848" y="0"/>
                </a:lnTo>
                <a:close/>
              </a:path>
            </a:pathLst>
          </a:custGeom>
          <a:solidFill>
            <a:srgbClr val="005C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124955" y="6149339"/>
            <a:ext cx="2581655" cy="708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053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005C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70930" y="6332756"/>
            <a:ext cx="2218806" cy="3668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4599" y="2220544"/>
            <a:ext cx="66548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3155" y="1774698"/>
            <a:ext cx="7517688" cy="470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72200" y="6096000"/>
            <a:ext cx="2362200" cy="609600"/>
          </a:xfrm>
          <a:prstGeom prst="rect">
            <a:avLst/>
          </a:prstGeom>
          <a:solidFill>
            <a:srgbClr val="005C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0A8126E-8C26-4A2C-8FC8-16052A4BE36A}"/>
              </a:ext>
            </a:extLst>
          </p:cNvPr>
          <p:cNvSpPr txBox="1">
            <a:spLocks/>
          </p:cNvSpPr>
          <p:nvPr/>
        </p:nvSpPr>
        <p:spPr>
          <a:xfrm>
            <a:off x="656018" y="5029200"/>
            <a:ext cx="4724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tr-TR" sz="4800" kern="0" dirty="0">
                <a:latin typeface="Arial"/>
                <a:cs typeface="Arial"/>
              </a:rPr>
              <a:t>Alper Yılmaz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AD3FF6D-9CC3-477A-B488-24ACC44B41B0}"/>
              </a:ext>
            </a:extLst>
          </p:cNvPr>
          <p:cNvSpPr txBox="1">
            <a:spLocks/>
          </p:cNvSpPr>
          <p:nvPr/>
        </p:nvSpPr>
        <p:spPr>
          <a:xfrm>
            <a:off x="2438400" y="6384999"/>
            <a:ext cx="4724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tr-TR" sz="2000" kern="0" dirty="0">
                <a:latin typeface="Arial"/>
                <a:cs typeface="Arial"/>
              </a:rPr>
              <a:t>aalperyilmaz@yandex.com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E62DD9C-40B0-4CCB-A76C-D93AE2154B76}"/>
              </a:ext>
            </a:extLst>
          </p:cNvPr>
          <p:cNvSpPr txBox="1">
            <a:spLocks/>
          </p:cNvSpPr>
          <p:nvPr/>
        </p:nvSpPr>
        <p:spPr>
          <a:xfrm>
            <a:off x="304800" y="2286000"/>
            <a:ext cx="472440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tr-TR" sz="4800" kern="0" dirty="0">
                <a:latin typeface="Arial"/>
                <a:cs typeface="Arial"/>
              </a:rPr>
              <a:t>Veteriner Klinik</a:t>
            </a:r>
          </a:p>
          <a:p>
            <a:pPr marL="12700" marR="5080">
              <a:spcBef>
                <a:spcPts val="100"/>
              </a:spcBef>
            </a:pPr>
            <a:r>
              <a:rPr lang="tr-TR" sz="4800" kern="0" dirty="0">
                <a:latin typeface="Arial"/>
                <a:cs typeface="Arial"/>
              </a:rPr>
              <a:t>REST Servisi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72200" y="6096000"/>
            <a:ext cx="2362200" cy="609600"/>
          </a:xfrm>
          <a:prstGeom prst="rect">
            <a:avLst/>
          </a:prstGeom>
          <a:solidFill>
            <a:srgbClr val="005C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0A8126E-8C26-4A2C-8FC8-16052A4BE36A}"/>
              </a:ext>
            </a:extLst>
          </p:cNvPr>
          <p:cNvSpPr txBox="1">
            <a:spLocks/>
          </p:cNvSpPr>
          <p:nvPr/>
        </p:nvSpPr>
        <p:spPr>
          <a:xfrm>
            <a:off x="228600" y="5486400"/>
            <a:ext cx="47244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tr-TR" sz="2500" kern="0" dirty="0">
                <a:latin typeface="Arial"/>
                <a:cs typeface="Arial"/>
              </a:rPr>
              <a:t>Alper Yılmaz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AD3FF6D-9CC3-477A-B488-24ACC44B41B0}"/>
              </a:ext>
            </a:extLst>
          </p:cNvPr>
          <p:cNvSpPr txBox="1">
            <a:spLocks/>
          </p:cNvSpPr>
          <p:nvPr/>
        </p:nvSpPr>
        <p:spPr>
          <a:xfrm>
            <a:off x="2438400" y="6384999"/>
            <a:ext cx="4724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tr-TR" sz="2000" kern="0" dirty="0">
                <a:latin typeface="Arial"/>
                <a:cs typeface="Arial"/>
              </a:rPr>
              <a:t>aalperyilmaz@yandex.com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E62DD9C-40B0-4CCB-A76C-D93AE2154B76}"/>
              </a:ext>
            </a:extLst>
          </p:cNvPr>
          <p:cNvSpPr txBox="1">
            <a:spLocks/>
          </p:cNvSpPr>
          <p:nvPr/>
        </p:nvSpPr>
        <p:spPr>
          <a:xfrm>
            <a:off x="82420" y="2286000"/>
            <a:ext cx="4724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tr-TR" sz="4800" kern="0" dirty="0">
                <a:latin typeface="Arial"/>
                <a:cs typeface="Arial"/>
              </a:rPr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54079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Resim 54">
            <a:extLst>
              <a:ext uri="{FF2B5EF4-FFF2-40B4-BE49-F238E27FC236}">
                <a16:creationId xmlns:a16="http://schemas.microsoft.com/office/drawing/2014/main" id="{D8344332-2F74-4DA6-A924-44079FAAA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4343400"/>
          </a:xfrm>
          <a:prstGeom prst="rect">
            <a:avLst/>
          </a:prstGeom>
        </p:spPr>
      </p:pic>
      <p:sp>
        <p:nvSpPr>
          <p:cNvPr id="59" name="Metin Yer Tutucusu 2">
            <a:extLst>
              <a:ext uri="{FF2B5EF4-FFF2-40B4-BE49-F238E27FC236}">
                <a16:creationId xmlns:a16="http://schemas.microsoft.com/office/drawing/2014/main" id="{32B5C336-643C-432B-B7A1-A08A7E68C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502" y="1752600"/>
            <a:ext cx="6146444" cy="246221"/>
          </a:xfrm>
        </p:spPr>
        <p:txBody>
          <a:bodyPr/>
          <a:lstStyle/>
          <a:p>
            <a:r>
              <a:rPr lang="tr-TR" dirty="0" err="1">
                <a:solidFill>
                  <a:srgbClr val="005C53"/>
                </a:solidFill>
              </a:rPr>
              <a:t>Swagger</a:t>
            </a:r>
            <a:r>
              <a:rPr lang="tr-TR" dirty="0">
                <a:solidFill>
                  <a:srgbClr val="005C53"/>
                </a:solidFill>
              </a:rPr>
              <a:t> ile hazırlanan </a:t>
            </a:r>
            <a:r>
              <a:rPr lang="tr-TR" dirty="0" err="1">
                <a:solidFill>
                  <a:srgbClr val="005C53"/>
                </a:solidFill>
              </a:rPr>
              <a:t>api</a:t>
            </a:r>
            <a:r>
              <a:rPr lang="tr-TR" dirty="0">
                <a:solidFill>
                  <a:srgbClr val="005C53"/>
                </a:solidFill>
              </a:rPr>
              <a:t> dokümantasyonuna ilk bakış</a:t>
            </a:r>
            <a:endParaRPr lang="en-US" dirty="0">
              <a:solidFill>
                <a:srgbClr val="005C53"/>
              </a:solidFill>
            </a:endParaRPr>
          </a:p>
        </p:txBody>
      </p:sp>
      <p:sp>
        <p:nvSpPr>
          <p:cNvPr id="62" name="object 6">
            <a:extLst>
              <a:ext uri="{FF2B5EF4-FFF2-40B4-BE49-F238E27FC236}">
                <a16:creationId xmlns:a16="http://schemas.microsoft.com/office/drawing/2014/main" id="{A4255088-851F-4466-B2DE-FF7675DBAF33}"/>
              </a:ext>
            </a:extLst>
          </p:cNvPr>
          <p:cNvSpPr txBox="1">
            <a:spLocks/>
          </p:cNvSpPr>
          <p:nvPr/>
        </p:nvSpPr>
        <p:spPr>
          <a:xfrm>
            <a:off x="194502" y="457200"/>
            <a:ext cx="4022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tr-TR" sz="4000" kern="0" dirty="0" err="1">
                <a:solidFill>
                  <a:srgbClr val="005C53"/>
                </a:solidFill>
                <a:latin typeface="Arial"/>
                <a:cs typeface="Arial"/>
              </a:rPr>
              <a:t>Swagger</a:t>
            </a:r>
            <a:endParaRPr lang="tr-TR" sz="4000" kern="0" dirty="0">
              <a:solidFill>
                <a:srgbClr val="005C53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964" y="267411"/>
            <a:ext cx="4022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dirty="0" err="1">
                <a:solidFill>
                  <a:srgbClr val="005C53"/>
                </a:solidFill>
                <a:latin typeface="Arial"/>
                <a:cs typeface="Arial"/>
              </a:rPr>
              <a:t>Swagger</a:t>
            </a:r>
            <a:endParaRPr sz="4000" dirty="0">
              <a:solidFill>
                <a:srgbClr val="005C53"/>
              </a:solidFill>
              <a:latin typeface="Arial"/>
              <a:cs typeface="Arial"/>
            </a:endParaRPr>
          </a:p>
        </p:txBody>
      </p:sp>
      <p:pic>
        <p:nvPicPr>
          <p:cNvPr id="37" name="Resim 36">
            <a:extLst>
              <a:ext uri="{FF2B5EF4-FFF2-40B4-BE49-F238E27FC236}">
                <a16:creationId xmlns:a16="http://schemas.microsoft.com/office/drawing/2014/main" id="{D77FA332-047F-4F60-ACEC-DE68CC282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" y="2057400"/>
            <a:ext cx="5342725" cy="4749089"/>
          </a:xfrm>
          <a:prstGeom prst="rect">
            <a:avLst/>
          </a:prstGeom>
        </p:spPr>
      </p:pic>
      <p:sp>
        <p:nvSpPr>
          <p:cNvPr id="38" name="Metin Yer Tutucusu 2">
            <a:extLst>
              <a:ext uri="{FF2B5EF4-FFF2-40B4-BE49-F238E27FC236}">
                <a16:creationId xmlns:a16="http://schemas.microsoft.com/office/drawing/2014/main" id="{C6DCDF46-161F-49FB-A277-415DDA52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64" y="1600200"/>
            <a:ext cx="6146444" cy="246221"/>
          </a:xfrm>
        </p:spPr>
        <p:txBody>
          <a:bodyPr/>
          <a:lstStyle/>
          <a:p>
            <a:r>
              <a:rPr lang="tr-TR" dirty="0">
                <a:solidFill>
                  <a:srgbClr val="005C53"/>
                </a:solidFill>
              </a:rPr>
              <a:t>Data modelin </a:t>
            </a:r>
            <a:r>
              <a:rPr lang="tr-TR" dirty="0" err="1">
                <a:solidFill>
                  <a:srgbClr val="005C53"/>
                </a:solidFill>
              </a:rPr>
              <a:t>dökümantasyonu</a:t>
            </a:r>
            <a:endParaRPr lang="en-US" dirty="0">
              <a:solidFill>
                <a:srgbClr val="005C5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6">
            <a:extLst>
              <a:ext uri="{FF2B5EF4-FFF2-40B4-BE49-F238E27FC236}">
                <a16:creationId xmlns:a16="http://schemas.microsoft.com/office/drawing/2014/main" id="{BF557C85-ADFB-493F-9B60-40F6300B9494}"/>
              </a:ext>
            </a:extLst>
          </p:cNvPr>
          <p:cNvSpPr txBox="1">
            <a:spLocks/>
          </p:cNvSpPr>
          <p:nvPr/>
        </p:nvSpPr>
        <p:spPr>
          <a:xfrm>
            <a:off x="304800" y="457200"/>
            <a:ext cx="4022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tr-TR" sz="4000" kern="0" dirty="0" err="1">
                <a:solidFill>
                  <a:srgbClr val="005C53"/>
                </a:solidFill>
                <a:latin typeface="Arial"/>
                <a:cs typeface="Arial"/>
              </a:rPr>
              <a:t>Postman</a:t>
            </a:r>
            <a:endParaRPr lang="tr-TR" sz="4000" kern="0" dirty="0">
              <a:solidFill>
                <a:srgbClr val="005C53"/>
              </a:solidFill>
              <a:latin typeface="Arial"/>
              <a:cs typeface="Arial"/>
            </a:endParaRP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82E3A0E5-90DA-496C-B650-DCF54C56E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7" t="1449" r="1853" b="-1449"/>
          <a:stretch/>
        </p:blipFill>
        <p:spPr>
          <a:xfrm>
            <a:off x="22225" y="2118111"/>
            <a:ext cx="8153400" cy="4739889"/>
          </a:xfrm>
          <a:prstGeom prst="rect">
            <a:avLst/>
          </a:prstGeom>
        </p:spPr>
      </p:pic>
      <p:sp>
        <p:nvSpPr>
          <p:cNvPr id="42" name="Metin Yer Tutucusu 2">
            <a:extLst>
              <a:ext uri="{FF2B5EF4-FFF2-40B4-BE49-F238E27FC236}">
                <a16:creationId xmlns:a16="http://schemas.microsoft.com/office/drawing/2014/main" id="{35DB1A5B-C443-4C66-B6AC-9E3BD8C6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64" y="1600200"/>
            <a:ext cx="6146444" cy="246221"/>
          </a:xfrm>
        </p:spPr>
        <p:txBody>
          <a:bodyPr/>
          <a:lstStyle/>
          <a:p>
            <a:r>
              <a:rPr lang="tr-TR" dirty="0" err="1">
                <a:solidFill>
                  <a:srgbClr val="005C53"/>
                </a:solidFill>
              </a:rPr>
              <a:t>Authentication</a:t>
            </a:r>
            <a:r>
              <a:rPr lang="tr-TR" dirty="0">
                <a:solidFill>
                  <a:srgbClr val="005C53"/>
                </a:solidFill>
              </a:rPr>
              <a:t> kontrolü</a:t>
            </a:r>
            <a:endParaRPr lang="en-US" dirty="0">
              <a:solidFill>
                <a:srgbClr val="005C5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12856ECD-0313-42AB-89B9-18F581F02CAC}"/>
              </a:ext>
            </a:extLst>
          </p:cNvPr>
          <p:cNvSpPr txBox="1">
            <a:spLocks/>
          </p:cNvSpPr>
          <p:nvPr/>
        </p:nvSpPr>
        <p:spPr>
          <a:xfrm>
            <a:off x="304800" y="457200"/>
            <a:ext cx="4022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tr-TR" sz="4000" kern="0" dirty="0" err="1">
                <a:solidFill>
                  <a:srgbClr val="005C53"/>
                </a:solidFill>
                <a:latin typeface="Arial"/>
                <a:cs typeface="Arial"/>
              </a:rPr>
              <a:t>Postman</a:t>
            </a:r>
            <a:endParaRPr lang="tr-TR" sz="4000" kern="0" dirty="0">
              <a:solidFill>
                <a:srgbClr val="005C53"/>
              </a:solidFill>
              <a:latin typeface="Arial"/>
              <a:cs typeface="Arial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91C1FE6-8018-4F4F-98BE-FB01C0D4B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81200"/>
            <a:ext cx="8991600" cy="5318072"/>
          </a:xfrm>
          <a:prstGeom prst="rect">
            <a:avLst/>
          </a:prstGeom>
        </p:spPr>
      </p:pic>
      <p:sp>
        <p:nvSpPr>
          <p:cNvPr id="7" name="Metin Yer Tutucusu 2">
            <a:extLst>
              <a:ext uri="{FF2B5EF4-FFF2-40B4-BE49-F238E27FC236}">
                <a16:creationId xmlns:a16="http://schemas.microsoft.com/office/drawing/2014/main" id="{CD6BC2A9-A94F-4966-BB0E-9CBD2290C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64" y="1600200"/>
            <a:ext cx="6146444" cy="246221"/>
          </a:xfrm>
        </p:spPr>
        <p:txBody>
          <a:bodyPr/>
          <a:lstStyle/>
          <a:p>
            <a:r>
              <a:rPr lang="tr-TR" dirty="0" err="1">
                <a:solidFill>
                  <a:srgbClr val="005C53"/>
                </a:solidFill>
              </a:rPr>
              <a:t>Redis</a:t>
            </a:r>
            <a:r>
              <a:rPr lang="tr-TR" dirty="0">
                <a:solidFill>
                  <a:srgbClr val="005C53"/>
                </a:solidFill>
              </a:rPr>
              <a:t> kullanılarak Ajanda eklemesi yapılır</a:t>
            </a:r>
            <a:endParaRPr lang="en-US" dirty="0">
              <a:solidFill>
                <a:srgbClr val="005C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2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80584979-43E2-47F5-AE83-573C4CC59621}"/>
              </a:ext>
            </a:extLst>
          </p:cNvPr>
          <p:cNvSpPr txBox="1">
            <a:spLocks/>
          </p:cNvSpPr>
          <p:nvPr/>
        </p:nvSpPr>
        <p:spPr>
          <a:xfrm>
            <a:off x="304800" y="457200"/>
            <a:ext cx="4022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tr-TR" sz="4000" kern="0" dirty="0" err="1">
                <a:solidFill>
                  <a:srgbClr val="005C53"/>
                </a:solidFill>
                <a:latin typeface="Arial"/>
                <a:cs typeface="Arial"/>
              </a:rPr>
              <a:t>Postman</a:t>
            </a:r>
            <a:endParaRPr lang="tr-TR" sz="4000" kern="0" dirty="0">
              <a:solidFill>
                <a:srgbClr val="005C53"/>
              </a:solidFill>
              <a:latin typeface="Arial"/>
              <a:cs typeface="Arial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19E11B2-BD36-4A64-9BE9-0D8265044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8936093" cy="4953000"/>
          </a:xfrm>
          <a:prstGeom prst="rect">
            <a:avLst/>
          </a:prstGeom>
        </p:spPr>
      </p:pic>
      <p:sp>
        <p:nvSpPr>
          <p:cNvPr id="7" name="Metin Yer Tutucusu 2">
            <a:extLst>
              <a:ext uri="{FF2B5EF4-FFF2-40B4-BE49-F238E27FC236}">
                <a16:creationId xmlns:a16="http://schemas.microsoft.com/office/drawing/2014/main" id="{6D7D9E0A-4810-42AE-A658-5F54659FE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64" y="1600200"/>
            <a:ext cx="6146444" cy="246221"/>
          </a:xfrm>
        </p:spPr>
        <p:txBody>
          <a:bodyPr/>
          <a:lstStyle/>
          <a:p>
            <a:r>
              <a:rPr lang="tr-TR" dirty="0" err="1">
                <a:solidFill>
                  <a:srgbClr val="005C53"/>
                </a:solidFill>
              </a:rPr>
              <a:t>Elasticsearch</a:t>
            </a:r>
            <a:r>
              <a:rPr lang="tr-TR" dirty="0">
                <a:solidFill>
                  <a:srgbClr val="005C53"/>
                </a:solidFill>
              </a:rPr>
              <a:t> kullanarak firmanın hizmetleri araması yapılmıştır</a:t>
            </a:r>
            <a:endParaRPr lang="en-US" dirty="0">
              <a:solidFill>
                <a:srgbClr val="005C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1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377EBA40-1CCC-4A60-961C-5EA1BEC80922}"/>
              </a:ext>
            </a:extLst>
          </p:cNvPr>
          <p:cNvSpPr txBox="1">
            <a:spLocks/>
          </p:cNvSpPr>
          <p:nvPr/>
        </p:nvSpPr>
        <p:spPr>
          <a:xfrm>
            <a:off x="304800" y="457200"/>
            <a:ext cx="4022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tr-TR" sz="4000" kern="0" dirty="0" err="1">
                <a:solidFill>
                  <a:srgbClr val="005C53"/>
                </a:solidFill>
                <a:latin typeface="Arial"/>
                <a:cs typeface="Arial"/>
              </a:rPr>
              <a:t>Postman</a:t>
            </a:r>
            <a:endParaRPr lang="tr-TR" sz="4000" kern="0" dirty="0">
              <a:solidFill>
                <a:srgbClr val="005C53"/>
              </a:solidFill>
              <a:latin typeface="Arial"/>
              <a:cs typeface="Arial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05FD033-691C-460E-8D32-ED14A0FD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1401"/>
            <a:ext cx="8991600" cy="5036599"/>
          </a:xfrm>
          <a:prstGeom prst="rect">
            <a:avLst/>
          </a:prstGeom>
        </p:spPr>
      </p:pic>
      <p:sp>
        <p:nvSpPr>
          <p:cNvPr id="7" name="Metin Yer Tutucusu 2">
            <a:extLst>
              <a:ext uri="{FF2B5EF4-FFF2-40B4-BE49-F238E27FC236}">
                <a16:creationId xmlns:a16="http://schemas.microsoft.com/office/drawing/2014/main" id="{95907484-80B0-4A02-9A6E-1ADAB347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64" y="1600200"/>
            <a:ext cx="6146444" cy="246221"/>
          </a:xfrm>
        </p:spPr>
        <p:txBody>
          <a:bodyPr/>
          <a:lstStyle/>
          <a:p>
            <a:r>
              <a:rPr lang="tr-TR" dirty="0">
                <a:solidFill>
                  <a:srgbClr val="005C53"/>
                </a:solidFill>
              </a:rPr>
              <a:t>Müşteri ekleme kısmında kullanılan </a:t>
            </a:r>
            <a:r>
              <a:rPr lang="tr-TR" dirty="0" err="1">
                <a:solidFill>
                  <a:srgbClr val="005C53"/>
                </a:solidFill>
              </a:rPr>
              <a:t>validasyon</a:t>
            </a:r>
            <a:r>
              <a:rPr lang="tr-TR" dirty="0">
                <a:solidFill>
                  <a:srgbClr val="005C53"/>
                </a:solidFill>
              </a:rPr>
              <a:t> örneği</a:t>
            </a:r>
            <a:endParaRPr lang="en-US" dirty="0">
              <a:solidFill>
                <a:srgbClr val="005C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4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5C635B3-6049-4C5D-8143-8B52B20388D4}"/>
              </a:ext>
            </a:extLst>
          </p:cNvPr>
          <p:cNvSpPr txBox="1">
            <a:spLocks/>
          </p:cNvSpPr>
          <p:nvPr/>
        </p:nvSpPr>
        <p:spPr>
          <a:xfrm>
            <a:off x="304800" y="457200"/>
            <a:ext cx="4022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tr-TR" sz="4000" kern="0" dirty="0" err="1">
                <a:solidFill>
                  <a:srgbClr val="005C53"/>
                </a:solidFill>
                <a:latin typeface="Arial"/>
                <a:cs typeface="Arial"/>
              </a:rPr>
              <a:t>Postman</a:t>
            </a:r>
            <a:endParaRPr lang="tr-TR" sz="4000" kern="0" dirty="0">
              <a:solidFill>
                <a:srgbClr val="005C53"/>
              </a:solidFill>
              <a:latin typeface="Arial"/>
              <a:cs typeface="Arial"/>
            </a:endParaRPr>
          </a:p>
        </p:txBody>
      </p:sp>
      <p:sp>
        <p:nvSpPr>
          <p:cNvPr id="7" name="Metin Yer Tutucusu 2">
            <a:extLst>
              <a:ext uri="{FF2B5EF4-FFF2-40B4-BE49-F238E27FC236}">
                <a16:creationId xmlns:a16="http://schemas.microsoft.com/office/drawing/2014/main" id="{CC50AEB8-78B4-498F-9C6D-CFBDE1DE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64" y="1600200"/>
            <a:ext cx="6146444" cy="246221"/>
          </a:xfrm>
        </p:spPr>
        <p:txBody>
          <a:bodyPr/>
          <a:lstStyle/>
          <a:p>
            <a:r>
              <a:rPr lang="tr-TR" dirty="0">
                <a:solidFill>
                  <a:srgbClr val="005C53"/>
                </a:solidFill>
              </a:rPr>
              <a:t>Laboratuvar sonucu (Resim ile) ekleme </a:t>
            </a:r>
            <a:endParaRPr lang="en-US" dirty="0">
              <a:solidFill>
                <a:srgbClr val="005C53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DFC9607-91AD-49B4-A1D1-C5F46BC8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7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02C611C4-6C91-47C2-9F80-86C65A22D03F}"/>
              </a:ext>
            </a:extLst>
          </p:cNvPr>
          <p:cNvSpPr txBox="1">
            <a:spLocks/>
          </p:cNvSpPr>
          <p:nvPr/>
        </p:nvSpPr>
        <p:spPr>
          <a:xfrm>
            <a:off x="304800" y="457200"/>
            <a:ext cx="4022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tr-TR" sz="4000" kern="0" dirty="0" err="1">
                <a:solidFill>
                  <a:srgbClr val="005C53"/>
                </a:solidFill>
                <a:latin typeface="Arial"/>
                <a:cs typeface="Arial"/>
              </a:rPr>
              <a:t>Postman</a:t>
            </a:r>
            <a:endParaRPr lang="tr-TR" sz="4000" kern="0" dirty="0">
              <a:solidFill>
                <a:srgbClr val="005C53"/>
              </a:solidFill>
              <a:latin typeface="Arial"/>
              <a:cs typeface="Arial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5EFBD86-96F1-4D71-9AEA-CD3624D2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1"/>
            <a:ext cx="9144000" cy="4419600"/>
          </a:xfrm>
          <a:prstGeom prst="rect">
            <a:avLst/>
          </a:prstGeom>
        </p:spPr>
      </p:pic>
      <p:sp>
        <p:nvSpPr>
          <p:cNvPr id="7" name="Metin Yer Tutucusu 2">
            <a:extLst>
              <a:ext uri="{FF2B5EF4-FFF2-40B4-BE49-F238E27FC236}">
                <a16:creationId xmlns:a16="http://schemas.microsoft.com/office/drawing/2014/main" id="{6305CBE3-C299-4CEC-9A49-2A17C9B7F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828800"/>
            <a:ext cx="6858000" cy="492443"/>
          </a:xfrm>
        </p:spPr>
        <p:txBody>
          <a:bodyPr/>
          <a:lstStyle/>
          <a:p>
            <a:r>
              <a:rPr lang="tr-TR" dirty="0">
                <a:solidFill>
                  <a:srgbClr val="005C53"/>
                </a:solidFill>
              </a:rPr>
              <a:t>Şifre değiştirmek için </a:t>
            </a:r>
            <a:r>
              <a:rPr lang="tr-TR" dirty="0" err="1">
                <a:solidFill>
                  <a:srgbClr val="005C53"/>
                </a:solidFill>
              </a:rPr>
              <a:t>token</a:t>
            </a:r>
            <a:r>
              <a:rPr lang="tr-TR" dirty="0">
                <a:solidFill>
                  <a:srgbClr val="005C53"/>
                </a:solidFill>
              </a:rPr>
              <a:t> üretimi ve şifre değiştirme aksiyonunun sağlanması</a:t>
            </a:r>
            <a:endParaRPr lang="en-US" dirty="0">
              <a:solidFill>
                <a:srgbClr val="005C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73</Words>
  <Application>Microsoft Office PowerPoint</Application>
  <PresentationFormat>Ekran Gösterisi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Carlito</vt:lpstr>
      <vt:lpstr>Office Theme</vt:lpstr>
      <vt:lpstr>PowerPoint Sunusu</vt:lpstr>
      <vt:lpstr>PowerPoint Sunusu</vt:lpstr>
      <vt:lpstr>Swagger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Pitch Deck</dc:title>
  <dc:creator>Mariana Martinelli</dc:creator>
  <cp:lastModifiedBy>alper yılmaz</cp:lastModifiedBy>
  <cp:revision>3</cp:revision>
  <dcterms:created xsi:type="dcterms:W3CDTF">2021-10-06T13:31:21Z</dcterms:created>
  <dcterms:modified xsi:type="dcterms:W3CDTF">2021-10-06T14:22:52Z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2021-10-06T00:00:00Z</vt:filetime>
  </property>
</Properties>
</file>