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3" r:id="rId2"/>
    <p:sldId id="275" r:id="rId3"/>
    <p:sldId id="264" r:id="rId4"/>
    <p:sldId id="287" r:id="rId5"/>
    <p:sldId id="276" r:id="rId6"/>
    <p:sldId id="288" r:id="rId7"/>
    <p:sldId id="277" r:id="rId8"/>
    <p:sldId id="289" r:id="rId9"/>
    <p:sldId id="290" r:id="rId10"/>
    <p:sldId id="291" r:id="rId11"/>
    <p:sldId id="292" r:id="rId12"/>
    <p:sldId id="294" r:id="rId13"/>
    <p:sldId id="295" r:id="rId14"/>
    <p:sldId id="302" r:id="rId15"/>
    <p:sldId id="296" r:id="rId16"/>
    <p:sldId id="297" r:id="rId17"/>
    <p:sldId id="298" r:id="rId18"/>
    <p:sldId id="299" r:id="rId19"/>
    <p:sldId id="300" r:id="rId20"/>
    <p:sldId id="301" r:id="rId21"/>
    <p:sldId id="30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961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70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05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293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36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19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012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13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3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733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064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16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72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33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23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760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4E4C4A-3371-4FF3-8AAF-D23E834BF02D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460508-DE5B-4481-A872-2EEC36441D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6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26389E-E087-46B7-9D77-65909344D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Depo yönetim projesi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38CB489-0941-46FB-BFB7-F1A9DE59F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Alper YILMAZ </a:t>
            </a:r>
          </a:p>
        </p:txBody>
      </p:sp>
    </p:spTree>
    <p:extLst>
      <p:ext uri="{BB962C8B-B14F-4D97-AF65-F5344CB8AC3E}">
        <p14:creationId xmlns:p14="http://schemas.microsoft.com/office/powerpoint/2010/main" val="340296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700" dirty="0"/>
              <a:t>Kasa Yönetimi Ödeme Çıkış Kısmı Burada kasa tarafından ödenen harcamalar yazılır ve burada yapılan olaylar kasadan çıkış şeklinde yorumlanır.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52E1EA8-098E-44FF-BC68-1A429EAE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1C1EF71-A1E9-42B1-9FCA-F9CB633A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7" y="2387593"/>
            <a:ext cx="11863526" cy="447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1700" dirty="0"/>
              <a:t>Kasa Yönetimi Sekmesi burada kasanın genel durumu hakkında bilgiler yer alır ve istenilen tarihler arasında istenilen bir müşterinin ödemeleri veya istenilen tarihler </a:t>
            </a:r>
            <a:r>
              <a:rPr lang="tr-TR" sz="1700"/>
              <a:t>arasında  kasadan </a:t>
            </a:r>
            <a:r>
              <a:rPr lang="tr-TR" sz="1700" dirty="0"/>
              <a:t>çıkış olarak yapılan ödemeler tabloda gösterilir. 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3114D2D-BCAF-40B0-9508-CC698FD0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B3243FB-02FF-4CB8-9ED6-6F3A6D32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6" y="2291843"/>
            <a:ext cx="11256887" cy="44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7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700" dirty="0"/>
              <a:t>Güvenli Çıkış sekmesi ile </a:t>
            </a:r>
            <a:r>
              <a:rPr lang="tr-TR" sz="1700" dirty="0" err="1"/>
              <a:t>session</a:t>
            </a:r>
            <a:r>
              <a:rPr lang="tr-TR" sz="1700" dirty="0"/>
              <a:t> ve </a:t>
            </a:r>
            <a:r>
              <a:rPr lang="tr-TR" sz="1700"/>
              <a:t>cookie </a:t>
            </a:r>
            <a:r>
              <a:rPr lang="tr-TR" sz="1700" dirty="0"/>
              <a:t>silinir ve uygulamadan çıkış yapılır.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F0B6A3B-B517-4F6A-9F2F-AEA51C6A7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" t="8219" r="-974" b="18640"/>
          <a:stretch/>
        </p:blipFill>
        <p:spPr>
          <a:xfrm>
            <a:off x="3446570" y="2468981"/>
            <a:ext cx="4871806" cy="36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7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700" dirty="0"/>
              <a:t>Veri </a:t>
            </a:r>
            <a:r>
              <a:rPr lang="tr-TR" sz="1700"/>
              <a:t>Tabanı Yapısı</a:t>
            </a:r>
            <a:endParaRPr lang="tr-TR" sz="17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3D08D6-DF51-4C61-9D9C-1F956FAE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877E82F-2821-45D9-838C-9BED4D53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2251726"/>
            <a:ext cx="9821662" cy="41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2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35FF19-FE4F-402A-9BEE-BC78D96D6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Uygulama İçinden Görüntüler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322C600-4DD7-4759-A993-633806B5C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979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 sz="1700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E8E899B0-05B7-4DC9-BD85-963725C2A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566" y="2603500"/>
            <a:ext cx="6985180" cy="3416300"/>
          </a:xfrm>
        </p:spPr>
      </p:pic>
    </p:spTree>
    <p:extLst>
      <p:ext uri="{BB962C8B-B14F-4D97-AF65-F5344CB8AC3E}">
        <p14:creationId xmlns:p14="http://schemas.microsoft.com/office/powerpoint/2010/main" val="277480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 sz="1700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D321FCA-86F5-4969-9FD6-C446BED29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983" y="2603500"/>
            <a:ext cx="6954346" cy="3416300"/>
          </a:xfrm>
        </p:spPr>
      </p:pic>
    </p:spTree>
    <p:extLst>
      <p:ext uri="{BB962C8B-B14F-4D97-AF65-F5344CB8AC3E}">
        <p14:creationId xmlns:p14="http://schemas.microsoft.com/office/powerpoint/2010/main" val="269991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 sz="1700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96AFB87F-C477-4856-9954-924631A4D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104" y="2603500"/>
            <a:ext cx="7170104" cy="3416300"/>
          </a:xfrm>
        </p:spPr>
      </p:pic>
    </p:spTree>
    <p:extLst>
      <p:ext uri="{BB962C8B-B14F-4D97-AF65-F5344CB8AC3E}">
        <p14:creationId xmlns:p14="http://schemas.microsoft.com/office/powerpoint/2010/main" val="146695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 sz="17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7E68B4F-2EE0-4213-B508-324B4378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7736773-9C95-4DD0-8B9A-222604C7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20" y="2603500"/>
            <a:ext cx="9174473" cy="363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5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 sz="1700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A991A18C-12F3-4E20-A4D0-2999A1EA5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378" y="2603500"/>
            <a:ext cx="6975557" cy="3416300"/>
          </a:xfrm>
        </p:spPr>
      </p:pic>
    </p:spTree>
    <p:extLst>
      <p:ext uri="{BB962C8B-B14F-4D97-AF65-F5344CB8AC3E}">
        <p14:creationId xmlns:p14="http://schemas.microsoft.com/office/powerpoint/2010/main" val="191762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700" dirty="0"/>
              <a:t>Sitenin </a:t>
            </a:r>
            <a:r>
              <a:rPr lang="tr-TR" sz="1700" dirty="0" err="1"/>
              <a:t>login</a:t>
            </a:r>
            <a:r>
              <a:rPr lang="tr-TR" sz="1700" dirty="0"/>
              <a:t> sayfası olası </a:t>
            </a:r>
            <a:r>
              <a:rPr lang="tr-TR" sz="1700" dirty="0" err="1"/>
              <a:t>inputların</a:t>
            </a:r>
            <a:r>
              <a:rPr lang="tr-TR" sz="1700" dirty="0"/>
              <a:t> yanlış girilmesi durumunda aşağıdaki şekilde hata durumu gelir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3C323DC6-B47D-4D26-B7AA-9209C5C9C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511" y="2603500"/>
            <a:ext cx="7015290" cy="3416300"/>
          </a:xfrm>
        </p:spPr>
      </p:pic>
    </p:spTree>
    <p:extLst>
      <p:ext uri="{BB962C8B-B14F-4D97-AF65-F5344CB8AC3E}">
        <p14:creationId xmlns:p14="http://schemas.microsoft.com/office/powerpoint/2010/main" val="3529561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 sz="1700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FCCF6C7-C15F-4768-B73D-8E1DB7584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619" y="2603500"/>
            <a:ext cx="7221075" cy="3416300"/>
          </a:xfrm>
        </p:spPr>
      </p:pic>
    </p:spTree>
    <p:extLst>
      <p:ext uri="{BB962C8B-B14F-4D97-AF65-F5344CB8AC3E}">
        <p14:creationId xmlns:p14="http://schemas.microsoft.com/office/powerpoint/2010/main" val="211664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12E504-C4AD-47E4-A4FD-BA9B3C538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Teşekkürler	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F82667F-E37F-43B2-892D-2948E0137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Alper YILMAZ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6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8373E1-E86A-4610-AB02-B66F0F32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2000" dirty="0"/>
              <a:t>Şifremi hatırlat bölümünde girilen bilginin doğruluğu kontrol edilir ve yanlış olması durumunda hat mesajı verilir</a:t>
            </a:r>
            <a:br>
              <a:rPr lang="tr-TR" dirty="0"/>
            </a:br>
            <a:endParaRPr lang="tr-TR" dirty="0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26FA0143-1560-45FA-B78D-BAB42E15A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58960" y="2345262"/>
            <a:ext cx="5059213" cy="4321868"/>
          </a:xfrm>
        </p:spPr>
      </p:pic>
    </p:spTree>
    <p:extLst>
      <p:ext uri="{BB962C8B-B14F-4D97-AF65-F5344CB8AC3E}">
        <p14:creationId xmlns:p14="http://schemas.microsoft.com/office/powerpoint/2010/main" val="366940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700" dirty="0"/>
              <a:t>Sitenin </a:t>
            </a:r>
            <a:r>
              <a:rPr lang="tr-TR" sz="1700" dirty="0" err="1"/>
              <a:t>dashboard</a:t>
            </a:r>
            <a:r>
              <a:rPr lang="tr-TR" sz="1700" dirty="0"/>
              <a:t> ekranı depo yönetimi hakkında genel bilgileri içeren bölüm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2ADED1B-6236-4140-A892-A7A2FDDB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F263ADF-083B-42EC-AB43-FC7993DF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6" y="2090725"/>
            <a:ext cx="9135123" cy="44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4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700" dirty="0"/>
              <a:t>Müşteriler Sayfası Burada sistemde kayıtlı olan müşterilerin durumunu düzenleyebilir veya yeni müşteri ekleyebiliriz.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A5DDD9-E75F-43B4-80C8-76F6F35EA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BDAD2EE-088C-4EC1-AE55-2CACA8E0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28" y="2309916"/>
            <a:ext cx="8432939" cy="43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8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700" dirty="0"/>
              <a:t>İstenilen Müşterinin detaylarını görebileceğimiz kart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7A3E8B6-85AD-4FE8-9078-72474346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CD00508-21C1-41B3-85F4-5C08B89A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27" y="2085975"/>
            <a:ext cx="94773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1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700" dirty="0"/>
              <a:t>Ürünler Sayfası Burada sistemde kayıtlı olan ürünlerin durumunu düzenleyebilir veya yeni ürün ekleyebilir ya da kayıtlı olan bir ürünü otomasyondan silebiliriz.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7483E45-798B-46B6-8629-FD02D538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0C07868-6E8D-4C55-B2E3-72293E72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292658"/>
            <a:ext cx="9350535" cy="4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3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1700" dirty="0"/>
              <a:t>Bu sayfada satış yapabilme işlemini yerine getirir kullanıcı ekle butonuna bastıktan sonra kullanıcının sepetine eklenir satışı tamamla denildiğinde alışverişe fiş kesilir ve satış tamamlanır.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C3F2AFE-C532-498F-8841-0FEE5756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8593B8E-1EE0-422A-93AA-E545FE93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74" y="2266654"/>
            <a:ext cx="11032363" cy="45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7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C8C09-C5F6-48C3-B4B3-B296F13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700" dirty="0"/>
              <a:t>Kasa Yönetimi Ödeme Girişi Kısmı Burada müşteriler tarafından ödenecek fiş üzerinden ödeme alınır ve burada yapılan olaylar kasaya giriş şeklinde yorumlanır.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1DF3CF0-325D-4F8F-AA9E-2C8E11F9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2C880CC-7234-43E3-9265-35E5E9790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0" y="2423604"/>
            <a:ext cx="11478920" cy="43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43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</TotalTime>
  <Words>207</Words>
  <Application>Microsoft Office PowerPoint</Application>
  <PresentationFormat>Geniş ekran</PresentationFormat>
  <Paragraphs>17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İyon Toplantı Odası</vt:lpstr>
      <vt:lpstr>Depo yönetim projesi</vt:lpstr>
      <vt:lpstr>Sitenin login sayfası olası inputların yanlış girilmesi durumunda aşağıdaki şekilde hata durumu gelir</vt:lpstr>
      <vt:lpstr>Şifremi hatırlat bölümünde girilen bilginin doğruluğu kontrol edilir ve yanlış olması durumunda hat mesajı verilir </vt:lpstr>
      <vt:lpstr>Sitenin dashboard ekranı depo yönetimi hakkında genel bilgileri içeren bölüm</vt:lpstr>
      <vt:lpstr>Müşteriler Sayfası Burada sistemde kayıtlı olan müşterilerin durumunu düzenleyebilir veya yeni müşteri ekleyebiliriz.</vt:lpstr>
      <vt:lpstr>İstenilen Müşterinin detaylarını görebileceğimiz kart</vt:lpstr>
      <vt:lpstr>Ürünler Sayfası Burada sistemde kayıtlı olan ürünlerin durumunu düzenleyebilir veya yeni ürün ekleyebilir ya da kayıtlı olan bir ürünü otomasyondan silebiliriz.</vt:lpstr>
      <vt:lpstr>Bu sayfada satış yapabilme işlemini yerine getirir kullanıcı ekle butonuna bastıktan sonra kullanıcının sepetine eklenir satışı tamamla denildiğinde alışverişe fiş kesilir ve satış tamamlanır.</vt:lpstr>
      <vt:lpstr>Kasa Yönetimi Ödeme Girişi Kısmı Burada müşteriler tarafından ödenecek fiş üzerinden ödeme alınır ve burada yapılan olaylar kasaya giriş şeklinde yorumlanır.</vt:lpstr>
      <vt:lpstr>Kasa Yönetimi Ödeme Çıkış Kısmı Burada kasa tarafından ödenen harcamalar yazılır ve burada yapılan olaylar kasadan çıkış şeklinde yorumlanır.</vt:lpstr>
      <vt:lpstr>Kasa Yönetimi Sekmesi burada kasanın genel durumu hakkında bilgiler yer alır ve istenilen tarihler arasında istenilen bir müşterinin ödemeleri veya istenilen tarihler arasında  kasadan çıkış olarak yapılan ödemeler tabloda gösterilir. .</vt:lpstr>
      <vt:lpstr>Güvenli Çıkış sekmesi ile session ve cookie silinir ve uygulamadan çıkış yapılır.</vt:lpstr>
      <vt:lpstr>Veri Tabanı Yapısı</vt:lpstr>
      <vt:lpstr>Uygulama İçinden Görüntüler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Teşekkürler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DORUKAN E. 172802021</dc:creator>
  <cp:lastModifiedBy>aalpe</cp:lastModifiedBy>
  <cp:revision>16</cp:revision>
  <dcterms:created xsi:type="dcterms:W3CDTF">2021-08-05T12:58:15Z</dcterms:created>
  <dcterms:modified xsi:type="dcterms:W3CDTF">2021-09-04T20:09:13Z</dcterms:modified>
</cp:coreProperties>
</file>