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4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29E8E1-5C70-42CD-8F41-8BBA47DBDAEC}" type="datetimeFigureOut">
              <a:rPr lang="tr-TR" smtClean="0"/>
              <a:t>7.08.2021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E5863B-E4FD-4CDB-9D1A-9D4728A2CF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607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E8E1-5C70-42CD-8F41-8BBA47DBDAEC}" type="datetimeFigureOut">
              <a:rPr lang="tr-TR" smtClean="0"/>
              <a:t>7.08.2021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863B-E4FD-4CDB-9D1A-9D4728A2CF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729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29E8E1-5C70-42CD-8F41-8BBA47DBDAEC}" type="datetimeFigureOut">
              <a:rPr lang="tr-TR" smtClean="0"/>
              <a:t>7.08.2021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E5863B-E4FD-4CDB-9D1A-9D4728A2CF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71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E8E1-5C70-42CD-8F41-8BBA47DBDAEC}" type="datetimeFigureOut">
              <a:rPr lang="tr-TR" smtClean="0"/>
              <a:t>7.08.2021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FE5863B-E4FD-4CDB-9D1A-9D4728A2CF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83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29E8E1-5C70-42CD-8F41-8BBA47DBDAEC}" type="datetimeFigureOut">
              <a:rPr lang="tr-TR" smtClean="0"/>
              <a:t>7.08.2021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E5863B-E4FD-4CDB-9D1A-9D4728A2CF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83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E8E1-5C70-42CD-8F41-8BBA47DBDAEC}" type="datetimeFigureOut">
              <a:rPr lang="tr-TR" smtClean="0"/>
              <a:t>7.08.2021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863B-E4FD-4CDB-9D1A-9D4728A2CF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26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E8E1-5C70-42CD-8F41-8BBA47DBDAEC}" type="datetimeFigureOut">
              <a:rPr lang="tr-TR" smtClean="0"/>
              <a:t>7.08.2021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863B-E4FD-4CDB-9D1A-9D4728A2CF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38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E8E1-5C70-42CD-8F41-8BBA47DBDAEC}" type="datetimeFigureOut">
              <a:rPr lang="tr-TR" smtClean="0"/>
              <a:t>7.08.2021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863B-E4FD-4CDB-9D1A-9D4728A2CF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756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E8E1-5C70-42CD-8F41-8BBA47DBDAEC}" type="datetimeFigureOut">
              <a:rPr lang="tr-TR" smtClean="0"/>
              <a:t>7.08.2021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863B-E4FD-4CDB-9D1A-9D4728A2CF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318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929E8E1-5C70-42CD-8F41-8BBA47DBDAEC}" type="datetimeFigureOut">
              <a:rPr lang="tr-TR" smtClean="0"/>
              <a:t>7.08.2021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E5863B-E4FD-4CDB-9D1A-9D4728A2CF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587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9E8E1-5C70-42CD-8F41-8BBA47DBDAEC}" type="datetimeFigureOut">
              <a:rPr lang="tr-TR" smtClean="0"/>
              <a:t>7.08.2021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5863B-E4FD-4CDB-9D1A-9D4728A2CF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60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929E8E1-5C70-42CD-8F41-8BBA47DBDAEC}" type="datetimeFigureOut">
              <a:rPr lang="tr-TR" smtClean="0"/>
              <a:t>7.08.2021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E5863B-E4FD-4CDB-9D1A-9D4728A2CF04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04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Su Satış Otomasyonu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Alper YILMAZ</a:t>
            </a:r>
          </a:p>
        </p:txBody>
      </p:sp>
    </p:spTree>
    <p:extLst>
      <p:ext uri="{BB962C8B-B14F-4D97-AF65-F5344CB8AC3E}">
        <p14:creationId xmlns:p14="http://schemas.microsoft.com/office/powerpoint/2010/main" val="293010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</a:p>
        </p:txBody>
      </p:sp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3660097" y="5262296"/>
            <a:ext cx="5869987" cy="689515"/>
          </a:xfrm>
        </p:spPr>
        <p:txBody>
          <a:bodyPr>
            <a:normAutofit lnSpcReduction="10000"/>
          </a:bodyPr>
          <a:lstStyle/>
          <a:p>
            <a:pPr algn="l"/>
            <a:r>
              <a:rPr lang="tr-TR" sz="2000" dirty="0"/>
              <a:t>Tümünü sil butonuyla siparişlerin tümü veri tabanından  silinmektedir.</a:t>
            </a:r>
          </a:p>
        </p:txBody>
      </p:sp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174EC37C-240F-4979-B381-CA8DFADE8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76" y="769614"/>
            <a:ext cx="7084408" cy="4203700"/>
          </a:xfrm>
        </p:spPr>
      </p:pic>
    </p:spTree>
    <p:extLst>
      <p:ext uri="{BB962C8B-B14F-4D97-AF65-F5344CB8AC3E}">
        <p14:creationId xmlns:p14="http://schemas.microsoft.com/office/powerpoint/2010/main" val="243973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F4F09E-9864-4FF5-8CF8-80C0643D3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Teşekkürler	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2E24548-E4A5-4A20-B096-9BD9B6F13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Alper Yılmaz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 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81C2F12F-D03B-4F3D-979A-67E02223D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5" y="738587"/>
            <a:ext cx="4331083" cy="4090844"/>
          </a:xfrm>
        </p:spPr>
      </p:pic>
      <p:sp>
        <p:nvSpPr>
          <p:cNvPr id="5" name="Metin Yer Tutucusu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sz="2000" dirty="0"/>
              <a:t>Veri tabanı olarak </a:t>
            </a:r>
            <a:r>
              <a:rPr lang="tr-TR" sz="2000" dirty="0" err="1"/>
              <a:t>SQLite</a:t>
            </a:r>
            <a:r>
              <a:rPr lang="tr-TR" sz="2000" dirty="0"/>
              <a:t> kullanıldı. Müşteriler ve siparişler için ayrı  tablolar oluşturuldu.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A8BD9E1-B9B4-41DF-8BC6-D018CC7B8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823" y="738587"/>
            <a:ext cx="4672140" cy="39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7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van 8"/>
          <p:cNvSpPr>
            <a:spLocks noGrp="1"/>
          </p:cNvSpPr>
          <p:nvPr>
            <p:ph type="title"/>
          </p:nvPr>
        </p:nvSpPr>
        <p:spPr>
          <a:xfrm>
            <a:off x="758890" y="637686"/>
            <a:ext cx="10058400" cy="764274"/>
          </a:xfrm>
        </p:spPr>
        <p:txBody>
          <a:bodyPr>
            <a:normAutofit/>
          </a:bodyPr>
          <a:lstStyle/>
          <a:p>
            <a:br>
              <a:rPr lang="tr-TR" sz="1800" dirty="0"/>
            </a:br>
            <a:endParaRPr lang="tr-TR" sz="18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7039783-B11A-4B84-AFF9-7A24B9446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70" y="1896483"/>
            <a:ext cx="7613040" cy="4480948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947DC5F6-D898-4353-8410-DF836DA195A7}"/>
              </a:ext>
            </a:extLst>
          </p:cNvPr>
          <p:cNvSpPr txBox="1"/>
          <p:nvPr/>
        </p:nvSpPr>
        <p:spPr>
          <a:xfrm>
            <a:off x="1889204" y="727787"/>
            <a:ext cx="7777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Açılış ekranında Arama butonu ,Tablo işlemleri ,Müşteriler ve Siparişler için ekleme çıkarma </a:t>
            </a:r>
          </a:p>
          <a:p>
            <a:r>
              <a:rPr lang="tr-TR" sz="1600" dirty="0">
                <a:solidFill>
                  <a:schemeClr val="bg1"/>
                </a:solidFill>
              </a:rPr>
              <a:t>ve düzenleme işlemleri bulunmaktadır. Siparişler için ise özel olarak durum değiştirme butonları hazırlanmıştır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33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half" idx="2"/>
          </p:nvPr>
        </p:nvSpPr>
        <p:spPr>
          <a:xfrm>
            <a:off x="2901821" y="5262296"/>
            <a:ext cx="6120882" cy="966050"/>
          </a:xfrm>
        </p:spPr>
        <p:txBody>
          <a:bodyPr>
            <a:normAutofit lnSpcReduction="10000"/>
          </a:bodyPr>
          <a:lstStyle/>
          <a:p>
            <a:pPr algn="l"/>
            <a:r>
              <a:rPr lang="tr-TR" sz="2000" dirty="0"/>
              <a:t>Müşteri arama işleminin sonucunda sadece aradığımız müşterinin değerleri listelenmektedir. Arama yapmak için müşterinin adı ve soyadı kısmını boş bırakamazsınız .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0E5321E5-C754-429D-9D2A-8AA733FFE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62" y="629654"/>
            <a:ext cx="7091521" cy="4203700"/>
          </a:xfrm>
        </p:spPr>
      </p:pic>
    </p:spTree>
    <p:extLst>
      <p:ext uri="{BB962C8B-B14F-4D97-AF65-F5344CB8AC3E}">
        <p14:creationId xmlns:p14="http://schemas.microsoft.com/office/powerpoint/2010/main" val="266508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</a:p>
        </p:txBody>
      </p:sp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2724540" y="5262296"/>
            <a:ext cx="6578080" cy="689515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000" dirty="0"/>
              <a:t>Müşteri ekleme için yeni bir sayfa açılır eklendikten sonra ev butonu ile  giriş sayfasına geri dönülmektedir.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2A46CFF9-75F1-488A-B06B-45BC9B10A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639174"/>
            <a:ext cx="3234257" cy="4264321"/>
          </a:xfr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DFE289B-0556-43F7-A634-94946C9AC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68" y="639174"/>
            <a:ext cx="7613040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</a:p>
        </p:txBody>
      </p:sp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3161006" y="5262296"/>
            <a:ext cx="5869987" cy="689515"/>
          </a:xfrm>
        </p:spPr>
        <p:txBody>
          <a:bodyPr>
            <a:normAutofit lnSpcReduction="10000"/>
          </a:bodyPr>
          <a:lstStyle/>
          <a:p>
            <a:pPr algn="l"/>
            <a:r>
              <a:rPr lang="tr-TR" sz="2000" dirty="0"/>
              <a:t>Düzenleme işlemi için tablodan seçim yapılması gerekmektedir. Bunun seçim uyarısı verilir.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3924EFB4-E6BA-43E8-B1EE-1281D674A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" y="855350"/>
            <a:ext cx="3215012" cy="4203700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81CE41A3-A113-4AF0-9A54-29D14FDC6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031" y="687345"/>
            <a:ext cx="7544454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4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</a:p>
        </p:txBody>
      </p:sp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2742254" y="5280787"/>
            <a:ext cx="5869987" cy="689515"/>
          </a:xfrm>
        </p:spPr>
        <p:txBody>
          <a:bodyPr>
            <a:normAutofit fontScale="92500"/>
          </a:bodyPr>
          <a:lstStyle/>
          <a:p>
            <a:pPr algn="l"/>
            <a:r>
              <a:rPr lang="tr-TR" sz="2000" dirty="0"/>
              <a:t>Silme işleminden önce silmek istediğinizden emin misiniz uyarısı verilir, kullanıcı tercihine göre karar verecektir</a:t>
            </a:r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456D295E-3F74-4DA4-A020-14C46658D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58" y="722961"/>
            <a:ext cx="7088756" cy="4203383"/>
          </a:xfrm>
        </p:spPr>
      </p:pic>
    </p:spTree>
    <p:extLst>
      <p:ext uri="{BB962C8B-B14F-4D97-AF65-F5344CB8AC3E}">
        <p14:creationId xmlns:p14="http://schemas.microsoft.com/office/powerpoint/2010/main" val="422076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</a:p>
        </p:txBody>
      </p:sp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3361517" y="5262296"/>
            <a:ext cx="5869987" cy="783941"/>
          </a:xfrm>
        </p:spPr>
        <p:txBody>
          <a:bodyPr>
            <a:noAutofit/>
          </a:bodyPr>
          <a:lstStyle/>
          <a:p>
            <a:pPr algn="l"/>
            <a:r>
              <a:rPr lang="tr-TR" sz="1700" dirty="0"/>
              <a:t>Sipariş ekleme butonuyla ayrı bir sayfada sipariş ekleme işlemi yapılmaktadır. Sipariş ekleme işlemi yapıldığında sipariş doğrudan hazırlanıyor durumuyla veri tabanına kayıt edilmektedir.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E9F59D0F-90FD-4509-AF49-2FF425511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89" y="593076"/>
            <a:ext cx="3421677" cy="449619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0086FC35-E313-479F-A930-CC642F72E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95" y="608318"/>
            <a:ext cx="7613040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7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</a:t>
            </a:r>
          </a:p>
        </p:txBody>
      </p:sp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3161006" y="5327446"/>
            <a:ext cx="5869987" cy="689515"/>
          </a:xfrm>
        </p:spPr>
        <p:txBody>
          <a:bodyPr>
            <a:normAutofit lnSpcReduction="10000"/>
          </a:bodyPr>
          <a:lstStyle/>
          <a:p>
            <a:pPr algn="l"/>
            <a:r>
              <a:rPr lang="tr-TR" sz="2000" dirty="0"/>
              <a:t>Hazır siparişler butonu sadece hazırlanıyor durumundaki sipariş listesi gösterilmektedir.</a:t>
            </a:r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182301B2-C355-4A7D-ADF4-061DFD211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36" y="573670"/>
            <a:ext cx="7644755" cy="4520844"/>
          </a:xfrm>
        </p:spPr>
      </p:pic>
    </p:spTree>
    <p:extLst>
      <p:ext uri="{BB962C8B-B14F-4D97-AF65-F5344CB8AC3E}">
        <p14:creationId xmlns:p14="http://schemas.microsoft.com/office/powerpoint/2010/main" val="1362575958"/>
      </p:ext>
    </p:extLst>
  </p:cSld>
  <p:clrMapOvr>
    <a:masterClrMapping/>
  </p:clrMapOvr>
</p:sld>
</file>

<file path=ppt/theme/theme1.xml><?xml version="1.0" encoding="utf-8"?>
<a:theme xmlns:a="http://schemas.openxmlformats.org/drawingml/2006/main" name="Kar Payı">
  <a:themeElements>
    <a:clrScheme name="Kar Payı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Kar Pay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r Payı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TM03457464[[fn=Kar Payı]]</Template>
  <TotalTime>223</TotalTime>
  <Words>169</Words>
  <Application>Microsoft Office PowerPoint</Application>
  <PresentationFormat>Geniş ekran</PresentationFormat>
  <Paragraphs>23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Kar Payı</vt:lpstr>
      <vt:lpstr>Su Satış Otomasyonu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Teşekkürler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 Satış Otomasyonu</dc:title>
  <dc:creator>Microsoft hesabı</dc:creator>
  <cp:lastModifiedBy>aalpe</cp:lastModifiedBy>
  <cp:revision>7</cp:revision>
  <dcterms:created xsi:type="dcterms:W3CDTF">2021-08-05T13:11:02Z</dcterms:created>
  <dcterms:modified xsi:type="dcterms:W3CDTF">2021-08-07T08:43:25Z</dcterms:modified>
</cp:coreProperties>
</file>