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70" r:id="rId3"/>
    <p:sldId id="268" r:id="rId4"/>
    <p:sldId id="269" r:id="rId5"/>
    <p:sldId id="256" r:id="rId6"/>
    <p:sldId id="264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FB5"/>
    <a:srgbClr val="0AA9E0"/>
    <a:srgbClr val="63714E"/>
    <a:srgbClr val="0658A6"/>
    <a:srgbClr val="0091E0"/>
    <a:srgbClr val="424435"/>
    <a:srgbClr val="00A9EE"/>
    <a:srgbClr val="141206"/>
    <a:srgbClr val="012554"/>
    <a:srgbClr val="011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3CCCF-A02B-4A0A-B625-DA719E7631D3}" v="37" dt="2023-02-22T22:16:36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lozano rabago" userId="721f91b0186c1bc4" providerId="LiveId" clId="{B763CCCF-A02B-4A0A-B625-DA719E7631D3}"/>
    <pc:docChg chg="undo redo custSel addSld delSld modSld">
      <pc:chgData name="antonio lozano rabago" userId="721f91b0186c1bc4" providerId="LiveId" clId="{B763CCCF-A02B-4A0A-B625-DA719E7631D3}" dt="2023-02-22T22:16:57.847" v="495" actId="47"/>
      <pc:docMkLst>
        <pc:docMk/>
      </pc:docMkLst>
      <pc:sldChg chg="modSp mod">
        <pc:chgData name="antonio lozano rabago" userId="721f91b0186c1bc4" providerId="LiveId" clId="{B763CCCF-A02B-4A0A-B625-DA719E7631D3}" dt="2023-02-21T23:43:44.127" v="404" actId="122"/>
        <pc:sldMkLst>
          <pc:docMk/>
          <pc:sldMk cId="594529515" sldId="267"/>
        </pc:sldMkLst>
        <pc:spChg chg="mod">
          <ac:chgData name="antonio lozano rabago" userId="721f91b0186c1bc4" providerId="LiveId" clId="{B763CCCF-A02B-4A0A-B625-DA719E7631D3}" dt="2023-02-21T23:43:44.127" v="404" actId="122"/>
          <ac:spMkLst>
            <pc:docMk/>
            <pc:sldMk cId="594529515" sldId="267"/>
            <ac:spMk id="34" creationId="{482DC1C3-7DEB-735C-440F-69CC17AEAE0A}"/>
          </ac:spMkLst>
        </pc:spChg>
      </pc:sldChg>
      <pc:sldChg chg="modSp mod">
        <pc:chgData name="antonio lozano rabago" userId="721f91b0186c1bc4" providerId="LiveId" clId="{B763CCCF-A02B-4A0A-B625-DA719E7631D3}" dt="2023-02-21T23:43:03.328" v="401" actId="14838"/>
        <pc:sldMkLst>
          <pc:docMk/>
          <pc:sldMk cId="2961680860" sldId="268"/>
        </pc:sldMkLst>
        <pc:spChg chg="mod">
          <ac:chgData name="antonio lozano rabago" userId="721f91b0186c1bc4" providerId="LiveId" clId="{B763CCCF-A02B-4A0A-B625-DA719E7631D3}" dt="2023-02-21T23:43:03.328" v="401" actId="14838"/>
          <ac:spMkLst>
            <pc:docMk/>
            <pc:sldMk cId="2961680860" sldId="268"/>
            <ac:spMk id="3" creationId="{DFA3BFC8-1C27-AA27-BCDA-52ED23228D1E}"/>
          </ac:spMkLst>
        </pc:spChg>
      </pc:sldChg>
      <pc:sldChg chg="modSp mod">
        <pc:chgData name="antonio lozano rabago" userId="721f91b0186c1bc4" providerId="LiveId" clId="{B763CCCF-A02B-4A0A-B625-DA719E7631D3}" dt="2023-02-21T23:43:25.050" v="402" actId="108"/>
        <pc:sldMkLst>
          <pc:docMk/>
          <pc:sldMk cId="4183812309" sldId="269"/>
        </pc:sldMkLst>
        <pc:spChg chg="mod">
          <ac:chgData name="antonio lozano rabago" userId="721f91b0186c1bc4" providerId="LiveId" clId="{B763CCCF-A02B-4A0A-B625-DA719E7631D3}" dt="2023-02-21T23:43:25.050" v="402" actId="108"/>
          <ac:spMkLst>
            <pc:docMk/>
            <pc:sldMk cId="4183812309" sldId="269"/>
            <ac:spMk id="3" creationId="{DFA3BFC8-1C27-AA27-BCDA-52ED23228D1E}"/>
          </ac:spMkLst>
        </pc:spChg>
      </pc:sldChg>
      <pc:sldChg chg="addSp delSp modSp new mod">
        <pc:chgData name="antonio lozano rabago" userId="721f91b0186c1bc4" providerId="LiveId" clId="{B763CCCF-A02B-4A0A-B625-DA719E7631D3}" dt="2023-02-22T22:09:06.746" v="470" actId="14100"/>
        <pc:sldMkLst>
          <pc:docMk/>
          <pc:sldMk cId="3455663656" sldId="270"/>
        </pc:sldMkLst>
        <pc:spChg chg="del mod">
          <ac:chgData name="antonio lozano rabago" userId="721f91b0186c1bc4" providerId="LiveId" clId="{B763CCCF-A02B-4A0A-B625-DA719E7631D3}" dt="2023-02-21T23:08:54.366" v="2" actId="478"/>
          <ac:spMkLst>
            <pc:docMk/>
            <pc:sldMk cId="3455663656" sldId="270"/>
            <ac:spMk id="2" creationId="{103E82BE-8D10-4532-1574-7855E71E19ED}"/>
          </ac:spMkLst>
        </pc:spChg>
        <pc:spChg chg="del">
          <ac:chgData name="antonio lozano rabago" userId="721f91b0186c1bc4" providerId="LiveId" clId="{B763CCCF-A02B-4A0A-B625-DA719E7631D3}" dt="2023-02-21T23:08:55.732" v="3" actId="478"/>
          <ac:spMkLst>
            <pc:docMk/>
            <pc:sldMk cId="3455663656" sldId="270"/>
            <ac:spMk id="3" creationId="{A7FF6350-6475-316E-88AC-EA8C51A6F787}"/>
          </ac:spMkLst>
        </pc:spChg>
        <pc:spChg chg="add mod ord">
          <ac:chgData name="antonio lozano rabago" userId="721f91b0186c1bc4" providerId="LiveId" clId="{B763CCCF-A02B-4A0A-B625-DA719E7631D3}" dt="2023-02-21T23:26:31.239" v="335" actId="1076"/>
          <ac:spMkLst>
            <pc:docMk/>
            <pc:sldMk cId="3455663656" sldId="270"/>
            <ac:spMk id="7" creationId="{90D4D921-5DFD-CCA6-B7C5-95C94C32B126}"/>
          </ac:spMkLst>
        </pc:spChg>
        <pc:spChg chg="add mod ord">
          <ac:chgData name="antonio lozano rabago" userId="721f91b0186c1bc4" providerId="LiveId" clId="{B763CCCF-A02B-4A0A-B625-DA719E7631D3}" dt="2023-02-22T22:09:00.062" v="468" actId="1076"/>
          <ac:spMkLst>
            <pc:docMk/>
            <pc:sldMk cId="3455663656" sldId="270"/>
            <ac:spMk id="8" creationId="{778A1674-E909-5AE2-F34D-7FCF066B0592}"/>
          </ac:spMkLst>
        </pc:spChg>
        <pc:spChg chg="add del mod ord">
          <ac:chgData name="antonio lozano rabago" userId="721f91b0186c1bc4" providerId="LiveId" clId="{B763CCCF-A02B-4A0A-B625-DA719E7631D3}" dt="2023-02-21T23:18:58.999" v="192" actId="478"/>
          <ac:spMkLst>
            <pc:docMk/>
            <pc:sldMk cId="3455663656" sldId="270"/>
            <ac:spMk id="9" creationId="{8442C62A-A0F2-633E-BC6E-287B6705DC7C}"/>
          </ac:spMkLst>
        </pc:spChg>
        <pc:spChg chg="add del mod">
          <ac:chgData name="antonio lozano rabago" userId="721f91b0186c1bc4" providerId="LiveId" clId="{B763CCCF-A02B-4A0A-B625-DA719E7631D3}" dt="2023-02-21T23:18:40.828" v="186" actId="478"/>
          <ac:spMkLst>
            <pc:docMk/>
            <pc:sldMk cId="3455663656" sldId="270"/>
            <ac:spMk id="10" creationId="{B7731EE3-91F8-DE79-F68A-6244D0972372}"/>
          </ac:spMkLst>
        </pc:spChg>
        <pc:spChg chg="add del mod">
          <ac:chgData name="antonio lozano rabago" userId="721f91b0186c1bc4" providerId="LiveId" clId="{B763CCCF-A02B-4A0A-B625-DA719E7631D3}" dt="2023-02-21T23:12:09.252" v="46" actId="478"/>
          <ac:spMkLst>
            <pc:docMk/>
            <pc:sldMk cId="3455663656" sldId="270"/>
            <ac:spMk id="11" creationId="{7C362F77-C029-756C-BAAD-0FB9112FF44B}"/>
          </ac:spMkLst>
        </pc:spChg>
        <pc:spChg chg="add del mod">
          <ac:chgData name="antonio lozano rabago" userId="721f91b0186c1bc4" providerId="LiveId" clId="{B763CCCF-A02B-4A0A-B625-DA719E7631D3}" dt="2023-02-21T23:12:10.204" v="47" actId="478"/>
          <ac:spMkLst>
            <pc:docMk/>
            <pc:sldMk cId="3455663656" sldId="270"/>
            <ac:spMk id="12" creationId="{66F27EA5-73D9-4174-23D4-AF29C3178639}"/>
          </ac:spMkLst>
        </pc:spChg>
        <pc:spChg chg="add del mod">
          <ac:chgData name="antonio lozano rabago" userId="721f91b0186c1bc4" providerId="LiveId" clId="{B763CCCF-A02B-4A0A-B625-DA719E7631D3}" dt="2023-02-21T23:12:11.368" v="48" actId="478"/>
          <ac:spMkLst>
            <pc:docMk/>
            <pc:sldMk cId="3455663656" sldId="270"/>
            <ac:spMk id="13" creationId="{0278F1E9-04E6-B11A-B2F8-0EC9E4D7013D}"/>
          </ac:spMkLst>
        </pc:spChg>
        <pc:spChg chg="add mod">
          <ac:chgData name="antonio lozano rabago" userId="721f91b0186c1bc4" providerId="LiveId" clId="{B763CCCF-A02B-4A0A-B625-DA719E7631D3}" dt="2023-02-21T23:12:01.448" v="43" actId="571"/>
          <ac:spMkLst>
            <pc:docMk/>
            <pc:sldMk cId="3455663656" sldId="270"/>
            <ac:spMk id="14" creationId="{7318FFB1-2130-9046-B236-A4592417FDBB}"/>
          </ac:spMkLst>
        </pc:spChg>
        <pc:spChg chg="add mod">
          <ac:chgData name="antonio lozano rabago" userId="721f91b0186c1bc4" providerId="LiveId" clId="{B763CCCF-A02B-4A0A-B625-DA719E7631D3}" dt="2023-02-21T23:12:01.448" v="43" actId="571"/>
          <ac:spMkLst>
            <pc:docMk/>
            <pc:sldMk cId="3455663656" sldId="270"/>
            <ac:spMk id="15" creationId="{3985EEB6-0B25-001B-7C78-FD79CD997E95}"/>
          </ac:spMkLst>
        </pc:spChg>
        <pc:spChg chg="add mod">
          <ac:chgData name="antonio lozano rabago" userId="721f91b0186c1bc4" providerId="LiveId" clId="{B763CCCF-A02B-4A0A-B625-DA719E7631D3}" dt="2023-02-21T23:12:01.448" v="43" actId="571"/>
          <ac:spMkLst>
            <pc:docMk/>
            <pc:sldMk cId="3455663656" sldId="270"/>
            <ac:spMk id="16" creationId="{0F21F44F-02BF-2EB9-9453-FA25EE6E3AB8}"/>
          </ac:spMkLst>
        </pc:spChg>
        <pc:spChg chg="add mod">
          <ac:chgData name="antonio lozano rabago" userId="721f91b0186c1bc4" providerId="LiveId" clId="{B763CCCF-A02B-4A0A-B625-DA719E7631D3}" dt="2023-02-21T23:12:01.448" v="43" actId="571"/>
          <ac:spMkLst>
            <pc:docMk/>
            <pc:sldMk cId="3455663656" sldId="270"/>
            <ac:spMk id="17" creationId="{4ADC98E5-5423-C04E-CC50-AECF34FDCBBA}"/>
          </ac:spMkLst>
        </pc:spChg>
        <pc:spChg chg="add mod">
          <ac:chgData name="antonio lozano rabago" userId="721f91b0186c1bc4" providerId="LiveId" clId="{B763CCCF-A02B-4A0A-B625-DA719E7631D3}" dt="2023-02-21T23:23:00.331" v="304" actId="1036"/>
          <ac:spMkLst>
            <pc:docMk/>
            <pc:sldMk cId="3455663656" sldId="270"/>
            <ac:spMk id="18" creationId="{555C8154-78D0-2578-ABF9-7875BD154119}"/>
          </ac:spMkLst>
        </pc:spChg>
        <pc:spChg chg="add mod">
          <ac:chgData name="antonio lozano rabago" userId="721f91b0186c1bc4" providerId="LiveId" clId="{B763CCCF-A02B-4A0A-B625-DA719E7631D3}" dt="2023-02-21T23:29:04.756" v="372" actId="14100"/>
          <ac:spMkLst>
            <pc:docMk/>
            <pc:sldMk cId="3455663656" sldId="270"/>
            <ac:spMk id="19" creationId="{F98792C6-890C-E85D-2E9F-8A75CAB7B157}"/>
          </ac:spMkLst>
        </pc:spChg>
        <pc:spChg chg="add del mod">
          <ac:chgData name="antonio lozano rabago" userId="721f91b0186c1bc4" providerId="LiveId" clId="{B763CCCF-A02B-4A0A-B625-DA719E7631D3}" dt="2023-02-21T23:18:58.163" v="191" actId="478"/>
          <ac:spMkLst>
            <pc:docMk/>
            <pc:sldMk cId="3455663656" sldId="270"/>
            <ac:spMk id="20" creationId="{FE6C98DF-F8CA-F6EB-BE7D-53035A8C921D}"/>
          </ac:spMkLst>
        </pc:spChg>
        <pc:spChg chg="add del mod">
          <ac:chgData name="antonio lozano rabago" userId="721f91b0186c1bc4" providerId="LiveId" clId="{B763CCCF-A02B-4A0A-B625-DA719E7631D3}" dt="2023-02-21T23:15:10.432" v="73"/>
          <ac:spMkLst>
            <pc:docMk/>
            <pc:sldMk cId="3455663656" sldId="270"/>
            <ac:spMk id="21" creationId="{CD1BEAF0-0E3E-6E15-C852-A7304FB9DFCC}"/>
          </ac:spMkLst>
        </pc:spChg>
        <pc:spChg chg="add del mod">
          <ac:chgData name="antonio lozano rabago" userId="721f91b0186c1bc4" providerId="LiveId" clId="{B763CCCF-A02B-4A0A-B625-DA719E7631D3}" dt="2023-02-21T23:15:10.432" v="73"/>
          <ac:spMkLst>
            <pc:docMk/>
            <pc:sldMk cId="3455663656" sldId="270"/>
            <ac:spMk id="22" creationId="{0E464608-AE7C-A65D-A9B2-1D2B939EBEAA}"/>
          </ac:spMkLst>
        </pc:spChg>
        <pc:spChg chg="add del mod">
          <ac:chgData name="antonio lozano rabago" userId="721f91b0186c1bc4" providerId="LiveId" clId="{B763CCCF-A02B-4A0A-B625-DA719E7631D3}" dt="2023-02-21T23:15:10.432" v="73"/>
          <ac:spMkLst>
            <pc:docMk/>
            <pc:sldMk cId="3455663656" sldId="270"/>
            <ac:spMk id="23" creationId="{DBE70B84-3D93-390A-A5FE-C74451199FA7}"/>
          </ac:spMkLst>
        </pc:spChg>
        <pc:spChg chg="add del mod">
          <ac:chgData name="antonio lozano rabago" userId="721f91b0186c1bc4" providerId="LiveId" clId="{B763CCCF-A02B-4A0A-B625-DA719E7631D3}" dt="2023-02-21T23:15:14.709" v="77"/>
          <ac:spMkLst>
            <pc:docMk/>
            <pc:sldMk cId="3455663656" sldId="270"/>
            <ac:spMk id="24" creationId="{C234E74E-8AE6-DB0B-5EBF-1F06DDBCDD57}"/>
          </ac:spMkLst>
        </pc:spChg>
        <pc:spChg chg="add del mod">
          <ac:chgData name="antonio lozano rabago" userId="721f91b0186c1bc4" providerId="LiveId" clId="{B763CCCF-A02B-4A0A-B625-DA719E7631D3}" dt="2023-02-21T23:15:14.709" v="77"/>
          <ac:spMkLst>
            <pc:docMk/>
            <pc:sldMk cId="3455663656" sldId="270"/>
            <ac:spMk id="25" creationId="{D4616851-794D-7F3C-BA46-D3F90A5CBC08}"/>
          </ac:spMkLst>
        </pc:spChg>
        <pc:spChg chg="add del mod">
          <ac:chgData name="antonio lozano rabago" userId="721f91b0186c1bc4" providerId="LiveId" clId="{B763CCCF-A02B-4A0A-B625-DA719E7631D3}" dt="2023-02-21T23:15:14.709" v="77"/>
          <ac:spMkLst>
            <pc:docMk/>
            <pc:sldMk cId="3455663656" sldId="270"/>
            <ac:spMk id="26" creationId="{316A8F3C-1D1C-27F4-AE65-261148C5DD89}"/>
          </ac:spMkLst>
        </pc:spChg>
        <pc:spChg chg="add del mod">
          <ac:chgData name="antonio lozano rabago" userId="721f91b0186c1bc4" providerId="LiveId" clId="{B763CCCF-A02B-4A0A-B625-DA719E7631D3}" dt="2023-02-21T23:19:07.714" v="196" actId="478"/>
          <ac:spMkLst>
            <pc:docMk/>
            <pc:sldMk cId="3455663656" sldId="270"/>
            <ac:spMk id="27" creationId="{2F80DF44-C948-B12A-E552-E5E4B8474920}"/>
          </ac:spMkLst>
        </pc:spChg>
        <pc:spChg chg="add del mod">
          <ac:chgData name="antonio lozano rabago" userId="721f91b0186c1bc4" providerId="LiveId" clId="{B763CCCF-A02B-4A0A-B625-DA719E7631D3}" dt="2023-02-21T23:19:06.450" v="195" actId="478"/>
          <ac:spMkLst>
            <pc:docMk/>
            <pc:sldMk cId="3455663656" sldId="270"/>
            <ac:spMk id="28" creationId="{D62B2306-FAB5-3E53-398D-341F4F8F5DF2}"/>
          </ac:spMkLst>
        </pc:spChg>
        <pc:spChg chg="add del mod">
          <ac:chgData name="antonio lozano rabago" userId="721f91b0186c1bc4" providerId="LiveId" clId="{B763CCCF-A02B-4A0A-B625-DA719E7631D3}" dt="2023-02-21T23:19:05.164" v="194" actId="478"/>
          <ac:spMkLst>
            <pc:docMk/>
            <pc:sldMk cId="3455663656" sldId="270"/>
            <ac:spMk id="29" creationId="{BB0F1A08-1D59-2F45-E100-00B14E857FEA}"/>
          </ac:spMkLst>
        </pc:spChg>
        <pc:spChg chg="add del mod">
          <ac:chgData name="antonio lozano rabago" userId="721f91b0186c1bc4" providerId="LiveId" clId="{B763CCCF-A02B-4A0A-B625-DA719E7631D3}" dt="2023-02-21T23:19:08.879" v="197" actId="478"/>
          <ac:spMkLst>
            <pc:docMk/>
            <pc:sldMk cId="3455663656" sldId="270"/>
            <ac:spMk id="30" creationId="{EB844C4F-7AD6-882C-B016-5BC05D74C55A}"/>
          </ac:spMkLst>
        </pc:spChg>
        <pc:spChg chg="add del mod">
          <ac:chgData name="antonio lozano rabago" userId="721f91b0186c1bc4" providerId="LiveId" clId="{B763CCCF-A02B-4A0A-B625-DA719E7631D3}" dt="2023-02-21T23:19:02.886" v="193" actId="478"/>
          <ac:spMkLst>
            <pc:docMk/>
            <pc:sldMk cId="3455663656" sldId="270"/>
            <ac:spMk id="31" creationId="{DE9811B2-0F41-A143-4167-7CF17F8F64A9}"/>
          </ac:spMkLst>
        </pc:spChg>
        <pc:spChg chg="add del mod">
          <ac:chgData name="antonio lozano rabago" userId="721f91b0186c1bc4" providerId="LiveId" clId="{B763CCCF-A02B-4A0A-B625-DA719E7631D3}" dt="2023-02-21T23:19:05.164" v="194" actId="478"/>
          <ac:spMkLst>
            <pc:docMk/>
            <pc:sldMk cId="3455663656" sldId="270"/>
            <ac:spMk id="32" creationId="{3FFEFE26-2979-AAB3-E188-D7AF95E5A120}"/>
          </ac:spMkLst>
        </pc:spChg>
        <pc:spChg chg="add del mod">
          <ac:chgData name="antonio lozano rabago" userId="721f91b0186c1bc4" providerId="LiveId" clId="{B763CCCF-A02B-4A0A-B625-DA719E7631D3}" dt="2023-02-21T23:19:10.084" v="198" actId="478"/>
          <ac:spMkLst>
            <pc:docMk/>
            <pc:sldMk cId="3455663656" sldId="270"/>
            <ac:spMk id="33" creationId="{B13B238F-1B9C-F0A4-ED35-6FCF2ADD8932}"/>
          </ac:spMkLst>
        </pc:spChg>
        <pc:spChg chg="add del mod">
          <ac:chgData name="antonio lozano rabago" userId="721f91b0186c1bc4" providerId="LiveId" clId="{B763CCCF-A02B-4A0A-B625-DA719E7631D3}" dt="2023-02-21T23:19:02.886" v="193" actId="478"/>
          <ac:spMkLst>
            <pc:docMk/>
            <pc:sldMk cId="3455663656" sldId="270"/>
            <ac:spMk id="34" creationId="{0FF2CDA0-E1DF-0D98-48CB-D0E53AB8C731}"/>
          </ac:spMkLst>
        </pc:spChg>
        <pc:spChg chg="add del mod">
          <ac:chgData name="antonio lozano rabago" userId="721f91b0186c1bc4" providerId="LiveId" clId="{B763CCCF-A02B-4A0A-B625-DA719E7631D3}" dt="2023-02-21T23:19:05.164" v="194" actId="478"/>
          <ac:spMkLst>
            <pc:docMk/>
            <pc:sldMk cId="3455663656" sldId="270"/>
            <ac:spMk id="35" creationId="{4058544E-6E5C-5AE4-B40D-0923984423A3}"/>
          </ac:spMkLst>
        </pc:spChg>
        <pc:spChg chg="add mod">
          <ac:chgData name="antonio lozano rabago" userId="721f91b0186c1bc4" providerId="LiveId" clId="{B763CCCF-A02B-4A0A-B625-DA719E7631D3}" dt="2023-02-21T23:35:20.106" v="399" actId="1038"/>
          <ac:spMkLst>
            <pc:docMk/>
            <pc:sldMk cId="3455663656" sldId="270"/>
            <ac:spMk id="36" creationId="{24BC0DE0-F9F8-7171-FC60-D851A382052A}"/>
          </ac:spMkLst>
        </pc:spChg>
        <pc:spChg chg="add mod">
          <ac:chgData name="antonio lozano rabago" userId="721f91b0186c1bc4" providerId="LiveId" clId="{B763CCCF-A02B-4A0A-B625-DA719E7631D3}" dt="2023-02-21T23:22:57.735" v="303" actId="1038"/>
          <ac:spMkLst>
            <pc:docMk/>
            <pc:sldMk cId="3455663656" sldId="270"/>
            <ac:spMk id="37" creationId="{5A057BDF-D507-2241-A8C1-143104EF4514}"/>
          </ac:spMkLst>
        </pc:spChg>
        <pc:spChg chg="add mod">
          <ac:chgData name="antonio lozano rabago" userId="721f91b0186c1bc4" providerId="LiveId" clId="{B763CCCF-A02B-4A0A-B625-DA719E7631D3}" dt="2023-02-21T23:28:10.315" v="355" actId="1036"/>
          <ac:spMkLst>
            <pc:docMk/>
            <pc:sldMk cId="3455663656" sldId="270"/>
            <ac:spMk id="38" creationId="{45E9C6B3-0C8C-9FE2-211E-383C4DA36B6A}"/>
          </ac:spMkLst>
        </pc:spChg>
        <pc:spChg chg="add mod">
          <ac:chgData name="antonio lozano rabago" userId="721f91b0186c1bc4" providerId="LiveId" clId="{B763CCCF-A02B-4A0A-B625-DA719E7631D3}" dt="2023-02-21T23:34:20.828" v="394" actId="1037"/>
          <ac:spMkLst>
            <pc:docMk/>
            <pc:sldMk cId="3455663656" sldId="270"/>
            <ac:spMk id="39" creationId="{55B96153-AEA1-E39B-EDBF-62C622C8F639}"/>
          </ac:spMkLst>
        </pc:spChg>
        <pc:spChg chg="add mod">
          <ac:chgData name="antonio lozano rabago" userId="721f91b0186c1bc4" providerId="LiveId" clId="{B763CCCF-A02B-4A0A-B625-DA719E7631D3}" dt="2023-02-21T23:22:20.571" v="290" actId="2085"/>
          <ac:spMkLst>
            <pc:docMk/>
            <pc:sldMk cId="3455663656" sldId="270"/>
            <ac:spMk id="40" creationId="{C2AF211C-2E40-6A9F-1187-7AB79BC04BD4}"/>
          </ac:spMkLst>
        </pc:spChg>
        <pc:spChg chg="add mod">
          <ac:chgData name="antonio lozano rabago" userId="721f91b0186c1bc4" providerId="LiveId" clId="{B763CCCF-A02B-4A0A-B625-DA719E7631D3}" dt="2023-02-21T23:22:40.781" v="294" actId="1037"/>
          <ac:spMkLst>
            <pc:docMk/>
            <pc:sldMk cId="3455663656" sldId="270"/>
            <ac:spMk id="41" creationId="{E066DF3A-0C74-0AA2-2FD3-6718397149F8}"/>
          </ac:spMkLst>
        </pc:spChg>
        <pc:spChg chg="add mod">
          <ac:chgData name="antonio lozano rabago" userId="721f91b0186c1bc4" providerId="LiveId" clId="{B763CCCF-A02B-4A0A-B625-DA719E7631D3}" dt="2023-02-21T23:34:02.344" v="382" actId="1037"/>
          <ac:spMkLst>
            <pc:docMk/>
            <pc:sldMk cId="3455663656" sldId="270"/>
            <ac:spMk id="42" creationId="{632C0F10-20D0-F295-1DCA-3C73947B7A2D}"/>
          </ac:spMkLst>
        </pc:spChg>
        <pc:spChg chg="add mod">
          <ac:chgData name="antonio lozano rabago" userId="721f91b0186c1bc4" providerId="LiveId" clId="{B763CCCF-A02B-4A0A-B625-DA719E7631D3}" dt="2023-02-21T23:22:05.212" v="287" actId="207"/>
          <ac:spMkLst>
            <pc:docMk/>
            <pc:sldMk cId="3455663656" sldId="270"/>
            <ac:spMk id="43" creationId="{047251B5-509A-4431-4BF9-3B6AD8CE9299}"/>
          </ac:spMkLst>
        </pc:spChg>
        <pc:spChg chg="add mod">
          <ac:chgData name="antonio lozano rabago" userId="721f91b0186c1bc4" providerId="LiveId" clId="{B763CCCF-A02B-4A0A-B625-DA719E7631D3}" dt="2023-02-21T23:23:16.415" v="306" actId="207"/>
          <ac:spMkLst>
            <pc:docMk/>
            <pc:sldMk cId="3455663656" sldId="270"/>
            <ac:spMk id="44" creationId="{06C04A7E-7D35-B64F-D085-C19081281924}"/>
          </ac:spMkLst>
        </pc:spChg>
        <pc:spChg chg="add mod">
          <ac:chgData name="antonio lozano rabago" userId="721f91b0186c1bc4" providerId="LiveId" clId="{B763CCCF-A02B-4A0A-B625-DA719E7631D3}" dt="2023-02-21T23:33:59.647" v="381" actId="1037"/>
          <ac:spMkLst>
            <pc:docMk/>
            <pc:sldMk cId="3455663656" sldId="270"/>
            <ac:spMk id="45" creationId="{8E6FB8B1-1418-21B2-4A2E-0F5C4D1DA754}"/>
          </ac:spMkLst>
        </pc:spChg>
        <pc:spChg chg="add mod">
          <ac:chgData name="antonio lozano rabago" userId="721f91b0186c1bc4" providerId="LiveId" clId="{B763CCCF-A02B-4A0A-B625-DA719E7631D3}" dt="2023-02-22T22:09:04.591" v="469" actId="1076"/>
          <ac:spMkLst>
            <pc:docMk/>
            <pc:sldMk cId="3455663656" sldId="270"/>
            <ac:spMk id="59" creationId="{134C309E-ACFE-82CE-4CFE-56C42F539185}"/>
          </ac:spMkLst>
        </pc:spChg>
        <pc:grpChg chg="add mod">
          <ac:chgData name="antonio lozano rabago" userId="721f91b0186c1bc4" providerId="LiveId" clId="{B763CCCF-A02B-4A0A-B625-DA719E7631D3}" dt="2023-02-21T23:34:16.079" v="393" actId="1038"/>
          <ac:grpSpMkLst>
            <pc:docMk/>
            <pc:sldMk cId="3455663656" sldId="270"/>
            <ac:grpSpMk id="46" creationId="{E0040760-19CA-2D96-5622-4D5E3AFBB570}"/>
          </ac:grpSpMkLst>
        </pc:grpChg>
        <pc:picChg chg="add mod">
          <ac:chgData name="antonio lozano rabago" userId="721f91b0186c1bc4" providerId="LiveId" clId="{B763CCCF-A02B-4A0A-B625-DA719E7631D3}" dt="2023-02-21T23:25:24.539" v="324"/>
          <ac:picMkLst>
            <pc:docMk/>
            <pc:sldMk cId="3455663656" sldId="270"/>
            <ac:picMk id="47" creationId="{FAAD8C08-3988-00A6-27E5-59AA55D0E25E}"/>
          </ac:picMkLst>
        </pc:picChg>
        <pc:cxnChg chg="add mod">
          <ac:chgData name="antonio lozano rabago" userId="721f91b0186c1bc4" providerId="LiveId" clId="{B763CCCF-A02B-4A0A-B625-DA719E7631D3}" dt="2023-02-22T21:43:35.681" v="406" actId="1076"/>
          <ac:cxnSpMkLst>
            <pc:docMk/>
            <pc:sldMk cId="3455663656" sldId="270"/>
            <ac:cxnSpMk id="49" creationId="{8EE0AFD9-CD64-BDDC-A1E5-62E496610A95}"/>
          </ac:cxnSpMkLst>
        </pc:cxnChg>
        <pc:cxnChg chg="add mod">
          <ac:chgData name="antonio lozano rabago" userId="721f91b0186c1bc4" providerId="LiveId" clId="{B763CCCF-A02B-4A0A-B625-DA719E7631D3}" dt="2023-02-22T21:43:35.681" v="406" actId="1076"/>
          <ac:cxnSpMkLst>
            <pc:docMk/>
            <pc:sldMk cId="3455663656" sldId="270"/>
            <ac:cxnSpMk id="53" creationId="{425030CD-3A86-3AE9-19F6-C0AED3A9D721}"/>
          </ac:cxnSpMkLst>
        </pc:cxnChg>
        <pc:cxnChg chg="add mod">
          <ac:chgData name="antonio lozano rabago" userId="721f91b0186c1bc4" providerId="LiveId" clId="{B763CCCF-A02B-4A0A-B625-DA719E7631D3}" dt="2023-02-22T21:43:35.681" v="406" actId="1076"/>
          <ac:cxnSpMkLst>
            <pc:docMk/>
            <pc:sldMk cId="3455663656" sldId="270"/>
            <ac:cxnSpMk id="54" creationId="{38CD856E-DC34-7B40-6553-94186E315552}"/>
          </ac:cxnSpMkLst>
        </pc:cxnChg>
        <pc:cxnChg chg="add mod">
          <ac:chgData name="antonio lozano rabago" userId="721f91b0186c1bc4" providerId="LiveId" clId="{B763CCCF-A02B-4A0A-B625-DA719E7631D3}" dt="2023-02-22T22:09:06.746" v="470" actId="14100"/>
          <ac:cxnSpMkLst>
            <pc:docMk/>
            <pc:sldMk cId="3455663656" sldId="270"/>
            <ac:cxnSpMk id="57" creationId="{BC182FC9-AE46-25E1-B2F6-FD3E4A1990B8}"/>
          </ac:cxnSpMkLst>
        </pc:cxnChg>
        <pc:cxnChg chg="add mod">
          <ac:chgData name="antonio lozano rabago" userId="721f91b0186c1bc4" providerId="LiveId" clId="{B763CCCF-A02B-4A0A-B625-DA719E7631D3}" dt="2023-02-22T21:43:35.681" v="406" actId="1076"/>
          <ac:cxnSpMkLst>
            <pc:docMk/>
            <pc:sldMk cId="3455663656" sldId="270"/>
            <ac:cxnSpMk id="58" creationId="{084EC46B-6275-3F91-2CDE-F8E3EF38F5A1}"/>
          </ac:cxnSpMkLst>
        </pc:cxnChg>
      </pc:sldChg>
      <pc:sldChg chg="new del">
        <pc:chgData name="antonio lozano rabago" userId="721f91b0186c1bc4" providerId="LiveId" clId="{B763CCCF-A02B-4A0A-B625-DA719E7631D3}" dt="2023-02-22T22:16:57.847" v="495" actId="47"/>
        <pc:sldMkLst>
          <pc:docMk/>
          <pc:sldMk cId="353718314" sldId="271"/>
        </pc:sldMkLst>
      </pc:sldChg>
      <pc:sldChg chg="addSp delSp modSp add del mod">
        <pc:chgData name="antonio lozano rabago" userId="721f91b0186c1bc4" providerId="LiveId" clId="{B763CCCF-A02B-4A0A-B625-DA719E7631D3}" dt="2023-02-22T22:16:56.963" v="494" actId="47"/>
        <pc:sldMkLst>
          <pc:docMk/>
          <pc:sldMk cId="172386379" sldId="272"/>
        </pc:sldMkLst>
        <pc:spChg chg="del">
          <ac:chgData name="antonio lozano rabago" userId="721f91b0186c1bc4" providerId="LiveId" clId="{B763CCCF-A02B-4A0A-B625-DA719E7631D3}" dt="2023-02-22T22:15:50.595" v="475" actId="478"/>
          <ac:spMkLst>
            <pc:docMk/>
            <pc:sldMk cId="172386379" sldId="272"/>
            <ac:spMk id="7" creationId="{90D4D921-5DFD-CCA6-B7C5-95C94C32B126}"/>
          </ac:spMkLst>
        </pc:spChg>
        <pc:grpChg chg="del">
          <ac:chgData name="antonio lozano rabago" userId="721f91b0186c1bc4" providerId="LiveId" clId="{B763CCCF-A02B-4A0A-B625-DA719E7631D3}" dt="2023-02-22T22:15:51.797" v="476" actId="478"/>
          <ac:grpSpMkLst>
            <pc:docMk/>
            <pc:sldMk cId="172386379" sldId="272"/>
            <ac:grpSpMk id="46" creationId="{E0040760-19CA-2D96-5622-4D5E3AFBB570}"/>
          </ac:grpSpMkLst>
        </pc:grpChg>
        <pc:picChg chg="add del">
          <ac:chgData name="antonio lozano rabago" userId="721f91b0186c1bc4" providerId="LiveId" clId="{B763CCCF-A02B-4A0A-B625-DA719E7631D3}" dt="2023-02-22T22:15:48.367" v="474"/>
          <ac:picMkLst>
            <pc:docMk/>
            <pc:sldMk cId="172386379" sldId="272"/>
            <ac:picMk id="1026" creationId="{0F988480-D5FE-FCF6-084A-40C54D33DDF6}"/>
          </ac:picMkLst>
        </pc:picChg>
        <pc:picChg chg="add mod">
          <ac:chgData name="antonio lozano rabago" userId="721f91b0186c1bc4" providerId="LiveId" clId="{B763CCCF-A02B-4A0A-B625-DA719E7631D3}" dt="2023-02-22T22:16:36.122" v="493" actId="14100"/>
          <ac:picMkLst>
            <pc:docMk/>
            <pc:sldMk cId="172386379" sldId="272"/>
            <ac:picMk id="1028" creationId="{12E5D2E7-6B68-AC5C-5EB2-E02C02C9B40D}"/>
          </ac:picMkLst>
        </pc:picChg>
        <pc:picChg chg="add mod">
          <ac:chgData name="antonio lozano rabago" userId="721f91b0186c1bc4" providerId="LiveId" clId="{B763CCCF-A02B-4A0A-B625-DA719E7631D3}" dt="2023-02-22T22:16:31.955" v="492" actId="1076"/>
          <ac:picMkLst>
            <pc:docMk/>
            <pc:sldMk cId="172386379" sldId="272"/>
            <ac:picMk id="1030" creationId="{F4B9E6C0-B1BD-6257-F18F-074FD15C48A3}"/>
          </ac:picMkLst>
        </pc:picChg>
        <pc:cxnChg chg="del">
          <ac:chgData name="antonio lozano rabago" userId="721f91b0186c1bc4" providerId="LiveId" clId="{B763CCCF-A02B-4A0A-B625-DA719E7631D3}" dt="2023-02-22T22:15:55.464" v="480" actId="478"/>
          <ac:cxnSpMkLst>
            <pc:docMk/>
            <pc:sldMk cId="172386379" sldId="272"/>
            <ac:cxnSpMk id="49" creationId="{8EE0AFD9-CD64-BDDC-A1E5-62E496610A95}"/>
          </ac:cxnSpMkLst>
        </pc:cxnChg>
        <pc:cxnChg chg="del">
          <ac:chgData name="antonio lozano rabago" userId="721f91b0186c1bc4" providerId="LiveId" clId="{B763CCCF-A02B-4A0A-B625-DA719E7631D3}" dt="2023-02-22T22:15:52.690" v="477" actId="478"/>
          <ac:cxnSpMkLst>
            <pc:docMk/>
            <pc:sldMk cId="172386379" sldId="272"/>
            <ac:cxnSpMk id="53" creationId="{425030CD-3A86-3AE9-19F6-C0AED3A9D721}"/>
          </ac:cxnSpMkLst>
        </pc:cxnChg>
        <pc:cxnChg chg="del">
          <ac:chgData name="antonio lozano rabago" userId="721f91b0186c1bc4" providerId="LiveId" clId="{B763CCCF-A02B-4A0A-B625-DA719E7631D3}" dt="2023-02-22T22:15:53.581" v="478" actId="478"/>
          <ac:cxnSpMkLst>
            <pc:docMk/>
            <pc:sldMk cId="172386379" sldId="272"/>
            <ac:cxnSpMk id="54" creationId="{38CD856E-DC34-7B40-6553-94186E315552}"/>
          </ac:cxnSpMkLst>
        </pc:cxnChg>
        <pc:cxnChg chg="del mod">
          <ac:chgData name="antonio lozano rabago" userId="721f91b0186c1bc4" providerId="LiveId" clId="{B763CCCF-A02B-4A0A-B625-DA719E7631D3}" dt="2023-02-22T22:15:54.547" v="479" actId="478"/>
          <ac:cxnSpMkLst>
            <pc:docMk/>
            <pc:sldMk cId="172386379" sldId="272"/>
            <ac:cxnSpMk id="57" creationId="{BC182FC9-AE46-25E1-B2F6-FD3E4A1990B8}"/>
          </ac:cxnSpMkLst>
        </pc:cxnChg>
        <pc:cxnChg chg="del">
          <ac:chgData name="antonio lozano rabago" userId="721f91b0186c1bc4" providerId="LiveId" clId="{B763CCCF-A02B-4A0A-B625-DA719E7631D3}" dt="2023-02-22T22:15:56.438" v="481" actId="478"/>
          <ac:cxnSpMkLst>
            <pc:docMk/>
            <pc:sldMk cId="172386379" sldId="272"/>
            <ac:cxnSpMk id="58" creationId="{084EC46B-6275-3F91-2CDE-F8E3EF38F5A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4438F-3931-4F90-8105-CF5C7EDECD7D}" type="datetimeFigureOut">
              <a:rPr lang="es-MX" smtClean="0"/>
              <a:t>21/02/2023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0E667-1E14-42EE-A6C0-451AC886EB4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396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77E7-FDB7-8462-D625-B28A474E1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A48D7-1608-4598-9A4D-93E6667D8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07C6C-6BFE-A109-FD68-EB628712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9316-2FA8-41EA-8D6A-2CE88ED8F532}" type="datetime1">
              <a:rPr lang="es-MX" smtClean="0"/>
              <a:t>21/02/2023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732F3-D1D5-45E6-DE67-C3648984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BB6F1-CB11-881D-51A0-0450D1EA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629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9181-EBCB-E891-A149-4846A5CF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88E8C-1FFB-C11E-79FB-6EE6A2409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4028F-760F-D48A-F2A4-953102AF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2032-B1D6-4D40-9B8C-9A85DDC6F37C}" type="datetime1">
              <a:rPr lang="es-MX" smtClean="0"/>
              <a:t>21/02/2023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82B1-22C7-B8AE-F79D-FB8F8BD2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769B3-6B74-1F74-09B0-82DD4C83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428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19B21-B784-44CA-CD49-566CD4455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23180-AA1E-65FF-5342-3C4FFE64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72A3D-5777-5BE8-DB6F-60BC5794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CB17-6ECE-4B4A-AC28-BCCD5E0A840A}" type="datetime1">
              <a:rPr lang="es-MX" smtClean="0"/>
              <a:t>21/02/2023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FC24E-1567-DA9C-7C85-7F2A6C89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579C-43A9-BB37-2C5C-EE651E1A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641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9C85-30A7-F1E6-5DA2-898FB8F9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07C8-E2FD-863F-E3DD-DA3A011C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E753-7485-3D06-54E3-E248C3C7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65C9-BCFA-49DB-BFF1-34FB3EA57A6A}" type="datetime1">
              <a:rPr lang="es-MX" smtClean="0"/>
              <a:t>21/02/2023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BEE7B-B255-4070-47C1-F1D368B1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8757E-E16C-CCC6-7E27-7DC89746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45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274F-9A29-4EBF-16C9-CE84CD43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FE76C-1D95-256E-16DD-C6D87068D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03283-8DCD-3128-53A8-B9A16918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0BD8-D6D8-4EF8-AE47-1C1D21089877}" type="datetime1">
              <a:rPr lang="es-MX" smtClean="0"/>
              <a:t>21/02/2023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A94EA-BD3D-184D-5B9C-E98ECAD0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92935-8CC0-7F14-A83D-F4DD864F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55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7C17-6537-E75D-2625-89D4F9DF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6723-C89A-F4E9-D76E-6EC655B6C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25F36-F1EC-D8BB-7CF1-EA03AC4FF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E32C1-EED7-6B7C-B317-A3ADA093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36CD-E84E-4F3D-8CC4-F1DFA95E0348}" type="datetime1">
              <a:rPr lang="es-MX" smtClean="0"/>
              <a:t>21/02/2023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CF639-B394-7B1F-529A-571105B1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32D0F-B58D-D4F2-5490-CF720415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29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23A7-597F-0124-7CE2-5E39CB4C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83D11-EEDB-0E4A-4650-8C6E1ACA3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493D0-035A-EDA2-4CAB-3DD778AD2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5EFF8-1DAF-9737-F88D-BA82A018D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BBD28-24AF-4C88-679C-86FBB5BBA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079A5-F908-6660-DDB8-2F69750C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A84E-F4FE-4E21-9DCC-D49E304517B9}" type="datetime1">
              <a:rPr lang="es-MX" smtClean="0"/>
              <a:t>21/02/2023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DB5E5-C086-FF34-E3D7-975B7072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F9DC3-7D9B-93E4-3935-E5EB2F71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5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CBF6-F5B1-CEDD-9916-9B912720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5CE02-B9A0-00E4-F8AD-A5ECA214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A25D-E14E-4287-A387-9A050F5DA6AC}" type="datetime1">
              <a:rPr lang="es-MX" smtClean="0"/>
              <a:t>21/02/2023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8A376-048D-0492-FAF3-3285BE01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2AE89-4C6A-475C-F319-171F6C4F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76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17288-3302-677E-8000-9F08502D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1F71-2382-4739-95E1-F64299163018}" type="datetime1">
              <a:rPr lang="es-MX" smtClean="0"/>
              <a:t>21/02/2023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B1E74-5291-4FE9-C290-0FB68AE5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27A75-CCEF-65E8-F868-54B57E6F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019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ED86-0E60-BBAF-7388-6A955E74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E175-4423-A89A-1BDB-6F992DD48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30522-0938-D8F7-384E-525E077D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81436-4611-FB81-C2BC-E15B7D9B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B270-E20F-4AA7-A18A-4C5C7A3F9371}" type="datetime1">
              <a:rPr lang="es-MX" smtClean="0"/>
              <a:t>21/02/2023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85AD1-54FD-BE87-B26F-C41EEA78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8D0E6-6662-5490-3A14-696BEF68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51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5A15-2455-85CF-CE4D-82B9673F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C0990-50EC-4A07-2620-0FE2FF335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62125-8E47-3834-75D2-231F1DB55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92FD1-81B9-4B3F-7EA8-EE726715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735F-1050-438F-9BD8-C9EC4CF4DB22}" type="datetime1">
              <a:rPr lang="es-MX" smtClean="0"/>
              <a:t>21/02/2023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9E650-3BA3-907B-6CA6-E23686C9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1A452-8635-76AC-9878-B3DF711D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74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056AA-146F-B597-9893-331B1247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466DA-485D-8F46-126A-877BD22A9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8210-A249-F8F0-64D6-C5C9B112A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0474-1AB4-4B07-AF73-A595100D05FD}" type="datetime1">
              <a:rPr lang="es-MX" smtClean="0"/>
              <a:t>21/02/2023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3B584-E238-29C1-4F02-D7059A8B7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4888-23A0-5CE7-14FF-97080DFE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223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B789DD8-EF20-E0D8-0C3C-E15ACEBD2253}"/>
              </a:ext>
            </a:extLst>
          </p:cNvPr>
          <p:cNvGrpSpPr/>
          <p:nvPr/>
        </p:nvGrpSpPr>
        <p:grpSpPr>
          <a:xfrm>
            <a:off x="-9236" y="0"/>
            <a:ext cx="12201236" cy="3409360"/>
            <a:chOff x="-9236" y="-534531"/>
            <a:chExt cx="12201236" cy="3409360"/>
          </a:xfr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61BC66-C31C-D4F4-4766-A457723212F5}"/>
                </a:ext>
              </a:extLst>
            </p:cNvPr>
            <p:cNvSpPr/>
            <p:nvPr/>
          </p:nvSpPr>
          <p:spPr>
            <a:xfrm>
              <a:off x="93805" y="1921044"/>
              <a:ext cx="8071636" cy="853322"/>
            </a:xfrm>
            <a:custGeom>
              <a:avLst/>
              <a:gdLst>
                <a:gd name="connsiteX0" fmla="*/ 0 w 8071636"/>
                <a:gd name="connsiteY0" fmla="*/ 0 h 842780"/>
                <a:gd name="connsiteX1" fmla="*/ 8071636 w 8071636"/>
                <a:gd name="connsiteY1" fmla="*/ 12230 h 842780"/>
                <a:gd name="connsiteX2" fmla="*/ 7714456 w 8071636"/>
                <a:gd name="connsiteY2" fmla="*/ 76897 h 842780"/>
                <a:gd name="connsiteX3" fmla="*/ 2622233 w 8071636"/>
                <a:gd name="connsiteY3" fmla="*/ 840340 h 842780"/>
                <a:gd name="connsiteX4" fmla="*/ 74598 w 8071636"/>
                <a:gd name="connsiteY4" fmla="*/ 74114 h 842780"/>
                <a:gd name="connsiteX5" fmla="*/ 0 w 8071636"/>
                <a:gd name="connsiteY5" fmla="*/ 0 h 84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71636" h="842780">
                  <a:moveTo>
                    <a:pt x="0" y="0"/>
                  </a:moveTo>
                  <a:lnTo>
                    <a:pt x="8071636" y="12230"/>
                  </a:lnTo>
                  <a:lnTo>
                    <a:pt x="7714456" y="76897"/>
                  </a:lnTo>
                  <a:cubicBezTo>
                    <a:pt x="5869874" y="412557"/>
                    <a:pt x="3718089" y="814363"/>
                    <a:pt x="2622233" y="840340"/>
                  </a:cubicBezTo>
                  <a:cubicBezTo>
                    <a:pt x="1088034" y="876709"/>
                    <a:pt x="520876" y="501156"/>
                    <a:pt x="74598" y="7411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7508CDB-242A-471B-D3ED-40B15ED17E5A}"/>
                </a:ext>
              </a:extLst>
            </p:cNvPr>
            <p:cNvSpPr/>
            <p:nvPr/>
          </p:nvSpPr>
          <p:spPr>
            <a:xfrm>
              <a:off x="0" y="-534531"/>
              <a:ext cx="12192000" cy="2484582"/>
            </a:xfrm>
            <a:custGeom>
              <a:avLst/>
              <a:gdLst>
                <a:gd name="connsiteX0" fmla="*/ 0 w 12192000"/>
                <a:gd name="connsiteY0" fmla="*/ 0 h 2484582"/>
                <a:gd name="connsiteX1" fmla="*/ 12192000 w 12192000"/>
                <a:gd name="connsiteY1" fmla="*/ 0 h 2484582"/>
                <a:gd name="connsiteX2" fmla="*/ 12192000 w 12192000"/>
                <a:gd name="connsiteY2" fmla="*/ 2484582 h 2484582"/>
                <a:gd name="connsiteX3" fmla="*/ 12182763 w 12192000"/>
                <a:gd name="connsiteY3" fmla="*/ 2484582 h 2484582"/>
                <a:gd name="connsiteX4" fmla="*/ 12161883 w 12192000"/>
                <a:gd name="connsiteY4" fmla="*/ 2405928 h 2484582"/>
                <a:gd name="connsiteX5" fmla="*/ 10510982 w 12192000"/>
                <a:gd name="connsiteY5" fmla="*/ 2216731 h 2484582"/>
                <a:gd name="connsiteX6" fmla="*/ 8875929 w 12192000"/>
                <a:gd name="connsiteY6" fmla="*/ 2464092 h 2484582"/>
                <a:gd name="connsiteX7" fmla="*/ 8788868 w 12192000"/>
                <a:gd name="connsiteY7" fmla="*/ 2479444 h 2484582"/>
                <a:gd name="connsiteX8" fmla="*/ 0 w 12192000"/>
                <a:gd name="connsiteY8" fmla="*/ 2466127 h 2484582"/>
                <a:gd name="connsiteX9" fmla="*/ 0 w 12192000"/>
                <a:gd name="connsiteY9" fmla="*/ 0 h 248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2484582">
                  <a:moveTo>
                    <a:pt x="0" y="0"/>
                  </a:moveTo>
                  <a:lnTo>
                    <a:pt x="12192000" y="0"/>
                  </a:lnTo>
                  <a:lnTo>
                    <a:pt x="12192000" y="2484582"/>
                  </a:lnTo>
                  <a:lnTo>
                    <a:pt x="12182763" y="2484582"/>
                  </a:lnTo>
                  <a:lnTo>
                    <a:pt x="12161883" y="2405928"/>
                  </a:lnTo>
                  <a:cubicBezTo>
                    <a:pt x="12099228" y="2225739"/>
                    <a:pt x="11890280" y="2080687"/>
                    <a:pt x="10510982" y="2216731"/>
                  </a:cubicBezTo>
                  <a:cubicBezTo>
                    <a:pt x="10116897" y="2255601"/>
                    <a:pt x="9542800" y="2347483"/>
                    <a:pt x="8875929" y="2464092"/>
                  </a:cubicBezTo>
                  <a:lnTo>
                    <a:pt x="8788868" y="2479444"/>
                  </a:lnTo>
                  <a:lnTo>
                    <a:pt x="0" y="2466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BB454B5-2CAD-FEA2-F5B7-A807AD486254}"/>
                </a:ext>
              </a:extLst>
            </p:cNvPr>
            <p:cNvSpPr/>
            <p:nvPr/>
          </p:nvSpPr>
          <p:spPr>
            <a:xfrm>
              <a:off x="-9236" y="1921044"/>
              <a:ext cx="8798104" cy="953785"/>
            </a:xfrm>
            <a:custGeom>
              <a:avLst/>
              <a:gdLst>
                <a:gd name="connsiteX0" fmla="*/ 0 w 8798104"/>
                <a:gd name="connsiteY0" fmla="*/ 0 h 953785"/>
                <a:gd name="connsiteX1" fmla="*/ 111730 w 8798104"/>
                <a:gd name="connsiteY1" fmla="*/ 169 h 953785"/>
                <a:gd name="connsiteX2" fmla="*/ 186328 w 8798104"/>
                <a:gd name="connsiteY2" fmla="*/ 74283 h 953785"/>
                <a:gd name="connsiteX3" fmla="*/ 2733963 w 8798104"/>
                <a:gd name="connsiteY3" fmla="*/ 840509 h 953785"/>
                <a:gd name="connsiteX4" fmla="*/ 7826186 w 8798104"/>
                <a:gd name="connsiteY4" fmla="*/ 77066 h 953785"/>
                <a:gd name="connsiteX5" fmla="*/ 8183366 w 8798104"/>
                <a:gd name="connsiteY5" fmla="*/ 12399 h 953785"/>
                <a:gd name="connsiteX6" fmla="*/ 8798104 w 8798104"/>
                <a:gd name="connsiteY6" fmla="*/ 13331 h 953785"/>
                <a:gd name="connsiteX7" fmla="*/ 8630911 w 8798104"/>
                <a:gd name="connsiteY7" fmla="*/ 42812 h 953785"/>
                <a:gd name="connsiteX8" fmla="*/ 2733963 w 8798104"/>
                <a:gd name="connsiteY8" fmla="*/ 951345 h 953785"/>
                <a:gd name="connsiteX9" fmla="*/ 0 w 8798104"/>
                <a:gd name="connsiteY9" fmla="*/ 0 h 95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98104" h="953785">
                  <a:moveTo>
                    <a:pt x="0" y="0"/>
                  </a:moveTo>
                  <a:lnTo>
                    <a:pt x="111730" y="169"/>
                  </a:lnTo>
                  <a:lnTo>
                    <a:pt x="186328" y="74283"/>
                  </a:lnTo>
                  <a:cubicBezTo>
                    <a:pt x="632606" y="501325"/>
                    <a:pt x="1199764" y="876878"/>
                    <a:pt x="2733963" y="840509"/>
                  </a:cubicBezTo>
                  <a:cubicBezTo>
                    <a:pt x="3829819" y="814532"/>
                    <a:pt x="5981604" y="412726"/>
                    <a:pt x="7826186" y="77066"/>
                  </a:cubicBezTo>
                  <a:lnTo>
                    <a:pt x="8183366" y="12399"/>
                  </a:lnTo>
                  <a:lnTo>
                    <a:pt x="8798104" y="13331"/>
                  </a:lnTo>
                  <a:lnTo>
                    <a:pt x="8630911" y="42812"/>
                  </a:lnTo>
                  <a:cubicBezTo>
                    <a:pt x="6650898" y="394564"/>
                    <a:pt x="3994198" y="921471"/>
                    <a:pt x="2733963" y="951345"/>
                  </a:cubicBezTo>
                  <a:cubicBezTo>
                    <a:pt x="980593" y="992909"/>
                    <a:pt x="490296" y="49645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4B89123B-8857-C8E6-B437-A7F7197F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17" b="96479" l="3497" r="97203">
                        <a14:foregroundMark x1="6294" y1="36620" x2="6294" y2="36620"/>
                        <a14:foregroundMark x1="41259" y1="97887" x2="9790" y2="73239"/>
                        <a14:foregroundMark x1="9790" y1="73239" x2="4196" y2="35211"/>
                        <a14:foregroundMark x1="4196" y1="35211" x2="33566" y2="7042"/>
                        <a14:foregroundMark x1="33566" y1="7042" x2="75524" y2="7746"/>
                        <a14:foregroundMark x1="75524" y1="7746" x2="95105" y2="42254"/>
                        <a14:foregroundMark x1="95105" y1="42254" x2="83916" y2="77465"/>
                        <a14:foregroundMark x1="83916" y1="77465" x2="53846" y2="95775"/>
                        <a14:foregroundMark x1="53846" y1="95775" x2="21678" y2="56338"/>
                        <a14:foregroundMark x1="21678" y1="56338" x2="38462" y2="23239"/>
                        <a14:foregroundMark x1="38462" y1="23239" x2="67832" y2="47887"/>
                        <a14:foregroundMark x1="67832" y1="47887" x2="74126" y2="86620"/>
                        <a14:foregroundMark x1="74126" y1="86620" x2="38462" y2="74648"/>
                        <a14:foregroundMark x1="38462" y1="74648" x2="73427" y2="81690"/>
                        <a14:foregroundMark x1="73427" y1="81690" x2="37762" y2="85915"/>
                        <a14:foregroundMark x1="37762" y1="85915" x2="64336" y2="57746"/>
                        <a14:foregroundMark x1="64336" y1="57746" x2="33566" y2="37324"/>
                        <a14:foregroundMark x1="33566" y1="37324" x2="24476" y2="76761"/>
                        <a14:foregroundMark x1="24476" y1="76761" x2="20979" y2="35211"/>
                        <a14:foregroundMark x1="20979" y1="35211" x2="55245" y2="47887"/>
                        <a14:foregroundMark x1="55245" y1="47887" x2="58042" y2="6338"/>
                        <a14:foregroundMark x1="58042" y1="6338" x2="86713" y2="35915"/>
                        <a14:foregroundMark x1="86713" y1="35915" x2="86713" y2="73239"/>
                        <a14:foregroundMark x1="86713" y1="73239" x2="39860" y2="58451"/>
                        <a14:foregroundMark x1="3497" y1="36620" x2="6294" y2="65493"/>
                        <a14:foregroundMark x1="90909" y1="71127" x2="91608" y2="29577"/>
                        <a14:foregroundMark x1="91608" y1="29577" x2="90909" y2="28873"/>
                        <a14:foregroundMark x1="90909" y1="32394" x2="95804" y2="61972"/>
                        <a14:foregroundMark x1="94406" y1="60563" x2="78322" y2="20423"/>
                        <a14:foregroundMark x1="78322" y1="20423" x2="44755" y2="2817"/>
                        <a14:foregroundMark x1="44755" y1="2817" x2="58741" y2="2817"/>
                        <a14:foregroundMark x1="95804" y1="40845" x2="96503" y2="56338"/>
                        <a14:foregroundMark x1="69930" y1="85211" x2="69930" y2="85211"/>
                        <a14:foregroundMark x1="68531" y1="91549" x2="30070" y2="92958"/>
                        <a14:foregroundMark x1="30070" y1="92958" x2="67832" y2="92958"/>
                        <a14:foregroundMark x1="67832" y1="92958" x2="67832" y2="92958"/>
                        <a14:foregroundMark x1="61538" y1="96479" x2="38462" y2="94366"/>
                        <a14:foregroundMark x1="57343" y1="44366" x2="65035" y2="35915"/>
                        <a14:foregroundMark x1="97203" y1="45070" x2="97203" y2="556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6959" y="1965336"/>
            <a:ext cx="978083" cy="97124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82DC1C3-7DEB-735C-440F-69CC17AEAE0A}"/>
              </a:ext>
            </a:extLst>
          </p:cNvPr>
          <p:cNvSpPr txBox="1"/>
          <p:nvPr/>
        </p:nvSpPr>
        <p:spPr>
          <a:xfrm>
            <a:off x="3045691" y="524432"/>
            <a:ext cx="6100618" cy="1311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effectLst>
                  <a:glow rad="1397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Maestría en Inteligencia Artificial Aplicada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06C3890-1220-424C-82F3-15559E1F495F}"/>
              </a:ext>
            </a:extLst>
          </p:cNvPr>
          <p:cNvSpPr txBox="1">
            <a:spLocks/>
          </p:cNvSpPr>
          <p:nvPr/>
        </p:nvSpPr>
        <p:spPr>
          <a:xfrm>
            <a:off x="1524000" y="3371118"/>
            <a:ext cx="9144000" cy="8278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>
                <a:solidFill>
                  <a:srgbClr val="0658A6"/>
                </a:solidFill>
              </a:rPr>
              <a:t>Ciencia y Analítica de Datos</a:t>
            </a:r>
          </a:p>
          <a:p>
            <a:r>
              <a:rPr lang="es-MX" sz="2400" dirty="0" err="1">
                <a:solidFill>
                  <a:srgbClr val="0658A6"/>
                </a:solidFill>
              </a:rPr>
              <a:t>Dr</a:t>
            </a:r>
            <a:r>
              <a:rPr lang="es-MX" sz="2400" dirty="0">
                <a:solidFill>
                  <a:srgbClr val="0658A6"/>
                </a:solidFill>
              </a:rPr>
              <a:t> Gilberto Ochoa</a:t>
            </a:r>
          </a:p>
          <a:p>
            <a:endParaRPr lang="es-MX" sz="2400" b="1" dirty="0">
              <a:solidFill>
                <a:srgbClr val="0658A6"/>
              </a:solidFill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D87CA453-1D1C-65DC-4CCA-7E4FD4027C8D}"/>
              </a:ext>
            </a:extLst>
          </p:cNvPr>
          <p:cNvSpPr txBox="1">
            <a:spLocks/>
          </p:cNvSpPr>
          <p:nvPr/>
        </p:nvSpPr>
        <p:spPr>
          <a:xfrm>
            <a:off x="4775200" y="4551382"/>
            <a:ext cx="7416800" cy="662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Proyecto Final: Métodos de Segmentación </a:t>
            </a:r>
            <a:r>
              <a:rPr lang="es-MX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Superpixeles</a:t>
            </a:r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D0FBD79-6BB5-564F-8F80-A33C6715B1FA}"/>
              </a:ext>
            </a:extLst>
          </p:cNvPr>
          <p:cNvSpPr txBox="1">
            <a:spLocks/>
          </p:cNvSpPr>
          <p:nvPr/>
        </p:nvSpPr>
        <p:spPr>
          <a:xfrm>
            <a:off x="7348330" y="5085536"/>
            <a:ext cx="5267740" cy="1377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Alberto Nieves Cisneros            	A01793829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Aurelio Antonio Lozano Rábago      	A01081266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Héctor Manuel González Villareal   	A00178679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Jessica Lechuga Ramos              	A01793512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Luis Alfredo Negron Naldos         	A01793865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0762886-4401-2698-87D5-21E8E7932946}"/>
              </a:ext>
            </a:extLst>
          </p:cNvPr>
          <p:cNvSpPr/>
          <p:nvPr/>
        </p:nvSpPr>
        <p:spPr>
          <a:xfrm>
            <a:off x="9236" y="5772677"/>
            <a:ext cx="7416800" cy="1089941"/>
          </a:xfrm>
          <a:custGeom>
            <a:avLst/>
            <a:gdLst>
              <a:gd name="connsiteX0" fmla="*/ 0 w 7416800"/>
              <a:gd name="connsiteY0" fmla="*/ 1089941 h 1089941"/>
              <a:gd name="connsiteX1" fmla="*/ 1357746 w 7416800"/>
              <a:gd name="connsiteY1" fmla="*/ 50 h 1089941"/>
              <a:gd name="connsiteX2" fmla="*/ 7416800 w 7416800"/>
              <a:gd name="connsiteY2" fmla="*/ 1043759 h 108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6800" h="1089941">
                <a:moveTo>
                  <a:pt x="0" y="1089941"/>
                </a:moveTo>
                <a:cubicBezTo>
                  <a:pt x="60806" y="548844"/>
                  <a:pt x="121613" y="7747"/>
                  <a:pt x="1357746" y="50"/>
                </a:cubicBezTo>
                <a:cubicBezTo>
                  <a:pt x="2593879" y="-7647"/>
                  <a:pt x="6393103" y="862111"/>
                  <a:pt x="7416800" y="1043759"/>
                </a:cubicBezTo>
              </a:path>
            </a:pathLst>
          </a:custGeom>
          <a:blipFill dpi="0" rotWithShape="1">
            <a:blip r:embed="rId2">
              <a:alphaModFix amt="50000"/>
            </a:blip>
            <a:srcRect/>
            <a:tile tx="0" ty="-27178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094BE861-5CBC-9B62-8440-1079C224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09FD-DF6A-48E1-AB0E-C1FC18D4B9E7}" type="datetime1">
              <a:rPr lang="es-MX" smtClean="0"/>
              <a:t>21/02/2023</a:t>
            </a:fld>
            <a:endParaRPr lang="es-MX"/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470046EA-6266-ED79-AE98-5EDD5D90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>
                <a:solidFill>
                  <a:srgbClr val="0658A6"/>
                </a:solidFill>
              </a:rPr>
              <a:t>Instituto Tecnológico y de Estudios Superiores de Monterrey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2E0BDEB9-69C5-D2F7-B144-27CB8E5D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452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254EE-602D-6C29-1592-86A2A214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65C9-BCFA-49DB-BFF1-34FB3EA57A6A}" type="datetime1">
              <a:rPr lang="es-MX" smtClean="0"/>
              <a:t>21/02/2023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BA25E-08EF-2FB0-D92D-A43A4DA9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5C0C1-CDF5-93A6-B11C-9297EC6B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2</a:t>
            </a:fld>
            <a:endParaRPr lang="es-MX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040760-19CA-2D96-5622-4D5E3AFBB570}"/>
              </a:ext>
            </a:extLst>
          </p:cNvPr>
          <p:cNvGrpSpPr/>
          <p:nvPr/>
        </p:nvGrpSpPr>
        <p:grpSpPr>
          <a:xfrm>
            <a:off x="7856725" y="0"/>
            <a:ext cx="4337674" cy="6356350"/>
            <a:chOff x="7844071" y="-558043"/>
            <a:chExt cx="4337674" cy="63563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5C8154-78D0-2578-ABF9-7875BD154119}"/>
                </a:ext>
              </a:extLst>
            </p:cNvPr>
            <p:cNvSpPr/>
            <p:nvPr/>
          </p:nvSpPr>
          <p:spPr>
            <a:xfrm>
              <a:off x="7850907" y="-537825"/>
              <a:ext cx="1444752" cy="1581912"/>
            </a:xfrm>
            <a:prstGeom prst="rect">
              <a:avLst/>
            </a:prstGeom>
            <a:solidFill>
              <a:srgbClr val="0262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8792C6-890C-E85D-2E9F-8A75CAB7B157}"/>
                </a:ext>
              </a:extLst>
            </p:cNvPr>
            <p:cNvSpPr/>
            <p:nvPr/>
          </p:nvSpPr>
          <p:spPr>
            <a:xfrm>
              <a:off x="9299078" y="-558043"/>
              <a:ext cx="1444752" cy="1604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BC0DE0-F9F8-7171-FC60-D851A382052A}"/>
                </a:ext>
              </a:extLst>
            </p:cNvPr>
            <p:cNvSpPr/>
            <p:nvPr/>
          </p:nvSpPr>
          <p:spPr>
            <a:xfrm>
              <a:off x="10734594" y="-558043"/>
              <a:ext cx="1444752" cy="1611363"/>
            </a:xfrm>
            <a:prstGeom prst="rect">
              <a:avLst/>
            </a:prstGeom>
            <a:solidFill>
              <a:srgbClr val="009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A057BDF-D507-2241-A8C1-143104EF4514}"/>
                </a:ext>
              </a:extLst>
            </p:cNvPr>
            <p:cNvSpPr/>
            <p:nvPr/>
          </p:nvSpPr>
          <p:spPr>
            <a:xfrm>
              <a:off x="7856725" y="1048327"/>
              <a:ext cx="1444752" cy="1581912"/>
            </a:xfrm>
            <a:prstGeom prst="rect">
              <a:avLst/>
            </a:prstGeom>
            <a:solidFill>
              <a:srgbClr val="3137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5E9C6B3-0C8C-9FE2-211E-383C4DA36B6A}"/>
                </a:ext>
              </a:extLst>
            </p:cNvPr>
            <p:cNvSpPr/>
            <p:nvPr/>
          </p:nvSpPr>
          <p:spPr>
            <a:xfrm>
              <a:off x="9295659" y="1048327"/>
              <a:ext cx="1444752" cy="1581912"/>
            </a:xfrm>
            <a:prstGeom prst="rect">
              <a:avLst/>
            </a:prstGeom>
            <a:solidFill>
              <a:srgbClr val="888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5B96153-AEA1-E39B-EDBF-62C622C8F639}"/>
                </a:ext>
              </a:extLst>
            </p:cNvPr>
            <p:cNvSpPr/>
            <p:nvPr/>
          </p:nvSpPr>
          <p:spPr>
            <a:xfrm>
              <a:off x="10731175" y="1048327"/>
              <a:ext cx="1444752" cy="1581912"/>
            </a:xfrm>
            <a:prstGeom prst="rect">
              <a:avLst/>
            </a:prstGeom>
            <a:solidFill>
              <a:srgbClr val="637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2AF211C-2E40-6A9F-1187-7AB79BC04BD4}"/>
                </a:ext>
              </a:extLst>
            </p:cNvPr>
            <p:cNvSpPr/>
            <p:nvPr/>
          </p:nvSpPr>
          <p:spPr>
            <a:xfrm>
              <a:off x="7847490" y="2632359"/>
              <a:ext cx="1444752" cy="1581912"/>
            </a:xfrm>
            <a:prstGeom prst="rect">
              <a:avLst/>
            </a:prstGeom>
            <a:solidFill>
              <a:srgbClr val="0B55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066DF3A-0C74-0AA2-2FD3-6718397149F8}"/>
                </a:ext>
              </a:extLst>
            </p:cNvPr>
            <p:cNvSpPr/>
            <p:nvPr/>
          </p:nvSpPr>
          <p:spPr>
            <a:xfrm>
              <a:off x="9286424" y="2632359"/>
              <a:ext cx="1444752" cy="1581912"/>
            </a:xfrm>
            <a:prstGeom prst="rect">
              <a:avLst/>
            </a:prstGeom>
            <a:solidFill>
              <a:srgbClr val="045A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2C0F10-20D0-F295-1DCA-3C73947B7A2D}"/>
                </a:ext>
              </a:extLst>
            </p:cNvPr>
            <p:cNvSpPr/>
            <p:nvPr/>
          </p:nvSpPr>
          <p:spPr>
            <a:xfrm>
              <a:off x="10731176" y="2632359"/>
              <a:ext cx="1444752" cy="1581912"/>
            </a:xfrm>
            <a:prstGeom prst="rect">
              <a:avLst/>
            </a:prstGeom>
            <a:solidFill>
              <a:srgbClr val="012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7251B5-509A-4431-4BF9-3B6AD8CE9299}"/>
                </a:ext>
              </a:extLst>
            </p:cNvPr>
            <p:cNvSpPr/>
            <p:nvPr/>
          </p:nvSpPr>
          <p:spPr>
            <a:xfrm>
              <a:off x="7844071" y="4216395"/>
              <a:ext cx="1444752" cy="1581912"/>
            </a:xfrm>
            <a:prstGeom prst="rect">
              <a:avLst/>
            </a:prstGeom>
            <a:solidFill>
              <a:srgbClr val="6A712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6C04A7E-7D35-B64F-D085-C19081281924}"/>
                </a:ext>
              </a:extLst>
            </p:cNvPr>
            <p:cNvSpPr/>
            <p:nvPr/>
          </p:nvSpPr>
          <p:spPr>
            <a:xfrm>
              <a:off x="9292241" y="4216395"/>
              <a:ext cx="1444752" cy="1581912"/>
            </a:xfrm>
            <a:prstGeom prst="rect">
              <a:avLst/>
            </a:prstGeom>
            <a:solidFill>
              <a:srgbClr val="07C0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E6FB8B1-1418-21B2-4A2E-0F5C4D1DA754}"/>
                </a:ext>
              </a:extLst>
            </p:cNvPr>
            <p:cNvSpPr/>
            <p:nvPr/>
          </p:nvSpPr>
          <p:spPr>
            <a:xfrm>
              <a:off x="10736993" y="4216395"/>
              <a:ext cx="1444752" cy="1581912"/>
            </a:xfrm>
            <a:prstGeom prst="rect">
              <a:avLst/>
            </a:prstGeom>
            <a:solidFill>
              <a:srgbClr val="79C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78A1674-E909-5AE2-F34D-7FCF066B0592}"/>
              </a:ext>
            </a:extLst>
          </p:cNvPr>
          <p:cNvSpPr/>
          <p:nvPr/>
        </p:nvSpPr>
        <p:spPr>
          <a:xfrm>
            <a:off x="0" y="0"/>
            <a:ext cx="5227608" cy="6356350"/>
          </a:xfrm>
          <a:prstGeom prst="rect">
            <a:avLst/>
          </a:prstGeom>
          <a:solidFill>
            <a:srgbClr val="065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AAD8C08-3988-00A6-27E5-59AA55D0E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17" b="96479" l="3497" r="97203">
                        <a14:foregroundMark x1="6294" y1="36620" x2="6294" y2="36620"/>
                        <a14:foregroundMark x1="41259" y1="97887" x2="9790" y2="73239"/>
                        <a14:foregroundMark x1="9790" y1="73239" x2="4196" y2="35211"/>
                        <a14:foregroundMark x1="4196" y1="35211" x2="33566" y2="7042"/>
                        <a14:foregroundMark x1="33566" y1="7042" x2="75524" y2="7746"/>
                        <a14:foregroundMark x1="75524" y1="7746" x2="95105" y2="42254"/>
                        <a14:foregroundMark x1="95105" y1="42254" x2="83916" y2="77465"/>
                        <a14:foregroundMark x1="83916" y1="77465" x2="53846" y2="95775"/>
                        <a14:foregroundMark x1="53846" y1="95775" x2="21678" y2="56338"/>
                        <a14:foregroundMark x1="21678" y1="56338" x2="38462" y2="23239"/>
                        <a14:foregroundMark x1="38462" y1="23239" x2="67832" y2="47887"/>
                        <a14:foregroundMark x1="67832" y1="47887" x2="74126" y2="86620"/>
                        <a14:foregroundMark x1="74126" y1="86620" x2="38462" y2="74648"/>
                        <a14:foregroundMark x1="38462" y1="74648" x2="73427" y2="81690"/>
                        <a14:foregroundMark x1="73427" y1="81690" x2="37762" y2="85915"/>
                        <a14:foregroundMark x1="37762" y1="85915" x2="64336" y2="57746"/>
                        <a14:foregroundMark x1="64336" y1="57746" x2="33566" y2="37324"/>
                        <a14:foregroundMark x1="33566" y1="37324" x2="24476" y2="76761"/>
                        <a14:foregroundMark x1="24476" y1="76761" x2="20979" y2="35211"/>
                        <a14:foregroundMark x1="20979" y1="35211" x2="55245" y2="47887"/>
                        <a14:foregroundMark x1="55245" y1="47887" x2="58042" y2="6338"/>
                        <a14:foregroundMark x1="58042" y1="6338" x2="86713" y2="35915"/>
                        <a14:foregroundMark x1="86713" y1="35915" x2="86713" y2="73239"/>
                        <a14:foregroundMark x1="86713" y1="73239" x2="39860" y2="58451"/>
                        <a14:foregroundMark x1="3497" y1="36620" x2="6294" y2="65493"/>
                        <a14:foregroundMark x1="90909" y1="71127" x2="91608" y2="29577"/>
                        <a14:foregroundMark x1="91608" y1="29577" x2="90909" y2="28873"/>
                        <a14:foregroundMark x1="90909" y1="32394" x2="95804" y2="61972"/>
                        <a14:foregroundMark x1="94406" y1="60563" x2="78322" y2="20423"/>
                        <a14:foregroundMark x1="78322" y1="20423" x2="44755" y2="2817"/>
                        <a14:foregroundMark x1="44755" y1="2817" x2="58741" y2="2817"/>
                        <a14:foregroundMark x1="95804" y1="40845" x2="96503" y2="56338"/>
                        <a14:foregroundMark x1="69930" y1="85211" x2="69930" y2="85211"/>
                        <a14:foregroundMark x1="68531" y1="91549" x2="30070" y2="92958"/>
                        <a14:foregroundMark x1="30070" y1="92958" x2="67832" y2="92958"/>
                        <a14:foregroundMark x1="67832" y1="92958" x2="67832" y2="92958"/>
                        <a14:foregroundMark x1="61538" y1="96479" x2="38462" y2="94366"/>
                        <a14:foregroundMark x1="57343" y1="44366" x2="65035" y2="35915"/>
                        <a14:foregroundMark x1="97203" y1="45070" x2="97203" y2="556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1587" y="6045898"/>
            <a:ext cx="669091" cy="664412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90D4D921-5DFD-CCA6-B7C5-95C94C32B126}"/>
              </a:ext>
            </a:extLst>
          </p:cNvPr>
          <p:cNvSpPr/>
          <p:nvPr/>
        </p:nvSpPr>
        <p:spPr>
          <a:xfrm>
            <a:off x="3446476" y="0"/>
            <a:ext cx="5865178" cy="6356350"/>
          </a:xfrm>
          <a:prstGeom prst="parallelogram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E0AFD9-CD64-BDDC-A1E5-62E496610A95}"/>
              </a:ext>
            </a:extLst>
          </p:cNvPr>
          <p:cNvCxnSpPr>
            <a:cxnSpLocks/>
          </p:cNvCxnSpPr>
          <p:nvPr/>
        </p:nvCxnSpPr>
        <p:spPr>
          <a:xfrm>
            <a:off x="5227608" y="20218"/>
            <a:ext cx="0" cy="63361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5030CD-3A86-3AE9-19F6-C0AED3A9D721}"/>
              </a:ext>
            </a:extLst>
          </p:cNvPr>
          <p:cNvCxnSpPr>
            <a:cxnSpLocks/>
          </p:cNvCxnSpPr>
          <p:nvPr/>
        </p:nvCxnSpPr>
        <p:spPr>
          <a:xfrm>
            <a:off x="7310408" y="0"/>
            <a:ext cx="0" cy="63361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CD856E-DC34-7B40-6553-94186E315552}"/>
              </a:ext>
            </a:extLst>
          </p:cNvPr>
          <p:cNvCxnSpPr>
            <a:cxnSpLocks/>
          </p:cNvCxnSpPr>
          <p:nvPr/>
        </p:nvCxnSpPr>
        <p:spPr>
          <a:xfrm flipH="1">
            <a:off x="4544291" y="1602130"/>
            <a:ext cx="43480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182FC9-AE46-25E1-B2F6-FD3E4A1990B8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4179623" y="3178175"/>
            <a:ext cx="4397078" cy="101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84EC46B-6275-3F91-2CDE-F8E3EF38F5A1}"/>
              </a:ext>
            </a:extLst>
          </p:cNvPr>
          <p:cNvCxnSpPr>
            <a:cxnSpLocks/>
          </p:cNvCxnSpPr>
          <p:nvPr/>
        </p:nvCxnSpPr>
        <p:spPr>
          <a:xfrm flipH="1">
            <a:off x="3921991" y="4769432"/>
            <a:ext cx="43480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34C309E-ACFE-82CE-4CFE-56C42F539185}"/>
              </a:ext>
            </a:extLst>
          </p:cNvPr>
          <p:cNvSpPr txBox="1"/>
          <p:nvPr/>
        </p:nvSpPr>
        <p:spPr>
          <a:xfrm>
            <a:off x="22352" y="2312499"/>
            <a:ext cx="4016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is </a:t>
            </a:r>
            <a:r>
              <a:rPr lang="en-US" sz="2800" dirty="0" err="1">
                <a:solidFill>
                  <a:schemeClr val="bg1"/>
                </a:solidFill>
              </a:rPr>
              <a:t>Superpixel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grouping pixels into primitive regions that are more perceptually meaningful than individual pixels</a:t>
            </a:r>
            <a:endParaRPr lang="es-MX" dirty="0">
              <a:solidFill>
                <a:schemeClr val="bg1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566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60DAD67-80AD-E164-3A13-E45BBF359BDD}"/>
              </a:ext>
            </a:extLst>
          </p:cNvPr>
          <p:cNvGrpSpPr/>
          <p:nvPr/>
        </p:nvGrpSpPr>
        <p:grpSpPr>
          <a:xfrm>
            <a:off x="0" y="9239"/>
            <a:ext cx="12192000" cy="1312712"/>
            <a:chOff x="0" y="9239"/>
            <a:chExt cx="12192000" cy="1312712"/>
          </a:xfr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61BC66-C31C-D4F4-4766-A457723212F5}"/>
                </a:ext>
              </a:extLst>
            </p:cNvPr>
            <p:cNvSpPr/>
            <p:nvPr/>
          </p:nvSpPr>
          <p:spPr>
            <a:xfrm>
              <a:off x="93805" y="368166"/>
              <a:ext cx="8071636" cy="853322"/>
            </a:xfrm>
            <a:custGeom>
              <a:avLst/>
              <a:gdLst>
                <a:gd name="connsiteX0" fmla="*/ 0 w 8071636"/>
                <a:gd name="connsiteY0" fmla="*/ 0 h 842780"/>
                <a:gd name="connsiteX1" fmla="*/ 8071636 w 8071636"/>
                <a:gd name="connsiteY1" fmla="*/ 12230 h 842780"/>
                <a:gd name="connsiteX2" fmla="*/ 7714456 w 8071636"/>
                <a:gd name="connsiteY2" fmla="*/ 76897 h 842780"/>
                <a:gd name="connsiteX3" fmla="*/ 2622233 w 8071636"/>
                <a:gd name="connsiteY3" fmla="*/ 840340 h 842780"/>
                <a:gd name="connsiteX4" fmla="*/ 74598 w 8071636"/>
                <a:gd name="connsiteY4" fmla="*/ 74114 h 842780"/>
                <a:gd name="connsiteX5" fmla="*/ 0 w 8071636"/>
                <a:gd name="connsiteY5" fmla="*/ 0 h 84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71636" h="842780">
                  <a:moveTo>
                    <a:pt x="0" y="0"/>
                  </a:moveTo>
                  <a:lnTo>
                    <a:pt x="8071636" y="12230"/>
                  </a:lnTo>
                  <a:lnTo>
                    <a:pt x="7714456" y="76897"/>
                  </a:lnTo>
                  <a:cubicBezTo>
                    <a:pt x="5869874" y="412557"/>
                    <a:pt x="3718089" y="814363"/>
                    <a:pt x="2622233" y="840340"/>
                  </a:cubicBezTo>
                  <a:cubicBezTo>
                    <a:pt x="1088034" y="876709"/>
                    <a:pt x="520876" y="501156"/>
                    <a:pt x="74598" y="7411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7508CDB-242A-471B-D3ED-40B15ED17E5A}"/>
                </a:ext>
              </a:extLst>
            </p:cNvPr>
            <p:cNvSpPr/>
            <p:nvPr/>
          </p:nvSpPr>
          <p:spPr>
            <a:xfrm>
              <a:off x="0" y="9239"/>
              <a:ext cx="12192000" cy="378691"/>
            </a:xfrm>
            <a:custGeom>
              <a:avLst/>
              <a:gdLst>
                <a:gd name="connsiteX0" fmla="*/ 0 w 12192000"/>
                <a:gd name="connsiteY0" fmla="*/ 0 h 2484582"/>
                <a:gd name="connsiteX1" fmla="*/ 12192000 w 12192000"/>
                <a:gd name="connsiteY1" fmla="*/ 0 h 2484582"/>
                <a:gd name="connsiteX2" fmla="*/ 12192000 w 12192000"/>
                <a:gd name="connsiteY2" fmla="*/ 2484582 h 2484582"/>
                <a:gd name="connsiteX3" fmla="*/ 12182763 w 12192000"/>
                <a:gd name="connsiteY3" fmla="*/ 2484582 h 2484582"/>
                <a:gd name="connsiteX4" fmla="*/ 12161883 w 12192000"/>
                <a:gd name="connsiteY4" fmla="*/ 2405928 h 2484582"/>
                <a:gd name="connsiteX5" fmla="*/ 10510982 w 12192000"/>
                <a:gd name="connsiteY5" fmla="*/ 2216731 h 2484582"/>
                <a:gd name="connsiteX6" fmla="*/ 8875929 w 12192000"/>
                <a:gd name="connsiteY6" fmla="*/ 2464092 h 2484582"/>
                <a:gd name="connsiteX7" fmla="*/ 8788868 w 12192000"/>
                <a:gd name="connsiteY7" fmla="*/ 2479444 h 2484582"/>
                <a:gd name="connsiteX8" fmla="*/ 0 w 12192000"/>
                <a:gd name="connsiteY8" fmla="*/ 2466127 h 2484582"/>
                <a:gd name="connsiteX9" fmla="*/ 0 w 12192000"/>
                <a:gd name="connsiteY9" fmla="*/ 0 h 248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2484582">
                  <a:moveTo>
                    <a:pt x="0" y="0"/>
                  </a:moveTo>
                  <a:lnTo>
                    <a:pt x="12192000" y="0"/>
                  </a:lnTo>
                  <a:lnTo>
                    <a:pt x="12192000" y="2484582"/>
                  </a:lnTo>
                  <a:lnTo>
                    <a:pt x="12182763" y="2484582"/>
                  </a:lnTo>
                  <a:lnTo>
                    <a:pt x="12161883" y="2405928"/>
                  </a:lnTo>
                  <a:cubicBezTo>
                    <a:pt x="12099228" y="2225739"/>
                    <a:pt x="11890280" y="2080687"/>
                    <a:pt x="10510982" y="2216731"/>
                  </a:cubicBezTo>
                  <a:cubicBezTo>
                    <a:pt x="10116897" y="2255601"/>
                    <a:pt x="9542800" y="2347483"/>
                    <a:pt x="8875929" y="2464092"/>
                  </a:cubicBezTo>
                  <a:lnTo>
                    <a:pt x="8788868" y="2479444"/>
                  </a:lnTo>
                  <a:lnTo>
                    <a:pt x="0" y="2466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BB454B5-2CAD-FEA2-F5B7-A807AD486254}"/>
                </a:ext>
              </a:extLst>
            </p:cNvPr>
            <p:cNvSpPr/>
            <p:nvPr/>
          </p:nvSpPr>
          <p:spPr>
            <a:xfrm>
              <a:off x="0" y="368166"/>
              <a:ext cx="8798104" cy="953785"/>
            </a:xfrm>
            <a:custGeom>
              <a:avLst/>
              <a:gdLst>
                <a:gd name="connsiteX0" fmla="*/ 0 w 8798104"/>
                <a:gd name="connsiteY0" fmla="*/ 0 h 953785"/>
                <a:gd name="connsiteX1" fmla="*/ 111730 w 8798104"/>
                <a:gd name="connsiteY1" fmla="*/ 169 h 953785"/>
                <a:gd name="connsiteX2" fmla="*/ 186328 w 8798104"/>
                <a:gd name="connsiteY2" fmla="*/ 74283 h 953785"/>
                <a:gd name="connsiteX3" fmla="*/ 2733963 w 8798104"/>
                <a:gd name="connsiteY3" fmla="*/ 840509 h 953785"/>
                <a:gd name="connsiteX4" fmla="*/ 7826186 w 8798104"/>
                <a:gd name="connsiteY4" fmla="*/ 77066 h 953785"/>
                <a:gd name="connsiteX5" fmla="*/ 8183366 w 8798104"/>
                <a:gd name="connsiteY5" fmla="*/ 12399 h 953785"/>
                <a:gd name="connsiteX6" fmla="*/ 8798104 w 8798104"/>
                <a:gd name="connsiteY6" fmla="*/ 13331 h 953785"/>
                <a:gd name="connsiteX7" fmla="*/ 8630911 w 8798104"/>
                <a:gd name="connsiteY7" fmla="*/ 42812 h 953785"/>
                <a:gd name="connsiteX8" fmla="*/ 2733963 w 8798104"/>
                <a:gd name="connsiteY8" fmla="*/ 951345 h 953785"/>
                <a:gd name="connsiteX9" fmla="*/ 0 w 8798104"/>
                <a:gd name="connsiteY9" fmla="*/ 0 h 95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98104" h="953785">
                  <a:moveTo>
                    <a:pt x="0" y="0"/>
                  </a:moveTo>
                  <a:lnTo>
                    <a:pt x="111730" y="169"/>
                  </a:lnTo>
                  <a:lnTo>
                    <a:pt x="186328" y="74283"/>
                  </a:lnTo>
                  <a:cubicBezTo>
                    <a:pt x="632606" y="501325"/>
                    <a:pt x="1199764" y="876878"/>
                    <a:pt x="2733963" y="840509"/>
                  </a:cubicBezTo>
                  <a:cubicBezTo>
                    <a:pt x="3829819" y="814532"/>
                    <a:pt x="5981604" y="412726"/>
                    <a:pt x="7826186" y="77066"/>
                  </a:cubicBezTo>
                  <a:lnTo>
                    <a:pt x="8183366" y="12399"/>
                  </a:lnTo>
                  <a:lnTo>
                    <a:pt x="8798104" y="13331"/>
                  </a:lnTo>
                  <a:lnTo>
                    <a:pt x="8630911" y="42812"/>
                  </a:lnTo>
                  <a:cubicBezTo>
                    <a:pt x="6650898" y="394564"/>
                    <a:pt x="3994198" y="921471"/>
                    <a:pt x="2733963" y="951345"/>
                  </a:cubicBezTo>
                  <a:cubicBezTo>
                    <a:pt x="980593" y="992909"/>
                    <a:pt x="490296" y="49645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4B89123B-8857-C8E6-B437-A7F7197F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17" b="96479" l="3497" r="97203">
                        <a14:foregroundMark x1="6294" y1="36620" x2="6294" y2="36620"/>
                        <a14:foregroundMark x1="41259" y1="97887" x2="9790" y2="73239"/>
                        <a14:foregroundMark x1="9790" y1="73239" x2="4196" y2="35211"/>
                        <a14:foregroundMark x1="4196" y1="35211" x2="33566" y2="7042"/>
                        <a14:foregroundMark x1="33566" y1="7042" x2="75524" y2="7746"/>
                        <a14:foregroundMark x1="75524" y1="7746" x2="95105" y2="42254"/>
                        <a14:foregroundMark x1="95105" y1="42254" x2="83916" y2="77465"/>
                        <a14:foregroundMark x1="83916" y1="77465" x2="53846" y2="95775"/>
                        <a14:foregroundMark x1="53846" y1="95775" x2="21678" y2="56338"/>
                        <a14:foregroundMark x1="21678" y1="56338" x2="38462" y2="23239"/>
                        <a14:foregroundMark x1="38462" y1="23239" x2="67832" y2="47887"/>
                        <a14:foregroundMark x1="67832" y1="47887" x2="74126" y2="86620"/>
                        <a14:foregroundMark x1="74126" y1="86620" x2="38462" y2="74648"/>
                        <a14:foregroundMark x1="38462" y1="74648" x2="73427" y2="81690"/>
                        <a14:foregroundMark x1="73427" y1="81690" x2="37762" y2="85915"/>
                        <a14:foregroundMark x1="37762" y1="85915" x2="64336" y2="57746"/>
                        <a14:foregroundMark x1="64336" y1="57746" x2="33566" y2="37324"/>
                        <a14:foregroundMark x1="33566" y1="37324" x2="24476" y2="76761"/>
                        <a14:foregroundMark x1="24476" y1="76761" x2="20979" y2="35211"/>
                        <a14:foregroundMark x1="20979" y1="35211" x2="55245" y2="47887"/>
                        <a14:foregroundMark x1="55245" y1="47887" x2="58042" y2="6338"/>
                        <a14:foregroundMark x1="58042" y1="6338" x2="86713" y2="35915"/>
                        <a14:foregroundMark x1="86713" y1="35915" x2="86713" y2="73239"/>
                        <a14:foregroundMark x1="86713" y1="73239" x2="39860" y2="58451"/>
                        <a14:foregroundMark x1="3497" y1="36620" x2="6294" y2="65493"/>
                        <a14:foregroundMark x1="90909" y1="71127" x2="91608" y2="29577"/>
                        <a14:foregroundMark x1="91608" y1="29577" x2="90909" y2="28873"/>
                        <a14:foregroundMark x1="90909" y1="32394" x2="95804" y2="61972"/>
                        <a14:foregroundMark x1="94406" y1="60563" x2="78322" y2="20423"/>
                        <a14:foregroundMark x1="78322" y1="20423" x2="44755" y2="2817"/>
                        <a14:foregroundMark x1="44755" y1="2817" x2="58741" y2="2817"/>
                        <a14:foregroundMark x1="95804" y1="40845" x2="96503" y2="56338"/>
                        <a14:foregroundMark x1="69930" y1="85211" x2="69930" y2="85211"/>
                        <a14:foregroundMark x1="68531" y1="91549" x2="30070" y2="92958"/>
                        <a14:foregroundMark x1="30070" y1="92958" x2="67832" y2="92958"/>
                        <a14:foregroundMark x1="67832" y1="92958" x2="67832" y2="92958"/>
                        <a14:foregroundMark x1="61538" y1="96479" x2="38462" y2="94366"/>
                        <a14:foregroundMark x1="57343" y1="44366" x2="65035" y2="35915"/>
                        <a14:foregroundMark x1="97203" y1="45070" x2="97203" y2="556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1587" y="6045898"/>
            <a:ext cx="669091" cy="66441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FA3BFC8-1C27-AA27-BCDA-52ED2322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1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 err="1">
                <a:effectLst>
                  <a:glow rad="1397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Superpixeles</a:t>
            </a:r>
            <a:endParaRPr lang="es-MX" b="1" dirty="0">
              <a:effectLst>
                <a:glow rad="1397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844B23-A80F-70F4-EA03-4036F3093D36}"/>
              </a:ext>
            </a:extLst>
          </p:cNvPr>
          <p:cNvCxnSpPr>
            <a:cxnSpLocks/>
          </p:cNvCxnSpPr>
          <p:nvPr/>
        </p:nvCxnSpPr>
        <p:spPr>
          <a:xfrm>
            <a:off x="93805" y="6478233"/>
            <a:ext cx="11008790" cy="0"/>
          </a:xfrm>
          <a:prstGeom prst="line">
            <a:avLst/>
          </a:prstGeom>
          <a:ln w="28575">
            <a:solidFill>
              <a:srgbClr val="0658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8635E74-74B0-377C-6DFF-228A5271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1238"/>
            <a:ext cx="2743200" cy="365125"/>
          </a:xfrm>
        </p:spPr>
        <p:txBody>
          <a:bodyPr/>
          <a:lstStyle/>
          <a:p>
            <a:fld id="{55165EAB-6A4B-40EF-AA8F-DFD1F3E68FCA}" type="datetime1">
              <a:rPr lang="es-MX" smtClean="0"/>
              <a:t>21/02/2023</a:t>
            </a:fld>
            <a:endParaRPr lang="es-MX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69118D3-4CE4-1DCD-2A57-C079C056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1238"/>
            <a:ext cx="4114800" cy="365125"/>
          </a:xfrm>
        </p:spPr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EE12CB-81CE-BFAF-311D-FA60C272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392" y="6451238"/>
            <a:ext cx="2743200" cy="365125"/>
          </a:xfrm>
        </p:spPr>
        <p:txBody>
          <a:bodyPr/>
          <a:lstStyle/>
          <a:p>
            <a:fld id="{CC63734D-D8E1-40A4-8785-B460656629B3}" type="slidenum">
              <a:rPr lang="es-MX" smtClean="0"/>
              <a:t>3</a:t>
            </a:fld>
            <a:endParaRPr lang="es-MX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16498-43C3-BB3A-4928-683C35308479}"/>
              </a:ext>
            </a:extLst>
          </p:cNvPr>
          <p:cNvSpPr txBox="1"/>
          <p:nvPr/>
        </p:nvSpPr>
        <p:spPr>
          <a:xfrm>
            <a:off x="320183" y="1505486"/>
            <a:ext cx="115012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solidFill>
                  <a:srgbClr val="0658A6"/>
                </a:solidFill>
              </a:rPr>
              <a:t>Agruáción</a:t>
            </a:r>
            <a:r>
              <a:rPr lang="en-US" sz="2800" b="1" dirty="0">
                <a:solidFill>
                  <a:srgbClr val="0658A6"/>
                </a:solidFill>
              </a:rPr>
              <a:t> de </a:t>
            </a:r>
            <a:r>
              <a:rPr lang="en-US" sz="2800" b="1" dirty="0" err="1">
                <a:solidFill>
                  <a:srgbClr val="0658A6"/>
                </a:solidFill>
              </a:rPr>
              <a:t>pixeles</a:t>
            </a:r>
            <a:r>
              <a:rPr lang="en-US" sz="2800" b="1" dirty="0">
                <a:solidFill>
                  <a:srgbClr val="0658A6"/>
                </a:solidFill>
              </a:rPr>
              <a:t> </a:t>
            </a:r>
            <a:r>
              <a:rPr lang="en-US" sz="2800" b="1" dirty="0" err="1">
                <a:solidFill>
                  <a:srgbClr val="0658A6"/>
                </a:solidFill>
              </a:rPr>
              <a:t>conectados</a:t>
            </a:r>
            <a:r>
              <a:rPr lang="en-US" sz="2800" b="1" dirty="0">
                <a:solidFill>
                  <a:srgbClr val="0658A6"/>
                </a:solidFill>
              </a:rPr>
              <a:t> con </a:t>
            </a:r>
            <a:r>
              <a:rPr lang="en-US" sz="2800" b="1" dirty="0" err="1">
                <a:solidFill>
                  <a:srgbClr val="0658A6"/>
                </a:solidFill>
              </a:rPr>
              <a:t>caracteísticas</a:t>
            </a:r>
            <a:r>
              <a:rPr lang="en-US" sz="2800" b="1" dirty="0">
                <a:solidFill>
                  <a:srgbClr val="0658A6"/>
                </a:solidFill>
              </a:rPr>
              <a:t> </a:t>
            </a:r>
            <a:r>
              <a:rPr lang="en-US" sz="2800" b="1" dirty="0" err="1">
                <a:solidFill>
                  <a:srgbClr val="0658A6"/>
                </a:solidFill>
              </a:rPr>
              <a:t>similates</a:t>
            </a:r>
            <a:r>
              <a:rPr lang="en-US" sz="2800" b="1" dirty="0">
                <a:solidFill>
                  <a:srgbClr val="0658A6"/>
                </a:solidFill>
              </a:rPr>
              <a:t> </a:t>
            </a:r>
            <a:r>
              <a:rPr lang="en-US" sz="2800" b="1" dirty="0" err="1">
                <a:solidFill>
                  <a:srgbClr val="0658A6"/>
                </a:solidFill>
              </a:rPr>
              <a:t>en</a:t>
            </a:r>
            <a:r>
              <a:rPr lang="en-US" sz="2800" b="1" dirty="0">
                <a:solidFill>
                  <a:srgbClr val="0658A6"/>
                </a:solidFill>
              </a:rPr>
              <a:t> </a:t>
            </a:r>
            <a:r>
              <a:rPr lang="en-US" sz="2800" b="1" dirty="0" err="1">
                <a:solidFill>
                  <a:srgbClr val="0658A6"/>
                </a:solidFill>
              </a:rPr>
              <a:t>regiones</a:t>
            </a:r>
            <a:r>
              <a:rPr lang="en-US" sz="2800" b="1" dirty="0">
                <a:solidFill>
                  <a:srgbClr val="0658A6"/>
                </a:solidFill>
              </a:rPr>
              <a:t> </a:t>
            </a:r>
            <a:r>
              <a:rPr lang="en-US" sz="2800" b="1" dirty="0" err="1">
                <a:solidFill>
                  <a:srgbClr val="0658A6"/>
                </a:solidFill>
              </a:rPr>
              <a:t>perceptualmente</a:t>
            </a:r>
            <a:r>
              <a:rPr lang="en-US" sz="2800" b="1" dirty="0">
                <a:solidFill>
                  <a:srgbClr val="0658A6"/>
                </a:solidFill>
              </a:rPr>
              <a:t> </a:t>
            </a:r>
            <a:r>
              <a:rPr lang="en-US" sz="2800" b="1" dirty="0" err="1">
                <a:solidFill>
                  <a:srgbClr val="0658A6"/>
                </a:solidFill>
              </a:rPr>
              <a:t>significativas</a:t>
            </a:r>
            <a:r>
              <a:rPr lang="en-US" sz="2800" b="1" dirty="0">
                <a:solidFill>
                  <a:srgbClr val="0658A6"/>
                </a:solidFill>
              </a:rPr>
              <a:t> </a:t>
            </a:r>
            <a:endParaRPr lang="es-MX" sz="2800" b="1" dirty="0">
              <a:solidFill>
                <a:srgbClr val="0658A6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DC93B6-ABA1-E918-7585-3AC7FEFAB216}"/>
              </a:ext>
            </a:extLst>
          </p:cNvPr>
          <p:cNvSpPr/>
          <p:nvPr/>
        </p:nvSpPr>
        <p:spPr>
          <a:xfrm>
            <a:off x="9598375" y="2559189"/>
            <a:ext cx="2040040" cy="1595692"/>
          </a:xfrm>
          <a:prstGeom prst="rect">
            <a:avLst/>
          </a:prstGeom>
          <a:noFill/>
          <a:ln>
            <a:solidFill>
              <a:srgbClr val="0658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Número variable acorde a la aplicación</a:t>
            </a:r>
          </a:p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variable </a:t>
            </a:r>
            <a:r>
              <a:rPr lang="es-MX" dirty="0"/>
              <a:t>acorde a la aplicación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3316C8-4E8C-254F-A521-33630AA1456C}"/>
              </a:ext>
            </a:extLst>
          </p:cNvPr>
          <p:cNvSpPr/>
          <p:nvPr/>
        </p:nvSpPr>
        <p:spPr>
          <a:xfrm>
            <a:off x="7286844" y="2559189"/>
            <a:ext cx="2040040" cy="1587942"/>
          </a:xfrm>
          <a:prstGeom prst="rect">
            <a:avLst/>
          </a:prstGeom>
          <a:noFill/>
          <a:ln>
            <a:solidFill>
              <a:srgbClr val="0658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Evita apariencia cuadriculada</a:t>
            </a:r>
          </a:p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acorde </a:t>
            </a:r>
            <a:r>
              <a:rPr lang="es-MX" dirty="0"/>
              <a:t>a la aplicación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65209B-6858-ED46-4B19-03FB66391C51}"/>
              </a:ext>
            </a:extLst>
          </p:cNvPr>
          <p:cNvSpPr/>
          <p:nvPr/>
        </p:nvSpPr>
        <p:spPr>
          <a:xfrm>
            <a:off x="5050813" y="2553362"/>
            <a:ext cx="2040040" cy="1593770"/>
          </a:xfrm>
          <a:prstGeom prst="rect">
            <a:avLst/>
          </a:prstGeom>
          <a:noFill/>
          <a:ln>
            <a:solidFill>
              <a:srgbClr val="0658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 costo computacional y mejora post procesamiento</a:t>
            </a:r>
          </a:p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la aplicación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47A163-2692-69FA-6BB8-469543AAE5B5}"/>
              </a:ext>
            </a:extLst>
          </p:cNvPr>
          <p:cNvSpPr/>
          <p:nvPr/>
        </p:nvSpPr>
        <p:spPr>
          <a:xfrm>
            <a:off x="2827366" y="2553362"/>
            <a:ext cx="2040040" cy="1593770"/>
          </a:xfrm>
          <a:prstGeom prst="rect">
            <a:avLst/>
          </a:prstGeom>
          <a:noFill/>
          <a:ln>
            <a:solidFill>
              <a:srgbClr val="0658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Redundancia de información permite disminuir la dimensión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5E32D9-1923-817E-E510-E9220C6BCC96}"/>
              </a:ext>
            </a:extLst>
          </p:cNvPr>
          <p:cNvSpPr/>
          <p:nvPr/>
        </p:nvSpPr>
        <p:spPr>
          <a:xfrm>
            <a:off x="515835" y="2551439"/>
            <a:ext cx="2040040" cy="1595692"/>
          </a:xfrm>
          <a:prstGeom prst="rect">
            <a:avLst/>
          </a:prstGeom>
          <a:noFill/>
          <a:ln>
            <a:solidFill>
              <a:srgbClr val="0658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Agrupan pixeles conectados similares en regiones significativas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2F49F7D-0113-F3AA-79FC-278BFAFAF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120" y="4406570"/>
            <a:ext cx="6604296" cy="170653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61F9505-CEF0-F7C8-70DB-D2513A32D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91" y="4219498"/>
            <a:ext cx="4380616" cy="218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8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FCA99F-67E5-A494-1179-73E1A1430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03" y="845058"/>
            <a:ext cx="5109592" cy="54414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0DAD67-80AD-E164-3A13-E45BBF359BDD}"/>
              </a:ext>
            </a:extLst>
          </p:cNvPr>
          <p:cNvGrpSpPr/>
          <p:nvPr/>
        </p:nvGrpSpPr>
        <p:grpSpPr>
          <a:xfrm>
            <a:off x="0" y="9239"/>
            <a:ext cx="12192000" cy="1312712"/>
            <a:chOff x="0" y="9239"/>
            <a:chExt cx="12192000" cy="1312712"/>
          </a:xfr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61BC66-C31C-D4F4-4766-A457723212F5}"/>
                </a:ext>
              </a:extLst>
            </p:cNvPr>
            <p:cNvSpPr/>
            <p:nvPr/>
          </p:nvSpPr>
          <p:spPr>
            <a:xfrm>
              <a:off x="93805" y="368166"/>
              <a:ext cx="8071636" cy="853322"/>
            </a:xfrm>
            <a:custGeom>
              <a:avLst/>
              <a:gdLst>
                <a:gd name="connsiteX0" fmla="*/ 0 w 8071636"/>
                <a:gd name="connsiteY0" fmla="*/ 0 h 842780"/>
                <a:gd name="connsiteX1" fmla="*/ 8071636 w 8071636"/>
                <a:gd name="connsiteY1" fmla="*/ 12230 h 842780"/>
                <a:gd name="connsiteX2" fmla="*/ 7714456 w 8071636"/>
                <a:gd name="connsiteY2" fmla="*/ 76897 h 842780"/>
                <a:gd name="connsiteX3" fmla="*/ 2622233 w 8071636"/>
                <a:gd name="connsiteY3" fmla="*/ 840340 h 842780"/>
                <a:gd name="connsiteX4" fmla="*/ 74598 w 8071636"/>
                <a:gd name="connsiteY4" fmla="*/ 74114 h 842780"/>
                <a:gd name="connsiteX5" fmla="*/ 0 w 8071636"/>
                <a:gd name="connsiteY5" fmla="*/ 0 h 84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71636" h="842780">
                  <a:moveTo>
                    <a:pt x="0" y="0"/>
                  </a:moveTo>
                  <a:lnTo>
                    <a:pt x="8071636" y="12230"/>
                  </a:lnTo>
                  <a:lnTo>
                    <a:pt x="7714456" y="76897"/>
                  </a:lnTo>
                  <a:cubicBezTo>
                    <a:pt x="5869874" y="412557"/>
                    <a:pt x="3718089" y="814363"/>
                    <a:pt x="2622233" y="840340"/>
                  </a:cubicBezTo>
                  <a:cubicBezTo>
                    <a:pt x="1088034" y="876709"/>
                    <a:pt x="520876" y="501156"/>
                    <a:pt x="74598" y="7411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7508CDB-242A-471B-D3ED-40B15ED17E5A}"/>
                </a:ext>
              </a:extLst>
            </p:cNvPr>
            <p:cNvSpPr/>
            <p:nvPr/>
          </p:nvSpPr>
          <p:spPr>
            <a:xfrm>
              <a:off x="0" y="9239"/>
              <a:ext cx="12192000" cy="378691"/>
            </a:xfrm>
            <a:custGeom>
              <a:avLst/>
              <a:gdLst>
                <a:gd name="connsiteX0" fmla="*/ 0 w 12192000"/>
                <a:gd name="connsiteY0" fmla="*/ 0 h 2484582"/>
                <a:gd name="connsiteX1" fmla="*/ 12192000 w 12192000"/>
                <a:gd name="connsiteY1" fmla="*/ 0 h 2484582"/>
                <a:gd name="connsiteX2" fmla="*/ 12192000 w 12192000"/>
                <a:gd name="connsiteY2" fmla="*/ 2484582 h 2484582"/>
                <a:gd name="connsiteX3" fmla="*/ 12182763 w 12192000"/>
                <a:gd name="connsiteY3" fmla="*/ 2484582 h 2484582"/>
                <a:gd name="connsiteX4" fmla="*/ 12161883 w 12192000"/>
                <a:gd name="connsiteY4" fmla="*/ 2405928 h 2484582"/>
                <a:gd name="connsiteX5" fmla="*/ 10510982 w 12192000"/>
                <a:gd name="connsiteY5" fmla="*/ 2216731 h 2484582"/>
                <a:gd name="connsiteX6" fmla="*/ 8875929 w 12192000"/>
                <a:gd name="connsiteY6" fmla="*/ 2464092 h 2484582"/>
                <a:gd name="connsiteX7" fmla="*/ 8788868 w 12192000"/>
                <a:gd name="connsiteY7" fmla="*/ 2479444 h 2484582"/>
                <a:gd name="connsiteX8" fmla="*/ 0 w 12192000"/>
                <a:gd name="connsiteY8" fmla="*/ 2466127 h 2484582"/>
                <a:gd name="connsiteX9" fmla="*/ 0 w 12192000"/>
                <a:gd name="connsiteY9" fmla="*/ 0 h 248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2484582">
                  <a:moveTo>
                    <a:pt x="0" y="0"/>
                  </a:moveTo>
                  <a:lnTo>
                    <a:pt x="12192000" y="0"/>
                  </a:lnTo>
                  <a:lnTo>
                    <a:pt x="12192000" y="2484582"/>
                  </a:lnTo>
                  <a:lnTo>
                    <a:pt x="12182763" y="2484582"/>
                  </a:lnTo>
                  <a:lnTo>
                    <a:pt x="12161883" y="2405928"/>
                  </a:lnTo>
                  <a:cubicBezTo>
                    <a:pt x="12099228" y="2225739"/>
                    <a:pt x="11890280" y="2080687"/>
                    <a:pt x="10510982" y="2216731"/>
                  </a:cubicBezTo>
                  <a:cubicBezTo>
                    <a:pt x="10116897" y="2255601"/>
                    <a:pt x="9542800" y="2347483"/>
                    <a:pt x="8875929" y="2464092"/>
                  </a:cubicBezTo>
                  <a:lnTo>
                    <a:pt x="8788868" y="2479444"/>
                  </a:lnTo>
                  <a:lnTo>
                    <a:pt x="0" y="2466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BB454B5-2CAD-FEA2-F5B7-A807AD486254}"/>
                </a:ext>
              </a:extLst>
            </p:cNvPr>
            <p:cNvSpPr/>
            <p:nvPr/>
          </p:nvSpPr>
          <p:spPr>
            <a:xfrm>
              <a:off x="0" y="368166"/>
              <a:ext cx="8798104" cy="953785"/>
            </a:xfrm>
            <a:custGeom>
              <a:avLst/>
              <a:gdLst>
                <a:gd name="connsiteX0" fmla="*/ 0 w 8798104"/>
                <a:gd name="connsiteY0" fmla="*/ 0 h 953785"/>
                <a:gd name="connsiteX1" fmla="*/ 111730 w 8798104"/>
                <a:gd name="connsiteY1" fmla="*/ 169 h 953785"/>
                <a:gd name="connsiteX2" fmla="*/ 186328 w 8798104"/>
                <a:gd name="connsiteY2" fmla="*/ 74283 h 953785"/>
                <a:gd name="connsiteX3" fmla="*/ 2733963 w 8798104"/>
                <a:gd name="connsiteY3" fmla="*/ 840509 h 953785"/>
                <a:gd name="connsiteX4" fmla="*/ 7826186 w 8798104"/>
                <a:gd name="connsiteY4" fmla="*/ 77066 h 953785"/>
                <a:gd name="connsiteX5" fmla="*/ 8183366 w 8798104"/>
                <a:gd name="connsiteY5" fmla="*/ 12399 h 953785"/>
                <a:gd name="connsiteX6" fmla="*/ 8798104 w 8798104"/>
                <a:gd name="connsiteY6" fmla="*/ 13331 h 953785"/>
                <a:gd name="connsiteX7" fmla="*/ 8630911 w 8798104"/>
                <a:gd name="connsiteY7" fmla="*/ 42812 h 953785"/>
                <a:gd name="connsiteX8" fmla="*/ 2733963 w 8798104"/>
                <a:gd name="connsiteY8" fmla="*/ 951345 h 953785"/>
                <a:gd name="connsiteX9" fmla="*/ 0 w 8798104"/>
                <a:gd name="connsiteY9" fmla="*/ 0 h 95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98104" h="953785">
                  <a:moveTo>
                    <a:pt x="0" y="0"/>
                  </a:moveTo>
                  <a:lnTo>
                    <a:pt x="111730" y="169"/>
                  </a:lnTo>
                  <a:lnTo>
                    <a:pt x="186328" y="74283"/>
                  </a:lnTo>
                  <a:cubicBezTo>
                    <a:pt x="632606" y="501325"/>
                    <a:pt x="1199764" y="876878"/>
                    <a:pt x="2733963" y="840509"/>
                  </a:cubicBezTo>
                  <a:cubicBezTo>
                    <a:pt x="3829819" y="814532"/>
                    <a:pt x="5981604" y="412726"/>
                    <a:pt x="7826186" y="77066"/>
                  </a:cubicBezTo>
                  <a:lnTo>
                    <a:pt x="8183366" y="12399"/>
                  </a:lnTo>
                  <a:lnTo>
                    <a:pt x="8798104" y="13331"/>
                  </a:lnTo>
                  <a:lnTo>
                    <a:pt x="8630911" y="42812"/>
                  </a:lnTo>
                  <a:cubicBezTo>
                    <a:pt x="6650898" y="394564"/>
                    <a:pt x="3994198" y="921471"/>
                    <a:pt x="2733963" y="951345"/>
                  </a:cubicBezTo>
                  <a:cubicBezTo>
                    <a:pt x="980593" y="992909"/>
                    <a:pt x="490296" y="49645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DFA3BFC8-1C27-AA27-BCDA-52ED2322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1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effectLst>
                  <a:glow rad="1397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Superpixeles</a:t>
            </a:r>
            <a:endParaRPr lang="es-MX" b="1" dirty="0">
              <a:effectLst>
                <a:glow rad="1397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844B23-A80F-70F4-EA03-4036F3093D36}"/>
              </a:ext>
            </a:extLst>
          </p:cNvPr>
          <p:cNvCxnSpPr>
            <a:cxnSpLocks/>
          </p:cNvCxnSpPr>
          <p:nvPr/>
        </p:nvCxnSpPr>
        <p:spPr>
          <a:xfrm>
            <a:off x="93805" y="6478233"/>
            <a:ext cx="11008790" cy="0"/>
          </a:xfrm>
          <a:prstGeom prst="line">
            <a:avLst/>
          </a:prstGeom>
          <a:ln w="28575">
            <a:solidFill>
              <a:srgbClr val="0658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8635E74-74B0-377C-6DFF-228A5271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1238"/>
            <a:ext cx="2743200" cy="365125"/>
          </a:xfrm>
        </p:spPr>
        <p:txBody>
          <a:bodyPr/>
          <a:lstStyle/>
          <a:p>
            <a:fld id="{55165EAB-6A4B-40EF-AA8F-DFD1F3E68FCA}" type="datetime1">
              <a:rPr lang="es-MX" smtClean="0"/>
              <a:t>21/02/2023</a:t>
            </a:fld>
            <a:endParaRPr lang="es-MX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69118D3-4CE4-1DCD-2A57-C079C056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1238"/>
            <a:ext cx="4114800" cy="365125"/>
          </a:xfrm>
        </p:spPr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EE12CB-81CE-BFAF-311D-FA60C272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392" y="6451238"/>
            <a:ext cx="2743200" cy="365125"/>
          </a:xfrm>
        </p:spPr>
        <p:txBody>
          <a:bodyPr/>
          <a:lstStyle/>
          <a:p>
            <a:fld id="{CC63734D-D8E1-40A4-8785-B460656629B3}" type="slidenum">
              <a:rPr lang="es-MX" smtClean="0"/>
              <a:t>4</a:t>
            </a:fld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1DB96-49BE-E393-6C44-079AE8CE1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17" b="96479" l="3497" r="97203">
                        <a14:foregroundMark x1="6294" y1="36620" x2="6294" y2="36620"/>
                        <a14:foregroundMark x1="41259" y1="97887" x2="9790" y2="73239"/>
                        <a14:foregroundMark x1="9790" y1="73239" x2="4196" y2="35211"/>
                        <a14:foregroundMark x1="4196" y1="35211" x2="33566" y2="7042"/>
                        <a14:foregroundMark x1="33566" y1="7042" x2="75524" y2="7746"/>
                        <a14:foregroundMark x1="75524" y1="7746" x2="95105" y2="42254"/>
                        <a14:foregroundMark x1="95105" y1="42254" x2="83916" y2="77465"/>
                        <a14:foregroundMark x1="83916" y1="77465" x2="53846" y2="95775"/>
                        <a14:foregroundMark x1="53846" y1="95775" x2="21678" y2="56338"/>
                        <a14:foregroundMark x1="21678" y1="56338" x2="38462" y2="23239"/>
                        <a14:foregroundMark x1="38462" y1="23239" x2="67832" y2="47887"/>
                        <a14:foregroundMark x1="67832" y1="47887" x2="74126" y2="86620"/>
                        <a14:foregroundMark x1="74126" y1="86620" x2="38462" y2="74648"/>
                        <a14:foregroundMark x1="38462" y1="74648" x2="73427" y2="81690"/>
                        <a14:foregroundMark x1="73427" y1="81690" x2="37762" y2="85915"/>
                        <a14:foregroundMark x1="37762" y1="85915" x2="64336" y2="57746"/>
                        <a14:foregroundMark x1="64336" y1="57746" x2="33566" y2="37324"/>
                        <a14:foregroundMark x1="33566" y1="37324" x2="24476" y2="76761"/>
                        <a14:foregroundMark x1="24476" y1="76761" x2="20979" y2="35211"/>
                        <a14:foregroundMark x1="20979" y1="35211" x2="55245" y2="47887"/>
                        <a14:foregroundMark x1="55245" y1="47887" x2="58042" y2="6338"/>
                        <a14:foregroundMark x1="58042" y1="6338" x2="86713" y2="35915"/>
                        <a14:foregroundMark x1="86713" y1="35915" x2="86713" y2="73239"/>
                        <a14:foregroundMark x1="86713" y1="73239" x2="39860" y2="58451"/>
                        <a14:foregroundMark x1="3497" y1="36620" x2="6294" y2="65493"/>
                        <a14:foregroundMark x1="90909" y1="71127" x2="91608" y2="29577"/>
                        <a14:foregroundMark x1="91608" y1="29577" x2="90909" y2="28873"/>
                        <a14:foregroundMark x1="90909" y1="32394" x2="95804" y2="61972"/>
                        <a14:foregroundMark x1="94406" y1="60563" x2="78322" y2="20423"/>
                        <a14:foregroundMark x1="78322" y1="20423" x2="44755" y2="2817"/>
                        <a14:foregroundMark x1="44755" y1="2817" x2="58741" y2="2817"/>
                        <a14:foregroundMark x1="95804" y1="40845" x2="96503" y2="56338"/>
                        <a14:foregroundMark x1="69930" y1="85211" x2="69930" y2="85211"/>
                        <a14:foregroundMark x1="68531" y1="91549" x2="30070" y2="92958"/>
                        <a14:foregroundMark x1="30070" y1="92958" x2="67832" y2="92958"/>
                        <a14:foregroundMark x1="67832" y1="92958" x2="67832" y2="92958"/>
                        <a14:foregroundMark x1="61538" y1="96479" x2="38462" y2="94366"/>
                        <a14:foregroundMark x1="57343" y1="44366" x2="65035" y2="35915"/>
                        <a14:foregroundMark x1="97203" y1="45070" x2="97203" y2="556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1587" y="6045898"/>
            <a:ext cx="669091" cy="6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1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5D9D-5D42-49E3-F19E-1E4AC6AF4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 anchor="t">
            <a:normAutofit/>
          </a:bodyPr>
          <a:lstStyle/>
          <a:p>
            <a:r>
              <a:rPr lang="es-MX" b="1" dirty="0" err="1">
                <a:solidFill>
                  <a:schemeClr val="bg1"/>
                </a:solidFill>
              </a:rPr>
              <a:t>Maestria</a:t>
            </a:r>
            <a:r>
              <a:rPr lang="es-MX" b="1" dirty="0">
                <a:solidFill>
                  <a:schemeClr val="bg1"/>
                </a:solidFill>
              </a:rPr>
              <a:t> en Inteligencia Artificial Aplicada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8E435-DB60-1762-BAED-341A0A62C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400" y="5149497"/>
            <a:ext cx="5910469" cy="662384"/>
          </a:xfrm>
        </p:spPr>
        <p:txBody>
          <a:bodyPr>
            <a:normAutofit/>
          </a:bodyPr>
          <a:lstStyle/>
          <a:p>
            <a:pPr algn="l"/>
            <a:r>
              <a:rPr lang="es-MX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Proyecto Final: Métodos de Segmentación </a:t>
            </a:r>
            <a:r>
              <a:rPr lang="es-MX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Superpixeles</a:t>
            </a:r>
            <a:endParaRPr lang="es-MX" sz="1800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1EBCEF-DBC1-0E9A-E453-BA41FB278D1B}"/>
              </a:ext>
            </a:extLst>
          </p:cNvPr>
          <p:cNvSpPr txBox="1">
            <a:spLocks/>
          </p:cNvSpPr>
          <p:nvPr/>
        </p:nvSpPr>
        <p:spPr>
          <a:xfrm>
            <a:off x="1676400" y="3380978"/>
            <a:ext cx="9144000" cy="8278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>
                <a:solidFill>
                  <a:schemeClr val="bg1"/>
                </a:solidFill>
              </a:rPr>
              <a:t>Ciencia y Analítica de Datos</a:t>
            </a:r>
          </a:p>
          <a:p>
            <a:r>
              <a:rPr lang="es-MX" sz="2400" dirty="0" err="1">
                <a:solidFill>
                  <a:schemeClr val="bg1"/>
                </a:solidFill>
              </a:rPr>
              <a:t>Dr</a:t>
            </a:r>
            <a:r>
              <a:rPr lang="es-MX" sz="2400" dirty="0">
                <a:solidFill>
                  <a:schemeClr val="bg1"/>
                </a:solidFill>
              </a:rPr>
              <a:t> Gilberto Ochoa</a:t>
            </a:r>
          </a:p>
          <a:p>
            <a:endParaRPr lang="es-MX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1F5C96-F884-BE67-92ED-0B071D3F7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17" b="96479" l="3497" r="97203">
                        <a14:foregroundMark x1="6294" y1="36620" x2="6294" y2="36620"/>
                        <a14:foregroundMark x1="41259" y1="97887" x2="9790" y2="73239"/>
                        <a14:foregroundMark x1="9790" y1="73239" x2="4196" y2="35211"/>
                        <a14:foregroundMark x1="4196" y1="35211" x2="33566" y2="7042"/>
                        <a14:foregroundMark x1="33566" y1="7042" x2="75524" y2="7746"/>
                        <a14:foregroundMark x1="75524" y1="7746" x2="95105" y2="42254"/>
                        <a14:foregroundMark x1="95105" y1="42254" x2="83916" y2="77465"/>
                        <a14:foregroundMark x1="83916" y1="77465" x2="53846" y2="95775"/>
                        <a14:foregroundMark x1="53846" y1="95775" x2="21678" y2="56338"/>
                        <a14:foregroundMark x1="21678" y1="56338" x2="38462" y2="23239"/>
                        <a14:foregroundMark x1="38462" y1="23239" x2="67832" y2="47887"/>
                        <a14:foregroundMark x1="67832" y1="47887" x2="74126" y2="86620"/>
                        <a14:foregroundMark x1="74126" y1="86620" x2="38462" y2="74648"/>
                        <a14:foregroundMark x1="38462" y1="74648" x2="73427" y2="81690"/>
                        <a14:foregroundMark x1="73427" y1="81690" x2="37762" y2="85915"/>
                        <a14:foregroundMark x1="37762" y1="85915" x2="64336" y2="57746"/>
                        <a14:foregroundMark x1="64336" y1="57746" x2="33566" y2="37324"/>
                        <a14:foregroundMark x1="33566" y1="37324" x2="24476" y2="76761"/>
                        <a14:foregroundMark x1="24476" y1="76761" x2="20979" y2="35211"/>
                        <a14:foregroundMark x1="20979" y1="35211" x2="55245" y2="47887"/>
                        <a14:foregroundMark x1="55245" y1="47887" x2="58042" y2="6338"/>
                        <a14:foregroundMark x1="58042" y1="6338" x2="86713" y2="35915"/>
                        <a14:foregroundMark x1="86713" y1="35915" x2="86713" y2="73239"/>
                        <a14:foregroundMark x1="86713" y1="73239" x2="39860" y2="58451"/>
                        <a14:foregroundMark x1="3497" y1="36620" x2="6294" y2="65493"/>
                        <a14:foregroundMark x1="90909" y1="71127" x2="91608" y2="29577"/>
                        <a14:foregroundMark x1="91608" y1="29577" x2="90909" y2="28873"/>
                        <a14:foregroundMark x1="90909" y1="32394" x2="95804" y2="61972"/>
                        <a14:foregroundMark x1="94406" y1="60563" x2="78322" y2="20423"/>
                        <a14:foregroundMark x1="78322" y1="20423" x2="44755" y2="2817"/>
                        <a14:foregroundMark x1="44755" y1="2817" x2="58741" y2="2817"/>
                        <a14:foregroundMark x1="95804" y1="40845" x2="96503" y2="56338"/>
                        <a14:foregroundMark x1="69930" y1="85211" x2="69930" y2="85211"/>
                        <a14:foregroundMark x1="68531" y1="91549" x2="30070" y2="92958"/>
                        <a14:foregroundMark x1="30070" y1="92958" x2="67832" y2="92958"/>
                        <a14:foregroundMark x1="67832" y1="92958" x2="67832" y2="92958"/>
                        <a14:foregroundMark x1="61538" y1="96479" x2="38462" y2="94366"/>
                        <a14:foregroundMark x1="57343" y1="44366" x2="65035" y2="35915"/>
                        <a14:foregroundMark x1="97203" y1="45070" x2="97203" y2="556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4962" y="1965921"/>
            <a:ext cx="1362075" cy="135255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03781FE3-9986-5D2F-856F-4DC4BB9E6475}"/>
              </a:ext>
            </a:extLst>
          </p:cNvPr>
          <p:cNvSpPr txBox="1">
            <a:spLocks/>
          </p:cNvSpPr>
          <p:nvPr/>
        </p:nvSpPr>
        <p:spPr>
          <a:xfrm>
            <a:off x="7282068" y="5480689"/>
            <a:ext cx="5267740" cy="1377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212121"/>
                </a:solidFill>
                <a:latin typeface="Roboto" panose="02000000000000000000" pitchFamily="2" charset="0"/>
              </a:rPr>
              <a:t>Alberto Nieves Cisneros            	A01793829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212121"/>
                </a:solidFill>
                <a:latin typeface="Roboto" panose="02000000000000000000" pitchFamily="2" charset="0"/>
              </a:rPr>
              <a:t>Aurelio Antonio Lozano Rábago      	A01081266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212121"/>
                </a:solidFill>
                <a:latin typeface="Roboto" panose="02000000000000000000" pitchFamily="2" charset="0"/>
              </a:rPr>
              <a:t>Héctor Manuel González Villareal   	A00178679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212121"/>
                </a:solidFill>
                <a:latin typeface="Roboto" panose="02000000000000000000" pitchFamily="2" charset="0"/>
              </a:rPr>
              <a:t>Jessica Lechuga Ramos              	A01793512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212121"/>
                </a:solidFill>
                <a:latin typeface="Roboto" panose="02000000000000000000" pitchFamily="2" charset="0"/>
              </a:rPr>
              <a:t>Luis Alfredo Negron Naldos         	A01793865</a:t>
            </a:r>
            <a:endParaRPr lang="es-MX" sz="1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03C64D-6C03-95E3-7C7B-CCFD33FA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42D0-A5CE-4884-9D5C-A2BA25C13670}" type="datetime1">
              <a:rPr lang="es-MX" smtClean="0"/>
              <a:t>21/02/2023</a:t>
            </a:fld>
            <a:endParaRPr lang="es-MX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A98EB5-98FB-F627-11B1-B82325A7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6F447-D0C5-AC7E-6F2F-0AD0C928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84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4679-F50E-FA95-F28B-B576B9CC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1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Superpixeles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9034-1532-4BAD-5F9E-67BAE8C9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45" y="3243532"/>
            <a:ext cx="11065042" cy="983412"/>
          </a:xfrm>
        </p:spPr>
        <p:txBody>
          <a:bodyPr>
            <a:normAutofit/>
          </a:bodyPr>
          <a:lstStyle/>
          <a:p>
            <a:endParaRPr lang="es-MX" sz="2000" dirty="0"/>
          </a:p>
          <a:p>
            <a:pPr lvl="1"/>
            <a:endParaRPr lang="es-MX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4B22D-7E07-DA55-623E-CB9D35E29870}"/>
              </a:ext>
            </a:extLst>
          </p:cNvPr>
          <p:cNvSpPr txBox="1"/>
          <p:nvPr/>
        </p:nvSpPr>
        <p:spPr>
          <a:xfrm>
            <a:off x="838200" y="3550572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Agruáción</a:t>
            </a:r>
            <a:r>
              <a:rPr lang="en-US" dirty="0"/>
              <a:t> de </a:t>
            </a:r>
            <a:r>
              <a:rPr lang="en-US" dirty="0" err="1"/>
              <a:t>pixeles</a:t>
            </a:r>
            <a:r>
              <a:rPr lang="en-US" dirty="0"/>
              <a:t> </a:t>
            </a:r>
            <a:r>
              <a:rPr lang="en-US" dirty="0" err="1"/>
              <a:t>conectados</a:t>
            </a:r>
            <a:r>
              <a:rPr lang="en-US" dirty="0"/>
              <a:t> con </a:t>
            </a:r>
            <a:r>
              <a:rPr lang="en-US" dirty="0" err="1"/>
              <a:t>caracteísticas</a:t>
            </a:r>
            <a:r>
              <a:rPr lang="en-US" dirty="0"/>
              <a:t> </a:t>
            </a:r>
            <a:r>
              <a:rPr lang="en-US" dirty="0" err="1"/>
              <a:t>similates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reciones</a:t>
            </a:r>
            <a:r>
              <a:rPr lang="en-US" dirty="0"/>
              <a:t> </a:t>
            </a:r>
            <a:r>
              <a:rPr lang="en-US" dirty="0" err="1"/>
              <a:t>perceptualmente</a:t>
            </a:r>
            <a:r>
              <a:rPr lang="en-US" dirty="0"/>
              <a:t> </a:t>
            </a:r>
            <a:r>
              <a:rPr lang="en-US" dirty="0" err="1"/>
              <a:t>significativas</a:t>
            </a:r>
            <a:r>
              <a:rPr lang="en-US" dirty="0"/>
              <a:t> </a:t>
            </a:r>
            <a:endParaRPr lang="es-MX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1D6BA-F577-E609-A18A-E1432BDEA3B4}"/>
              </a:ext>
            </a:extLst>
          </p:cNvPr>
          <p:cNvSpPr txBox="1"/>
          <p:nvPr/>
        </p:nvSpPr>
        <p:spPr>
          <a:xfrm>
            <a:off x="838200" y="4164652"/>
            <a:ext cx="252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dirty="0"/>
              <a:t>Costo </a:t>
            </a:r>
            <a:r>
              <a:rPr lang="en-US" dirty="0" err="1"/>
              <a:t>computacional</a:t>
            </a: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 err="1"/>
              <a:t>Mejora</a:t>
            </a:r>
            <a:r>
              <a:rPr lang="en-US" dirty="0"/>
              <a:t> desempeño</a:t>
            </a:r>
            <a:endParaRPr lang="es-MX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9E84D-C5EC-3744-15F1-888E2D1F0DEE}"/>
              </a:ext>
            </a:extLst>
          </p:cNvPr>
          <p:cNvSpPr txBox="1"/>
          <p:nvPr/>
        </p:nvSpPr>
        <p:spPr>
          <a:xfrm>
            <a:off x="3879124" y="4209692"/>
            <a:ext cx="252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dirty="0"/>
              <a:t>Evita </a:t>
            </a:r>
            <a:r>
              <a:rPr lang="en-US" dirty="0" err="1"/>
              <a:t>cuadridiculado</a:t>
            </a:r>
            <a:endParaRPr lang="es-MX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E73D5-6592-D096-316A-0E342908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168D-A888-4796-956D-C5EA90EFEDF6}" type="datetime1">
              <a:rPr lang="es-MX" smtClean="0"/>
              <a:t>21/02/2023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865C6-B825-1F77-2ABB-9F15639A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E7D1D-32EE-117A-26DC-59600F4C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4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5190</TotalTime>
  <Words>247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Superpixeles</vt:lpstr>
      <vt:lpstr>Superpixeles</vt:lpstr>
      <vt:lpstr>Maestria en Inteligencia Artificial Aplicada</vt:lpstr>
      <vt:lpstr>Superpixeles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Maestria en Inteligencia Artificial Aplicada</dc:title>
  <dc:creator>antonio lozano rabago</dc:creator>
  <cp:lastModifiedBy>antonio lozano rabago</cp:lastModifiedBy>
  <cp:revision>4</cp:revision>
  <dcterms:created xsi:type="dcterms:W3CDTF">2022-11-19T02:10:02Z</dcterms:created>
  <dcterms:modified xsi:type="dcterms:W3CDTF">2023-02-22T22:17:07Z</dcterms:modified>
</cp:coreProperties>
</file>