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79FE-087C-4EC3-BCA8-B775C1E92F4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8B9E-05DE-452F-92B5-CC8AD618A1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 is one of the most widely used programming languages in </a:t>
            </a:r>
            <a:r>
              <a:rPr lang="en-US" smtClean="0"/>
              <a:t>the world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 Basics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owner</dc:creator>
  <cp:lastModifiedBy>owner</cp:lastModifiedBy>
  <cp:revision>1</cp:revision>
  <dcterms:created xsi:type="dcterms:W3CDTF">2020-07-21T07:55:49Z</dcterms:created>
  <dcterms:modified xsi:type="dcterms:W3CDTF">2020-07-21T08:02:36Z</dcterms:modified>
</cp:coreProperties>
</file>