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4" r:id="rId3"/>
    <p:sldMasterId id="2147483756" r:id="rId4"/>
    <p:sldMasterId id="2147483768" r:id="rId5"/>
    <p:sldMasterId id="2147483780" r:id="rId6"/>
    <p:sldMasterId id="2147483792" r:id="rId7"/>
    <p:sldMasterId id="2147483828" r:id="rId8"/>
    <p:sldMasterId id="2147483840" r:id="rId9"/>
  </p:sldMasterIdLst>
  <p:notesMasterIdLst>
    <p:notesMasterId r:id="rId27"/>
  </p:notesMasterIdLst>
  <p:sldIdLst>
    <p:sldId id="377" r:id="rId10"/>
    <p:sldId id="378" r:id="rId11"/>
    <p:sldId id="375" r:id="rId12"/>
    <p:sldId id="261" r:id="rId13"/>
    <p:sldId id="382" r:id="rId14"/>
    <p:sldId id="385" r:id="rId15"/>
    <p:sldId id="387" r:id="rId16"/>
    <p:sldId id="386" r:id="rId17"/>
    <p:sldId id="389" r:id="rId18"/>
    <p:sldId id="259" r:id="rId19"/>
    <p:sldId id="380" r:id="rId20"/>
    <p:sldId id="381" r:id="rId21"/>
    <p:sldId id="391" r:id="rId22"/>
    <p:sldId id="262" r:id="rId23"/>
    <p:sldId id="373" r:id="rId24"/>
    <p:sldId id="379" r:id="rId25"/>
    <p:sldId id="3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6368"/>
    <a:srgbClr val="00B0F0"/>
    <a:srgbClr val="3A787E"/>
    <a:srgbClr val="4F7F32"/>
    <a:srgbClr val="6CB344"/>
    <a:srgbClr val="3792AF"/>
    <a:srgbClr val="0678EB"/>
    <a:srgbClr val="5C8A7E"/>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1" d="100"/>
          <a:sy n="71" d="100"/>
        </p:scale>
        <p:origin x="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11A28C-CB22-49E0-99BE-BB9816D80E29}" type="datetimeFigureOut">
              <a:rPr lang="en-IN" smtClean="0"/>
              <a:t>13-01-2022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45758-8F24-4E3C-BECD-57477275C7E0}" type="slidenum">
              <a:rPr lang="en-IN" smtClean="0"/>
              <a:t>‹#›</a:t>
            </a:fld>
            <a:endParaRPr lang="en-IN"/>
          </a:p>
        </p:txBody>
      </p:sp>
    </p:spTree>
    <p:extLst>
      <p:ext uri="{BB962C8B-B14F-4D97-AF65-F5344CB8AC3E}">
        <p14:creationId xmlns:p14="http://schemas.microsoft.com/office/powerpoint/2010/main" val="2721895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BEAD-D71A-4FB6-BD25-464AF3511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AC33E6-5AC1-4F09-82BD-1066EA99F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3DF9E5-FA0E-4FE3-8A05-80BAE03DAA8F}"/>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BE2BF3CA-E7B4-4049-9EE7-01DE10136C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4E13A8-5C03-49DF-A8C1-4E29AB0A465D}"/>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150367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93E7-4EC6-4C4D-8921-DF933E813F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8771D4-1FBA-4219-89B6-42EB7A4B5B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F39E2-227D-4B2D-B4B1-8174D3425204}"/>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DD8002D3-9256-4611-A108-8B00D432D5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58CC5B-C36A-461E-8385-66485981F68C}"/>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4696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3273F-030B-448B-98EC-F17A820001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49A40A-2516-4D26-937B-3EB1B8D9C9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0E186A-0E47-483F-96D6-8D5B8B9759A9}"/>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19ACD308-497B-45D3-B8A8-0ADC362C7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26B73-BB53-4E10-9B8A-49BF5486485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3767662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6E47-E405-4403-9C80-B9D9023375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36316A-AF86-4084-9255-2D3009BECC9E}"/>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C8E11B-40C2-4951-A64D-F72CBE6D9445}"/>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0CC0CE5F-4C7E-4414-A285-D05F8ABB7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8A5D70-E716-4034-8C02-9EDFEF434B9C}"/>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3032647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F0ED-E8C1-4C58-889A-F0D5C42BDB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55B4B7-0550-47B7-8A40-532A87DEDA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F69C8D-B027-4EDE-9328-4BE10100794C}"/>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F13D5986-C54F-426D-9183-D380D69D48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84FF0B-FA1D-4463-8AEC-C268EA8EC9D6}"/>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368043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DE1E-D1A8-4D54-AC73-521F23927B07}"/>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3EDECB-32F4-488C-9226-E29CD7B231F3}"/>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B8E1A7-97FF-4717-924C-E3EC3D190EC3}"/>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60FDA1D5-1D05-4332-8F3C-7259BDD333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206132-1A6C-4AFA-B8B0-62905FB90E42}"/>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3208625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8276-1CD1-4E27-B8AC-00CF2C1087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A0D8D5-D9A5-4384-B29E-D76ACC215D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82E51C-F94C-44EF-9E37-D447468DD6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B38338-FC10-4016-8265-69CD6C809D5A}"/>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6" name="Footer Placeholder 5">
            <a:extLst>
              <a:ext uri="{FF2B5EF4-FFF2-40B4-BE49-F238E27FC236}">
                <a16:creationId xmlns:a16="http://schemas.microsoft.com/office/drawing/2014/main" id="{5935E504-A4D8-4EEF-88A5-1E8C7EABFC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1C308E-480C-4501-8C8E-4263451CE339}"/>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3679412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B0D0-44BC-47DD-B46E-8FC8D33D98A8}"/>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AB3D9-31AD-4479-92D4-F9E9B43B335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F73A51-B336-44A9-8B58-E4892A5BF5CD}"/>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4EEC52-213B-43E1-8390-8B2607D760E9}"/>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ECE508-A8E0-4A79-B1CF-AAE5D13F232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699C8B-5AD8-489B-A1D5-4077AE38A533}"/>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8" name="Footer Placeholder 7">
            <a:extLst>
              <a:ext uri="{FF2B5EF4-FFF2-40B4-BE49-F238E27FC236}">
                <a16:creationId xmlns:a16="http://schemas.microsoft.com/office/drawing/2014/main" id="{B18A103C-9A61-432F-97AA-EAEB186905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9B29AB-54A3-4DF3-87B3-77E252160FFE}"/>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3236976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1D2C-1122-4204-BBD6-591934EBC9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8C0E9B-43AD-4D59-98EE-0DBA831FB5E8}"/>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4" name="Footer Placeholder 3">
            <a:extLst>
              <a:ext uri="{FF2B5EF4-FFF2-40B4-BE49-F238E27FC236}">
                <a16:creationId xmlns:a16="http://schemas.microsoft.com/office/drawing/2014/main" id="{68857DA5-973E-4BB5-8891-B1C70822E1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FAF080-3F35-4954-9A6A-135C7B93F0C2}"/>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4461251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alpha val="4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750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A909-B0F7-463B-BE30-87B7B957E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C68A78-DC5E-423A-964D-0E78FB0FFC3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3CD7B1-8C2B-4BE4-90F8-136899A592B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52EDB3-2698-40A9-9CC5-6DEED658A4E0}"/>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6" name="Footer Placeholder 5">
            <a:extLst>
              <a:ext uri="{FF2B5EF4-FFF2-40B4-BE49-F238E27FC236}">
                <a16:creationId xmlns:a16="http://schemas.microsoft.com/office/drawing/2014/main" id="{6115C83F-B1A8-4F4D-A205-8AB053D96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398A1C-8D5B-445B-8B63-755B2A19E022}"/>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75624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F148-60B2-41DE-ACED-56C1916060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4B8A27-BEB2-4137-A4E8-D7EA5DEE94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D81E2-8660-4CB6-AE2C-0CE7E77E8444}"/>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B6835316-67D4-4355-8022-08718BA33F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ADF4C3-4743-4CAD-975F-F9537399E4BC}"/>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11148346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5818-4C82-423A-812D-6332B0FD8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5C8E71-F1FD-45C4-9B85-968D847A64BE}"/>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53ACC3C6-960C-457C-AA74-E0F5A064C76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3ED42-B212-4529-A70D-78324A94B737}"/>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6" name="Footer Placeholder 5">
            <a:extLst>
              <a:ext uri="{FF2B5EF4-FFF2-40B4-BE49-F238E27FC236}">
                <a16:creationId xmlns:a16="http://schemas.microsoft.com/office/drawing/2014/main" id="{370BE72A-39B8-41B2-8033-A7D2479DDC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576F32-8158-415A-B085-0B3C534128FC}"/>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31899166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8C05-464B-4C21-A5D2-70AB1E3DB0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B276BD-F6D0-4526-B28E-3319561DD2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DD8FCE-AEC5-4710-BA70-8F2F3ED0E200}"/>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E7085413-F341-486E-A9AB-759A3671B5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313113-3DDD-4D27-8779-0ACD4061E1AD}"/>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537860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95D249-3D2A-434A-8A50-29D894F58640}"/>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C5EFDE-E18C-47CD-9B2A-04D8F265E964}"/>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F8B174-BA05-4281-A801-8E22A49CBF2F}"/>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8398EDDF-BA7A-4BD7-BD6F-08DEF719D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059C6E-B405-4B08-9CC1-F002C20A660F}"/>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25884893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6E47-E405-4403-9C80-B9D9023375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36316A-AF86-4084-9255-2D3009BECC9E}"/>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C8E11B-40C2-4951-A64D-F72CBE6D9445}"/>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0CC0CE5F-4C7E-4414-A285-D05F8ABB7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8A5D70-E716-4034-8C02-9EDFEF434B9C}"/>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2971552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F0ED-E8C1-4C58-889A-F0D5C42BDB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55B4B7-0550-47B7-8A40-532A87DEDA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F69C8D-B027-4EDE-9328-4BE10100794C}"/>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F13D5986-C54F-426D-9183-D380D69D48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84FF0B-FA1D-4463-8AEC-C268EA8EC9D6}"/>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2377705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DE1E-D1A8-4D54-AC73-521F23927B07}"/>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3EDECB-32F4-488C-9226-E29CD7B231F3}"/>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B8E1A7-97FF-4717-924C-E3EC3D190EC3}"/>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60FDA1D5-1D05-4332-8F3C-7259BDD333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206132-1A6C-4AFA-B8B0-62905FB90E42}"/>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10224260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8276-1CD1-4E27-B8AC-00CF2C1087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A0D8D5-D9A5-4384-B29E-D76ACC215D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82E51C-F94C-44EF-9E37-D447468DD6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B38338-FC10-4016-8265-69CD6C809D5A}"/>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6" name="Footer Placeholder 5">
            <a:extLst>
              <a:ext uri="{FF2B5EF4-FFF2-40B4-BE49-F238E27FC236}">
                <a16:creationId xmlns:a16="http://schemas.microsoft.com/office/drawing/2014/main" id="{5935E504-A4D8-4EEF-88A5-1E8C7EABFC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1C308E-480C-4501-8C8E-4263451CE339}"/>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2811580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B0D0-44BC-47DD-B46E-8FC8D33D98A8}"/>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AB3D9-31AD-4479-92D4-F9E9B43B335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F73A51-B336-44A9-8B58-E4892A5BF5CD}"/>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4EEC52-213B-43E1-8390-8B2607D760E9}"/>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ECE508-A8E0-4A79-B1CF-AAE5D13F232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699C8B-5AD8-489B-A1D5-4077AE38A533}"/>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8" name="Footer Placeholder 7">
            <a:extLst>
              <a:ext uri="{FF2B5EF4-FFF2-40B4-BE49-F238E27FC236}">
                <a16:creationId xmlns:a16="http://schemas.microsoft.com/office/drawing/2014/main" id="{B18A103C-9A61-432F-97AA-EAEB186905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9B29AB-54A3-4DF3-87B3-77E252160FFE}"/>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11491100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1D2C-1122-4204-BBD6-591934EBC9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8C0E9B-43AD-4D59-98EE-0DBA831FB5E8}"/>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4" name="Footer Placeholder 3">
            <a:extLst>
              <a:ext uri="{FF2B5EF4-FFF2-40B4-BE49-F238E27FC236}">
                <a16:creationId xmlns:a16="http://schemas.microsoft.com/office/drawing/2014/main" id="{68857DA5-973E-4BB5-8891-B1C70822E1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FAF080-3F35-4954-9A6A-135C7B93F0C2}"/>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34399615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alpha val="4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201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72BC-BD7B-4E7E-8C44-7939255E7A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A0FD53-E1CE-4EC7-85E1-A71B447E9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D0A6D4-E8DA-4800-92D1-5E747A829148}"/>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E340CC55-952B-4E7D-8917-7D9355C60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DC0BB1-8BD5-4B1E-B74E-3DFF853855A3}"/>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550607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A909-B0F7-463B-BE30-87B7B957E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C68A78-DC5E-423A-964D-0E78FB0FFC3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3CD7B1-8C2B-4BE4-90F8-136899A592B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52EDB3-2698-40A9-9CC5-6DEED658A4E0}"/>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6" name="Footer Placeholder 5">
            <a:extLst>
              <a:ext uri="{FF2B5EF4-FFF2-40B4-BE49-F238E27FC236}">
                <a16:creationId xmlns:a16="http://schemas.microsoft.com/office/drawing/2014/main" id="{6115C83F-B1A8-4F4D-A205-8AB053D96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398A1C-8D5B-445B-8B63-755B2A19E022}"/>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25076101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5818-4C82-423A-812D-6332B0FD8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5C8E71-F1FD-45C4-9B85-968D847A64BE}"/>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53ACC3C6-960C-457C-AA74-E0F5A064C76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3ED42-B212-4529-A70D-78324A94B737}"/>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6" name="Footer Placeholder 5">
            <a:extLst>
              <a:ext uri="{FF2B5EF4-FFF2-40B4-BE49-F238E27FC236}">
                <a16:creationId xmlns:a16="http://schemas.microsoft.com/office/drawing/2014/main" id="{370BE72A-39B8-41B2-8033-A7D2479DDC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576F32-8158-415A-B085-0B3C534128FC}"/>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2156825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8C05-464B-4C21-A5D2-70AB1E3DB0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B276BD-F6D0-4526-B28E-3319561DD2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DD8FCE-AEC5-4710-BA70-8F2F3ED0E200}"/>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E7085413-F341-486E-A9AB-759A3671B5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313113-3DDD-4D27-8779-0ACD4061E1AD}"/>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21229457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95D249-3D2A-434A-8A50-29D894F58640}"/>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C5EFDE-E18C-47CD-9B2A-04D8F265E964}"/>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F8B174-BA05-4281-A801-8E22A49CBF2F}"/>
              </a:ext>
            </a:extLst>
          </p:cNvPr>
          <p:cNvSpPr>
            <a:spLocks noGrp="1"/>
          </p:cNvSpPr>
          <p:nvPr>
            <p:ph type="dt" sz="half" idx="10"/>
          </p:nvPr>
        </p:nvSpPr>
        <p:spPr/>
        <p:txBody>
          <a:body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8398EDDF-BA7A-4BD7-BD6F-08DEF719D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059C6E-B405-4B08-9CC1-F002C20A660F}"/>
              </a:ext>
            </a:extLst>
          </p:cNvPr>
          <p:cNvSpPr>
            <a:spLocks noGrp="1"/>
          </p:cNvSpPr>
          <p:nvPr>
            <p:ph type="sldNum" sz="quarter" idx="12"/>
          </p:nvPr>
        </p:nvSpPr>
        <p:spPr/>
        <p:txBody>
          <a:bodyPr/>
          <a:lstStyle/>
          <a:p>
            <a:fld id="{76403ADE-9C1D-4302-8C64-113545DF5197}" type="slidenum">
              <a:rPr lang="en-IN" smtClean="0"/>
              <a:t>‹#›</a:t>
            </a:fld>
            <a:endParaRPr lang="en-IN"/>
          </a:p>
        </p:txBody>
      </p:sp>
    </p:spTree>
    <p:extLst>
      <p:ext uri="{BB962C8B-B14F-4D97-AF65-F5344CB8AC3E}">
        <p14:creationId xmlns:p14="http://schemas.microsoft.com/office/powerpoint/2010/main" val="7483043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920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3944-EBFE-41A7-81D6-3C22F21CA5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BC80A7-FA26-46FE-AA39-1546854417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C51D2F-EDC3-4018-8417-05CB480B62CA}"/>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5" name="Footer Placeholder 4">
            <a:extLst>
              <a:ext uri="{FF2B5EF4-FFF2-40B4-BE49-F238E27FC236}">
                <a16:creationId xmlns:a16="http://schemas.microsoft.com/office/drawing/2014/main" id="{4910B898-01FA-4987-ACEF-CAA5AC750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16801-96B4-4FFA-BC3F-6CB1B301F502}"/>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19550926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6F90-ED81-4CE0-8AB5-5DC7BF8A78D8}"/>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ED84FE-4C8C-48EA-9643-FF754497BC3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669FF0-2228-4675-A627-07E9AC1368B6}"/>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5" name="Footer Placeholder 4">
            <a:extLst>
              <a:ext uri="{FF2B5EF4-FFF2-40B4-BE49-F238E27FC236}">
                <a16:creationId xmlns:a16="http://schemas.microsoft.com/office/drawing/2014/main" id="{F86E4078-5D5C-44C5-B7DB-053FE2B98F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7C43B0-FCD6-4F1F-9387-A29F5405114F}"/>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21245356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EE10-222F-440C-95B0-3BFA0A3696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D809AB-329A-42C9-8CD9-70E9C1F1130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AA3255-4C41-47B5-9D42-319A4EF774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9D1F0E-FB32-479B-B860-00405A63D0E0}"/>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6" name="Footer Placeholder 5">
            <a:extLst>
              <a:ext uri="{FF2B5EF4-FFF2-40B4-BE49-F238E27FC236}">
                <a16:creationId xmlns:a16="http://schemas.microsoft.com/office/drawing/2014/main" id="{4A236769-E22D-44B0-803D-26DB9CC048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866ADD-FFB6-45B8-89EF-9FA57B0C7DDE}"/>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20420464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DB13-6FA8-4A09-AD82-5A086F9C1846}"/>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150232-672B-45DD-B00E-3E899EEA63E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947974D-4B4E-440D-B4DD-C04ADF4AD1FE}"/>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F7B2BF-DF25-43D5-90FA-3F7072920B09}"/>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351D68-2E78-4629-BB44-BEC1A59F0A41}"/>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B33212-0757-4AE0-AEC4-5508655EEBAE}"/>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8" name="Footer Placeholder 7">
            <a:extLst>
              <a:ext uri="{FF2B5EF4-FFF2-40B4-BE49-F238E27FC236}">
                <a16:creationId xmlns:a16="http://schemas.microsoft.com/office/drawing/2014/main" id="{64B535A4-0C8C-4EE0-B815-185E285FD9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F58E77-B2DD-4E71-8AD1-64342F7FB12E}"/>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6995621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617F-96C9-48DA-B9DC-1EA0C272FA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6002F1-118E-4E10-A8F8-73C6BB7714FD}"/>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4" name="Footer Placeholder 3">
            <a:extLst>
              <a:ext uri="{FF2B5EF4-FFF2-40B4-BE49-F238E27FC236}">
                <a16:creationId xmlns:a16="http://schemas.microsoft.com/office/drawing/2014/main" id="{4EC77641-6446-4AEF-BA56-3B0E33C855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A07561-1E88-4845-92E5-9C4826458274}"/>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3826296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A878-8BD4-4CE8-98D0-11F81C55EE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095849-5C2D-45DD-8EBD-39C87427E1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6BC39B-0AD1-4529-84FE-F948CEF08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C81241-FAD3-4315-94E2-F39F72B52337}"/>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6" name="Footer Placeholder 5">
            <a:extLst>
              <a:ext uri="{FF2B5EF4-FFF2-40B4-BE49-F238E27FC236}">
                <a16:creationId xmlns:a16="http://schemas.microsoft.com/office/drawing/2014/main" id="{5CB3CAA9-9A3E-4337-AC95-DCA319D93C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F2938A-5872-4D7D-AADD-F5E35A83C964}"/>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7961697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58419-F78B-411C-BB27-11E07E6D5F6F}"/>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3" name="Footer Placeholder 2">
            <a:extLst>
              <a:ext uri="{FF2B5EF4-FFF2-40B4-BE49-F238E27FC236}">
                <a16:creationId xmlns:a16="http://schemas.microsoft.com/office/drawing/2014/main" id="{78680E8E-5BEC-4FFE-B6DB-C347DA5A21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45B859-F1C9-4B87-949C-B5BC26CAF1A3}"/>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3252423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9A00-1C50-455B-9055-DDDF4FF37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7F07FE-2E6F-44DE-A2AF-E6978CC969AD}"/>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96BD36-97C9-4030-97C9-709DF70891C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82FDC8-671F-4431-ABA5-C8CAC23D8E05}"/>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6" name="Footer Placeholder 5">
            <a:extLst>
              <a:ext uri="{FF2B5EF4-FFF2-40B4-BE49-F238E27FC236}">
                <a16:creationId xmlns:a16="http://schemas.microsoft.com/office/drawing/2014/main" id="{E31128C1-0602-4CF7-AE2E-1120BA4A4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D5E8B-2A19-450C-95AD-DCB2D5C06A13}"/>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12551489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5F2D-5D30-4213-BC2C-F88E09960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F38FC7-1680-4FCE-A4EC-8CF9B20CA6B6}"/>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6C2101FA-D67E-4CDB-A6FF-36CAD615744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2D7AE4-D714-4968-8A2F-78AB0E94DEF2}"/>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6" name="Footer Placeholder 5">
            <a:extLst>
              <a:ext uri="{FF2B5EF4-FFF2-40B4-BE49-F238E27FC236}">
                <a16:creationId xmlns:a16="http://schemas.microsoft.com/office/drawing/2014/main" id="{BE1A1D3B-2464-46F7-B833-A0EED92D2F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BD0024-879F-4AAA-BB28-DD082F161C4D}"/>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7097280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181B-EBB2-4486-BE7D-CF148B771B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A0A993-03C5-4B04-AE89-ACFCB4D6D1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DF36BB-70AC-4F52-AE16-C462D0C0BF51}"/>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5" name="Footer Placeholder 4">
            <a:extLst>
              <a:ext uri="{FF2B5EF4-FFF2-40B4-BE49-F238E27FC236}">
                <a16:creationId xmlns:a16="http://schemas.microsoft.com/office/drawing/2014/main" id="{9696D597-A0D7-43DB-BC49-3EC40C0897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004DD6-4EA9-4604-98C7-18FAB38E8024}"/>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23195973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7BEC12-AC0C-4A9D-91EA-B5E221AD5C95}"/>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00E3E3-0355-4949-90ED-D7C81BF16D49}"/>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CAE4A-387B-4E42-B0ED-89CB6E67380C}"/>
              </a:ext>
            </a:extLst>
          </p:cNvPr>
          <p:cNvSpPr>
            <a:spLocks noGrp="1"/>
          </p:cNvSpPr>
          <p:nvPr>
            <p:ph type="dt" sz="half" idx="10"/>
          </p:nvPr>
        </p:nvSpPr>
        <p:spPr/>
        <p:txBody>
          <a:bodyPr/>
          <a:lstStyle/>
          <a:p>
            <a:fld id="{FAB69857-A297-4727-A508-C9D72D991766}" type="datetimeFigureOut">
              <a:rPr lang="en-IN" smtClean="0"/>
              <a:t>13-01-2022</a:t>
            </a:fld>
            <a:endParaRPr lang="en-IN"/>
          </a:p>
        </p:txBody>
      </p:sp>
      <p:sp>
        <p:nvSpPr>
          <p:cNvPr id="5" name="Footer Placeholder 4">
            <a:extLst>
              <a:ext uri="{FF2B5EF4-FFF2-40B4-BE49-F238E27FC236}">
                <a16:creationId xmlns:a16="http://schemas.microsoft.com/office/drawing/2014/main" id="{8AA41898-CFAF-4376-B391-A5A7E44779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F5959-7502-4768-B2EE-E56E9002D02B}"/>
              </a:ext>
            </a:extLst>
          </p:cNvPr>
          <p:cNvSpPr>
            <a:spLocks noGrp="1"/>
          </p:cNvSpPr>
          <p:nvPr>
            <p:ph type="sldNum" sz="quarter" idx="12"/>
          </p:nvPr>
        </p:nvSpPr>
        <p:spPr/>
        <p:txBody>
          <a:bodyPr/>
          <a:lstStyle/>
          <a:p>
            <a:fld id="{38783745-A6B5-4858-8CB6-AA5FDC74A03F}" type="slidenum">
              <a:rPr lang="en-IN" smtClean="0"/>
              <a:t>‹#›</a:t>
            </a:fld>
            <a:endParaRPr lang="en-IN"/>
          </a:p>
        </p:txBody>
      </p:sp>
    </p:spTree>
    <p:extLst>
      <p:ext uri="{BB962C8B-B14F-4D97-AF65-F5344CB8AC3E}">
        <p14:creationId xmlns:p14="http://schemas.microsoft.com/office/powerpoint/2010/main" val="9652201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BAD7D4-8048-4CAD-8CDC-ED3BA6E6D510}"/>
              </a:ext>
            </a:extLst>
          </p:cNvPr>
          <p:cNvPicPr>
            <a:picLocks noChangeAspect="1"/>
          </p:cNvPicPr>
          <p:nvPr userDrawn="1"/>
        </p:nvPicPr>
        <p:blipFill>
          <a:blip r:embed="rId2">
            <a:lum bright="70000" contrast="-70000"/>
            <a:extLst>
              <a:ext uri="{28A0092B-C50C-407E-A947-70E740481C1C}">
                <a14:useLocalDpi xmlns:a14="http://schemas.microsoft.com/office/drawing/2010/main" val="0"/>
              </a:ext>
            </a:extLst>
          </a:blip>
          <a:stretch>
            <a:fillRect/>
          </a:stretch>
        </p:blipFill>
        <p:spPr>
          <a:xfrm>
            <a:off x="860325" y="39405"/>
            <a:ext cx="10471355" cy="6779197"/>
          </a:xfrm>
          <a:prstGeom prst="rect">
            <a:avLst/>
          </a:prstGeom>
          <a:scene3d>
            <a:camera prst="orthographicFront">
              <a:rot lat="1800000" lon="0" rev="0"/>
            </a:camera>
            <a:lightRig rig="threePt" dir="t"/>
          </a:scene3d>
        </p:spPr>
      </p:pic>
    </p:spTree>
    <p:extLst>
      <p:ext uri="{BB962C8B-B14F-4D97-AF65-F5344CB8AC3E}">
        <p14:creationId xmlns:p14="http://schemas.microsoft.com/office/powerpoint/2010/main" val="10295705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7BEC-CB07-4A43-BF4F-413EE33FBA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A57657-7FA3-40D6-8B41-0B74422B80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6ADD31-9CA5-4479-9009-9348EF38EC53}"/>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5" name="Footer Placeholder 4">
            <a:extLst>
              <a:ext uri="{FF2B5EF4-FFF2-40B4-BE49-F238E27FC236}">
                <a16:creationId xmlns:a16="http://schemas.microsoft.com/office/drawing/2014/main" id="{71EC971F-64CC-4562-80BE-6851957465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D3D135-2B6E-41DE-BE60-29F7D090090E}"/>
              </a:ext>
            </a:extLst>
          </p:cNvPr>
          <p:cNvSpPr>
            <a:spLocks noGrp="1"/>
          </p:cNvSpPr>
          <p:nvPr>
            <p:ph type="sldNum" sz="quarter" idx="12"/>
          </p:nvPr>
        </p:nvSpPr>
        <p:spPr/>
        <p:txBody>
          <a:bodyPr/>
          <a:lstStyle/>
          <a:p>
            <a:fld id="{7C5F5363-06E2-4A9F-8902-79461890AE65}" type="slidenum">
              <a:rPr lang="en-IN" smtClean="0"/>
              <a:t>‹#›</a:t>
            </a:fld>
            <a:endParaRPr lang="en-IN"/>
          </a:p>
        </p:txBody>
      </p:sp>
    </p:spTree>
    <p:extLst>
      <p:ext uri="{BB962C8B-B14F-4D97-AF65-F5344CB8AC3E}">
        <p14:creationId xmlns:p14="http://schemas.microsoft.com/office/powerpoint/2010/main" val="16391185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D8C5-277E-4D45-92B6-7693C67D0E82}"/>
              </a:ext>
            </a:extLst>
          </p:cNvPr>
          <p:cNvSpPr>
            <a:spLocks noGrp="1"/>
          </p:cNvSpPr>
          <p:nvPr>
            <p:ph type="title"/>
          </p:nvPr>
        </p:nvSpPr>
        <p:spPr>
          <a:xfrm>
            <a:off x="831851" y="1709766"/>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E617D1-AD30-4423-BE05-B20AA85149C6}"/>
              </a:ext>
            </a:extLst>
          </p:cNvPr>
          <p:cNvSpPr>
            <a:spLocks noGrp="1"/>
          </p:cNvSpPr>
          <p:nvPr>
            <p:ph type="body" idx="1"/>
          </p:nvPr>
        </p:nvSpPr>
        <p:spPr>
          <a:xfrm>
            <a:off x="831851" y="4589491"/>
            <a:ext cx="10515600" cy="1500187"/>
          </a:xfrm>
        </p:spPr>
        <p:txBody>
          <a:bodyPr/>
          <a:lstStyle>
            <a:lvl1pPr marL="0" indent="0">
              <a:buNone/>
              <a:defRPr sz="2400">
                <a:solidFill>
                  <a:schemeClr val="tx1">
                    <a:tint val="75000"/>
                  </a:schemeClr>
                </a:solidFill>
              </a:defRPr>
            </a:lvl1pPr>
            <a:lvl2pPr marL="457035" indent="0">
              <a:buNone/>
              <a:defRPr sz="2000">
                <a:solidFill>
                  <a:schemeClr val="tx1">
                    <a:tint val="75000"/>
                  </a:schemeClr>
                </a:solidFill>
              </a:defRPr>
            </a:lvl2pPr>
            <a:lvl3pPr marL="914082" indent="0">
              <a:buNone/>
              <a:defRPr sz="1800">
                <a:solidFill>
                  <a:schemeClr val="tx1">
                    <a:tint val="75000"/>
                  </a:schemeClr>
                </a:solidFill>
              </a:defRPr>
            </a:lvl3pPr>
            <a:lvl4pPr marL="1371124" indent="0">
              <a:buNone/>
              <a:defRPr sz="1600">
                <a:solidFill>
                  <a:schemeClr val="tx1">
                    <a:tint val="75000"/>
                  </a:schemeClr>
                </a:solidFill>
              </a:defRPr>
            </a:lvl4pPr>
            <a:lvl5pPr marL="1828165" indent="0">
              <a:buNone/>
              <a:defRPr sz="1600">
                <a:solidFill>
                  <a:schemeClr val="tx1">
                    <a:tint val="75000"/>
                  </a:schemeClr>
                </a:solidFill>
              </a:defRPr>
            </a:lvl5pPr>
            <a:lvl6pPr marL="2285214" indent="0">
              <a:buNone/>
              <a:defRPr sz="1600">
                <a:solidFill>
                  <a:schemeClr val="tx1">
                    <a:tint val="75000"/>
                  </a:schemeClr>
                </a:solidFill>
              </a:defRPr>
            </a:lvl6pPr>
            <a:lvl7pPr marL="2742246" indent="0">
              <a:buNone/>
              <a:defRPr sz="1600">
                <a:solidFill>
                  <a:schemeClr val="tx1">
                    <a:tint val="75000"/>
                  </a:schemeClr>
                </a:solidFill>
              </a:defRPr>
            </a:lvl7pPr>
            <a:lvl8pPr marL="3199280" indent="0">
              <a:buNone/>
              <a:defRPr sz="1600">
                <a:solidFill>
                  <a:schemeClr val="tx1">
                    <a:tint val="75000"/>
                  </a:schemeClr>
                </a:solidFill>
              </a:defRPr>
            </a:lvl8pPr>
            <a:lvl9pPr marL="3656315"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481D43-FD55-4E64-8DE4-9012A5883D01}"/>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5" name="Footer Placeholder 4">
            <a:extLst>
              <a:ext uri="{FF2B5EF4-FFF2-40B4-BE49-F238E27FC236}">
                <a16:creationId xmlns:a16="http://schemas.microsoft.com/office/drawing/2014/main" id="{228E53A0-9500-48EC-85AE-9ECE825373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0840E4-CFAC-4A83-AC1F-AB23EC9B207C}"/>
              </a:ext>
            </a:extLst>
          </p:cNvPr>
          <p:cNvSpPr>
            <a:spLocks noGrp="1"/>
          </p:cNvSpPr>
          <p:nvPr>
            <p:ph type="sldNum" sz="quarter" idx="12"/>
          </p:nvPr>
        </p:nvSpPr>
        <p:spPr/>
        <p:txBody>
          <a:bodyPr/>
          <a:lstStyle/>
          <a:p>
            <a:fld id="{7C5F5363-06E2-4A9F-8902-79461890AE65}" type="slidenum">
              <a:rPr lang="en-IN" smtClean="0"/>
              <a:t>‹#›</a:t>
            </a:fld>
            <a:endParaRPr lang="en-IN"/>
          </a:p>
        </p:txBody>
      </p:sp>
    </p:spTree>
    <p:extLst>
      <p:ext uri="{BB962C8B-B14F-4D97-AF65-F5344CB8AC3E}">
        <p14:creationId xmlns:p14="http://schemas.microsoft.com/office/powerpoint/2010/main" val="16858260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1917-AE91-480F-AFEC-85E80FD56F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89C640-1736-44AC-8F41-DA02B9E00C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ACF1AA-DBF1-413D-85C3-6B1F32B1F22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3E3F13-AE31-4B07-8C77-1B9DFE6B757C}"/>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6" name="Footer Placeholder 5">
            <a:extLst>
              <a:ext uri="{FF2B5EF4-FFF2-40B4-BE49-F238E27FC236}">
                <a16:creationId xmlns:a16="http://schemas.microsoft.com/office/drawing/2014/main" id="{1768028D-9137-432F-AACE-DA96E166F8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66A2D6-E538-4D28-BAB5-CB6C81AB41D3}"/>
              </a:ext>
            </a:extLst>
          </p:cNvPr>
          <p:cNvSpPr>
            <a:spLocks noGrp="1"/>
          </p:cNvSpPr>
          <p:nvPr>
            <p:ph type="sldNum" sz="quarter" idx="12"/>
          </p:nvPr>
        </p:nvSpPr>
        <p:spPr/>
        <p:txBody>
          <a:bodyPr/>
          <a:lstStyle/>
          <a:p>
            <a:fld id="{7C5F5363-06E2-4A9F-8902-79461890AE65}" type="slidenum">
              <a:rPr lang="en-IN" smtClean="0"/>
              <a:t>‹#›</a:t>
            </a:fld>
            <a:endParaRPr lang="en-IN"/>
          </a:p>
        </p:txBody>
      </p:sp>
    </p:spTree>
    <p:extLst>
      <p:ext uri="{BB962C8B-B14F-4D97-AF65-F5344CB8AC3E}">
        <p14:creationId xmlns:p14="http://schemas.microsoft.com/office/powerpoint/2010/main" val="33667262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0815C-3BF5-4598-89D3-A7AF98FB9B76}"/>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8DB669-31CD-4E64-B86A-1E8989441938}"/>
              </a:ext>
            </a:extLst>
          </p:cNvPr>
          <p:cNvSpPr>
            <a:spLocks noGrp="1"/>
          </p:cNvSpPr>
          <p:nvPr>
            <p:ph type="body" idx="1"/>
          </p:nvPr>
        </p:nvSpPr>
        <p:spPr>
          <a:xfrm>
            <a:off x="839789" y="1681163"/>
            <a:ext cx="5157787" cy="823912"/>
          </a:xfrm>
        </p:spPr>
        <p:txBody>
          <a:bodyPr anchor="b"/>
          <a:lstStyle>
            <a:lvl1pPr marL="0" indent="0">
              <a:buNone/>
              <a:defRPr sz="2400" b="1"/>
            </a:lvl1pPr>
            <a:lvl2pPr marL="457035" indent="0">
              <a:buNone/>
              <a:defRPr sz="2000" b="1"/>
            </a:lvl2pPr>
            <a:lvl3pPr marL="914082" indent="0">
              <a:buNone/>
              <a:defRPr sz="1800" b="1"/>
            </a:lvl3pPr>
            <a:lvl4pPr marL="1371124" indent="0">
              <a:buNone/>
              <a:defRPr sz="1600" b="1"/>
            </a:lvl4pPr>
            <a:lvl5pPr marL="1828165" indent="0">
              <a:buNone/>
              <a:defRPr sz="1600" b="1"/>
            </a:lvl5pPr>
            <a:lvl6pPr marL="2285214" indent="0">
              <a:buNone/>
              <a:defRPr sz="1600" b="1"/>
            </a:lvl6pPr>
            <a:lvl7pPr marL="2742246" indent="0">
              <a:buNone/>
              <a:defRPr sz="1600" b="1"/>
            </a:lvl7pPr>
            <a:lvl8pPr marL="3199280" indent="0">
              <a:buNone/>
              <a:defRPr sz="1600" b="1"/>
            </a:lvl8pPr>
            <a:lvl9pPr marL="3656315"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068D10-9107-423D-9A23-6BCFD78F80DE}"/>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429B4F-E85D-49A3-A4D3-774B37AB6063}"/>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035" indent="0">
              <a:buNone/>
              <a:defRPr sz="2000" b="1"/>
            </a:lvl2pPr>
            <a:lvl3pPr marL="914082" indent="0">
              <a:buNone/>
              <a:defRPr sz="1800" b="1"/>
            </a:lvl3pPr>
            <a:lvl4pPr marL="1371124" indent="0">
              <a:buNone/>
              <a:defRPr sz="1600" b="1"/>
            </a:lvl4pPr>
            <a:lvl5pPr marL="1828165" indent="0">
              <a:buNone/>
              <a:defRPr sz="1600" b="1"/>
            </a:lvl5pPr>
            <a:lvl6pPr marL="2285214" indent="0">
              <a:buNone/>
              <a:defRPr sz="1600" b="1"/>
            </a:lvl6pPr>
            <a:lvl7pPr marL="2742246" indent="0">
              <a:buNone/>
              <a:defRPr sz="1600" b="1"/>
            </a:lvl7pPr>
            <a:lvl8pPr marL="3199280" indent="0">
              <a:buNone/>
              <a:defRPr sz="1600" b="1"/>
            </a:lvl8pPr>
            <a:lvl9pPr marL="3656315"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36E2A8-9F5A-4314-B105-E38DC3A8FEF5}"/>
              </a:ext>
            </a:extLst>
          </p:cNvPr>
          <p:cNvSpPr>
            <a:spLocks noGrp="1"/>
          </p:cNvSpPr>
          <p:nvPr>
            <p:ph sz="quarter" idx="4"/>
          </p:nvPr>
        </p:nvSpPr>
        <p:spPr>
          <a:xfrm>
            <a:off x="6172203"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04E200-EB70-44FA-959A-671546954967}"/>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8" name="Footer Placeholder 7">
            <a:extLst>
              <a:ext uri="{FF2B5EF4-FFF2-40B4-BE49-F238E27FC236}">
                <a16:creationId xmlns:a16="http://schemas.microsoft.com/office/drawing/2014/main" id="{2B27FE35-A588-464B-B18A-1B9D9E1A8D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D1ED3A-AB34-431A-87F0-B7DFB51E08A0}"/>
              </a:ext>
            </a:extLst>
          </p:cNvPr>
          <p:cNvSpPr>
            <a:spLocks noGrp="1"/>
          </p:cNvSpPr>
          <p:nvPr>
            <p:ph type="sldNum" sz="quarter" idx="12"/>
          </p:nvPr>
        </p:nvSpPr>
        <p:spPr/>
        <p:txBody>
          <a:bodyPr/>
          <a:lstStyle/>
          <a:p>
            <a:fld id="{7C5F5363-06E2-4A9F-8902-79461890AE65}" type="slidenum">
              <a:rPr lang="en-IN" smtClean="0"/>
              <a:t>‹#›</a:t>
            </a:fld>
            <a:endParaRPr lang="en-IN"/>
          </a:p>
        </p:txBody>
      </p:sp>
    </p:spTree>
    <p:extLst>
      <p:ext uri="{BB962C8B-B14F-4D97-AF65-F5344CB8AC3E}">
        <p14:creationId xmlns:p14="http://schemas.microsoft.com/office/powerpoint/2010/main" val="331300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D30C-0CD5-4DAE-A43D-D77C6B2D21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F9ED23-2D21-40D5-91F0-1CE95D884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641AE9-760B-4944-91F0-9CA93429AE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C46169-DF89-4004-A30A-7F18CDAF81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C25356-661B-4A47-B1AC-7DAED536D3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8253B9-B59B-46DE-8BE5-8E753D2C6176}"/>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8" name="Footer Placeholder 7">
            <a:extLst>
              <a:ext uri="{FF2B5EF4-FFF2-40B4-BE49-F238E27FC236}">
                <a16:creationId xmlns:a16="http://schemas.microsoft.com/office/drawing/2014/main" id="{D5EDCDF7-DA72-43A6-8924-21B3C14FAD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54ADD5-3C67-4BC3-8032-08D004FAC6F5}"/>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12975390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FA4C-502A-4E04-9585-38FFEE2268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0BBDDC-4A9B-491A-8458-351C9520BD81}"/>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4" name="Footer Placeholder 3">
            <a:extLst>
              <a:ext uri="{FF2B5EF4-FFF2-40B4-BE49-F238E27FC236}">
                <a16:creationId xmlns:a16="http://schemas.microsoft.com/office/drawing/2014/main" id="{F849429F-F620-4164-B2B4-2C34F96CC4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C31B60-E443-40AB-93C3-527F142316DC}"/>
              </a:ext>
            </a:extLst>
          </p:cNvPr>
          <p:cNvSpPr>
            <a:spLocks noGrp="1"/>
          </p:cNvSpPr>
          <p:nvPr>
            <p:ph type="sldNum" sz="quarter" idx="12"/>
          </p:nvPr>
        </p:nvSpPr>
        <p:spPr/>
        <p:txBody>
          <a:bodyPr/>
          <a:lstStyle/>
          <a:p>
            <a:fld id="{7C5F5363-06E2-4A9F-8902-79461890AE65}" type="slidenum">
              <a:rPr lang="en-IN" smtClean="0"/>
              <a:t>‹#›</a:t>
            </a:fld>
            <a:endParaRPr lang="en-IN"/>
          </a:p>
        </p:txBody>
      </p:sp>
    </p:spTree>
    <p:extLst>
      <p:ext uri="{BB962C8B-B14F-4D97-AF65-F5344CB8AC3E}">
        <p14:creationId xmlns:p14="http://schemas.microsoft.com/office/powerpoint/2010/main" val="20116433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CD5F30-5B8E-4F9A-B2B5-FF1EE880616D}"/>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3" name="Footer Placeholder 2">
            <a:extLst>
              <a:ext uri="{FF2B5EF4-FFF2-40B4-BE49-F238E27FC236}">
                <a16:creationId xmlns:a16="http://schemas.microsoft.com/office/drawing/2014/main" id="{161C8187-50AB-4C38-A8FA-A4283ACEE7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057845-C5F7-4B7F-90F1-3DE0D3AACABD}"/>
              </a:ext>
            </a:extLst>
          </p:cNvPr>
          <p:cNvSpPr>
            <a:spLocks noGrp="1"/>
          </p:cNvSpPr>
          <p:nvPr>
            <p:ph type="sldNum" sz="quarter" idx="12"/>
          </p:nvPr>
        </p:nvSpPr>
        <p:spPr/>
        <p:txBody>
          <a:bodyPr/>
          <a:lstStyle/>
          <a:p>
            <a:fld id="{7C5F5363-06E2-4A9F-8902-79461890AE65}" type="slidenum">
              <a:rPr lang="en-IN" smtClean="0"/>
              <a:t>‹#›</a:t>
            </a:fld>
            <a:endParaRPr lang="en-IN"/>
          </a:p>
        </p:txBody>
      </p:sp>
      <p:pic>
        <p:nvPicPr>
          <p:cNvPr id="5" name="Graphic 4" descr="Africa">
            <a:extLst>
              <a:ext uri="{FF2B5EF4-FFF2-40B4-BE49-F238E27FC236}">
                <a16:creationId xmlns:a16="http://schemas.microsoft.com/office/drawing/2014/main" id="{46EEF550-AEA9-4632-966A-E36C1BEFA9D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52833" y="190789"/>
            <a:ext cx="6970699" cy="6970698"/>
          </a:xfrm>
          <a:prstGeom prst="rect">
            <a:avLst/>
          </a:prstGeom>
        </p:spPr>
      </p:pic>
    </p:spTree>
    <p:extLst>
      <p:ext uri="{BB962C8B-B14F-4D97-AF65-F5344CB8AC3E}">
        <p14:creationId xmlns:p14="http://schemas.microsoft.com/office/powerpoint/2010/main" val="40800617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074C-0E72-4C48-B475-57A74329F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B8335B-4779-4FA0-B5C6-0E0F6AE0042B}"/>
              </a:ext>
            </a:extLst>
          </p:cNvPr>
          <p:cNvSpPr>
            <a:spLocks noGrp="1"/>
          </p:cNvSpPr>
          <p:nvPr>
            <p:ph idx="1"/>
          </p:nvPr>
        </p:nvSpPr>
        <p:spPr>
          <a:xfrm>
            <a:off x="5183188" y="98745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555C43-D8D1-42A0-AC66-884E53C901E0}"/>
              </a:ext>
            </a:extLst>
          </p:cNvPr>
          <p:cNvSpPr>
            <a:spLocks noGrp="1"/>
          </p:cNvSpPr>
          <p:nvPr>
            <p:ph type="body" sz="half" idx="2"/>
          </p:nvPr>
        </p:nvSpPr>
        <p:spPr>
          <a:xfrm>
            <a:off x="839788" y="2057400"/>
            <a:ext cx="3932237" cy="3811588"/>
          </a:xfrm>
        </p:spPr>
        <p:txBody>
          <a:bodyPr/>
          <a:lstStyle>
            <a:lvl1pPr marL="0" indent="0">
              <a:buNone/>
              <a:defRPr sz="1600"/>
            </a:lvl1pPr>
            <a:lvl2pPr marL="457035" indent="0">
              <a:buNone/>
              <a:defRPr sz="1400"/>
            </a:lvl2pPr>
            <a:lvl3pPr marL="914082" indent="0">
              <a:buNone/>
              <a:defRPr sz="1200"/>
            </a:lvl3pPr>
            <a:lvl4pPr marL="1371124" indent="0">
              <a:buNone/>
              <a:defRPr sz="1000"/>
            </a:lvl4pPr>
            <a:lvl5pPr marL="1828165" indent="0">
              <a:buNone/>
              <a:defRPr sz="1000"/>
            </a:lvl5pPr>
            <a:lvl6pPr marL="2285214" indent="0">
              <a:buNone/>
              <a:defRPr sz="1000"/>
            </a:lvl6pPr>
            <a:lvl7pPr marL="2742246" indent="0">
              <a:buNone/>
              <a:defRPr sz="1000"/>
            </a:lvl7pPr>
            <a:lvl8pPr marL="3199280" indent="0">
              <a:buNone/>
              <a:defRPr sz="1000"/>
            </a:lvl8pPr>
            <a:lvl9pPr marL="3656315"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840799-93AF-4F67-9CA2-9D0572FEC186}"/>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6" name="Footer Placeholder 5">
            <a:extLst>
              <a:ext uri="{FF2B5EF4-FFF2-40B4-BE49-F238E27FC236}">
                <a16:creationId xmlns:a16="http://schemas.microsoft.com/office/drawing/2014/main" id="{BADA5E67-00FA-47E5-A04B-30617A1AB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024A7C-1079-4218-9CA2-2A1E7401B932}"/>
              </a:ext>
            </a:extLst>
          </p:cNvPr>
          <p:cNvSpPr>
            <a:spLocks noGrp="1"/>
          </p:cNvSpPr>
          <p:nvPr>
            <p:ph type="sldNum" sz="quarter" idx="12"/>
          </p:nvPr>
        </p:nvSpPr>
        <p:spPr/>
        <p:txBody>
          <a:bodyPr/>
          <a:lstStyle/>
          <a:p>
            <a:fld id="{7C5F5363-06E2-4A9F-8902-79461890AE65}" type="slidenum">
              <a:rPr lang="en-IN" smtClean="0"/>
              <a:t>‹#›</a:t>
            </a:fld>
            <a:endParaRPr lang="en-IN"/>
          </a:p>
        </p:txBody>
      </p:sp>
    </p:spTree>
    <p:extLst>
      <p:ext uri="{BB962C8B-B14F-4D97-AF65-F5344CB8AC3E}">
        <p14:creationId xmlns:p14="http://schemas.microsoft.com/office/powerpoint/2010/main" val="9515700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D895-E0CE-4D66-AF35-EC930165B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01ED73-FAAE-4776-A39F-D49DB89A5ED1}"/>
              </a:ext>
            </a:extLst>
          </p:cNvPr>
          <p:cNvSpPr>
            <a:spLocks noGrp="1"/>
          </p:cNvSpPr>
          <p:nvPr>
            <p:ph type="pic" idx="1"/>
          </p:nvPr>
        </p:nvSpPr>
        <p:spPr>
          <a:xfrm>
            <a:off x="5183188" y="987453"/>
            <a:ext cx="6172200" cy="4873625"/>
          </a:xfrm>
        </p:spPr>
        <p:txBody>
          <a:bodyPr/>
          <a:lstStyle>
            <a:lvl1pPr marL="0" indent="0">
              <a:buNone/>
              <a:defRPr sz="3200"/>
            </a:lvl1pPr>
            <a:lvl2pPr marL="457035" indent="0">
              <a:buNone/>
              <a:defRPr sz="2800"/>
            </a:lvl2pPr>
            <a:lvl3pPr marL="914082" indent="0">
              <a:buNone/>
              <a:defRPr sz="2400"/>
            </a:lvl3pPr>
            <a:lvl4pPr marL="1371124" indent="0">
              <a:buNone/>
              <a:defRPr sz="2000"/>
            </a:lvl4pPr>
            <a:lvl5pPr marL="1828165" indent="0">
              <a:buNone/>
              <a:defRPr sz="2000"/>
            </a:lvl5pPr>
            <a:lvl6pPr marL="2285214" indent="0">
              <a:buNone/>
              <a:defRPr sz="2000"/>
            </a:lvl6pPr>
            <a:lvl7pPr marL="2742246" indent="0">
              <a:buNone/>
              <a:defRPr sz="2000"/>
            </a:lvl7pPr>
            <a:lvl8pPr marL="3199280" indent="0">
              <a:buNone/>
              <a:defRPr sz="2000"/>
            </a:lvl8pPr>
            <a:lvl9pPr marL="3656315" indent="0">
              <a:buNone/>
              <a:defRPr sz="2000"/>
            </a:lvl9pPr>
          </a:lstStyle>
          <a:p>
            <a:endParaRPr lang="en-IN"/>
          </a:p>
        </p:txBody>
      </p:sp>
      <p:sp>
        <p:nvSpPr>
          <p:cNvPr id="4" name="Text Placeholder 3">
            <a:extLst>
              <a:ext uri="{FF2B5EF4-FFF2-40B4-BE49-F238E27FC236}">
                <a16:creationId xmlns:a16="http://schemas.microsoft.com/office/drawing/2014/main" id="{85F86D17-BD29-4EAA-BFFD-F2A170B19ECA}"/>
              </a:ext>
            </a:extLst>
          </p:cNvPr>
          <p:cNvSpPr>
            <a:spLocks noGrp="1"/>
          </p:cNvSpPr>
          <p:nvPr>
            <p:ph type="body" sz="half" idx="2"/>
          </p:nvPr>
        </p:nvSpPr>
        <p:spPr>
          <a:xfrm>
            <a:off x="839788" y="2057400"/>
            <a:ext cx="3932237" cy="3811588"/>
          </a:xfrm>
        </p:spPr>
        <p:txBody>
          <a:bodyPr/>
          <a:lstStyle>
            <a:lvl1pPr marL="0" indent="0">
              <a:buNone/>
              <a:defRPr sz="1600"/>
            </a:lvl1pPr>
            <a:lvl2pPr marL="457035" indent="0">
              <a:buNone/>
              <a:defRPr sz="1400"/>
            </a:lvl2pPr>
            <a:lvl3pPr marL="914082" indent="0">
              <a:buNone/>
              <a:defRPr sz="1200"/>
            </a:lvl3pPr>
            <a:lvl4pPr marL="1371124" indent="0">
              <a:buNone/>
              <a:defRPr sz="1000"/>
            </a:lvl4pPr>
            <a:lvl5pPr marL="1828165" indent="0">
              <a:buNone/>
              <a:defRPr sz="1000"/>
            </a:lvl5pPr>
            <a:lvl6pPr marL="2285214" indent="0">
              <a:buNone/>
              <a:defRPr sz="1000"/>
            </a:lvl6pPr>
            <a:lvl7pPr marL="2742246" indent="0">
              <a:buNone/>
              <a:defRPr sz="1000"/>
            </a:lvl7pPr>
            <a:lvl8pPr marL="3199280" indent="0">
              <a:buNone/>
              <a:defRPr sz="1000"/>
            </a:lvl8pPr>
            <a:lvl9pPr marL="3656315"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63F25F-E57D-4E85-A320-A865774CCF44}"/>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6" name="Footer Placeholder 5">
            <a:extLst>
              <a:ext uri="{FF2B5EF4-FFF2-40B4-BE49-F238E27FC236}">
                <a16:creationId xmlns:a16="http://schemas.microsoft.com/office/drawing/2014/main" id="{B7AA26E4-062B-4D95-AA15-74B2EAD465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07B90-8FD8-43A5-9F3D-5377A073C931}"/>
              </a:ext>
            </a:extLst>
          </p:cNvPr>
          <p:cNvSpPr>
            <a:spLocks noGrp="1"/>
          </p:cNvSpPr>
          <p:nvPr>
            <p:ph type="sldNum" sz="quarter" idx="12"/>
          </p:nvPr>
        </p:nvSpPr>
        <p:spPr/>
        <p:txBody>
          <a:bodyPr/>
          <a:lstStyle/>
          <a:p>
            <a:fld id="{7C5F5363-06E2-4A9F-8902-79461890AE65}" type="slidenum">
              <a:rPr lang="en-IN" smtClean="0"/>
              <a:t>‹#›</a:t>
            </a:fld>
            <a:endParaRPr lang="en-IN"/>
          </a:p>
        </p:txBody>
      </p:sp>
    </p:spTree>
    <p:extLst>
      <p:ext uri="{BB962C8B-B14F-4D97-AF65-F5344CB8AC3E}">
        <p14:creationId xmlns:p14="http://schemas.microsoft.com/office/powerpoint/2010/main" val="30437175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10D1-8891-4447-99B3-A9ABFAA032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D2281A-2600-4707-91CD-F794B992A8D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205740-EE76-45D5-8D00-951ED9BFD9D2}"/>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5" name="Footer Placeholder 4">
            <a:extLst>
              <a:ext uri="{FF2B5EF4-FFF2-40B4-BE49-F238E27FC236}">
                <a16:creationId xmlns:a16="http://schemas.microsoft.com/office/drawing/2014/main" id="{2BBE32C7-DB90-48C8-9F68-D90BB774DB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42BF55-7984-405D-AA38-89312265AEFB}"/>
              </a:ext>
            </a:extLst>
          </p:cNvPr>
          <p:cNvSpPr>
            <a:spLocks noGrp="1"/>
          </p:cNvSpPr>
          <p:nvPr>
            <p:ph type="sldNum" sz="quarter" idx="12"/>
          </p:nvPr>
        </p:nvSpPr>
        <p:spPr/>
        <p:txBody>
          <a:bodyPr/>
          <a:lstStyle/>
          <a:p>
            <a:fld id="{7C5F5363-06E2-4A9F-8902-79461890AE65}" type="slidenum">
              <a:rPr lang="en-IN" smtClean="0"/>
              <a:t>‹#›</a:t>
            </a:fld>
            <a:endParaRPr lang="en-IN"/>
          </a:p>
        </p:txBody>
      </p:sp>
    </p:spTree>
    <p:extLst>
      <p:ext uri="{BB962C8B-B14F-4D97-AF65-F5344CB8AC3E}">
        <p14:creationId xmlns:p14="http://schemas.microsoft.com/office/powerpoint/2010/main" val="351778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86A90-EE8A-4F54-9152-031B075BF52C}"/>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AA410E-4300-4FAC-A1C1-E6D2A743F2BA}"/>
              </a:ext>
            </a:extLst>
          </p:cNvPr>
          <p:cNvSpPr>
            <a:spLocks noGrp="1"/>
          </p:cNvSpPr>
          <p:nvPr>
            <p:ph type="body" orient="vert" idx="1"/>
          </p:nvPr>
        </p:nvSpPr>
        <p:spPr>
          <a:xfrm>
            <a:off x="838203"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BAE336-BE05-4D77-B920-B9D2382C8B0F}"/>
              </a:ext>
            </a:extLst>
          </p:cNvPr>
          <p:cNvSpPr>
            <a:spLocks noGrp="1"/>
          </p:cNvSpPr>
          <p:nvPr>
            <p:ph type="dt" sz="half" idx="10"/>
          </p:nvPr>
        </p:nvSpPr>
        <p:spPr/>
        <p:txBody>
          <a:bodyPr/>
          <a:lstStyle/>
          <a:p>
            <a:fld id="{049180BF-48B7-4355-ABD1-F1BD6097FC71}" type="datetimeFigureOut">
              <a:rPr lang="en-IN" smtClean="0"/>
              <a:t>13-01-2022</a:t>
            </a:fld>
            <a:endParaRPr lang="en-IN"/>
          </a:p>
        </p:txBody>
      </p:sp>
      <p:sp>
        <p:nvSpPr>
          <p:cNvPr id="5" name="Footer Placeholder 4">
            <a:extLst>
              <a:ext uri="{FF2B5EF4-FFF2-40B4-BE49-F238E27FC236}">
                <a16:creationId xmlns:a16="http://schemas.microsoft.com/office/drawing/2014/main" id="{B2E55C9E-9784-47B9-A8F5-EADE98F9A9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9A29BA-06B8-40C8-A2CF-0B20BC73C3D0}"/>
              </a:ext>
            </a:extLst>
          </p:cNvPr>
          <p:cNvSpPr>
            <a:spLocks noGrp="1"/>
          </p:cNvSpPr>
          <p:nvPr>
            <p:ph type="sldNum" sz="quarter" idx="12"/>
          </p:nvPr>
        </p:nvSpPr>
        <p:spPr/>
        <p:txBody>
          <a:bodyPr/>
          <a:lstStyle/>
          <a:p>
            <a:fld id="{7C5F5363-06E2-4A9F-8902-79461890AE65}" type="slidenum">
              <a:rPr lang="en-IN" smtClean="0"/>
              <a:t>‹#›</a:t>
            </a:fld>
            <a:endParaRPr lang="en-IN"/>
          </a:p>
        </p:txBody>
      </p:sp>
    </p:spTree>
    <p:extLst>
      <p:ext uri="{BB962C8B-B14F-4D97-AF65-F5344CB8AC3E}">
        <p14:creationId xmlns:p14="http://schemas.microsoft.com/office/powerpoint/2010/main" val="9348751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45D3-7E58-43EA-9602-5DF7B21224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0FBE1A-F50A-431D-B623-BF5D564E6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6B3FB3-DD8C-4183-ADF6-64B974093033}"/>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5" name="Footer Placeholder 4">
            <a:extLst>
              <a:ext uri="{FF2B5EF4-FFF2-40B4-BE49-F238E27FC236}">
                <a16:creationId xmlns:a16="http://schemas.microsoft.com/office/drawing/2014/main" id="{9AA8BB69-6E43-4116-BF73-7591C5CE7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AB82A-DBCB-4621-B1F8-2D0716AFE12D}"/>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28189420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5C75-E2C7-4CFA-8422-9F44610692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6D26C-9C70-40BE-8000-C1282E0359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587EE-FD73-441B-A301-0E427B51DDEC}"/>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5" name="Footer Placeholder 4">
            <a:extLst>
              <a:ext uri="{FF2B5EF4-FFF2-40B4-BE49-F238E27FC236}">
                <a16:creationId xmlns:a16="http://schemas.microsoft.com/office/drawing/2014/main" id="{55BE97E9-3601-4056-AA97-238BC3945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4BA04-B909-4B99-9833-19E78401C9E7}"/>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23217509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60FE2-ACDE-4971-8007-96A3211769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C31363-889F-4073-8390-4272AEFA0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707783-BF5D-4FDA-9384-085B73D7838E}"/>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5" name="Footer Placeholder 4">
            <a:extLst>
              <a:ext uri="{FF2B5EF4-FFF2-40B4-BE49-F238E27FC236}">
                <a16:creationId xmlns:a16="http://schemas.microsoft.com/office/drawing/2014/main" id="{36C25038-A8D2-483B-B141-FA77B65EC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87688-85DE-4312-8FFA-0F6FA13AA5A5}"/>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22245465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E552-6847-4144-9E87-066EE8A885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2053C7-4D5C-4EB5-BC44-A5AC977109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91EF7-C9E4-4AF7-B8C8-B71B26A470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A1D466-04D4-43BD-9C5D-32317CC858D7}"/>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6" name="Footer Placeholder 5">
            <a:extLst>
              <a:ext uri="{FF2B5EF4-FFF2-40B4-BE49-F238E27FC236}">
                <a16:creationId xmlns:a16="http://schemas.microsoft.com/office/drawing/2014/main" id="{F36A2D30-C47A-4FE8-B63E-F8714863C8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419C0-AD15-48C7-AC45-2701B060D944}"/>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685398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CBC8-44DD-41B7-ABF0-D4DB6692B3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A1728A-A94D-4DF0-BDC7-65A38D1B2662}"/>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4" name="Footer Placeholder 3">
            <a:extLst>
              <a:ext uri="{FF2B5EF4-FFF2-40B4-BE49-F238E27FC236}">
                <a16:creationId xmlns:a16="http://schemas.microsoft.com/office/drawing/2014/main" id="{988BE6D1-CD48-421E-95B4-663CA07A1A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24C527-934A-41BB-87BD-4B3B1DFF1D4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27692050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464C-C7CD-4C3D-A57D-59129879DF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99B70A-4442-4CDF-8133-9B7259783B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A6FB28-39A5-471A-98B0-A9146ACDA7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A2C19D-B829-4F18-80E2-65C6A166FA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B367AE1-E924-49BB-9EFE-0DA18705E2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D0DC64-B77A-432E-AFB4-74CE234CC64F}"/>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8" name="Footer Placeholder 7">
            <a:extLst>
              <a:ext uri="{FF2B5EF4-FFF2-40B4-BE49-F238E27FC236}">
                <a16:creationId xmlns:a16="http://schemas.microsoft.com/office/drawing/2014/main" id="{2A868700-D5E0-43A8-AD94-95FE9DB3B6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CEF11A-8515-4B57-AEBE-B020B6F46BAD}"/>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39152619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B5B2-44CE-4F7C-833A-8B39F2EFC7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A61887-FCAF-41F2-AFB9-7F885564A58B}"/>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4" name="Footer Placeholder 3">
            <a:extLst>
              <a:ext uri="{FF2B5EF4-FFF2-40B4-BE49-F238E27FC236}">
                <a16:creationId xmlns:a16="http://schemas.microsoft.com/office/drawing/2014/main" id="{394266A7-7735-491A-940D-6232B2AD70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450389-047E-4FC0-A902-F2C5A8DAB424}"/>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33844697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925E03-B348-47DD-8AB8-526327C8609E}"/>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3" name="Footer Placeholder 2">
            <a:extLst>
              <a:ext uri="{FF2B5EF4-FFF2-40B4-BE49-F238E27FC236}">
                <a16:creationId xmlns:a16="http://schemas.microsoft.com/office/drawing/2014/main" id="{0433D007-111A-4648-817A-30E849213D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50FF0B-8EF8-4536-8CF2-ADB4A5A6B71A}"/>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40012569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BF50-6BC7-400F-A99A-194B4D8FB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12AA58-88DF-47AC-8B93-E78070C97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60F04F-9142-49F8-990F-D020EF3BF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61B03D-BE58-43DB-B640-AA5FED86BE34}"/>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6" name="Footer Placeholder 5">
            <a:extLst>
              <a:ext uri="{FF2B5EF4-FFF2-40B4-BE49-F238E27FC236}">
                <a16:creationId xmlns:a16="http://schemas.microsoft.com/office/drawing/2014/main" id="{903A8B09-DCD1-4BF1-9281-C410226189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0EEEFF-53F8-431C-95EB-DD9FE8F34F1B}"/>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34985164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8DBD-58F9-44E5-BED2-BEBF31F2FA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E8F8CD-A02A-41BB-A6D9-6E2E8ABC73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1CB8B7-859C-45C5-A289-33C496B02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1F5064-7262-4FB0-A443-02ECC882D07D}"/>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6" name="Footer Placeholder 5">
            <a:extLst>
              <a:ext uri="{FF2B5EF4-FFF2-40B4-BE49-F238E27FC236}">
                <a16:creationId xmlns:a16="http://schemas.microsoft.com/office/drawing/2014/main" id="{C3C260D7-484A-40F2-BA05-DE4EE4326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54FBAE-AF54-480F-9DDB-731A584201F4}"/>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38834690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2019-424B-4502-A7B4-A05A6BC46B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5AFC06-7B6F-4F9F-B7BA-801B07FE8C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4A6DA-E35F-427B-86F1-223F3B5A6C25}"/>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5" name="Footer Placeholder 4">
            <a:extLst>
              <a:ext uri="{FF2B5EF4-FFF2-40B4-BE49-F238E27FC236}">
                <a16:creationId xmlns:a16="http://schemas.microsoft.com/office/drawing/2014/main" id="{4E2EBA26-ED21-4302-9F67-DD765B3C0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2F7DB-2F00-4C18-9D47-8F2AB989E051}"/>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256990483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6E6A19-1CA3-4F2F-8D98-4E0AFB13CA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EC22F2-F55E-4985-BF8B-EA9B68EAA7E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0C9A4-0CE2-4F73-AB3E-5445B58B1825}"/>
              </a:ext>
            </a:extLst>
          </p:cNvPr>
          <p:cNvSpPr>
            <a:spLocks noGrp="1"/>
          </p:cNvSpPr>
          <p:nvPr>
            <p:ph type="dt" sz="half" idx="10"/>
          </p:nvPr>
        </p:nvSpPr>
        <p:spPr/>
        <p:txBody>
          <a:bodyPr/>
          <a:lstStyle/>
          <a:p>
            <a:fld id="{698F8996-3F63-4072-B6AE-7E07425E7BA1}" type="datetimeFigureOut">
              <a:rPr lang="en-US" smtClean="0"/>
              <a:t>1/13/2022</a:t>
            </a:fld>
            <a:endParaRPr lang="en-US"/>
          </a:p>
        </p:txBody>
      </p:sp>
      <p:sp>
        <p:nvSpPr>
          <p:cNvPr id="5" name="Footer Placeholder 4">
            <a:extLst>
              <a:ext uri="{FF2B5EF4-FFF2-40B4-BE49-F238E27FC236}">
                <a16:creationId xmlns:a16="http://schemas.microsoft.com/office/drawing/2014/main" id="{C3D03590-8067-4F59-A701-CDAC885FA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B0D67-84BB-4E73-9F4E-08E3959DE569}"/>
              </a:ext>
            </a:extLst>
          </p:cNvPr>
          <p:cNvSpPr>
            <a:spLocks noGrp="1"/>
          </p:cNvSpPr>
          <p:nvPr>
            <p:ph type="sldNum" sz="quarter" idx="12"/>
          </p:nvPr>
        </p:nvSpPr>
        <p:spPr/>
        <p:txBody>
          <a:bodyPr/>
          <a:lstStyle/>
          <a:p>
            <a:fld id="{8C9C4C9A-A16C-471B-BF3D-EAC0B4005AEB}" type="slidenum">
              <a:rPr lang="en-US" smtClean="0"/>
              <a:t>‹#›</a:t>
            </a:fld>
            <a:endParaRPr lang="en-US"/>
          </a:p>
        </p:txBody>
      </p:sp>
    </p:spTree>
    <p:extLst>
      <p:ext uri="{BB962C8B-B14F-4D97-AF65-F5344CB8AC3E}">
        <p14:creationId xmlns:p14="http://schemas.microsoft.com/office/powerpoint/2010/main" val="41528221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E541-5493-4A10-91A6-0871C1AA41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D85636-601D-49E4-B1E9-F4C2E27CB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1A0B36-5548-4761-9636-57C1891135BB}"/>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5" name="Footer Placeholder 4">
            <a:extLst>
              <a:ext uri="{FF2B5EF4-FFF2-40B4-BE49-F238E27FC236}">
                <a16:creationId xmlns:a16="http://schemas.microsoft.com/office/drawing/2014/main" id="{4CFD3564-6289-4338-9DBE-4CF33262C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65DD21-258C-4668-AB31-C37D2EA136C1}"/>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377360328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A152-9EA2-4124-A7A6-34C9A3326C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7019F4-ADFC-4C26-B445-88E05B5150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402C3B-A026-45F8-BA0B-81278DD64A6D}"/>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5" name="Footer Placeholder 4">
            <a:extLst>
              <a:ext uri="{FF2B5EF4-FFF2-40B4-BE49-F238E27FC236}">
                <a16:creationId xmlns:a16="http://schemas.microsoft.com/office/drawing/2014/main" id="{92EE92F6-C612-4D06-9BC4-9085D490CE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5036A5-6E92-4E63-A7F5-5DA960F413F5}"/>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9596274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61BD-8D6F-4A47-A65A-BCBE671CE3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0FE3C5-752F-4A88-AFF9-CA1E5A6E90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1451F3-DF5F-4804-8D8D-FE1AE74E557A}"/>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5" name="Footer Placeholder 4">
            <a:extLst>
              <a:ext uri="{FF2B5EF4-FFF2-40B4-BE49-F238E27FC236}">
                <a16:creationId xmlns:a16="http://schemas.microsoft.com/office/drawing/2014/main" id="{48FA49B5-D15A-4B75-BF79-6164D8E850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59F85-D584-4417-BA3A-78E51E8402E4}"/>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264117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12BBF9-BC2F-4ADB-8058-C4E5F6874DDF}"/>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3" name="Footer Placeholder 2">
            <a:extLst>
              <a:ext uri="{FF2B5EF4-FFF2-40B4-BE49-F238E27FC236}">
                <a16:creationId xmlns:a16="http://schemas.microsoft.com/office/drawing/2014/main" id="{7251220A-F039-4A31-B296-4D199687BB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8151F8-72E8-4912-BA2F-0ABF0F42EC2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339513326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3130-8C94-49B2-8547-7DF2FD2DBC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0F6AB7-F881-40BF-847E-AC70F76C267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C8FEF0-4BFF-4394-9C98-501661747F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CB756C-A4E7-47E4-BD0E-4E3D2A7F9906}"/>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6" name="Footer Placeholder 5">
            <a:extLst>
              <a:ext uri="{FF2B5EF4-FFF2-40B4-BE49-F238E27FC236}">
                <a16:creationId xmlns:a16="http://schemas.microsoft.com/office/drawing/2014/main" id="{5BDEBB24-D61A-404F-A9F7-383EB46EB2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47FFFF-98DC-4587-99DF-07EC04A2349C}"/>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193685784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4BE2-AC2F-4F74-9A5F-B9BE4A3979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39C1E3-A843-4BC6-9FE7-AD578B323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54F841-3AFA-4F11-92B8-29ACCAD0B8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96769B-E00B-419E-960E-AB4B0AED2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0DD004-0ED0-4E1C-9D5C-9CCE650DF1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43BA72-FBE0-478C-A117-53271F93A848}"/>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8" name="Footer Placeholder 7">
            <a:extLst>
              <a:ext uri="{FF2B5EF4-FFF2-40B4-BE49-F238E27FC236}">
                <a16:creationId xmlns:a16="http://schemas.microsoft.com/office/drawing/2014/main" id="{3113717F-27C7-4DC1-8231-1C74FEE648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53DDDE-0BC9-4AA4-B526-511215335F4E}"/>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22215680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8418A-2885-4FC1-BDD0-54356A031A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637755-DCCA-434F-848D-DA20FAA5F01A}"/>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4" name="Footer Placeholder 3">
            <a:extLst>
              <a:ext uri="{FF2B5EF4-FFF2-40B4-BE49-F238E27FC236}">
                <a16:creationId xmlns:a16="http://schemas.microsoft.com/office/drawing/2014/main" id="{001C38F2-72AB-493C-8396-5922BCC442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25B1E4-AC3F-47D3-888D-32CCF3B0CEDB}"/>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109032796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CADD9C-7FCF-4E6F-B02D-4052EBDB7A5A}"/>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3" name="Footer Placeholder 2">
            <a:extLst>
              <a:ext uri="{FF2B5EF4-FFF2-40B4-BE49-F238E27FC236}">
                <a16:creationId xmlns:a16="http://schemas.microsoft.com/office/drawing/2014/main" id="{7B667449-FACF-4118-8C49-71D6D99E97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38FA4-7396-4715-AAAC-C036CA4EBC79}"/>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25812063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14C9-86D6-44F0-ABF5-FC80A6AB0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33AF37-6A6F-4B77-B83E-9011C667F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531DD8-9F77-4F30-827A-FB3177656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D71385-4987-40F9-9D01-646B54E1E8B6}"/>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6" name="Footer Placeholder 5">
            <a:extLst>
              <a:ext uri="{FF2B5EF4-FFF2-40B4-BE49-F238E27FC236}">
                <a16:creationId xmlns:a16="http://schemas.microsoft.com/office/drawing/2014/main" id="{DDCF4B27-F121-4943-87AF-6FFAD91372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C63D39-3367-45BD-9B28-0230F7E32D84}"/>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306860918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9087-42E6-47AF-A43D-CE4CE2EDD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E0A4DE-7C34-43B0-9DFA-3D393A7738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885441-2549-430A-AB3C-C7B8155E0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7E49BE-7793-47EC-B684-55C09BF562DE}"/>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6" name="Footer Placeholder 5">
            <a:extLst>
              <a:ext uri="{FF2B5EF4-FFF2-40B4-BE49-F238E27FC236}">
                <a16:creationId xmlns:a16="http://schemas.microsoft.com/office/drawing/2014/main" id="{C4B4182B-6E34-4D14-8DB6-A6327CD6C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09F188-6ACD-426B-8AAA-25798E191A1F}"/>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105846097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6E63-1FD5-474E-AB8F-B2800D9D92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D307A3-ED8B-4114-94A3-09EE5C7CFC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1ED94A-F4D0-4A96-9612-40ED21DB3012}"/>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5" name="Footer Placeholder 4">
            <a:extLst>
              <a:ext uri="{FF2B5EF4-FFF2-40B4-BE49-F238E27FC236}">
                <a16:creationId xmlns:a16="http://schemas.microsoft.com/office/drawing/2014/main" id="{146D3D2D-6602-4E65-9EF0-EC5FE382B7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7BEA7C-045D-4681-99E5-62C0AD130BFD}"/>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40525463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41968-BF41-45BD-A963-5F32248F06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2B9B47-26F0-4CB9-BB8B-ACBA7E77C56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9565D9-554D-4E2A-97DE-9100F0AA4182}"/>
              </a:ext>
            </a:extLst>
          </p:cNvPr>
          <p:cNvSpPr>
            <a:spLocks noGrp="1"/>
          </p:cNvSpPr>
          <p:nvPr>
            <p:ph type="dt" sz="half" idx="10"/>
          </p:nvPr>
        </p:nvSpPr>
        <p:spPr/>
        <p:txBody>
          <a:bodyPr/>
          <a:lstStyle/>
          <a:p>
            <a:fld id="{EF9DDF4D-631F-400E-91C1-2EBBFF05A080}" type="datetimeFigureOut">
              <a:rPr lang="en-IN" smtClean="0"/>
              <a:t>13-01-2022</a:t>
            </a:fld>
            <a:endParaRPr lang="en-IN"/>
          </a:p>
        </p:txBody>
      </p:sp>
      <p:sp>
        <p:nvSpPr>
          <p:cNvPr id="5" name="Footer Placeholder 4">
            <a:extLst>
              <a:ext uri="{FF2B5EF4-FFF2-40B4-BE49-F238E27FC236}">
                <a16:creationId xmlns:a16="http://schemas.microsoft.com/office/drawing/2014/main" id="{3AB0A494-8CD1-46AB-98C6-C785969403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869028-CDFD-4DD7-82EA-CECE15DA0EC6}"/>
              </a:ext>
            </a:extLst>
          </p:cNvPr>
          <p:cNvSpPr>
            <a:spLocks noGrp="1"/>
          </p:cNvSpPr>
          <p:nvPr>
            <p:ph type="sldNum" sz="quarter" idx="12"/>
          </p:nvPr>
        </p:nvSpPr>
        <p:spPr/>
        <p:txBody>
          <a:bodyPr/>
          <a:lstStyle/>
          <a:p>
            <a:fld id="{E4637C70-8E17-47A2-9B19-23A473A285B4}" type="slidenum">
              <a:rPr lang="en-IN" smtClean="0"/>
              <a:t>‹#›</a:t>
            </a:fld>
            <a:endParaRPr lang="en-IN"/>
          </a:p>
        </p:txBody>
      </p:sp>
    </p:spTree>
    <p:extLst>
      <p:ext uri="{BB962C8B-B14F-4D97-AF65-F5344CB8AC3E}">
        <p14:creationId xmlns:p14="http://schemas.microsoft.com/office/powerpoint/2010/main" val="129201611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BEAD-D71A-4FB6-BD25-464AF3511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AC33E6-5AC1-4F09-82BD-1066EA99F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3DF9E5-FA0E-4FE3-8A05-80BAE03DAA8F}"/>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BE2BF3CA-E7B4-4049-9EE7-01DE10136C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4E13A8-5C03-49DF-A8C1-4E29AB0A465D}"/>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24620330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F148-60B2-41DE-ACED-56C1916060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4B8A27-BEB2-4137-A4E8-D7EA5DEE94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D81E2-8660-4CB6-AE2C-0CE7E77E8444}"/>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B6835316-67D4-4355-8022-08718BA33F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ADF4C3-4743-4CAD-975F-F9537399E4BC}"/>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382258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C83D-8DE1-4F6B-9310-12D25EC96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E29222-2F56-4295-8D57-A8E32127E8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620BF9-0C85-4575-B000-92B80C854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0DF70D-0321-4724-961B-D814EDDA32BB}"/>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6" name="Footer Placeholder 5">
            <a:extLst>
              <a:ext uri="{FF2B5EF4-FFF2-40B4-BE49-F238E27FC236}">
                <a16:creationId xmlns:a16="http://schemas.microsoft.com/office/drawing/2014/main" id="{3191A060-32C0-4226-8C3E-F7681E2501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55494C-B7DD-49F0-B0CE-EB4204EFBC5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401989455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72BC-BD7B-4E7E-8C44-7939255E7A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A0FD53-E1CE-4EC7-85E1-A71B447E9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D0A6D4-E8DA-4800-92D1-5E747A829148}"/>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E340CC55-952B-4E7D-8917-7D9355C60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DC0BB1-8BD5-4B1E-B74E-3DFF853855A3}"/>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9044454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A878-8BD4-4CE8-98D0-11F81C55EE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095849-5C2D-45DD-8EBD-39C87427E1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6BC39B-0AD1-4529-84FE-F948CEF08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C81241-FAD3-4315-94E2-F39F72B52337}"/>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6" name="Footer Placeholder 5">
            <a:extLst>
              <a:ext uri="{FF2B5EF4-FFF2-40B4-BE49-F238E27FC236}">
                <a16:creationId xmlns:a16="http://schemas.microsoft.com/office/drawing/2014/main" id="{5CB3CAA9-9A3E-4337-AC95-DCA319D93C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F2938A-5872-4D7D-AADD-F5E35A83C964}"/>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402229266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D30C-0CD5-4DAE-A43D-D77C6B2D21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F9ED23-2D21-40D5-91F0-1CE95D884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641AE9-760B-4944-91F0-9CA93429AE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C46169-DF89-4004-A30A-7F18CDAF81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C25356-661B-4A47-B1AC-7DAED536D3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8253B9-B59B-46DE-8BE5-8E753D2C6176}"/>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8" name="Footer Placeholder 7">
            <a:extLst>
              <a:ext uri="{FF2B5EF4-FFF2-40B4-BE49-F238E27FC236}">
                <a16:creationId xmlns:a16="http://schemas.microsoft.com/office/drawing/2014/main" id="{D5EDCDF7-DA72-43A6-8924-21B3C14FAD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54ADD5-3C67-4BC3-8032-08D004FAC6F5}"/>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424249943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CBC8-44DD-41B7-ABF0-D4DB6692B3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A1728A-A94D-4DF0-BDC7-65A38D1B2662}"/>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4" name="Footer Placeholder 3">
            <a:extLst>
              <a:ext uri="{FF2B5EF4-FFF2-40B4-BE49-F238E27FC236}">
                <a16:creationId xmlns:a16="http://schemas.microsoft.com/office/drawing/2014/main" id="{988BE6D1-CD48-421E-95B4-663CA07A1A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24C527-934A-41BB-87BD-4B3B1DFF1D4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103021868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12BBF9-BC2F-4ADB-8058-C4E5F6874DDF}"/>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3" name="Footer Placeholder 2">
            <a:extLst>
              <a:ext uri="{FF2B5EF4-FFF2-40B4-BE49-F238E27FC236}">
                <a16:creationId xmlns:a16="http://schemas.microsoft.com/office/drawing/2014/main" id="{7251220A-F039-4A31-B296-4D199687BB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8151F8-72E8-4912-BA2F-0ABF0F42EC2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33017229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C83D-8DE1-4F6B-9310-12D25EC96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E29222-2F56-4295-8D57-A8E32127E8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620BF9-0C85-4575-B000-92B80C854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0DF70D-0321-4724-961B-D814EDDA32BB}"/>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6" name="Footer Placeholder 5">
            <a:extLst>
              <a:ext uri="{FF2B5EF4-FFF2-40B4-BE49-F238E27FC236}">
                <a16:creationId xmlns:a16="http://schemas.microsoft.com/office/drawing/2014/main" id="{3191A060-32C0-4226-8C3E-F7681E2501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55494C-B7DD-49F0-B0CE-EB4204EFBC5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23690669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7F5A-F2E1-4238-BD3C-76FC01EE8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A14471-109D-48CC-867D-9AACF49D08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1DCE16-2116-4E7A-AB99-2718C552F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B30ACF-150A-4D5E-A3AE-736379573E7A}"/>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6" name="Footer Placeholder 5">
            <a:extLst>
              <a:ext uri="{FF2B5EF4-FFF2-40B4-BE49-F238E27FC236}">
                <a16:creationId xmlns:a16="http://schemas.microsoft.com/office/drawing/2014/main" id="{05BD99DE-B13A-47EE-8AA5-FA2BA087DE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BD86D6-84EF-4E57-B42B-6E4D3F37A79B}"/>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385463952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93E7-4EC6-4C4D-8921-DF933E813F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8771D4-1FBA-4219-89B6-42EB7A4B5B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F39E2-227D-4B2D-B4B1-8174D3425204}"/>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DD8002D3-9256-4611-A108-8B00D432D5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58CC5B-C36A-461E-8385-66485981F68C}"/>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29239360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3273F-030B-448B-98EC-F17A820001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49A40A-2516-4D26-937B-3EB1B8D9C9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0E186A-0E47-483F-96D6-8D5B8B9759A9}"/>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19ACD308-497B-45D3-B8A8-0ADC362C7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26B73-BB53-4E10-9B8A-49BF5486485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21647382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BEAD-D71A-4FB6-BD25-464AF3511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AC33E6-5AC1-4F09-82BD-1066EA99F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3DF9E5-FA0E-4FE3-8A05-80BAE03DAA8F}"/>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BE2BF3CA-E7B4-4049-9EE7-01DE10136C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4E13A8-5C03-49DF-A8C1-4E29AB0A465D}"/>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75028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7F5A-F2E1-4238-BD3C-76FC01EE8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A14471-109D-48CC-867D-9AACF49D08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1DCE16-2116-4E7A-AB99-2718C552F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B30ACF-150A-4D5E-A3AE-736379573E7A}"/>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6" name="Footer Placeholder 5">
            <a:extLst>
              <a:ext uri="{FF2B5EF4-FFF2-40B4-BE49-F238E27FC236}">
                <a16:creationId xmlns:a16="http://schemas.microsoft.com/office/drawing/2014/main" id="{05BD99DE-B13A-47EE-8AA5-FA2BA087DE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BD86D6-84EF-4E57-B42B-6E4D3F37A79B}"/>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55819080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F148-60B2-41DE-ACED-56C1916060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4B8A27-BEB2-4137-A4E8-D7EA5DEE94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D81E2-8660-4CB6-AE2C-0CE7E77E8444}"/>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B6835316-67D4-4355-8022-08718BA33F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ADF4C3-4743-4CAD-975F-F9537399E4BC}"/>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292882455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72BC-BD7B-4E7E-8C44-7939255E7A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A0FD53-E1CE-4EC7-85E1-A71B447E9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D0A6D4-E8DA-4800-92D1-5E747A829148}"/>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E340CC55-952B-4E7D-8917-7D9355C60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DC0BB1-8BD5-4B1E-B74E-3DFF853855A3}"/>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361773635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A878-8BD4-4CE8-98D0-11F81C55EE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095849-5C2D-45DD-8EBD-39C87427E1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6BC39B-0AD1-4529-84FE-F948CEF08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C81241-FAD3-4315-94E2-F39F72B52337}"/>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6" name="Footer Placeholder 5">
            <a:extLst>
              <a:ext uri="{FF2B5EF4-FFF2-40B4-BE49-F238E27FC236}">
                <a16:creationId xmlns:a16="http://schemas.microsoft.com/office/drawing/2014/main" id="{5CB3CAA9-9A3E-4337-AC95-DCA319D93C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F2938A-5872-4D7D-AADD-F5E35A83C964}"/>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19055378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D30C-0CD5-4DAE-A43D-D77C6B2D21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F9ED23-2D21-40D5-91F0-1CE95D884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641AE9-760B-4944-91F0-9CA93429AE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C46169-DF89-4004-A30A-7F18CDAF81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C25356-661B-4A47-B1AC-7DAED536D3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8253B9-B59B-46DE-8BE5-8E753D2C6176}"/>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8" name="Footer Placeholder 7">
            <a:extLst>
              <a:ext uri="{FF2B5EF4-FFF2-40B4-BE49-F238E27FC236}">
                <a16:creationId xmlns:a16="http://schemas.microsoft.com/office/drawing/2014/main" id="{D5EDCDF7-DA72-43A6-8924-21B3C14FAD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54ADD5-3C67-4BC3-8032-08D004FAC6F5}"/>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2579154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CBC8-44DD-41B7-ABF0-D4DB6692B3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A1728A-A94D-4DF0-BDC7-65A38D1B2662}"/>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4" name="Footer Placeholder 3">
            <a:extLst>
              <a:ext uri="{FF2B5EF4-FFF2-40B4-BE49-F238E27FC236}">
                <a16:creationId xmlns:a16="http://schemas.microsoft.com/office/drawing/2014/main" id="{988BE6D1-CD48-421E-95B4-663CA07A1A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24C527-934A-41BB-87BD-4B3B1DFF1D4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367668912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12BBF9-BC2F-4ADB-8058-C4E5F6874DDF}"/>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3" name="Footer Placeholder 2">
            <a:extLst>
              <a:ext uri="{FF2B5EF4-FFF2-40B4-BE49-F238E27FC236}">
                <a16:creationId xmlns:a16="http://schemas.microsoft.com/office/drawing/2014/main" id="{7251220A-F039-4A31-B296-4D199687BB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8151F8-72E8-4912-BA2F-0ABF0F42EC2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255094546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C83D-8DE1-4F6B-9310-12D25EC96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E29222-2F56-4295-8D57-A8E32127E8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620BF9-0C85-4575-B000-92B80C854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0DF70D-0321-4724-961B-D814EDDA32BB}"/>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6" name="Footer Placeholder 5">
            <a:extLst>
              <a:ext uri="{FF2B5EF4-FFF2-40B4-BE49-F238E27FC236}">
                <a16:creationId xmlns:a16="http://schemas.microsoft.com/office/drawing/2014/main" id="{3191A060-32C0-4226-8C3E-F7681E2501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55494C-B7DD-49F0-B0CE-EB4204EFBC5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17811487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7F5A-F2E1-4238-BD3C-76FC01EE8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A14471-109D-48CC-867D-9AACF49D08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1DCE16-2116-4E7A-AB99-2718C552F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B30ACF-150A-4D5E-A3AE-736379573E7A}"/>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6" name="Footer Placeholder 5">
            <a:extLst>
              <a:ext uri="{FF2B5EF4-FFF2-40B4-BE49-F238E27FC236}">
                <a16:creationId xmlns:a16="http://schemas.microsoft.com/office/drawing/2014/main" id="{05BD99DE-B13A-47EE-8AA5-FA2BA087DE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BD86D6-84EF-4E57-B42B-6E4D3F37A79B}"/>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8392004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93E7-4EC6-4C4D-8921-DF933E813F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8771D4-1FBA-4219-89B6-42EB7A4B5B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F39E2-227D-4B2D-B4B1-8174D3425204}"/>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DD8002D3-9256-4611-A108-8B00D432D5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58CC5B-C36A-461E-8385-66485981F68C}"/>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6419739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3273F-030B-448B-98EC-F17A820001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49A40A-2516-4D26-937B-3EB1B8D9C9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0E186A-0E47-483F-96D6-8D5B8B9759A9}"/>
              </a:ext>
            </a:extLst>
          </p:cNvPr>
          <p:cNvSpPr>
            <a:spLocks noGrp="1"/>
          </p:cNvSpPr>
          <p:nvPr>
            <p:ph type="dt" sz="half" idx="10"/>
          </p:nvPr>
        </p:nvSpPr>
        <p:spPr/>
        <p:txBody>
          <a:body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19ACD308-497B-45D3-B8A8-0ADC362C7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26B73-BB53-4E10-9B8A-49BF5486485A}"/>
              </a:ext>
            </a:extLst>
          </p:cNvPr>
          <p:cNvSpPr>
            <a:spLocks noGrp="1"/>
          </p:cNvSpPr>
          <p:nvPr>
            <p:ph type="sldNum" sz="quarter" idx="12"/>
          </p:nvPr>
        </p:nvSpPr>
        <p:spPr/>
        <p:txBody>
          <a:bodyPr/>
          <a:lstStyle/>
          <a:p>
            <a:fld id="{B2420D9C-77D7-4107-A266-9D9CFB922F5A}" type="slidenum">
              <a:rPr lang="en-IN" smtClean="0"/>
              <a:t>‹#›</a:t>
            </a:fld>
            <a:endParaRPr lang="en-IN"/>
          </a:p>
        </p:txBody>
      </p:sp>
    </p:spTree>
    <p:extLst>
      <p:ext uri="{BB962C8B-B14F-4D97-AF65-F5344CB8AC3E}">
        <p14:creationId xmlns:p14="http://schemas.microsoft.com/office/powerpoint/2010/main" val="122433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C3126F-B4B6-4185-B16E-ADD70BAD5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D342A8-E208-4EAE-B148-DABAA2B459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DB655-06F8-448D-B81D-EA450F213B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276E26F5-E8E3-4F93-91EA-D637E314AF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9542E5-3877-4D42-937A-1CE84FD49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20D9C-77D7-4107-A266-9D9CFB922F5A}" type="slidenum">
              <a:rPr lang="en-IN" smtClean="0"/>
              <a:t>‹#›</a:t>
            </a:fld>
            <a:endParaRPr lang="en-IN"/>
          </a:p>
        </p:txBody>
      </p:sp>
    </p:spTree>
    <p:extLst>
      <p:ext uri="{BB962C8B-B14F-4D97-AF65-F5344CB8AC3E}">
        <p14:creationId xmlns:p14="http://schemas.microsoft.com/office/powerpoint/2010/main" val="2189920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207B0-E954-4D40-A7F5-BDD6EA5E523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BBF126-8E82-4069-B19E-5C91F0DB79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6A8491-065F-46EF-8DFD-FB8407683941}"/>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EE125872-2EA0-43EA-936B-F3CAB48FD68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922CEC-24C2-4AED-9830-DAE7D3C204D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03ADE-9C1D-4302-8C64-113545DF5197}" type="slidenum">
              <a:rPr lang="en-IN" smtClean="0"/>
              <a:t>‹#›</a:t>
            </a:fld>
            <a:endParaRPr lang="en-IN"/>
          </a:p>
        </p:txBody>
      </p:sp>
    </p:spTree>
    <p:extLst>
      <p:ext uri="{BB962C8B-B14F-4D97-AF65-F5344CB8AC3E}">
        <p14:creationId xmlns:p14="http://schemas.microsoft.com/office/powerpoint/2010/main" val="38678251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207B0-E954-4D40-A7F5-BDD6EA5E523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BBF126-8E82-4069-B19E-5C91F0DB79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6A8491-065F-46EF-8DFD-FB8407683941}"/>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87B28-4D17-4274-8365-9367FB5E7761}" type="datetimeFigureOut">
              <a:rPr lang="en-IN" smtClean="0"/>
              <a:t>13-01-2022</a:t>
            </a:fld>
            <a:endParaRPr lang="en-IN"/>
          </a:p>
        </p:txBody>
      </p:sp>
      <p:sp>
        <p:nvSpPr>
          <p:cNvPr id="5" name="Footer Placeholder 4">
            <a:extLst>
              <a:ext uri="{FF2B5EF4-FFF2-40B4-BE49-F238E27FC236}">
                <a16:creationId xmlns:a16="http://schemas.microsoft.com/office/drawing/2014/main" id="{EE125872-2EA0-43EA-936B-F3CAB48FD68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922CEC-24C2-4AED-9830-DAE7D3C204D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03ADE-9C1D-4302-8C64-113545DF5197}" type="slidenum">
              <a:rPr lang="en-IN" smtClean="0"/>
              <a:t>‹#›</a:t>
            </a:fld>
            <a:endParaRPr lang="en-IN"/>
          </a:p>
        </p:txBody>
      </p:sp>
    </p:spTree>
    <p:extLst>
      <p:ext uri="{BB962C8B-B14F-4D97-AF65-F5344CB8AC3E}">
        <p14:creationId xmlns:p14="http://schemas.microsoft.com/office/powerpoint/2010/main" val="9071894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091759-57E0-49CF-9BF0-37C361F868AE}"/>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754C39-5731-4CEE-A1F2-3FF8916819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D27675-7732-41F6-BE27-76D6C38B9F4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69857-A297-4727-A508-C9D72D991766}" type="datetimeFigureOut">
              <a:rPr lang="en-IN" smtClean="0"/>
              <a:t>13-01-2022</a:t>
            </a:fld>
            <a:endParaRPr lang="en-IN"/>
          </a:p>
        </p:txBody>
      </p:sp>
      <p:sp>
        <p:nvSpPr>
          <p:cNvPr id="5" name="Footer Placeholder 4">
            <a:extLst>
              <a:ext uri="{FF2B5EF4-FFF2-40B4-BE49-F238E27FC236}">
                <a16:creationId xmlns:a16="http://schemas.microsoft.com/office/drawing/2014/main" id="{E16D7C72-1362-4039-B93F-BB52ADBE2ED5}"/>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99B532-81FA-45D8-9338-E3A5F135A06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83745-A6B5-4858-8CB6-AA5FDC74A03F}" type="slidenum">
              <a:rPr lang="en-IN" smtClean="0"/>
              <a:t>‹#›</a:t>
            </a:fld>
            <a:endParaRPr lang="en-IN"/>
          </a:p>
        </p:txBody>
      </p:sp>
    </p:spTree>
    <p:extLst>
      <p:ext uri="{BB962C8B-B14F-4D97-AF65-F5344CB8AC3E}">
        <p14:creationId xmlns:p14="http://schemas.microsoft.com/office/powerpoint/2010/main" val="107169185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34796E-8747-448D-A4A0-9FF53E94F0A5}"/>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1BC49A-7EAF-4FF5-BFCF-C4B3AD1443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DBF668-ECDC-47CE-B2F7-3AEBD63CA00B}"/>
              </a:ext>
            </a:extLst>
          </p:cNvPr>
          <p:cNvSpPr>
            <a:spLocks noGrp="1"/>
          </p:cNvSpPr>
          <p:nvPr>
            <p:ph type="dt" sz="half" idx="2"/>
          </p:nvPr>
        </p:nvSpPr>
        <p:spPr>
          <a:xfrm>
            <a:off x="838200" y="635637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180BF-48B7-4355-ABD1-F1BD6097FC71}" type="datetimeFigureOut">
              <a:rPr lang="en-IN" smtClean="0"/>
              <a:t>13-01-2022</a:t>
            </a:fld>
            <a:endParaRPr lang="en-IN"/>
          </a:p>
        </p:txBody>
      </p:sp>
      <p:sp>
        <p:nvSpPr>
          <p:cNvPr id="5" name="Footer Placeholder 4">
            <a:extLst>
              <a:ext uri="{FF2B5EF4-FFF2-40B4-BE49-F238E27FC236}">
                <a16:creationId xmlns:a16="http://schemas.microsoft.com/office/drawing/2014/main" id="{10C22275-5337-4648-BC4C-C3725E331C5E}"/>
              </a:ext>
            </a:extLst>
          </p:cNvPr>
          <p:cNvSpPr>
            <a:spLocks noGrp="1"/>
          </p:cNvSpPr>
          <p:nvPr>
            <p:ph type="ftr" sz="quarter" idx="3"/>
          </p:nvPr>
        </p:nvSpPr>
        <p:spPr>
          <a:xfrm>
            <a:off x="4038600" y="635637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5A04BB-17CA-48F5-8D2C-6F3345536CEF}"/>
              </a:ext>
            </a:extLst>
          </p:cNvPr>
          <p:cNvSpPr>
            <a:spLocks noGrp="1"/>
          </p:cNvSpPr>
          <p:nvPr>
            <p:ph type="sldNum" sz="quarter" idx="4"/>
          </p:nvPr>
        </p:nvSpPr>
        <p:spPr>
          <a:xfrm>
            <a:off x="8610600" y="63563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F5363-06E2-4A9F-8902-79461890AE65}" type="slidenum">
              <a:rPr lang="en-IN" smtClean="0"/>
              <a:t>‹#›</a:t>
            </a:fld>
            <a:endParaRPr lang="en-IN"/>
          </a:p>
        </p:txBody>
      </p:sp>
    </p:spTree>
    <p:extLst>
      <p:ext uri="{BB962C8B-B14F-4D97-AF65-F5344CB8AC3E}">
        <p14:creationId xmlns:p14="http://schemas.microsoft.com/office/powerpoint/2010/main" val="166115454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08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25" indent="-228525" algn="l" defTabSz="91408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574" indent="-228525" algn="l" defTabSz="91408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606" indent="-228525" algn="l" defTabSz="91408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640" indent="-228525" algn="l" defTabSz="91408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675" indent="-228525" algn="l" defTabSz="91408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722" indent="-228525" algn="l" defTabSz="91408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764" indent="-228525" algn="l" defTabSz="91408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805" indent="-228525" algn="l" defTabSz="91408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854" indent="-228525" algn="l" defTabSz="91408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082" rtl="0" eaLnBrk="1" latinLnBrk="0" hangingPunct="1">
        <a:defRPr sz="1800" kern="1200">
          <a:solidFill>
            <a:schemeClr val="tx1"/>
          </a:solidFill>
          <a:latin typeface="+mn-lt"/>
          <a:ea typeface="+mn-ea"/>
          <a:cs typeface="+mn-cs"/>
        </a:defRPr>
      </a:lvl1pPr>
      <a:lvl2pPr marL="457035" algn="l" defTabSz="914082" rtl="0" eaLnBrk="1" latinLnBrk="0" hangingPunct="1">
        <a:defRPr sz="1800" kern="1200">
          <a:solidFill>
            <a:schemeClr val="tx1"/>
          </a:solidFill>
          <a:latin typeface="+mn-lt"/>
          <a:ea typeface="+mn-ea"/>
          <a:cs typeface="+mn-cs"/>
        </a:defRPr>
      </a:lvl2pPr>
      <a:lvl3pPr marL="914082" algn="l" defTabSz="914082" rtl="0" eaLnBrk="1" latinLnBrk="0" hangingPunct="1">
        <a:defRPr sz="1800" kern="1200">
          <a:solidFill>
            <a:schemeClr val="tx1"/>
          </a:solidFill>
          <a:latin typeface="+mn-lt"/>
          <a:ea typeface="+mn-ea"/>
          <a:cs typeface="+mn-cs"/>
        </a:defRPr>
      </a:lvl3pPr>
      <a:lvl4pPr marL="1371124" algn="l" defTabSz="914082" rtl="0" eaLnBrk="1" latinLnBrk="0" hangingPunct="1">
        <a:defRPr sz="1800" kern="1200">
          <a:solidFill>
            <a:schemeClr val="tx1"/>
          </a:solidFill>
          <a:latin typeface="+mn-lt"/>
          <a:ea typeface="+mn-ea"/>
          <a:cs typeface="+mn-cs"/>
        </a:defRPr>
      </a:lvl4pPr>
      <a:lvl5pPr marL="1828165" algn="l" defTabSz="914082" rtl="0" eaLnBrk="1" latinLnBrk="0" hangingPunct="1">
        <a:defRPr sz="1800" kern="1200">
          <a:solidFill>
            <a:schemeClr val="tx1"/>
          </a:solidFill>
          <a:latin typeface="+mn-lt"/>
          <a:ea typeface="+mn-ea"/>
          <a:cs typeface="+mn-cs"/>
        </a:defRPr>
      </a:lvl5pPr>
      <a:lvl6pPr marL="2285214" algn="l" defTabSz="914082" rtl="0" eaLnBrk="1" latinLnBrk="0" hangingPunct="1">
        <a:defRPr sz="1800" kern="1200">
          <a:solidFill>
            <a:schemeClr val="tx1"/>
          </a:solidFill>
          <a:latin typeface="+mn-lt"/>
          <a:ea typeface="+mn-ea"/>
          <a:cs typeface="+mn-cs"/>
        </a:defRPr>
      </a:lvl6pPr>
      <a:lvl7pPr marL="2742246" algn="l" defTabSz="914082" rtl="0" eaLnBrk="1" latinLnBrk="0" hangingPunct="1">
        <a:defRPr sz="1800" kern="1200">
          <a:solidFill>
            <a:schemeClr val="tx1"/>
          </a:solidFill>
          <a:latin typeface="+mn-lt"/>
          <a:ea typeface="+mn-ea"/>
          <a:cs typeface="+mn-cs"/>
        </a:defRPr>
      </a:lvl7pPr>
      <a:lvl8pPr marL="3199280" algn="l" defTabSz="914082" rtl="0" eaLnBrk="1" latinLnBrk="0" hangingPunct="1">
        <a:defRPr sz="1800" kern="1200">
          <a:solidFill>
            <a:schemeClr val="tx1"/>
          </a:solidFill>
          <a:latin typeface="+mn-lt"/>
          <a:ea typeface="+mn-ea"/>
          <a:cs typeface="+mn-cs"/>
        </a:defRPr>
      </a:lvl8pPr>
      <a:lvl9pPr marL="3656315" algn="l" defTabSz="914082"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7C566-7D47-4048-8A1B-45D0061829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63BE41-8481-424A-AC04-2E847D1F14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7BBB51-0AC2-4EF6-864A-BC722396F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F8996-3F63-4072-B6AE-7E07425E7BA1}" type="datetimeFigureOut">
              <a:rPr lang="en-US" smtClean="0"/>
              <a:t>1/13/2022</a:t>
            </a:fld>
            <a:endParaRPr lang="en-US"/>
          </a:p>
        </p:txBody>
      </p:sp>
      <p:sp>
        <p:nvSpPr>
          <p:cNvPr id="5" name="Footer Placeholder 4">
            <a:extLst>
              <a:ext uri="{FF2B5EF4-FFF2-40B4-BE49-F238E27FC236}">
                <a16:creationId xmlns:a16="http://schemas.microsoft.com/office/drawing/2014/main" id="{7496B642-1F37-497C-81FB-87AFA8DFF6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E58FDF-D2D0-4354-9633-16B2C4B68A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C4C9A-A16C-471B-BF3D-EAC0B4005AEB}" type="slidenum">
              <a:rPr lang="en-US" smtClean="0"/>
              <a:t>‹#›</a:t>
            </a:fld>
            <a:endParaRPr lang="en-US"/>
          </a:p>
        </p:txBody>
      </p:sp>
    </p:spTree>
    <p:extLst>
      <p:ext uri="{BB962C8B-B14F-4D97-AF65-F5344CB8AC3E}">
        <p14:creationId xmlns:p14="http://schemas.microsoft.com/office/powerpoint/2010/main" val="40858022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B92B1B-1573-47EF-AFBF-3BBF254CD6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C627E3-B1D3-40F6-8F05-EBFB120E8B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53914A-0D39-4EB3-8287-83280B974F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DDF4D-631F-400E-91C1-2EBBFF05A080}" type="datetimeFigureOut">
              <a:rPr lang="en-IN" smtClean="0"/>
              <a:t>13-01-2022</a:t>
            </a:fld>
            <a:endParaRPr lang="en-IN"/>
          </a:p>
        </p:txBody>
      </p:sp>
      <p:sp>
        <p:nvSpPr>
          <p:cNvPr id="5" name="Footer Placeholder 4">
            <a:extLst>
              <a:ext uri="{FF2B5EF4-FFF2-40B4-BE49-F238E27FC236}">
                <a16:creationId xmlns:a16="http://schemas.microsoft.com/office/drawing/2014/main" id="{DCF4836A-C8B7-4BD7-BB78-465BF00FED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7C0760-B772-4786-8130-B0395DEBA6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637C70-8E17-47A2-9B19-23A473A285B4}" type="slidenum">
              <a:rPr lang="en-IN" smtClean="0"/>
              <a:t>‹#›</a:t>
            </a:fld>
            <a:endParaRPr lang="en-IN"/>
          </a:p>
        </p:txBody>
      </p:sp>
    </p:spTree>
    <p:extLst>
      <p:ext uri="{BB962C8B-B14F-4D97-AF65-F5344CB8AC3E}">
        <p14:creationId xmlns:p14="http://schemas.microsoft.com/office/powerpoint/2010/main" val="351659935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C3126F-B4B6-4185-B16E-ADD70BAD5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D342A8-E208-4EAE-B148-DABAA2B459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DB655-06F8-448D-B81D-EA450F213B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276E26F5-E8E3-4F93-91EA-D637E314AF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9542E5-3877-4D42-937A-1CE84FD49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20D9C-77D7-4107-A266-9D9CFB922F5A}" type="slidenum">
              <a:rPr lang="en-IN" smtClean="0"/>
              <a:t>‹#›</a:t>
            </a:fld>
            <a:endParaRPr lang="en-IN"/>
          </a:p>
        </p:txBody>
      </p:sp>
    </p:spTree>
    <p:extLst>
      <p:ext uri="{BB962C8B-B14F-4D97-AF65-F5344CB8AC3E}">
        <p14:creationId xmlns:p14="http://schemas.microsoft.com/office/powerpoint/2010/main" val="296375878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C3126F-B4B6-4185-B16E-ADD70BAD5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D342A8-E208-4EAE-B148-DABAA2B459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DB655-06F8-448D-B81D-EA450F213B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30FA9-898F-4410-B6D7-5C2D872F1314}" type="datetimeFigureOut">
              <a:rPr lang="en-IN" smtClean="0"/>
              <a:t>13-01-2022</a:t>
            </a:fld>
            <a:endParaRPr lang="en-IN"/>
          </a:p>
        </p:txBody>
      </p:sp>
      <p:sp>
        <p:nvSpPr>
          <p:cNvPr id="5" name="Footer Placeholder 4">
            <a:extLst>
              <a:ext uri="{FF2B5EF4-FFF2-40B4-BE49-F238E27FC236}">
                <a16:creationId xmlns:a16="http://schemas.microsoft.com/office/drawing/2014/main" id="{276E26F5-E8E3-4F93-91EA-D637E314AF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9542E5-3877-4D42-937A-1CE84FD49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20D9C-77D7-4107-A266-9D9CFB922F5A}" type="slidenum">
              <a:rPr lang="en-IN" smtClean="0"/>
              <a:t>‹#›</a:t>
            </a:fld>
            <a:endParaRPr lang="en-IN"/>
          </a:p>
        </p:txBody>
      </p:sp>
    </p:spTree>
    <p:extLst>
      <p:ext uri="{BB962C8B-B14F-4D97-AF65-F5344CB8AC3E}">
        <p14:creationId xmlns:p14="http://schemas.microsoft.com/office/powerpoint/2010/main" val="599823186"/>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5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3.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2.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Rectangle 352">
            <a:extLst>
              <a:ext uri="{FF2B5EF4-FFF2-40B4-BE49-F238E27FC236}">
                <a16:creationId xmlns:a16="http://schemas.microsoft.com/office/drawing/2014/main" id="{1D63F903-B759-4889-81F0-39EEA829C389}"/>
              </a:ext>
            </a:extLst>
          </p:cNvPr>
          <p:cNvSpPr/>
          <p:nvPr/>
        </p:nvSpPr>
        <p:spPr>
          <a:xfrm>
            <a:off x="7257955" y="2024365"/>
            <a:ext cx="4352602" cy="1077218"/>
          </a:xfrm>
          <a:prstGeom prst="rect">
            <a:avLst/>
          </a:prstGeom>
        </p:spPr>
        <p:txBody>
          <a:bodyPr wrap="none">
            <a:spAutoFit/>
          </a:bodyPr>
          <a:lstStyle/>
          <a:p>
            <a:r>
              <a:rPr lang="en-IN" sz="3200" b="1" dirty="0">
                <a:latin typeface="Cambria" panose="02040503050406030204" pitchFamily="18" charset="0"/>
                <a:ea typeface="Cambria" panose="02040503050406030204" pitchFamily="18" charset="0"/>
              </a:rPr>
              <a:t>E Commerce Purchase</a:t>
            </a:r>
          </a:p>
          <a:p>
            <a:pPr algn="ctr"/>
            <a:r>
              <a:rPr lang="en-IN" sz="3200" b="1" dirty="0">
                <a:latin typeface="Cambria" panose="02040503050406030204" pitchFamily="18" charset="0"/>
                <a:ea typeface="Cambria" panose="02040503050406030204" pitchFamily="18" charset="0"/>
              </a:rPr>
              <a:t> p</a:t>
            </a:r>
            <a:r>
              <a:rPr lang="en-US" sz="3200" b="1" dirty="0">
                <a:latin typeface="Cambria" panose="02040503050406030204" pitchFamily="18" charset="0"/>
                <a:ea typeface="Cambria" panose="02040503050406030204" pitchFamily="18" charset="0"/>
              </a:rPr>
              <a:t>reduction</a:t>
            </a:r>
            <a:endParaRPr lang="en-IN" sz="3200" b="1" dirty="0">
              <a:latin typeface="Cambria" panose="02040503050406030204" pitchFamily="18" charset="0"/>
              <a:ea typeface="Cambria" panose="02040503050406030204" pitchFamily="18" charset="0"/>
            </a:endParaRPr>
          </a:p>
        </p:txBody>
      </p:sp>
      <p:sp>
        <p:nvSpPr>
          <p:cNvPr id="348" name="مربع نص 347">
            <a:extLst>
              <a:ext uri="{FF2B5EF4-FFF2-40B4-BE49-F238E27FC236}">
                <a16:creationId xmlns:a16="http://schemas.microsoft.com/office/drawing/2014/main" id="{0A9E0348-3DD5-4E7F-A261-83CDE8D1C8AC}"/>
              </a:ext>
            </a:extLst>
          </p:cNvPr>
          <p:cNvSpPr txBox="1"/>
          <p:nvPr/>
        </p:nvSpPr>
        <p:spPr>
          <a:xfrm>
            <a:off x="8463471" y="3665091"/>
            <a:ext cx="2075068" cy="872034"/>
          </a:xfrm>
          <a:prstGeom prst="rect">
            <a:avLst/>
          </a:prstGeom>
          <a:noFill/>
        </p:spPr>
        <p:txBody>
          <a:bodyPr wrap="square">
            <a:spAutoFit/>
          </a:bodyPr>
          <a:lstStyle/>
          <a:p>
            <a:pPr algn="ctr">
              <a:lnSpc>
                <a:spcPct val="150000"/>
              </a:lnSpc>
            </a:pPr>
            <a:r>
              <a:rPr lang="en-US" b="1" dirty="0">
                <a:solidFill>
                  <a:schemeClr val="tx1">
                    <a:lumMod val="95000"/>
                    <a:lumOff val="5000"/>
                  </a:schemeClr>
                </a:solidFill>
                <a:latin typeface="Cambria" panose="02040503050406030204" pitchFamily="18" charset="0"/>
                <a:ea typeface="Cambria" panose="02040503050406030204" pitchFamily="18" charset="0"/>
              </a:rPr>
              <a:t>Prepared by :</a:t>
            </a:r>
          </a:p>
          <a:p>
            <a:pPr>
              <a:lnSpc>
                <a:spcPct val="150000"/>
              </a:lnSpc>
            </a:pPr>
            <a:r>
              <a:rPr lang="en-US" dirty="0" err="1">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Awatif</a:t>
            </a:r>
            <a:r>
              <a:rPr lang="en-US"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rPr>
              <a:t> Ali Alshehri</a:t>
            </a:r>
            <a:endParaRPr lang="ar-SA"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grpSp>
        <p:nvGrpSpPr>
          <p:cNvPr id="331" name="Group 330">
            <a:extLst>
              <a:ext uri="{FF2B5EF4-FFF2-40B4-BE49-F238E27FC236}">
                <a16:creationId xmlns:a16="http://schemas.microsoft.com/office/drawing/2014/main" id="{34EFB620-4D6F-4BAA-AA80-1828B6D8C33A}"/>
              </a:ext>
            </a:extLst>
          </p:cNvPr>
          <p:cNvGrpSpPr/>
          <p:nvPr/>
        </p:nvGrpSpPr>
        <p:grpSpPr>
          <a:xfrm>
            <a:off x="684295" y="1326523"/>
            <a:ext cx="6502040" cy="4371206"/>
            <a:chOff x="1270177" y="1604429"/>
            <a:chExt cx="6502040" cy="4371206"/>
          </a:xfrm>
        </p:grpSpPr>
        <p:sp>
          <p:nvSpPr>
            <p:cNvPr id="332" name="Freeform 8">
              <a:extLst>
                <a:ext uri="{FF2B5EF4-FFF2-40B4-BE49-F238E27FC236}">
                  <a16:creationId xmlns:a16="http://schemas.microsoft.com/office/drawing/2014/main" id="{7BEC70B4-A361-4364-9F89-36FDE7EB9F98}"/>
                </a:ext>
              </a:extLst>
            </p:cNvPr>
            <p:cNvSpPr>
              <a:spLocks/>
            </p:cNvSpPr>
            <p:nvPr/>
          </p:nvSpPr>
          <p:spPr bwMode="auto">
            <a:xfrm>
              <a:off x="3586881" y="1604429"/>
              <a:ext cx="1218097" cy="521093"/>
            </a:xfrm>
            <a:custGeom>
              <a:avLst/>
              <a:gdLst>
                <a:gd name="T0" fmla="*/ 324 w 733"/>
                <a:gd name="T1" fmla="*/ 0 h 314"/>
                <a:gd name="T2" fmla="*/ 359 w 733"/>
                <a:gd name="T3" fmla="*/ 3 h 314"/>
                <a:gd name="T4" fmla="*/ 394 w 733"/>
                <a:gd name="T5" fmla="*/ 13 h 314"/>
                <a:gd name="T6" fmla="*/ 426 w 733"/>
                <a:gd name="T7" fmla="*/ 26 h 314"/>
                <a:gd name="T8" fmla="*/ 453 w 733"/>
                <a:gd name="T9" fmla="*/ 47 h 314"/>
                <a:gd name="T10" fmla="*/ 478 w 733"/>
                <a:gd name="T11" fmla="*/ 70 h 314"/>
                <a:gd name="T12" fmla="*/ 497 w 733"/>
                <a:gd name="T13" fmla="*/ 98 h 314"/>
                <a:gd name="T14" fmla="*/ 514 w 733"/>
                <a:gd name="T15" fmla="*/ 130 h 314"/>
                <a:gd name="T16" fmla="*/ 536 w 733"/>
                <a:gd name="T17" fmla="*/ 119 h 314"/>
                <a:gd name="T18" fmla="*/ 559 w 733"/>
                <a:gd name="T19" fmla="*/ 112 h 314"/>
                <a:gd name="T20" fmla="*/ 585 w 733"/>
                <a:gd name="T21" fmla="*/ 110 h 314"/>
                <a:gd name="T22" fmla="*/ 620 w 733"/>
                <a:gd name="T23" fmla="*/ 115 h 314"/>
                <a:gd name="T24" fmla="*/ 650 w 733"/>
                <a:gd name="T25" fmla="*/ 126 h 314"/>
                <a:gd name="T26" fmla="*/ 678 w 733"/>
                <a:gd name="T27" fmla="*/ 142 h 314"/>
                <a:gd name="T28" fmla="*/ 701 w 733"/>
                <a:gd name="T29" fmla="*/ 166 h 314"/>
                <a:gd name="T30" fmla="*/ 719 w 733"/>
                <a:gd name="T31" fmla="*/ 193 h 314"/>
                <a:gd name="T32" fmla="*/ 730 w 733"/>
                <a:gd name="T33" fmla="*/ 225 h 314"/>
                <a:gd name="T34" fmla="*/ 733 w 733"/>
                <a:gd name="T35" fmla="*/ 258 h 314"/>
                <a:gd name="T36" fmla="*/ 730 w 733"/>
                <a:gd name="T37" fmla="*/ 288 h 314"/>
                <a:gd name="T38" fmla="*/ 722 w 733"/>
                <a:gd name="T39" fmla="*/ 314 h 314"/>
                <a:gd name="T40" fmla="*/ 5 w 733"/>
                <a:gd name="T41" fmla="*/ 314 h 314"/>
                <a:gd name="T42" fmla="*/ 1 w 733"/>
                <a:gd name="T43" fmla="*/ 298 h 314"/>
                <a:gd name="T44" fmla="*/ 0 w 733"/>
                <a:gd name="T45" fmla="*/ 281 h 314"/>
                <a:gd name="T46" fmla="*/ 4 w 733"/>
                <a:gd name="T47" fmla="*/ 252 h 314"/>
                <a:gd name="T48" fmla="*/ 15 w 733"/>
                <a:gd name="T49" fmla="*/ 228 h 314"/>
                <a:gd name="T50" fmla="*/ 31 w 733"/>
                <a:gd name="T51" fmla="*/ 205 h 314"/>
                <a:gd name="T52" fmla="*/ 52 w 733"/>
                <a:gd name="T53" fmla="*/ 189 h 314"/>
                <a:gd name="T54" fmla="*/ 78 w 733"/>
                <a:gd name="T55" fmla="*/ 178 h 314"/>
                <a:gd name="T56" fmla="*/ 106 w 733"/>
                <a:gd name="T57" fmla="*/ 174 h 314"/>
                <a:gd name="T58" fmla="*/ 114 w 733"/>
                <a:gd name="T59" fmla="*/ 175 h 314"/>
                <a:gd name="T60" fmla="*/ 122 w 733"/>
                <a:gd name="T61" fmla="*/ 175 h 314"/>
                <a:gd name="T62" fmla="*/ 131 w 733"/>
                <a:gd name="T63" fmla="*/ 139 h 314"/>
                <a:gd name="T64" fmla="*/ 146 w 733"/>
                <a:gd name="T65" fmla="*/ 106 h 314"/>
                <a:gd name="T66" fmla="*/ 165 w 733"/>
                <a:gd name="T67" fmla="*/ 76 h 314"/>
                <a:gd name="T68" fmla="*/ 190 w 733"/>
                <a:gd name="T69" fmla="*/ 50 h 314"/>
                <a:gd name="T70" fmla="*/ 219 w 733"/>
                <a:gd name="T71" fmla="*/ 29 h 314"/>
                <a:gd name="T72" fmla="*/ 251 w 733"/>
                <a:gd name="T73" fmla="*/ 13 h 314"/>
                <a:gd name="T74" fmla="*/ 286 w 733"/>
                <a:gd name="T75" fmla="*/ 3 h 314"/>
                <a:gd name="T76" fmla="*/ 324 w 733"/>
                <a:gd name="T7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3" h="314">
                  <a:moveTo>
                    <a:pt x="324" y="0"/>
                  </a:moveTo>
                  <a:lnTo>
                    <a:pt x="359" y="3"/>
                  </a:lnTo>
                  <a:lnTo>
                    <a:pt x="394" y="13"/>
                  </a:lnTo>
                  <a:lnTo>
                    <a:pt x="426" y="26"/>
                  </a:lnTo>
                  <a:lnTo>
                    <a:pt x="453" y="47"/>
                  </a:lnTo>
                  <a:lnTo>
                    <a:pt x="478" y="70"/>
                  </a:lnTo>
                  <a:lnTo>
                    <a:pt x="497" y="98"/>
                  </a:lnTo>
                  <a:lnTo>
                    <a:pt x="514" y="130"/>
                  </a:lnTo>
                  <a:lnTo>
                    <a:pt x="536" y="119"/>
                  </a:lnTo>
                  <a:lnTo>
                    <a:pt x="559" y="112"/>
                  </a:lnTo>
                  <a:lnTo>
                    <a:pt x="585" y="110"/>
                  </a:lnTo>
                  <a:lnTo>
                    <a:pt x="620" y="115"/>
                  </a:lnTo>
                  <a:lnTo>
                    <a:pt x="650" y="126"/>
                  </a:lnTo>
                  <a:lnTo>
                    <a:pt x="678" y="142"/>
                  </a:lnTo>
                  <a:lnTo>
                    <a:pt x="701" y="166"/>
                  </a:lnTo>
                  <a:lnTo>
                    <a:pt x="719" y="193"/>
                  </a:lnTo>
                  <a:lnTo>
                    <a:pt x="730" y="225"/>
                  </a:lnTo>
                  <a:lnTo>
                    <a:pt x="733" y="258"/>
                  </a:lnTo>
                  <a:lnTo>
                    <a:pt x="730" y="288"/>
                  </a:lnTo>
                  <a:lnTo>
                    <a:pt x="722" y="314"/>
                  </a:lnTo>
                  <a:lnTo>
                    <a:pt x="5" y="314"/>
                  </a:lnTo>
                  <a:lnTo>
                    <a:pt x="1" y="298"/>
                  </a:lnTo>
                  <a:lnTo>
                    <a:pt x="0" y="281"/>
                  </a:lnTo>
                  <a:lnTo>
                    <a:pt x="4" y="252"/>
                  </a:lnTo>
                  <a:lnTo>
                    <a:pt x="15" y="228"/>
                  </a:lnTo>
                  <a:lnTo>
                    <a:pt x="31" y="205"/>
                  </a:lnTo>
                  <a:lnTo>
                    <a:pt x="52" y="189"/>
                  </a:lnTo>
                  <a:lnTo>
                    <a:pt x="78" y="178"/>
                  </a:lnTo>
                  <a:lnTo>
                    <a:pt x="106" y="174"/>
                  </a:lnTo>
                  <a:lnTo>
                    <a:pt x="114" y="175"/>
                  </a:lnTo>
                  <a:lnTo>
                    <a:pt x="122" y="175"/>
                  </a:lnTo>
                  <a:lnTo>
                    <a:pt x="131" y="139"/>
                  </a:lnTo>
                  <a:lnTo>
                    <a:pt x="146" y="106"/>
                  </a:lnTo>
                  <a:lnTo>
                    <a:pt x="165" y="76"/>
                  </a:lnTo>
                  <a:lnTo>
                    <a:pt x="190" y="50"/>
                  </a:lnTo>
                  <a:lnTo>
                    <a:pt x="219" y="29"/>
                  </a:lnTo>
                  <a:lnTo>
                    <a:pt x="251" y="13"/>
                  </a:lnTo>
                  <a:lnTo>
                    <a:pt x="286" y="3"/>
                  </a:lnTo>
                  <a:lnTo>
                    <a:pt x="324"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33" name="Freeform 9">
              <a:extLst>
                <a:ext uri="{FF2B5EF4-FFF2-40B4-BE49-F238E27FC236}">
                  <a16:creationId xmlns:a16="http://schemas.microsoft.com/office/drawing/2014/main" id="{E61DA86A-CE8D-4AE9-87FA-2F583B3834EF}"/>
                </a:ext>
              </a:extLst>
            </p:cNvPr>
            <p:cNvSpPr>
              <a:spLocks/>
            </p:cNvSpPr>
            <p:nvPr/>
          </p:nvSpPr>
          <p:spPr bwMode="auto">
            <a:xfrm>
              <a:off x="3314718" y="1730553"/>
              <a:ext cx="1214777" cy="394969"/>
            </a:xfrm>
            <a:custGeom>
              <a:avLst/>
              <a:gdLst>
                <a:gd name="T0" fmla="*/ 461 w 734"/>
                <a:gd name="T1" fmla="*/ 0 h 238"/>
                <a:gd name="T2" fmla="*/ 498 w 734"/>
                <a:gd name="T3" fmla="*/ 4 h 238"/>
                <a:gd name="T4" fmla="*/ 532 w 734"/>
                <a:gd name="T5" fmla="*/ 16 h 238"/>
                <a:gd name="T6" fmla="*/ 563 w 734"/>
                <a:gd name="T7" fmla="*/ 36 h 238"/>
                <a:gd name="T8" fmla="*/ 587 w 734"/>
                <a:gd name="T9" fmla="*/ 61 h 238"/>
                <a:gd name="T10" fmla="*/ 608 w 734"/>
                <a:gd name="T11" fmla="*/ 91 h 238"/>
                <a:gd name="T12" fmla="*/ 621 w 734"/>
                <a:gd name="T13" fmla="*/ 125 h 238"/>
                <a:gd name="T14" fmla="*/ 632 w 734"/>
                <a:gd name="T15" fmla="*/ 124 h 238"/>
                <a:gd name="T16" fmla="*/ 659 w 734"/>
                <a:gd name="T17" fmla="*/ 128 h 238"/>
                <a:gd name="T18" fmla="*/ 684 w 734"/>
                <a:gd name="T19" fmla="*/ 139 h 238"/>
                <a:gd name="T20" fmla="*/ 705 w 734"/>
                <a:gd name="T21" fmla="*/ 154 h 238"/>
                <a:gd name="T22" fmla="*/ 720 w 734"/>
                <a:gd name="T23" fmla="*/ 175 h 238"/>
                <a:gd name="T24" fmla="*/ 731 w 734"/>
                <a:gd name="T25" fmla="*/ 200 h 238"/>
                <a:gd name="T26" fmla="*/ 734 w 734"/>
                <a:gd name="T27" fmla="*/ 226 h 238"/>
                <a:gd name="T28" fmla="*/ 734 w 734"/>
                <a:gd name="T29" fmla="*/ 238 h 238"/>
                <a:gd name="T30" fmla="*/ 0 w 734"/>
                <a:gd name="T31" fmla="*/ 238 h 238"/>
                <a:gd name="T32" fmla="*/ 10 w 734"/>
                <a:gd name="T33" fmla="*/ 218 h 238"/>
                <a:gd name="T34" fmla="*/ 25 w 734"/>
                <a:gd name="T35" fmla="*/ 201 h 238"/>
                <a:gd name="T36" fmla="*/ 46 w 734"/>
                <a:gd name="T37" fmla="*/ 190 h 238"/>
                <a:gd name="T38" fmla="*/ 69 w 734"/>
                <a:gd name="T39" fmla="*/ 186 h 238"/>
                <a:gd name="T40" fmla="*/ 79 w 734"/>
                <a:gd name="T41" fmla="*/ 186 h 238"/>
                <a:gd name="T42" fmla="*/ 89 w 734"/>
                <a:gd name="T43" fmla="*/ 189 h 238"/>
                <a:gd name="T44" fmla="*/ 97 w 734"/>
                <a:gd name="T45" fmla="*/ 158 h 238"/>
                <a:gd name="T46" fmla="*/ 111 w 734"/>
                <a:gd name="T47" fmla="*/ 131 h 238"/>
                <a:gd name="T48" fmla="*/ 130 w 734"/>
                <a:gd name="T49" fmla="*/ 109 h 238"/>
                <a:gd name="T50" fmla="*/ 155 w 734"/>
                <a:gd name="T51" fmla="*/ 91 h 238"/>
                <a:gd name="T52" fmla="*/ 182 w 734"/>
                <a:gd name="T53" fmla="*/ 80 h 238"/>
                <a:gd name="T54" fmla="*/ 214 w 734"/>
                <a:gd name="T55" fmla="*/ 77 h 238"/>
                <a:gd name="T56" fmla="*/ 240 w 734"/>
                <a:gd name="T57" fmla="*/ 78 h 238"/>
                <a:gd name="T58" fmla="*/ 264 w 734"/>
                <a:gd name="T59" fmla="*/ 87 h 238"/>
                <a:gd name="T60" fmla="*/ 286 w 734"/>
                <a:gd name="T61" fmla="*/ 99 h 238"/>
                <a:gd name="T62" fmla="*/ 304 w 734"/>
                <a:gd name="T63" fmla="*/ 114 h 238"/>
                <a:gd name="T64" fmla="*/ 317 w 734"/>
                <a:gd name="T65" fmla="*/ 83 h 238"/>
                <a:gd name="T66" fmla="*/ 338 w 734"/>
                <a:gd name="T67" fmla="*/ 55 h 238"/>
                <a:gd name="T68" fmla="*/ 363 w 734"/>
                <a:gd name="T69" fmla="*/ 33 h 238"/>
                <a:gd name="T70" fmla="*/ 392 w 734"/>
                <a:gd name="T71" fmla="*/ 15 h 238"/>
                <a:gd name="T72" fmla="*/ 425 w 734"/>
                <a:gd name="T73" fmla="*/ 4 h 238"/>
                <a:gd name="T74" fmla="*/ 461 w 734"/>
                <a:gd name="T75"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4" h="238">
                  <a:moveTo>
                    <a:pt x="461" y="0"/>
                  </a:moveTo>
                  <a:lnTo>
                    <a:pt x="498" y="4"/>
                  </a:lnTo>
                  <a:lnTo>
                    <a:pt x="532" y="16"/>
                  </a:lnTo>
                  <a:lnTo>
                    <a:pt x="563" y="36"/>
                  </a:lnTo>
                  <a:lnTo>
                    <a:pt x="587" y="61"/>
                  </a:lnTo>
                  <a:lnTo>
                    <a:pt x="608" y="91"/>
                  </a:lnTo>
                  <a:lnTo>
                    <a:pt x="621" y="125"/>
                  </a:lnTo>
                  <a:lnTo>
                    <a:pt x="632" y="124"/>
                  </a:lnTo>
                  <a:lnTo>
                    <a:pt x="659" y="128"/>
                  </a:lnTo>
                  <a:lnTo>
                    <a:pt x="684" y="139"/>
                  </a:lnTo>
                  <a:lnTo>
                    <a:pt x="705" y="154"/>
                  </a:lnTo>
                  <a:lnTo>
                    <a:pt x="720" y="175"/>
                  </a:lnTo>
                  <a:lnTo>
                    <a:pt x="731" y="200"/>
                  </a:lnTo>
                  <a:lnTo>
                    <a:pt x="734" y="226"/>
                  </a:lnTo>
                  <a:lnTo>
                    <a:pt x="734" y="238"/>
                  </a:lnTo>
                  <a:lnTo>
                    <a:pt x="0" y="238"/>
                  </a:lnTo>
                  <a:lnTo>
                    <a:pt x="10" y="218"/>
                  </a:lnTo>
                  <a:lnTo>
                    <a:pt x="25" y="201"/>
                  </a:lnTo>
                  <a:lnTo>
                    <a:pt x="46" y="190"/>
                  </a:lnTo>
                  <a:lnTo>
                    <a:pt x="69" y="186"/>
                  </a:lnTo>
                  <a:lnTo>
                    <a:pt x="79" y="186"/>
                  </a:lnTo>
                  <a:lnTo>
                    <a:pt x="89" y="189"/>
                  </a:lnTo>
                  <a:lnTo>
                    <a:pt x="97" y="158"/>
                  </a:lnTo>
                  <a:lnTo>
                    <a:pt x="111" y="131"/>
                  </a:lnTo>
                  <a:lnTo>
                    <a:pt x="130" y="109"/>
                  </a:lnTo>
                  <a:lnTo>
                    <a:pt x="155" y="91"/>
                  </a:lnTo>
                  <a:lnTo>
                    <a:pt x="182" y="80"/>
                  </a:lnTo>
                  <a:lnTo>
                    <a:pt x="214" y="77"/>
                  </a:lnTo>
                  <a:lnTo>
                    <a:pt x="240" y="78"/>
                  </a:lnTo>
                  <a:lnTo>
                    <a:pt x="264" y="87"/>
                  </a:lnTo>
                  <a:lnTo>
                    <a:pt x="286" y="99"/>
                  </a:lnTo>
                  <a:lnTo>
                    <a:pt x="304" y="114"/>
                  </a:lnTo>
                  <a:lnTo>
                    <a:pt x="317" y="83"/>
                  </a:lnTo>
                  <a:lnTo>
                    <a:pt x="338" y="55"/>
                  </a:lnTo>
                  <a:lnTo>
                    <a:pt x="363" y="33"/>
                  </a:lnTo>
                  <a:lnTo>
                    <a:pt x="392" y="15"/>
                  </a:lnTo>
                  <a:lnTo>
                    <a:pt x="425" y="4"/>
                  </a:lnTo>
                  <a:lnTo>
                    <a:pt x="461" y="0"/>
                  </a:lnTo>
                  <a:close/>
                </a:path>
              </a:pathLst>
            </a:custGeom>
            <a:solidFill>
              <a:schemeClr val="bg1">
                <a:lumMod val="50000"/>
              </a:schemeClr>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34" name="Freeform 10">
              <a:extLst>
                <a:ext uri="{FF2B5EF4-FFF2-40B4-BE49-F238E27FC236}">
                  <a16:creationId xmlns:a16="http://schemas.microsoft.com/office/drawing/2014/main" id="{147DFA1B-4FB0-4DCB-AF2B-AB87B7C7AC11}"/>
                </a:ext>
              </a:extLst>
            </p:cNvPr>
            <p:cNvSpPr>
              <a:spLocks/>
            </p:cNvSpPr>
            <p:nvPr/>
          </p:nvSpPr>
          <p:spPr bwMode="auto">
            <a:xfrm>
              <a:off x="5966648" y="1840081"/>
              <a:ext cx="1430517" cy="574198"/>
            </a:xfrm>
            <a:custGeom>
              <a:avLst/>
              <a:gdLst>
                <a:gd name="T0" fmla="*/ 382 w 863"/>
                <a:gd name="T1" fmla="*/ 0 h 346"/>
                <a:gd name="T2" fmla="*/ 425 w 863"/>
                <a:gd name="T3" fmla="*/ 4 h 346"/>
                <a:gd name="T4" fmla="*/ 463 w 863"/>
                <a:gd name="T5" fmla="*/ 14 h 346"/>
                <a:gd name="T6" fmla="*/ 500 w 863"/>
                <a:gd name="T7" fmla="*/ 30 h 346"/>
                <a:gd name="T8" fmla="*/ 533 w 863"/>
                <a:gd name="T9" fmla="*/ 51 h 346"/>
                <a:gd name="T10" fmla="*/ 564 w 863"/>
                <a:gd name="T11" fmla="*/ 77 h 346"/>
                <a:gd name="T12" fmla="*/ 589 w 863"/>
                <a:gd name="T13" fmla="*/ 109 h 346"/>
                <a:gd name="T14" fmla="*/ 608 w 863"/>
                <a:gd name="T15" fmla="*/ 143 h 346"/>
                <a:gd name="T16" fmla="*/ 623 w 863"/>
                <a:gd name="T17" fmla="*/ 181 h 346"/>
                <a:gd name="T18" fmla="*/ 648 w 863"/>
                <a:gd name="T19" fmla="*/ 170 h 346"/>
                <a:gd name="T20" fmla="*/ 674 w 863"/>
                <a:gd name="T21" fmla="*/ 161 h 346"/>
                <a:gd name="T22" fmla="*/ 703 w 863"/>
                <a:gd name="T23" fmla="*/ 159 h 346"/>
                <a:gd name="T24" fmla="*/ 739 w 863"/>
                <a:gd name="T25" fmla="*/ 163 h 346"/>
                <a:gd name="T26" fmla="*/ 773 w 863"/>
                <a:gd name="T27" fmla="*/ 175 h 346"/>
                <a:gd name="T28" fmla="*/ 802 w 863"/>
                <a:gd name="T29" fmla="*/ 194 h 346"/>
                <a:gd name="T30" fmla="*/ 827 w 863"/>
                <a:gd name="T31" fmla="*/ 219 h 346"/>
                <a:gd name="T32" fmla="*/ 846 w 863"/>
                <a:gd name="T33" fmla="*/ 248 h 346"/>
                <a:gd name="T34" fmla="*/ 859 w 863"/>
                <a:gd name="T35" fmla="*/ 283 h 346"/>
                <a:gd name="T36" fmla="*/ 863 w 863"/>
                <a:gd name="T37" fmla="*/ 318 h 346"/>
                <a:gd name="T38" fmla="*/ 860 w 863"/>
                <a:gd name="T39" fmla="*/ 346 h 346"/>
                <a:gd name="T40" fmla="*/ 8 w 863"/>
                <a:gd name="T41" fmla="*/ 346 h 346"/>
                <a:gd name="T42" fmla="*/ 3 w 863"/>
                <a:gd name="T43" fmla="*/ 318 h 346"/>
                <a:gd name="T44" fmla="*/ 0 w 863"/>
                <a:gd name="T45" fmla="*/ 291 h 346"/>
                <a:gd name="T46" fmla="*/ 4 w 863"/>
                <a:gd name="T47" fmla="*/ 254 h 346"/>
                <a:gd name="T48" fmla="*/ 15 w 863"/>
                <a:gd name="T49" fmla="*/ 221 h 346"/>
                <a:gd name="T50" fmla="*/ 30 w 863"/>
                <a:gd name="T51" fmla="*/ 189 h 346"/>
                <a:gd name="T52" fmla="*/ 52 w 863"/>
                <a:gd name="T53" fmla="*/ 161 h 346"/>
                <a:gd name="T54" fmla="*/ 79 w 863"/>
                <a:gd name="T55" fmla="*/ 139 h 346"/>
                <a:gd name="T56" fmla="*/ 110 w 863"/>
                <a:gd name="T57" fmla="*/ 121 h 346"/>
                <a:gd name="T58" fmla="*/ 143 w 863"/>
                <a:gd name="T59" fmla="*/ 109 h 346"/>
                <a:gd name="T60" fmla="*/ 179 w 863"/>
                <a:gd name="T61" fmla="*/ 105 h 346"/>
                <a:gd name="T62" fmla="*/ 204 w 863"/>
                <a:gd name="T63" fmla="*/ 74 h 346"/>
                <a:gd name="T64" fmla="*/ 234 w 863"/>
                <a:gd name="T65" fmla="*/ 50 h 346"/>
                <a:gd name="T66" fmla="*/ 267 w 863"/>
                <a:gd name="T67" fmla="*/ 29 h 346"/>
                <a:gd name="T68" fmla="*/ 303 w 863"/>
                <a:gd name="T69" fmla="*/ 14 h 346"/>
                <a:gd name="T70" fmla="*/ 342 w 863"/>
                <a:gd name="T71" fmla="*/ 4 h 346"/>
                <a:gd name="T72" fmla="*/ 382 w 863"/>
                <a:gd name="T73"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3" h="346">
                  <a:moveTo>
                    <a:pt x="382" y="0"/>
                  </a:moveTo>
                  <a:lnTo>
                    <a:pt x="425" y="4"/>
                  </a:lnTo>
                  <a:lnTo>
                    <a:pt x="463" y="14"/>
                  </a:lnTo>
                  <a:lnTo>
                    <a:pt x="500" y="30"/>
                  </a:lnTo>
                  <a:lnTo>
                    <a:pt x="533" y="51"/>
                  </a:lnTo>
                  <a:lnTo>
                    <a:pt x="564" y="77"/>
                  </a:lnTo>
                  <a:lnTo>
                    <a:pt x="589" y="109"/>
                  </a:lnTo>
                  <a:lnTo>
                    <a:pt x="608" y="143"/>
                  </a:lnTo>
                  <a:lnTo>
                    <a:pt x="623" y="181"/>
                  </a:lnTo>
                  <a:lnTo>
                    <a:pt x="648" y="170"/>
                  </a:lnTo>
                  <a:lnTo>
                    <a:pt x="674" y="161"/>
                  </a:lnTo>
                  <a:lnTo>
                    <a:pt x="703" y="159"/>
                  </a:lnTo>
                  <a:lnTo>
                    <a:pt x="739" y="163"/>
                  </a:lnTo>
                  <a:lnTo>
                    <a:pt x="773" y="175"/>
                  </a:lnTo>
                  <a:lnTo>
                    <a:pt x="802" y="194"/>
                  </a:lnTo>
                  <a:lnTo>
                    <a:pt x="827" y="219"/>
                  </a:lnTo>
                  <a:lnTo>
                    <a:pt x="846" y="248"/>
                  </a:lnTo>
                  <a:lnTo>
                    <a:pt x="859" y="283"/>
                  </a:lnTo>
                  <a:lnTo>
                    <a:pt x="863" y="318"/>
                  </a:lnTo>
                  <a:lnTo>
                    <a:pt x="860" y="346"/>
                  </a:lnTo>
                  <a:lnTo>
                    <a:pt x="8" y="346"/>
                  </a:lnTo>
                  <a:lnTo>
                    <a:pt x="3" y="318"/>
                  </a:lnTo>
                  <a:lnTo>
                    <a:pt x="0" y="291"/>
                  </a:lnTo>
                  <a:lnTo>
                    <a:pt x="4" y="254"/>
                  </a:lnTo>
                  <a:lnTo>
                    <a:pt x="15" y="221"/>
                  </a:lnTo>
                  <a:lnTo>
                    <a:pt x="30" y="189"/>
                  </a:lnTo>
                  <a:lnTo>
                    <a:pt x="52" y="161"/>
                  </a:lnTo>
                  <a:lnTo>
                    <a:pt x="79" y="139"/>
                  </a:lnTo>
                  <a:lnTo>
                    <a:pt x="110" y="121"/>
                  </a:lnTo>
                  <a:lnTo>
                    <a:pt x="143" y="109"/>
                  </a:lnTo>
                  <a:lnTo>
                    <a:pt x="179" y="105"/>
                  </a:lnTo>
                  <a:lnTo>
                    <a:pt x="204" y="74"/>
                  </a:lnTo>
                  <a:lnTo>
                    <a:pt x="234" y="50"/>
                  </a:lnTo>
                  <a:lnTo>
                    <a:pt x="267" y="29"/>
                  </a:lnTo>
                  <a:lnTo>
                    <a:pt x="303" y="14"/>
                  </a:lnTo>
                  <a:lnTo>
                    <a:pt x="342" y="4"/>
                  </a:lnTo>
                  <a:lnTo>
                    <a:pt x="382" y="0"/>
                  </a:lnTo>
                  <a:close/>
                </a:path>
              </a:pathLst>
            </a:custGeom>
            <a:solidFill>
              <a:srgbClr val="5C8A7E"/>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35" name="Freeform 11">
              <a:extLst>
                <a:ext uri="{FF2B5EF4-FFF2-40B4-BE49-F238E27FC236}">
                  <a16:creationId xmlns:a16="http://schemas.microsoft.com/office/drawing/2014/main" id="{55BF1142-2CAE-45CE-9F15-DDDE4ABB9AB4}"/>
                </a:ext>
              </a:extLst>
            </p:cNvPr>
            <p:cNvSpPr>
              <a:spLocks/>
            </p:cNvSpPr>
            <p:nvPr/>
          </p:nvSpPr>
          <p:spPr bwMode="auto">
            <a:xfrm>
              <a:off x="5691165" y="1949612"/>
              <a:ext cx="1390686" cy="461351"/>
            </a:xfrm>
            <a:custGeom>
              <a:avLst/>
              <a:gdLst>
                <a:gd name="T0" fmla="*/ 499 w 840"/>
                <a:gd name="T1" fmla="*/ 0 h 277"/>
                <a:gd name="T2" fmla="*/ 539 w 840"/>
                <a:gd name="T3" fmla="*/ 4 h 277"/>
                <a:gd name="T4" fmla="*/ 575 w 840"/>
                <a:gd name="T5" fmla="*/ 17 h 277"/>
                <a:gd name="T6" fmla="*/ 608 w 840"/>
                <a:gd name="T7" fmla="*/ 36 h 277"/>
                <a:gd name="T8" fmla="*/ 637 w 840"/>
                <a:gd name="T9" fmla="*/ 61 h 277"/>
                <a:gd name="T10" fmla="*/ 659 w 840"/>
                <a:gd name="T11" fmla="*/ 91 h 277"/>
                <a:gd name="T12" fmla="*/ 678 w 840"/>
                <a:gd name="T13" fmla="*/ 87 h 277"/>
                <a:gd name="T14" fmla="*/ 698 w 840"/>
                <a:gd name="T15" fmla="*/ 86 h 277"/>
                <a:gd name="T16" fmla="*/ 731 w 840"/>
                <a:gd name="T17" fmla="*/ 88 h 277"/>
                <a:gd name="T18" fmla="*/ 760 w 840"/>
                <a:gd name="T19" fmla="*/ 99 h 277"/>
                <a:gd name="T20" fmla="*/ 786 w 840"/>
                <a:gd name="T21" fmla="*/ 116 h 277"/>
                <a:gd name="T22" fmla="*/ 808 w 840"/>
                <a:gd name="T23" fmla="*/ 138 h 277"/>
                <a:gd name="T24" fmla="*/ 824 w 840"/>
                <a:gd name="T25" fmla="*/ 164 h 277"/>
                <a:gd name="T26" fmla="*/ 835 w 840"/>
                <a:gd name="T27" fmla="*/ 193 h 277"/>
                <a:gd name="T28" fmla="*/ 840 w 840"/>
                <a:gd name="T29" fmla="*/ 226 h 277"/>
                <a:gd name="T30" fmla="*/ 837 w 840"/>
                <a:gd name="T31" fmla="*/ 252 h 277"/>
                <a:gd name="T32" fmla="*/ 830 w 840"/>
                <a:gd name="T33" fmla="*/ 277 h 277"/>
                <a:gd name="T34" fmla="*/ 4 w 840"/>
                <a:gd name="T35" fmla="*/ 277 h 277"/>
                <a:gd name="T36" fmla="*/ 2 w 840"/>
                <a:gd name="T37" fmla="*/ 261 h 277"/>
                <a:gd name="T38" fmla="*/ 0 w 840"/>
                <a:gd name="T39" fmla="*/ 244 h 277"/>
                <a:gd name="T40" fmla="*/ 4 w 840"/>
                <a:gd name="T41" fmla="*/ 212 h 277"/>
                <a:gd name="T42" fmla="*/ 15 w 840"/>
                <a:gd name="T43" fmla="*/ 185 h 277"/>
                <a:gd name="T44" fmla="*/ 35 w 840"/>
                <a:gd name="T45" fmla="*/ 160 h 277"/>
                <a:gd name="T46" fmla="*/ 58 w 840"/>
                <a:gd name="T47" fmla="*/ 142 h 277"/>
                <a:gd name="T48" fmla="*/ 87 w 840"/>
                <a:gd name="T49" fmla="*/ 130 h 277"/>
                <a:gd name="T50" fmla="*/ 119 w 840"/>
                <a:gd name="T51" fmla="*/ 126 h 277"/>
                <a:gd name="T52" fmla="*/ 149 w 840"/>
                <a:gd name="T53" fmla="*/ 130 h 277"/>
                <a:gd name="T54" fmla="*/ 178 w 840"/>
                <a:gd name="T55" fmla="*/ 142 h 277"/>
                <a:gd name="T56" fmla="*/ 202 w 840"/>
                <a:gd name="T57" fmla="*/ 160 h 277"/>
                <a:gd name="T58" fmla="*/ 219 w 840"/>
                <a:gd name="T59" fmla="*/ 184 h 277"/>
                <a:gd name="T60" fmla="*/ 240 w 840"/>
                <a:gd name="T61" fmla="*/ 177 h 277"/>
                <a:gd name="T62" fmla="*/ 264 w 840"/>
                <a:gd name="T63" fmla="*/ 174 h 277"/>
                <a:gd name="T64" fmla="*/ 288 w 840"/>
                <a:gd name="T65" fmla="*/ 177 h 277"/>
                <a:gd name="T66" fmla="*/ 312 w 840"/>
                <a:gd name="T67" fmla="*/ 186 h 277"/>
                <a:gd name="T68" fmla="*/ 316 w 840"/>
                <a:gd name="T69" fmla="*/ 149 h 277"/>
                <a:gd name="T70" fmla="*/ 327 w 840"/>
                <a:gd name="T71" fmla="*/ 113 h 277"/>
                <a:gd name="T72" fmla="*/ 345 w 840"/>
                <a:gd name="T73" fmla="*/ 83 h 277"/>
                <a:gd name="T74" fmla="*/ 367 w 840"/>
                <a:gd name="T75" fmla="*/ 55 h 277"/>
                <a:gd name="T76" fmla="*/ 394 w 840"/>
                <a:gd name="T77" fmla="*/ 32 h 277"/>
                <a:gd name="T78" fmla="*/ 426 w 840"/>
                <a:gd name="T79" fmla="*/ 15 h 277"/>
                <a:gd name="T80" fmla="*/ 462 w 840"/>
                <a:gd name="T81" fmla="*/ 4 h 277"/>
                <a:gd name="T82" fmla="*/ 499 w 840"/>
                <a:gd name="T83"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0" h="277">
                  <a:moveTo>
                    <a:pt x="499" y="0"/>
                  </a:moveTo>
                  <a:lnTo>
                    <a:pt x="539" y="4"/>
                  </a:lnTo>
                  <a:lnTo>
                    <a:pt x="575" y="17"/>
                  </a:lnTo>
                  <a:lnTo>
                    <a:pt x="608" y="36"/>
                  </a:lnTo>
                  <a:lnTo>
                    <a:pt x="637" y="61"/>
                  </a:lnTo>
                  <a:lnTo>
                    <a:pt x="659" y="91"/>
                  </a:lnTo>
                  <a:lnTo>
                    <a:pt x="678" y="87"/>
                  </a:lnTo>
                  <a:lnTo>
                    <a:pt x="698" y="86"/>
                  </a:lnTo>
                  <a:lnTo>
                    <a:pt x="731" y="88"/>
                  </a:lnTo>
                  <a:lnTo>
                    <a:pt x="760" y="99"/>
                  </a:lnTo>
                  <a:lnTo>
                    <a:pt x="786" y="116"/>
                  </a:lnTo>
                  <a:lnTo>
                    <a:pt x="808" y="138"/>
                  </a:lnTo>
                  <a:lnTo>
                    <a:pt x="824" y="164"/>
                  </a:lnTo>
                  <a:lnTo>
                    <a:pt x="835" y="193"/>
                  </a:lnTo>
                  <a:lnTo>
                    <a:pt x="840" y="226"/>
                  </a:lnTo>
                  <a:lnTo>
                    <a:pt x="837" y="252"/>
                  </a:lnTo>
                  <a:lnTo>
                    <a:pt x="830" y="277"/>
                  </a:lnTo>
                  <a:lnTo>
                    <a:pt x="4" y="277"/>
                  </a:lnTo>
                  <a:lnTo>
                    <a:pt x="2" y="261"/>
                  </a:lnTo>
                  <a:lnTo>
                    <a:pt x="0" y="244"/>
                  </a:lnTo>
                  <a:lnTo>
                    <a:pt x="4" y="212"/>
                  </a:lnTo>
                  <a:lnTo>
                    <a:pt x="15" y="185"/>
                  </a:lnTo>
                  <a:lnTo>
                    <a:pt x="35" y="160"/>
                  </a:lnTo>
                  <a:lnTo>
                    <a:pt x="58" y="142"/>
                  </a:lnTo>
                  <a:lnTo>
                    <a:pt x="87" y="130"/>
                  </a:lnTo>
                  <a:lnTo>
                    <a:pt x="119" y="126"/>
                  </a:lnTo>
                  <a:lnTo>
                    <a:pt x="149" y="130"/>
                  </a:lnTo>
                  <a:lnTo>
                    <a:pt x="178" y="142"/>
                  </a:lnTo>
                  <a:lnTo>
                    <a:pt x="202" y="160"/>
                  </a:lnTo>
                  <a:lnTo>
                    <a:pt x="219" y="184"/>
                  </a:lnTo>
                  <a:lnTo>
                    <a:pt x="240" y="177"/>
                  </a:lnTo>
                  <a:lnTo>
                    <a:pt x="264" y="174"/>
                  </a:lnTo>
                  <a:lnTo>
                    <a:pt x="288" y="177"/>
                  </a:lnTo>
                  <a:lnTo>
                    <a:pt x="312" y="186"/>
                  </a:lnTo>
                  <a:lnTo>
                    <a:pt x="316" y="149"/>
                  </a:lnTo>
                  <a:lnTo>
                    <a:pt x="327" y="113"/>
                  </a:lnTo>
                  <a:lnTo>
                    <a:pt x="345" y="83"/>
                  </a:lnTo>
                  <a:lnTo>
                    <a:pt x="367" y="55"/>
                  </a:lnTo>
                  <a:lnTo>
                    <a:pt x="394" y="32"/>
                  </a:lnTo>
                  <a:lnTo>
                    <a:pt x="426" y="15"/>
                  </a:lnTo>
                  <a:lnTo>
                    <a:pt x="462" y="4"/>
                  </a:lnTo>
                  <a:lnTo>
                    <a:pt x="499" y="0"/>
                  </a:lnTo>
                  <a:close/>
                </a:path>
              </a:pathLst>
            </a:custGeom>
            <a:solidFill>
              <a:schemeClr val="bg1">
                <a:lumMod val="50000"/>
              </a:schemeClr>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36" name="Freeform 12">
              <a:extLst>
                <a:ext uri="{FF2B5EF4-FFF2-40B4-BE49-F238E27FC236}">
                  <a16:creationId xmlns:a16="http://schemas.microsoft.com/office/drawing/2014/main" id="{69598A2A-E346-48B3-9939-80B752AECD90}"/>
                </a:ext>
              </a:extLst>
            </p:cNvPr>
            <p:cNvSpPr>
              <a:spLocks/>
            </p:cNvSpPr>
            <p:nvPr/>
          </p:nvSpPr>
          <p:spPr bwMode="auto">
            <a:xfrm>
              <a:off x="5920181" y="4827237"/>
              <a:ext cx="1852036" cy="604069"/>
            </a:xfrm>
            <a:custGeom>
              <a:avLst/>
              <a:gdLst>
                <a:gd name="T0" fmla="*/ 701 w 1117"/>
                <a:gd name="T1" fmla="*/ 0 h 364"/>
                <a:gd name="T2" fmla="*/ 743 w 1117"/>
                <a:gd name="T3" fmla="*/ 4 h 364"/>
                <a:gd name="T4" fmla="*/ 785 w 1117"/>
                <a:gd name="T5" fmla="*/ 14 h 364"/>
                <a:gd name="T6" fmla="*/ 822 w 1117"/>
                <a:gd name="T7" fmla="*/ 32 h 364"/>
                <a:gd name="T8" fmla="*/ 856 w 1117"/>
                <a:gd name="T9" fmla="*/ 54 h 364"/>
                <a:gd name="T10" fmla="*/ 885 w 1117"/>
                <a:gd name="T11" fmla="*/ 83 h 364"/>
                <a:gd name="T12" fmla="*/ 910 w 1117"/>
                <a:gd name="T13" fmla="*/ 114 h 364"/>
                <a:gd name="T14" fmla="*/ 929 w 1117"/>
                <a:gd name="T15" fmla="*/ 152 h 364"/>
                <a:gd name="T16" fmla="*/ 943 w 1117"/>
                <a:gd name="T17" fmla="*/ 190 h 364"/>
                <a:gd name="T18" fmla="*/ 953 w 1117"/>
                <a:gd name="T19" fmla="*/ 190 h 364"/>
                <a:gd name="T20" fmla="*/ 961 w 1117"/>
                <a:gd name="T21" fmla="*/ 190 h 364"/>
                <a:gd name="T22" fmla="*/ 997 w 1117"/>
                <a:gd name="T23" fmla="*/ 194 h 364"/>
                <a:gd name="T24" fmla="*/ 1030 w 1117"/>
                <a:gd name="T25" fmla="*/ 205 h 364"/>
                <a:gd name="T26" fmla="*/ 1059 w 1117"/>
                <a:gd name="T27" fmla="*/ 223 h 364"/>
                <a:gd name="T28" fmla="*/ 1082 w 1117"/>
                <a:gd name="T29" fmla="*/ 248 h 364"/>
                <a:gd name="T30" fmla="*/ 1100 w 1117"/>
                <a:gd name="T31" fmla="*/ 277 h 364"/>
                <a:gd name="T32" fmla="*/ 1113 w 1117"/>
                <a:gd name="T33" fmla="*/ 309 h 364"/>
                <a:gd name="T34" fmla="*/ 1117 w 1117"/>
                <a:gd name="T35" fmla="*/ 345 h 364"/>
                <a:gd name="T36" fmla="*/ 1117 w 1117"/>
                <a:gd name="T37" fmla="*/ 354 h 364"/>
                <a:gd name="T38" fmla="*/ 1115 w 1117"/>
                <a:gd name="T39" fmla="*/ 364 h 364"/>
                <a:gd name="T40" fmla="*/ 0 w 1117"/>
                <a:gd name="T41" fmla="*/ 364 h 364"/>
                <a:gd name="T42" fmla="*/ 10 w 1117"/>
                <a:gd name="T43" fmla="*/ 338 h 364"/>
                <a:gd name="T44" fmla="*/ 28 w 1117"/>
                <a:gd name="T45" fmla="*/ 316 h 364"/>
                <a:gd name="T46" fmla="*/ 50 w 1117"/>
                <a:gd name="T47" fmla="*/ 298 h 364"/>
                <a:gd name="T48" fmla="*/ 76 w 1117"/>
                <a:gd name="T49" fmla="*/ 287 h 364"/>
                <a:gd name="T50" fmla="*/ 105 w 1117"/>
                <a:gd name="T51" fmla="*/ 283 h 364"/>
                <a:gd name="T52" fmla="*/ 120 w 1117"/>
                <a:gd name="T53" fmla="*/ 284 h 364"/>
                <a:gd name="T54" fmla="*/ 134 w 1117"/>
                <a:gd name="T55" fmla="*/ 287 h 364"/>
                <a:gd name="T56" fmla="*/ 141 w 1117"/>
                <a:gd name="T57" fmla="*/ 252 h 364"/>
                <a:gd name="T58" fmla="*/ 155 w 1117"/>
                <a:gd name="T59" fmla="*/ 219 h 364"/>
                <a:gd name="T60" fmla="*/ 173 w 1117"/>
                <a:gd name="T61" fmla="*/ 190 h 364"/>
                <a:gd name="T62" fmla="*/ 196 w 1117"/>
                <a:gd name="T63" fmla="*/ 165 h 364"/>
                <a:gd name="T64" fmla="*/ 224 w 1117"/>
                <a:gd name="T65" fmla="*/ 145 h 364"/>
                <a:gd name="T66" fmla="*/ 255 w 1117"/>
                <a:gd name="T67" fmla="*/ 130 h 364"/>
                <a:gd name="T68" fmla="*/ 289 w 1117"/>
                <a:gd name="T69" fmla="*/ 120 h 364"/>
                <a:gd name="T70" fmla="*/ 326 w 1117"/>
                <a:gd name="T71" fmla="*/ 117 h 364"/>
                <a:gd name="T72" fmla="*/ 364 w 1117"/>
                <a:gd name="T73" fmla="*/ 120 h 364"/>
                <a:gd name="T74" fmla="*/ 400 w 1117"/>
                <a:gd name="T75" fmla="*/ 132 h 364"/>
                <a:gd name="T76" fmla="*/ 433 w 1117"/>
                <a:gd name="T77" fmla="*/ 150 h 364"/>
                <a:gd name="T78" fmla="*/ 462 w 1117"/>
                <a:gd name="T79" fmla="*/ 174 h 364"/>
                <a:gd name="T80" fmla="*/ 477 w 1117"/>
                <a:gd name="T81" fmla="*/ 138 h 364"/>
                <a:gd name="T82" fmla="*/ 497 w 1117"/>
                <a:gd name="T83" fmla="*/ 105 h 364"/>
                <a:gd name="T84" fmla="*/ 523 w 1117"/>
                <a:gd name="T85" fmla="*/ 74 h 364"/>
                <a:gd name="T86" fmla="*/ 552 w 1117"/>
                <a:gd name="T87" fmla="*/ 50 h 364"/>
                <a:gd name="T88" fmla="*/ 585 w 1117"/>
                <a:gd name="T89" fmla="*/ 29 h 364"/>
                <a:gd name="T90" fmla="*/ 621 w 1117"/>
                <a:gd name="T91" fmla="*/ 12 h 364"/>
                <a:gd name="T92" fmla="*/ 659 w 1117"/>
                <a:gd name="T93" fmla="*/ 3 h 364"/>
                <a:gd name="T94" fmla="*/ 701 w 1117"/>
                <a:gd name="T95"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7" h="364">
                  <a:moveTo>
                    <a:pt x="701" y="0"/>
                  </a:moveTo>
                  <a:lnTo>
                    <a:pt x="743" y="4"/>
                  </a:lnTo>
                  <a:lnTo>
                    <a:pt x="785" y="14"/>
                  </a:lnTo>
                  <a:lnTo>
                    <a:pt x="822" y="32"/>
                  </a:lnTo>
                  <a:lnTo>
                    <a:pt x="856" y="54"/>
                  </a:lnTo>
                  <a:lnTo>
                    <a:pt x="885" y="83"/>
                  </a:lnTo>
                  <a:lnTo>
                    <a:pt x="910" y="114"/>
                  </a:lnTo>
                  <a:lnTo>
                    <a:pt x="929" y="152"/>
                  </a:lnTo>
                  <a:lnTo>
                    <a:pt x="943" y="190"/>
                  </a:lnTo>
                  <a:lnTo>
                    <a:pt x="953" y="190"/>
                  </a:lnTo>
                  <a:lnTo>
                    <a:pt x="961" y="190"/>
                  </a:lnTo>
                  <a:lnTo>
                    <a:pt x="997" y="194"/>
                  </a:lnTo>
                  <a:lnTo>
                    <a:pt x="1030" y="205"/>
                  </a:lnTo>
                  <a:lnTo>
                    <a:pt x="1059" y="223"/>
                  </a:lnTo>
                  <a:lnTo>
                    <a:pt x="1082" y="248"/>
                  </a:lnTo>
                  <a:lnTo>
                    <a:pt x="1100" y="277"/>
                  </a:lnTo>
                  <a:lnTo>
                    <a:pt x="1113" y="309"/>
                  </a:lnTo>
                  <a:lnTo>
                    <a:pt x="1117" y="345"/>
                  </a:lnTo>
                  <a:lnTo>
                    <a:pt x="1117" y="354"/>
                  </a:lnTo>
                  <a:lnTo>
                    <a:pt x="1115" y="364"/>
                  </a:lnTo>
                  <a:lnTo>
                    <a:pt x="0" y="364"/>
                  </a:lnTo>
                  <a:lnTo>
                    <a:pt x="10" y="338"/>
                  </a:lnTo>
                  <a:lnTo>
                    <a:pt x="28" y="316"/>
                  </a:lnTo>
                  <a:lnTo>
                    <a:pt x="50" y="298"/>
                  </a:lnTo>
                  <a:lnTo>
                    <a:pt x="76" y="287"/>
                  </a:lnTo>
                  <a:lnTo>
                    <a:pt x="105" y="283"/>
                  </a:lnTo>
                  <a:lnTo>
                    <a:pt x="120" y="284"/>
                  </a:lnTo>
                  <a:lnTo>
                    <a:pt x="134" y="287"/>
                  </a:lnTo>
                  <a:lnTo>
                    <a:pt x="141" y="252"/>
                  </a:lnTo>
                  <a:lnTo>
                    <a:pt x="155" y="219"/>
                  </a:lnTo>
                  <a:lnTo>
                    <a:pt x="173" y="190"/>
                  </a:lnTo>
                  <a:lnTo>
                    <a:pt x="196" y="165"/>
                  </a:lnTo>
                  <a:lnTo>
                    <a:pt x="224" y="145"/>
                  </a:lnTo>
                  <a:lnTo>
                    <a:pt x="255" y="130"/>
                  </a:lnTo>
                  <a:lnTo>
                    <a:pt x="289" y="120"/>
                  </a:lnTo>
                  <a:lnTo>
                    <a:pt x="326" y="117"/>
                  </a:lnTo>
                  <a:lnTo>
                    <a:pt x="364" y="120"/>
                  </a:lnTo>
                  <a:lnTo>
                    <a:pt x="400" y="132"/>
                  </a:lnTo>
                  <a:lnTo>
                    <a:pt x="433" y="150"/>
                  </a:lnTo>
                  <a:lnTo>
                    <a:pt x="462" y="174"/>
                  </a:lnTo>
                  <a:lnTo>
                    <a:pt x="477" y="138"/>
                  </a:lnTo>
                  <a:lnTo>
                    <a:pt x="497" y="105"/>
                  </a:lnTo>
                  <a:lnTo>
                    <a:pt x="523" y="74"/>
                  </a:lnTo>
                  <a:lnTo>
                    <a:pt x="552" y="50"/>
                  </a:lnTo>
                  <a:lnTo>
                    <a:pt x="585" y="29"/>
                  </a:lnTo>
                  <a:lnTo>
                    <a:pt x="621" y="12"/>
                  </a:lnTo>
                  <a:lnTo>
                    <a:pt x="659" y="3"/>
                  </a:lnTo>
                  <a:lnTo>
                    <a:pt x="701"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37" name="Freeform 13">
              <a:extLst>
                <a:ext uri="{FF2B5EF4-FFF2-40B4-BE49-F238E27FC236}">
                  <a16:creationId xmlns:a16="http://schemas.microsoft.com/office/drawing/2014/main" id="{0596F8D9-03DA-4822-AE90-704023ADB23C}"/>
                </a:ext>
              </a:extLst>
            </p:cNvPr>
            <p:cNvSpPr>
              <a:spLocks/>
            </p:cNvSpPr>
            <p:nvPr/>
          </p:nvSpPr>
          <p:spPr bwMode="auto">
            <a:xfrm>
              <a:off x="6235493" y="4963321"/>
              <a:ext cx="1161670" cy="467989"/>
            </a:xfrm>
            <a:custGeom>
              <a:avLst/>
              <a:gdLst>
                <a:gd name="T0" fmla="*/ 310 w 702"/>
                <a:gd name="T1" fmla="*/ 0 h 281"/>
                <a:gd name="T2" fmla="*/ 350 w 702"/>
                <a:gd name="T3" fmla="*/ 4 h 281"/>
                <a:gd name="T4" fmla="*/ 386 w 702"/>
                <a:gd name="T5" fmla="*/ 13 h 281"/>
                <a:gd name="T6" fmla="*/ 419 w 702"/>
                <a:gd name="T7" fmla="*/ 31 h 281"/>
                <a:gd name="T8" fmla="*/ 448 w 702"/>
                <a:gd name="T9" fmla="*/ 53 h 281"/>
                <a:gd name="T10" fmla="*/ 473 w 702"/>
                <a:gd name="T11" fmla="*/ 81 h 281"/>
                <a:gd name="T12" fmla="*/ 492 w 702"/>
                <a:gd name="T13" fmla="*/ 111 h 281"/>
                <a:gd name="T14" fmla="*/ 506 w 702"/>
                <a:gd name="T15" fmla="*/ 147 h 281"/>
                <a:gd name="T16" fmla="*/ 527 w 702"/>
                <a:gd name="T17" fmla="*/ 137 h 281"/>
                <a:gd name="T18" fmla="*/ 549 w 702"/>
                <a:gd name="T19" fmla="*/ 131 h 281"/>
                <a:gd name="T20" fmla="*/ 572 w 702"/>
                <a:gd name="T21" fmla="*/ 129 h 281"/>
                <a:gd name="T22" fmla="*/ 601 w 702"/>
                <a:gd name="T23" fmla="*/ 132 h 281"/>
                <a:gd name="T24" fmla="*/ 629 w 702"/>
                <a:gd name="T25" fmla="*/ 142 h 281"/>
                <a:gd name="T26" fmla="*/ 654 w 702"/>
                <a:gd name="T27" fmla="*/ 157 h 281"/>
                <a:gd name="T28" fmla="*/ 673 w 702"/>
                <a:gd name="T29" fmla="*/ 177 h 281"/>
                <a:gd name="T30" fmla="*/ 689 w 702"/>
                <a:gd name="T31" fmla="*/ 202 h 281"/>
                <a:gd name="T32" fmla="*/ 699 w 702"/>
                <a:gd name="T33" fmla="*/ 228 h 281"/>
                <a:gd name="T34" fmla="*/ 702 w 702"/>
                <a:gd name="T35" fmla="*/ 259 h 281"/>
                <a:gd name="T36" fmla="*/ 702 w 702"/>
                <a:gd name="T37" fmla="*/ 270 h 281"/>
                <a:gd name="T38" fmla="*/ 700 w 702"/>
                <a:gd name="T39" fmla="*/ 281 h 281"/>
                <a:gd name="T40" fmla="*/ 6 w 702"/>
                <a:gd name="T41" fmla="*/ 281 h 281"/>
                <a:gd name="T42" fmla="*/ 2 w 702"/>
                <a:gd name="T43" fmla="*/ 259 h 281"/>
                <a:gd name="T44" fmla="*/ 0 w 702"/>
                <a:gd name="T45" fmla="*/ 237 h 281"/>
                <a:gd name="T46" fmla="*/ 3 w 702"/>
                <a:gd name="T47" fmla="*/ 202 h 281"/>
                <a:gd name="T48" fmla="*/ 14 w 702"/>
                <a:gd name="T49" fmla="*/ 171 h 281"/>
                <a:gd name="T50" fmla="*/ 32 w 702"/>
                <a:gd name="T51" fmla="*/ 143 h 281"/>
                <a:gd name="T52" fmla="*/ 54 w 702"/>
                <a:gd name="T53" fmla="*/ 120 h 281"/>
                <a:gd name="T54" fmla="*/ 82 w 702"/>
                <a:gd name="T55" fmla="*/ 102 h 281"/>
                <a:gd name="T56" fmla="*/ 112 w 702"/>
                <a:gd name="T57" fmla="*/ 89 h 281"/>
                <a:gd name="T58" fmla="*/ 146 w 702"/>
                <a:gd name="T59" fmla="*/ 84 h 281"/>
                <a:gd name="T60" fmla="*/ 171 w 702"/>
                <a:gd name="T61" fmla="*/ 56 h 281"/>
                <a:gd name="T62" fmla="*/ 200 w 702"/>
                <a:gd name="T63" fmla="*/ 33 h 281"/>
                <a:gd name="T64" fmla="*/ 235 w 702"/>
                <a:gd name="T65" fmla="*/ 15 h 281"/>
                <a:gd name="T66" fmla="*/ 272 w 702"/>
                <a:gd name="T67" fmla="*/ 4 h 281"/>
                <a:gd name="T68" fmla="*/ 310 w 702"/>
                <a:gd name="T69"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2" h="281">
                  <a:moveTo>
                    <a:pt x="310" y="0"/>
                  </a:moveTo>
                  <a:lnTo>
                    <a:pt x="350" y="4"/>
                  </a:lnTo>
                  <a:lnTo>
                    <a:pt x="386" y="13"/>
                  </a:lnTo>
                  <a:lnTo>
                    <a:pt x="419" y="31"/>
                  </a:lnTo>
                  <a:lnTo>
                    <a:pt x="448" y="53"/>
                  </a:lnTo>
                  <a:lnTo>
                    <a:pt x="473" y="81"/>
                  </a:lnTo>
                  <a:lnTo>
                    <a:pt x="492" y="111"/>
                  </a:lnTo>
                  <a:lnTo>
                    <a:pt x="506" y="147"/>
                  </a:lnTo>
                  <a:lnTo>
                    <a:pt x="527" y="137"/>
                  </a:lnTo>
                  <a:lnTo>
                    <a:pt x="549" y="131"/>
                  </a:lnTo>
                  <a:lnTo>
                    <a:pt x="572" y="129"/>
                  </a:lnTo>
                  <a:lnTo>
                    <a:pt x="601" y="132"/>
                  </a:lnTo>
                  <a:lnTo>
                    <a:pt x="629" y="142"/>
                  </a:lnTo>
                  <a:lnTo>
                    <a:pt x="654" y="157"/>
                  </a:lnTo>
                  <a:lnTo>
                    <a:pt x="673" y="177"/>
                  </a:lnTo>
                  <a:lnTo>
                    <a:pt x="689" y="202"/>
                  </a:lnTo>
                  <a:lnTo>
                    <a:pt x="699" y="228"/>
                  </a:lnTo>
                  <a:lnTo>
                    <a:pt x="702" y="259"/>
                  </a:lnTo>
                  <a:lnTo>
                    <a:pt x="702" y="270"/>
                  </a:lnTo>
                  <a:lnTo>
                    <a:pt x="700" y="281"/>
                  </a:lnTo>
                  <a:lnTo>
                    <a:pt x="6" y="281"/>
                  </a:lnTo>
                  <a:lnTo>
                    <a:pt x="2" y="259"/>
                  </a:lnTo>
                  <a:lnTo>
                    <a:pt x="0" y="237"/>
                  </a:lnTo>
                  <a:lnTo>
                    <a:pt x="3" y="202"/>
                  </a:lnTo>
                  <a:lnTo>
                    <a:pt x="14" y="171"/>
                  </a:lnTo>
                  <a:lnTo>
                    <a:pt x="32" y="143"/>
                  </a:lnTo>
                  <a:lnTo>
                    <a:pt x="54" y="120"/>
                  </a:lnTo>
                  <a:lnTo>
                    <a:pt x="82" y="102"/>
                  </a:lnTo>
                  <a:lnTo>
                    <a:pt x="112" y="89"/>
                  </a:lnTo>
                  <a:lnTo>
                    <a:pt x="146" y="84"/>
                  </a:lnTo>
                  <a:lnTo>
                    <a:pt x="171" y="56"/>
                  </a:lnTo>
                  <a:lnTo>
                    <a:pt x="200" y="33"/>
                  </a:lnTo>
                  <a:lnTo>
                    <a:pt x="235" y="15"/>
                  </a:lnTo>
                  <a:lnTo>
                    <a:pt x="272" y="4"/>
                  </a:lnTo>
                  <a:lnTo>
                    <a:pt x="310" y="0"/>
                  </a:lnTo>
                  <a:close/>
                </a:path>
              </a:pathLst>
            </a:custGeom>
            <a:solidFill>
              <a:schemeClr val="bg1">
                <a:lumMod val="50000"/>
              </a:schemeClr>
            </a:solidFill>
            <a:ln w="0">
              <a:solidFill>
                <a:schemeClr val="bg1">
                  <a:lumMod val="95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38" name="Freeform 14">
              <a:extLst>
                <a:ext uri="{FF2B5EF4-FFF2-40B4-BE49-F238E27FC236}">
                  <a16:creationId xmlns:a16="http://schemas.microsoft.com/office/drawing/2014/main" id="{68BF50EF-D065-47E6-87EF-6C875B58C4A9}"/>
                </a:ext>
              </a:extLst>
            </p:cNvPr>
            <p:cNvSpPr>
              <a:spLocks noEditPoints="1"/>
            </p:cNvSpPr>
            <p:nvPr/>
          </p:nvSpPr>
          <p:spPr bwMode="auto">
            <a:xfrm>
              <a:off x="1462682" y="1637622"/>
              <a:ext cx="6077200" cy="3943044"/>
            </a:xfrm>
            <a:custGeom>
              <a:avLst/>
              <a:gdLst>
                <a:gd name="T0" fmla="*/ 2793 w 3662"/>
                <a:gd name="T1" fmla="*/ 2363 h 2378"/>
                <a:gd name="T2" fmla="*/ 3043 w 3662"/>
                <a:gd name="T3" fmla="*/ 2336 h 2378"/>
                <a:gd name="T4" fmla="*/ 3104 w 3662"/>
                <a:gd name="T5" fmla="*/ 2317 h 2378"/>
                <a:gd name="T6" fmla="*/ 2545 w 3662"/>
                <a:gd name="T7" fmla="*/ 2301 h 2378"/>
                <a:gd name="T8" fmla="*/ 3278 w 3662"/>
                <a:gd name="T9" fmla="*/ 2237 h 2378"/>
                <a:gd name="T10" fmla="*/ 2422 w 3662"/>
                <a:gd name="T11" fmla="*/ 2199 h 2378"/>
                <a:gd name="T12" fmla="*/ 3409 w 3662"/>
                <a:gd name="T13" fmla="*/ 2146 h 2378"/>
                <a:gd name="T14" fmla="*/ 2302 w 3662"/>
                <a:gd name="T15" fmla="*/ 2048 h 2378"/>
                <a:gd name="T16" fmla="*/ 2262 w 3662"/>
                <a:gd name="T17" fmla="*/ 1999 h 2378"/>
                <a:gd name="T18" fmla="*/ 2178 w 3662"/>
                <a:gd name="T19" fmla="*/ 1902 h 2378"/>
                <a:gd name="T20" fmla="*/ 3551 w 3662"/>
                <a:gd name="T21" fmla="*/ 1858 h 2378"/>
                <a:gd name="T22" fmla="*/ 2130 w 3662"/>
                <a:gd name="T23" fmla="*/ 1751 h 2378"/>
                <a:gd name="T24" fmla="*/ 3577 w 3662"/>
                <a:gd name="T25" fmla="*/ 1570 h 2378"/>
                <a:gd name="T26" fmla="*/ 3563 w 3662"/>
                <a:gd name="T27" fmla="*/ 1442 h 2378"/>
                <a:gd name="T28" fmla="*/ 327 w 3662"/>
                <a:gd name="T29" fmla="*/ 1282 h 2378"/>
                <a:gd name="T30" fmla="*/ 469 w 3662"/>
                <a:gd name="T31" fmla="*/ 1206 h 2378"/>
                <a:gd name="T32" fmla="*/ 3483 w 3662"/>
                <a:gd name="T33" fmla="*/ 1132 h 2378"/>
                <a:gd name="T34" fmla="*/ 3461 w 3662"/>
                <a:gd name="T35" fmla="*/ 1071 h 2378"/>
                <a:gd name="T36" fmla="*/ 611 w 3662"/>
                <a:gd name="T37" fmla="*/ 1031 h 2378"/>
                <a:gd name="T38" fmla="*/ 3050 w 3662"/>
                <a:gd name="T39" fmla="*/ 953 h 2378"/>
                <a:gd name="T40" fmla="*/ 3180 w 3662"/>
                <a:gd name="T41" fmla="*/ 946 h 2378"/>
                <a:gd name="T42" fmla="*/ 2830 w 3662"/>
                <a:gd name="T43" fmla="*/ 918 h 2378"/>
                <a:gd name="T44" fmla="*/ 2768 w 3662"/>
                <a:gd name="T45" fmla="*/ 905 h 2378"/>
                <a:gd name="T46" fmla="*/ 3333 w 3662"/>
                <a:gd name="T47" fmla="*/ 900 h 2378"/>
                <a:gd name="T48" fmla="*/ 3398 w 3662"/>
                <a:gd name="T49" fmla="*/ 889 h 2378"/>
                <a:gd name="T50" fmla="*/ 3358 w 3662"/>
                <a:gd name="T51" fmla="*/ 837 h 2378"/>
                <a:gd name="T52" fmla="*/ 2554 w 3662"/>
                <a:gd name="T53" fmla="*/ 834 h 2378"/>
                <a:gd name="T54" fmla="*/ 2480 w 3662"/>
                <a:gd name="T55" fmla="*/ 772 h 2378"/>
                <a:gd name="T56" fmla="*/ 3570 w 3662"/>
                <a:gd name="T57" fmla="*/ 749 h 2378"/>
                <a:gd name="T58" fmla="*/ 731 w 3662"/>
                <a:gd name="T59" fmla="*/ 739 h 2378"/>
                <a:gd name="T60" fmla="*/ 3283 w 3662"/>
                <a:gd name="T61" fmla="*/ 694 h 2378"/>
                <a:gd name="T62" fmla="*/ 3640 w 3662"/>
                <a:gd name="T63" fmla="*/ 643 h 2378"/>
                <a:gd name="T64" fmla="*/ 752 w 3662"/>
                <a:gd name="T65" fmla="*/ 582 h 2378"/>
                <a:gd name="T66" fmla="*/ 2228 w 3662"/>
                <a:gd name="T67" fmla="*/ 576 h 2378"/>
                <a:gd name="T68" fmla="*/ 253 w 3662"/>
                <a:gd name="T69" fmla="*/ 563 h 2378"/>
                <a:gd name="T70" fmla="*/ 2179 w 3662"/>
                <a:gd name="T71" fmla="*/ 535 h 2378"/>
                <a:gd name="T72" fmla="*/ 164 w 3662"/>
                <a:gd name="T73" fmla="*/ 523 h 2378"/>
                <a:gd name="T74" fmla="*/ 567 w 3662"/>
                <a:gd name="T75" fmla="*/ 514 h 2378"/>
                <a:gd name="T76" fmla="*/ 618 w 3662"/>
                <a:gd name="T77" fmla="*/ 473 h 2378"/>
                <a:gd name="T78" fmla="*/ 750 w 3662"/>
                <a:gd name="T79" fmla="*/ 487 h 2378"/>
                <a:gd name="T80" fmla="*/ 89 w 3662"/>
                <a:gd name="T81" fmla="*/ 469 h 2378"/>
                <a:gd name="T82" fmla="*/ 3252 w 3662"/>
                <a:gd name="T83" fmla="*/ 408 h 2378"/>
                <a:gd name="T84" fmla="*/ 35 w 3662"/>
                <a:gd name="T85" fmla="*/ 393 h 2378"/>
                <a:gd name="T86" fmla="*/ 1975 w 3662"/>
                <a:gd name="T87" fmla="*/ 379 h 2378"/>
                <a:gd name="T88" fmla="*/ 11 w 3662"/>
                <a:gd name="T89" fmla="*/ 367 h 2378"/>
                <a:gd name="T90" fmla="*/ 728 w 3662"/>
                <a:gd name="T91" fmla="*/ 327 h 2378"/>
                <a:gd name="T92" fmla="*/ 3308 w 3662"/>
                <a:gd name="T93" fmla="*/ 316 h 2378"/>
                <a:gd name="T94" fmla="*/ 3569 w 3662"/>
                <a:gd name="T95" fmla="*/ 287 h 2378"/>
                <a:gd name="T96" fmla="*/ 702 w 3662"/>
                <a:gd name="T97" fmla="*/ 269 h 2378"/>
                <a:gd name="T98" fmla="*/ 1832 w 3662"/>
                <a:gd name="T99" fmla="*/ 250 h 2378"/>
                <a:gd name="T100" fmla="*/ 3392 w 3662"/>
                <a:gd name="T101" fmla="*/ 237 h 2378"/>
                <a:gd name="T102" fmla="*/ 1799 w 3662"/>
                <a:gd name="T103" fmla="*/ 240 h 2378"/>
                <a:gd name="T104" fmla="*/ 1755 w 3662"/>
                <a:gd name="T105" fmla="*/ 193 h 2378"/>
                <a:gd name="T106" fmla="*/ 42 w 3662"/>
                <a:gd name="T107" fmla="*/ 147 h 2378"/>
                <a:gd name="T108" fmla="*/ 1085 w 3662"/>
                <a:gd name="T109" fmla="*/ 137 h 2378"/>
                <a:gd name="T110" fmla="*/ 1114 w 3662"/>
                <a:gd name="T111" fmla="*/ 123 h 2378"/>
                <a:gd name="T112" fmla="*/ 1585 w 3662"/>
                <a:gd name="T113" fmla="*/ 98 h 2378"/>
                <a:gd name="T114" fmla="*/ 1267 w 3662"/>
                <a:gd name="T115" fmla="*/ 72 h 2378"/>
                <a:gd name="T116" fmla="*/ 1427 w 3662"/>
                <a:gd name="T117" fmla="*/ 75 h 2378"/>
                <a:gd name="T118" fmla="*/ 476 w 3662"/>
                <a:gd name="T119" fmla="*/ 43 h 2378"/>
                <a:gd name="T120" fmla="*/ 415 w 3662"/>
                <a:gd name="T121" fmla="*/ 18 h 2378"/>
                <a:gd name="T122" fmla="*/ 317 w 3662"/>
                <a:gd name="T123" fmla="*/ 13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62" h="2378">
                  <a:moveTo>
                    <a:pt x="2824" y="2365"/>
                  </a:moveTo>
                  <a:lnTo>
                    <a:pt x="2850" y="2365"/>
                  </a:lnTo>
                  <a:lnTo>
                    <a:pt x="2856" y="2365"/>
                  </a:lnTo>
                  <a:lnTo>
                    <a:pt x="2856" y="2378"/>
                  </a:lnTo>
                  <a:lnTo>
                    <a:pt x="2850" y="2378"/>
                  </a:lnTo>
                  <a:lnTo>
                    <a:pt x="2823" y="2376"/>
                  </a:lnTo>
                  <a:lnTo>
                    <a:pt x="2824" y="2365"/>
                  </a:lnTo>
                  <a:close/>
                  <a:moveTo>
                    <a:pt x="2919" y="2361"/>
                  </a:moveTo>
                  <a:lnTo>
                    <a:pt x="2921" y="2374"/>
                  </a:lnTo>
                  <a:lnTo>
                    <a:pt x="2888" y="2376"/>
                  </a:lnTo>
                  <a:lnTo>
                    <a:pt x="2888" y="2364"/>
                  </a:lnTo>
                  <a:lnTo>
                    <a:pt x="2919" y="2361"/>
                  </a:lnTo>
                  <a:close/>
                  <a:moveTo>
                    <a:pt x="2761" y="2357"/>
                  </a:moveTo>
                  <a:lnTo>
                    <a:pt x="2793" y="2363"/>
                  </a:lnTo>
                  <a:lnTo>
                    <a:pt x="2791" y="2374"/>
                  </a:lnTo>
                  <a:lnTo>
                    <a:pt x="2760" y="2370"/>
                  </a:lnTo>
                  <a:lnTo>
                    <a:pt x="2761" y="2357"/>
                  </a:lnTo>
                  <a:close/>
                  <a:moveTo>
                    <a:pt x="2981" y="2350"/>
                  </a:moveTo>
                  <a:lnTo>
                    <a:pt x="2984" y="2363"/>
                  </a:lnTo>
                  <a:lnTo>
                    <a:pt x="2952" y="2368"/>
                  </a:lnTo>
                  <a:lnTo>
                    <a:pt x="2950" y="2357"/>
                  </a:lnTo>
                  <a:lnTo>
                    <a:pt x="2981" y="2350"/>
                  </a:lnTo>
                  <a:close/>
                  <a:moveTo>
                    <a:pt x="2699" y="2343"/>
                  </a:moveTo>
                  <a:lnTo>
                    <a:pt x="2731" y="2352"/>
                  </a:lnTo>
                  <a:lnTo>
                    <a:pt x="2728" y="2363"/>
                  </a:lnTo>
                  <a:lnTo>
                    <a:pt x="2696" y="2356"/>
                  </a:lnTo>
                  <a:lnTo>
                    <a:pt x="2699" y="2343"/>
                  </a:lnTo>
                  <a:close/>
                  <a:moveTo>
                    <a:pt x="3043" y="2336"/>
                  </a:moveTo>
                  <a:lnTo>
                    <a:pt x="3046" y="2347"/>
                  </a:lnTo>
                  <a:lnTo>
                    <a:pt x="3016" y="2356"/>
                  </a:lnTo>
                  <a:lnTo>
                    <a:pt x="3013" y="2343"/>
                  </a:lnTo>
                  <a:lnTo>
                    <a:pt x="3043" y="2336"/>
                  </a:lnTo>
                  <a:close/>
                  <a:moveTo>
                    <a:pt x="2638" y="2325"/>
                  </a:moveTo>
                  <a:lnTo>
                    <a:pt x="2669" y="2335"/>
                  </a:lnTo>
                  <a:lnTo>
                    <a:pt x="2664" y="2346"/>
                  </a:lnTo>
                  <a:lnTo>
                    <a:pt x="2634" y="2336"/>
                  </a:lnTo>
                  <a:lnTo>
                    <a:pt x="2638" y="2325"/>
                  </a:lnTo>
                  <a:close/>
                  <a:moveTo>
                    <a:pt x="3104" y="2317"/>
                  </a:moveTo>
                  <a:lnTo>
                    <a:pt x="3108" y="2328"/>
                  </a:lnTo>
                  <a:lnTo>
                    <a:pt x="3078" y="2339"/>
                  </a:lnTo>
                  <a:lnTo>
                    <a:pt x="3074" y="2327"/>
                  </a:lnTo>
                  <a:lnTo>
                    <a:pt x="3104" y="2317"/>
                  </a:lnTo>
                  <a:close/>
                  <a:moveTo>
                    <a:pt x="2579" y="2302"/>
                  </a:moveTo>
                  <a:lnTo>
                    <a:pt x="2608" y="2314"/>
                  </a:lnTo>
                  <a:lnTo>
                    <a:pt x="2604" y="2325"/>
                  </a:lnTo>
                  <a:lnTo>
                    <a:pt x="2575" y="2313"/>
                  </a:lnTo>
                  <a:lnTo>
                    <a:pt x="2579" y="2302"/>
                  </a:lnTo>
                  <a:close/>
                  <a:moveTo>
                    <a:pt x="3163" y="2295"/>
                  </a:moveTo>
                  <a:lnTo>
                    <a:pt x="3169" y="2306"/>
                  </a:lnTo>
                  <a:lnTo>
                    <a:pt x="3139" y="2317"/>
                  </a:lnTo>
                  <a:lnTo>
                    <a:pt x="3134" y="2306"/>
                  </a:lnTo>
                  <a:lnTo>
                    <a:pt x="3163" y="2295"/>
                  </a:lnTo>
                  <a:close/>
                  <a:moveTo>
                    <a:pt x="2521" y="2276"/>
                  </a:moveTo>
                  <a:lnTo>
                    <a:pt x="2547" y="2288"/>
                  </a:lnTo>
                  <a:lnTo>
                    <a:pt x="2550" y="2290"/>
                  </a:lnTo>
                  <a:lnTo>
                    <a:pt x="2545" y="2301"/>
                  </a:lnTo>
                  <a:lnTo>
                    <a:pt x="2543" y="2299"/>
                  </a:lnTo>
                  <a:lnTo>
                    <a:pt x="2516" y="2287"/>
                  </a:lnTo>
                  <a:lnTo>
                    <a:pt x="2521" y="2276"/>
                  </a:lnTo>
                  <a:close/>
                  <a:moveTo>
                    <a:pt x="3221" y="2268"/>
                  </a:moveTo>
                  <a:lnTo>
                    <a:pt x="3227" y="2279"/>
                  </a:lnTo>
                  <a:lnTo>
                    <a:pt x="3198" y="2292"/>
                  </a:lnTo>
                  <a:lnTo>
                    <a:pt x="3194" y="2281"/>
                  </a:lnTo>
                  <a:lnTo>
                    <a:pt x="3221" y="2268"/>
                  </a:lnTo>
                  <a:close/>
                  <a:moveTo>
                    <a:pt x="2469" y="2241"/>
                  </a:moveTo>
                  <a:lnTo>
                    <a:pt x="2494" y="2259"/>
                  </a:lnTo>
                  <a:lnTo>
                    <a:pt x="2488" y="2269"/>
                  </a:lnTo>
                  <a:lnTo>
                    <a:pt x="2462" y="2251"/>
                  </a:lnTo>
                  <a:lnTo>
                    <a:pt x="2469" y="2241"/>
                  </a:lnTo>
                  <a:close/>
                  <a:moveTo>
                    <a:pt x="3278" y="2237"/>
                  </a:moveTo>
                  <a:lnTo>
                    <a:pt x="3283" y="2248"/>
                  </a:lnTo>
                  <a:lnTo>
                    <a:pt x="3256" y="2263"/>
                  </a:lnTo>
                  <a:lnTo>
                    <a:pt x="3250" y="2254"/>
                  </a:lnTo>
                  <a:lnTo>
                    <a:pt x="3278" y="2237"/>
                  </a:lnTo>
                  <a:close/>
                  <a:moveTo>
                    <a:pt x="3330" y="2201"/>
                  </a:moveTo>
                  <a:lnTo>
                    <a:pt x="3337" y="2211"/>
                  </a:lnTo>
                  <a:lnTo>
                    <a:pt x="3311" y="2230"/>
                  </a:lnTo>
                  <a:lnTo>
                    <a:pt x="3304" y="2221"/>
                  </a:lnTo>
                  <a:lnTo>
                    <a:pt x="3330" y="2201"/>
                  </a:lnTo>
                  <a:close/>
                  <a:moveTo>
                    <a:pt x="2422" y="2199"/>
                  </a:moveTo>
                  <a:lnTo>
                    <a:pt x="2445" y="2221"/>
                  </a:lnTo>
                  <a:lnTo>
                    <a:pt x="2437" y="2229"/>
                  </a:lnTo>
                  <a:lnTo>
                    <a:pt x="2414" y="2207"/>
                  </a:lnTo>
                  <a:lnTo>
                    <a:pt x="2422" y="2199"/>
                  </a:lnTo>
                  <a:close/>
                  <a:moveTo>
                    <a:pt x="3378" y="2161"/>
                  </a:moveTo>
                  <a:lnTo>
                    <a:pt x="3387" y="2170"/>
                  </a:lnTo>
                  <a:lnTo>
                    <a:pt x="3363" y="2192"/>
                  </a:lnTo>
                  <a:lnTo>
                    <a:pt x="3355" y="2182"/>
                  </a:lnTo>
                  <a:lnTo>
                    <a:pt x="3378" y="2161"/>
                  </a:lnTo>
                  <a:close/>
                  <a:moveTo>
                    <a:pt x="2381" y="2150"/>
                  </a:moveTo>
                  <a:lnTo>
                    <a:pt x="2401" y="2175"/>
                  </a:lnTo>
                  <a:lnTo>
                    <a:pt x="2392" y="2182"/>
                  </a:lnTo>
                  <a:lnTo>
                    <a:pt x="2371" y="2157"/>
                  </a:lnTo>
                  <a:lnTo>
                    <a:pt x="2381" y="2150"/>
                  </a:lnTo>
                  <a:close/>
                  <a:moveTo>
                    <a:pt x="3420" y="2113"/>
                  </a:moveTo>
                  <a:lnTo>
                    <a:pt x="3429" y="2120"/>
                  </a:lnTo>
                  <a:lnTo>
                    <a:pt x="3428" y="2123"/>
                  </a:lnTo>
                  <a:lnTo>
                    <a:pt x="3409" y="2146"/>
                  </a:lnTo>
                  <a:lnTo>
                    <a:pt x="3400" y="2138"/>
                  </a:lnTo>
                  <a:lnTo>
                    <a:pt x="3418" y="2115"/>
                  </a:lnTo>
                  <a:lnTo>
                    <a:pt x="3420" y="2113"/>
                  </a:lnTo>
                  <a:close/>
                  <a:moveTo>
                    <a:pt x="2342" y="2099"/>
                  </a:moveTo>
                  <a:lnTo>
                    <a:pt x="2361" y="2126"/>
                  </a:lnTo>
                  <a:lnTo>
                    <a:pt x="2352" y="2132"/>
                  </a:lnTo>
                  <a:lnTo>
                    <a:pt x="2332" y="2108"/>
                  </a:lnTo>
                  <a:lnTo>
                    <a:pt x="2342" y="2099"/>
                  </a:lnTo>
                  <a:close/>
                  <a:moveTo>
                    <a:pt x="3454" y="2061"/>
                  </a:moveTo>
                  <a:lnTo>
                    <a:pt x="3465" y="2066"/>
                  </a:lnTo>
                  <a:lnTo>
                    <a:pt x="3447" y="2094"/>
                  </a:lnTo>
                  <a:lnTo>
                    <a:pt x="3438" y="2087"/>
                  </a:lnTo>
                  <a:lnTo>
                    <a:pt x="3454" y="2061"/>
                  </a:lnTo>
                  <a:close/>
                  <a:moveTo>
                    <a:pt x="2302" y="2048"/>
                  </a:moveTo>
                  <a:lnTo>
                    <a:pt x="2323" y="2075"/>
                  </a:lnTo>
                  <a:lnTo>
                    <a:pt x="2313" y="2081"/>
                  </a:lnTo>
                  <a:lnTo>
                    <a:pt x="2292" y="2057"/>
                  </a:lnTo>
                  <a:lnTo>
                    <a:pt x="2302" y="2048"/>
                  </a:lnTo>
                  <a:close/>
                  <a:moveTo>
                    <a:pt x="3484" y="2004"/>
                  </a:moveTo>
                  <a:lnTo>
                    <a:pt x="3495" y="2010"/>
                  </a:lnTo>
                  <a:lnTo>
                    <a:pt x="3480" y="2039"/>
                  </a:lnTo>
                  <a:lnTo>
                    <a:pt x="3471" y="2033"/>
                  </a:lnTo>
                  <a:lnTo>
                    <a:pt x="3484" y="2004"/>
                  </a:lnTo>
                  <a:close/>
                  <a:moveTo>
                    <a:pt x="2262" y="1999"/>
                  </a:moveTo>
                  <a:lnTo>
                    <a:pt x="2283" y="2024"/>
                  </a:lnTo>
                  <a:lnTo>
                    <a:pt x="2273" y="2032"/>
                  </a:lnTo>
                  <a:lnTo>
                    <a:pt x="2252" y="2007"/>
                  </a:lnTo>
                  <a:lnTo>
                    <a:pt x="2262" y="1999"/>
                  </a:lnTo>
                  <a:close/>
                  <a:moveTo>
                    <a:pt x="2223" y="1948"/>
                  </a:moveTo>
                  <a:lnTo>
                    <a:pt x="2243" y="1974"/>
                  </a:lnTo>
                  <a:lnTo>
                    <a:pt x="2233" y="1981"/>
                  </a:lnTo>
                  <a:lnTo>
                    <a:pt x="2214" y="1956"/>
                  </a:lnTo>
                  <a:lnTo>
                    <a:pt x="2223" y="1948"/>
                  </a:lnTo>
                  <a:close/>
                  <a:moveTo>
                    <a:pt x="3511" y="1946"/>
                  </a:moveTo>
                  <a:lnTo>
                    <a:pt x="3522" y="1951"/>
                  </a:lnTo>
                  <a:lnTo>
                    <a:pt x="3509" y="1981"/>
                  </a:lnTo>
                  <a:lnTo>
                    <a:pt x="3498" y="1975"/>
                  </a:lnTo>
                  <a:lnTo>
                    <a:pt x="3511" y="1946"/>
                  </a:lnTo>
                  <a:close/>
                  <a:moveTo>
                    <a:pt x="2188" y="1895"/>
                  </a:moveTo>
                  <a:lnTo>
                    <a:pt x="2206" y="1923"/>
                  </a:lnTo>
                  <a:lnTo>
                    <a:pt x="2196" y="1928"/>
                  </a:lnTo>
                  <a:lnTo>
                    <a:pt x="2178" y="1902"/>
                  </a:lnTo>
                  <a:lnTo>
                    <a:pt x="2188" y="1895"/>
                  </a:lnTo>
                  <a:close/>
                  <a:moveTo>
                    <a:pt x="3530" y="1886"/>
                  </a:moveTo>
                  <a:lnTo>
                    <a:pt x="3542" y="1890"/>
                  </a:lnTo>
                  <a:lnTo>
                    <a:pt x="3533" y="1920"/>
                  </a:lnTo>
                  <a:lnTo>
                    <a:pt x="3520" y="1916"/>
                  </a:lnTo>
                  <a:lnTo>
                    <a:pt x="3530" y="1886"/>
                  </a:lnTo>
                  <a:close/>
                  <a:moveTo>
                    <a:pt x="2157" y="1840"/>
                  </a:moveTo>
                  <a:lnTo>
                    <a:pt x="2171" y="1868"/>
                  </a:lnTo>
                  <a:lnTo>
                    <a:pt x="2161" y="1875"/>
                  </a:lnTo>
                  <a:lnTo>
                    <a:pt x="2146" y="1846"/>
                  </a:lnTo>
                  <a:lnTo>
                    <a:pt x="2157" y="1840"/>
                  </a:lnTo>
                  <a:close/>
                  <a:moveTo>
                    <a:pt x="3546" y="1825"/>
                  </a:moveTo>
                  <a:lnTo>
                    <a:pt x="3558" y="1827"/>
                  </a:lnTo>
                  <a:lnTo>
                    <a:pt x="3551" y="1858"/>
                  </a:lnTo>
                  <a:lnTo>
                    <a:pt x="3540" y="1855"/>
                  </a:lnTo>
                  <a:lnTo>
                    <a:pt x="3546" y="1825"/>
                  </a:lnTo>
                  <a:close/>
                  <a:moveTo>
                    <a:pt x="2135" y="1781"/>
                  </a:moveTo>
                  <a:lnTo>
                    <a:pt x="2145" y="1811"/>
                  </a:lnTo>
                  <a:lnTo>
                    <a:pt x="2134" y="1815"/>
                  </a:lnTo>
                  <a:lnTo>
                    <a:pt x="2124" y="1784"/>
                  </a:lnTo>
                  <a:lnTo>
                    <a:pt x="2135" y="1781"/>
                  </a:lnTo>
                  <a:close/>
                  <a:moveTo>
                    <a:pt x="3558" y="1762"/>
                  </a:moveTo>
                  <a:lnTo>
                    <a:pt x="3569" y="1763"/>
                  </a:lnTo>
                  <a:lnTo>
                    <a:pt x="3564" y="1795"/>
                  </a:lnTo>
                  <a:lnTo>
                    <a:pt x="3552" y="1793"/>
                  </a:lnTo>
                  <a:lnTo>
                    <a:pt x="3558" y="1762"/>
                  </a:lnTo>
                  <a:close/>
                  <a:moveTo>
                    <a:pt x="2128" y="1741"/>
                  </a:moveTo>
                  <a:lnTo>
                    <a:pt x="2130" y="1751"/>
                  </a:lnTo>
                  <a:lnTo>
                    <a:pt x="2117" y="1752"/>
                  </a:lnTo>
                  <a:lnTo>
                    <a:pt x="2116" y="1741"/>
                  </a:lnTo>
                  <a:lnTo>
                    <a:pt x="2128" y="1741"/>
                  </a:lnTo>
                  <a:close/>
                  <a:moveTo>
                    <a:pt x="3563" y="1698"/>
                  </a:moveTo>
                  <a:lnTo>
                    <a:pt x="3575" y="1700"/>
                  </a:lnTo>
                  <a:lnTo>
                    <a:pt x="3573" y="1731"/>
                  </a:lnTo>
                  <a:lnTo>
                    <a:pt x="3560" y="1730"/>
                  </a:lnTo>
                  <a:lnTo>
                    <a:pt x="3563" y="1698"/>
                  </a:lnTo>
                  <a:close/>
                  <a:moveTo>
                    <a:pt x="3566" y="1635"/>
                  </a:moveTo>
                  <a:lnTo>
                    <a:pt x="3578" y="1635"/>
                  </a:lnTo>
                  <a:lnTo>
                    <a:pt x="3577" y="1667"/>
                  </a:lnTo>
                  <a:lnTo>
                    <a:pt x="3564" y="1667"/>
                  </a:lnTo>
                  <a:lnTo>
                    <a:pt x="3566" y="1635"/>
                  </a:lnTo>
                  <a:close/>
                  <a:moveTo>
                    <a:pt x="3577" y="1570"/>
                  </a:moveTo>
                  <a:lnTo>
                    <a:pt x="3577" y="1603"/>
                  </a:lnTo>
                  <a:lnTo>
                    <a:pt x="3566" y="1603"/>
                  </a:lnTo>
                  <a:lnTo>
                    <a:pt x="3564" y="1572"/>
                  </a:lnTo>
                  <a:lnTo>
                    <a:pt x="3577" y="1570"/>
                  </a:lnTo>
                  <a:close/>
                  <a:moveTo>
                    <a:pt x="3571" y="1507"/>
                  </a:moveTo>
                  <a:lnTo>
                    <a:pt x="3574" y="1538"/>
                  </a:lnTo>
                  <a:lnTo>
                    <a:pt x="3562" y="1540"/>
                  </a:lnTo>
                  <a:lnTo>
                    <a:pt x="3559" y="1508"/>
                  </a:lnTo>
                  <a:lnTo>
                    <a:pt x="3571" y="1507"/>
                  </a:lnTo>
                  <a:close/>
                  <a:moveTo>
                    <a:pt x="3563" y="1442"/>
                  </a:moveTo>
                  <a:lnTo>
                    <a:pt x="3567" y="1475"/>
                  </a:lnTo>
                  <a:lnTo>
                    <a:pt x="3556" y="1476"/>
                  </a:lnTo>
                  <a:lnTo>
                    <a:pt x="3551" y="1445"/>
                  </a:lnTo>
                  <a:lnTo>
                    <a:pt x="3563" y="1442"/>
                  </a:lnTo>
                  <a:close/>
                  <a:moveTo>
                    <a:pt x="3552" y="1379"/>
                  </a:moveTo>
                  <a:lnTo>
                    <a:pt x="3558" y="1410"/>
                  </a:lnTo>
                  <a:lnTo>
                    <a:pt x="3546" y="1413"/>
                  </a:lnTo>
                  <a:lnTo>
                    <a:pt x="3540" y="1381"/>
                  </a:lnTo>
                  <a:lnTo>
                    <a:pt x="3552" y="1379"/>
                  </a:lnTo>
                  <a:close/>
                  <a:moveTo>
                    <a:pt x="3538" y="1317"/>
                  </a:moveTo>
                  <a:lnTo>
                    <a:pt x="3545" y="1348"/>
                  </a:lnTo>
                  <a:lnTo>
                    <a:pt x="3534" y="1350"/>
                  </a:lnTo>
                  <a:lnTo>
                    <a:pt x="3526" y="1319"/>
                  </a:lnTo>
                  <a:lnTo>
                    <a:pt x="3538" y="1317"/>
                  </a:lnTo>
                  <a:close/>
                  <a:moveTo>
                    <a:pt x="356" y="1263"/>
                  </a:moveTo>
                  <a:lnTo>
                    <a:pt x="359" y="1274"/>
                  </a:lnTo>
                  <a:lnTo>
                    <a:pt x="344" y="1279"/>
                  </a:lnTo>
                  <a:lnTo>
                    <a:pt x="327" y="1282"/>
                  </a:lnTo>
                  <a:lnTo>
                    <a:pt x="326" y="1270"/>
                  </a:lnTo>
                  <a:lnTo>
                    <a:pt x="356" y="1263"/>
                  </a:lnTo>
                  <a:close/>
                  <a:moveTo>
                    <a:pt x="3522" y="1255"/>
                  </a:moveTo>
                  <a:lnTo>
                    <a:pt x="3530" y="1285"/>
                  </a:lnTo>
                  <a:lnTo>
                    <a:pt x="3519" y="1288"/>
                  </a:lnTo>
                  <a:lnTo>
                    <a:pt x="3511" y="1257"/>
                  </a:lnTo>
                  <a:lnTo>
                    <a:pt x="3522" y="1255"/>
                  </a:lnTo>
                  <a:close/>
                  <a:moveTo>
                    <a:pt x="411" y="1234"/>
                  </a:moveTo>
                  <a:lnTo>
                    <a:pt x="418" y="1245"/>
                  </a:lnTo>
                  <a:lnTo>
                    <a:pt x="389" y="1261"/>
                  </a:lnTo>
                  <a:lnTo>
                    <a:pt x="384" y="1250"/>
                  </a:lnTo>
                  <a:lnTo>
                    <a:pt x="411" y="1234"/>
                  </a:lnTo>
                  <a:close/>
                  <a:moveTo>
                    <a:pt x="462" y="1197"/>
                  </a:moveTo>
                  <a:lnTo>
                    <a:pt x="469" y="1206"/>
                  </a:lnTo>
                  <a:lnTo>
                    <a:pt x="444" y="1226"/>
                  </a:lnTo>
                  <a:lnTo>
                    <a:pt x="437" y="1216"/>
                  </a:lnTo>
                  <a:lnTo>
                    <a:pt x="462" y="1197"/>
                  </a:lnTo>
                  <a:close/>
                  <a:moveTo>
                    <a:pt x="3504" y="1193"/>
                  </a:moveTo>
                  <a:lnTo>
                    <a:pt x="3513" y="1223"/>
                  </a:lnTo>
                  <a:lnTo>
                    <a:pt x="3501" y="1227"/>
                  </a:lnTo>
                  <a:lnTo>
                    <a:pt x="3493" y="1197"/>
                  </a:lnTo>
                  <a:lnTo>
                    <a:pt x="3504" y="1193"/>
                  </a:lnTo>
                  <a:close/>
                  <a:moveTo>
                    <a:pt x="509" y="1154"/>
                  </a:moveTo>
                  <a:lnTo>
                    <a:pt x="517" y="1162"/>
                  </a:lnTo>
                  <a:lnTo>
                    <a:pt x="494" y="1184"/>
                  </a:lnTo>
                  <a:lnTo>
                    <a:pt x="486" y="1176"/>
                  </a:lnTo>
                  <a:lnTo>
                    <a:pt x="509" y="1154"/>
                  </a:lnTo>
                  <a:close/>
                  <a:moveTo>
                    <a:pt x="3483" y="1132"/>
                  </a:moveTo>
                  <a:lnTo>
                    <a:pt x="3494" y="1162"/>
                  </a:lnTo>
                  <a:lnTo>
                    <a:pt x="3482" y="1166"/>
                  </a:lnTo>
                  <a:lnTo>
                    <a:pt x="3472" y="1136"/>
                  </a:lnTo>
                  <a:lnTo>
                    <a:pt x="3483" y="1132"/>
                  </a:lnTo>
                  <a:close/>
                  <a:moveTo>
                    <a:pt x="552" y="1107"/>
                  </a:moveTo>
                  <a:lnTo>
                    <a:pt x="561" y="1115"/>
                  </a:lnTo>
                  <a:lnTo>
                    <a:pt x="539" y="1139"/>
                  </a:lnTo>
                  <a:lnTo>
                    <a:pt x="531" y="1131"/>
                  </a:lnTo>
                  <a:lnTo>
                    <a:pt x="552" y="1107"/>
                  </a:lnTo>
                  <a:close/>
                  <a:moveTo>
                    <a:pt x="3461" y="1071"/>
                  </a:moveTo>
                  <a:lnTo>
                    <a:pt x="3472" y="1102"/>
                  </a:lnTo>
                  <a:lnTo>
                    <a:pt x="3461" y="1106"/>
                  </a:lnTo>
                  <a:lnTo>
                    <a:pt x="3450" y="1075"/>
                  </a:lnTo>
                  <a:lnTo>
                    <a:pt x="3461" y="1071"/>
                  </a:lnTo>
                  <a:close/>
                  <a:moveTo>
                    <a:pt x="593" y="1057"/>
                  </a:moveTo>
                  <a:lnTo>
                    <a:pt x="601" y="1064"/>
                  </a:lnTo>
                  <a:lnTo>
                    <a:pt x="582" y="1091"/>
                  </a:lnTo>
                  <a:lnTo>
                    <a:pt x="572" y="1082"/>
                  </a:lnTo>
                  <a:lnTo>
                    <a:pt x="593" y="1057"/>
                  </a:lnTo>
                  <a:close/>
                  <a:moveTo>
                    <a:pt x="3438" y="1012"/>
                  </a:moveTo>
                  <a:lnTo>
                    <a:pt x="3450" y="1041"/>
                  </a:lnTo>
                  <a:lnTo>
                    <a:pt x="3439" y="1046"/>
                  </a:lnTo>
                  <a:lnTo>
                    <a:pt x="3427" y="1016"/>
                  </a:lnTo>
                  <a:lnTo>
                    <a:pt x="3438" y="1012"/>
                  </a:lnTo>
                  <a:close/>
                  <a:moveTo>
                    <a:pt x="629" y="1005"/>
                  </a:moveTo>
                  <a:lnTo>
                    <a:pt x="639" y="1012"/>
                  </a:lnTo>
                  <a:lnTo>
                    <a:pt x="621" y="1040"/>
                  </a:lnTo>
                  <a:lnTo>
                    <a:pt x="611" y="1031"/>
                  </a:lnTo>
                  <a:lnTo>
                    <a:pt x="629" y="1005"/>
                  </a:lnTo>
                  <a:close/>
                  <a:moveTo>
                    <a:pt x="3411" y="953"/>
                  </a:moveTo>
                  <a:lnTo>
                    <a:pt x="3425" y="982"/>
                  </a:lnTo>
                  <a:lnTo>
                    <a:pt x="3414" y="987"/>
                  </a:lnTo>
                  <a:lnTo>
                    <a:pt x="3400" y="958"/>
                  </a:lnTo>
                  <a:lnTo>
                    <a:pt x="3411" y="953"/>
                  </a:lnTo>
                  <a:close/>
                  <a:moveTo>
                    <a:pt x="659" y="950"/>
                  </a:moveTo>
                  <a:lnTo>
                    <a:pt x="670" y="955"/>
                  </a:lnTo>
                  <a:lnTo>
                    <a:pt x="655" y="984"/>
                  </a:lnTo>
                  <a:lnTo>
                    <a:pt x="645" y="978"/>
                  </a:lnTo>
                  <a:lnTo>
                    <a:pt x="659" y="950"/>
                  </a:lnTo>
                  <a:close/>
                  <a:moveTo>
                    <a:pt x="3019" y="940"/>
                  </a:moveTo>
                  <a:lnTo>
                    <a:pt x="3050" y="940"/>
                  </a:lnTo>
                  <a:lnTo>
                    <a:pt x="3050" y="953"/>
                  </a:lnTo>
                  <a:lnTo>
                    <a:pt x="3019" y="951"/>
                  </a:lnTo>
                  <a:lnTo>
                    <a:pt x="3019" y="940"/>
                  </a:lnTo>
                  <a:close/>
                  <a:moveTo>
                    <a:pt x="3115" y="939"/>
                  </a:moveTo>
                  <a:lnTo>
                    <a:pt x="3115" y="951"/>
                  </a:lnTo>
                  <a:lnTo>
                    <a:pt x="3083" y="953"/>
                  </a:lnTo>
                  <a:lnTo>
                    <a:pt x="3083" y="940"/>
                  </a:lnTo>
                  <a:lnTo>
                    <a:pt x="3115" y="939"/>
                  </a:lnTo>
                  <a:close/>
                  <a:moveTo>
                    <a:pt x="2955" y="936"/>
                  </a:moveTo>
                  <a:lnTo>
                    <a:pt x="2987" y="939"/>
                  </a:lnTo>
                  <a:lnTo>
                    <a:pt x="2987" y="950"/>
                  </a:lnTo>
                  <a:lnTo>
                    <a:pt x="2954" y="949"/>
                  </a:lnTo>
                  <a:lnTo>
                    <a:pt x="2955" y="936"/>
                  </a:lnTo>
                  <a:close/>
                  <a:moveTo>
                    <a:pt x="3179" y="933"/>
                  </a:moveTo>
                  <a:lnTo>
                    <a:pt x="3180" y="946"/>
                  </a:lnTo>
                  <a:lnTo>
                    <a:pt x="3147" y="949"/>
                  </a:lnTo>
                  <a:lnTo>
                    <a:pt x="3147" y="936"/>
                  </a:lnTo>
                  <a:lnTo>
                    <a:pt x="3179" y="933"/>
                  </a:lnTo>
                  <a:close/>
                  <a:moveTo>
                    <a:pt x="2892" y="929"/>
                  </a:moveTo>
                  <a:lnTo>
                    <a:pt x="2924" y="933"/>
                  </a:lnTo>
                  <a:lnTo>
                    <a:pt x="2922" y="944"/>
                  </a:lnTo>
                  <a:lnTo>
                    <a:pt x="2890" y="940"/>
                  </a:lnTo>
                  <a:lnTo>
                    <a:pt x="2892" y="929"/>
                  </a:lnTo>
                  <a:close/>
                  <a:moveTo>
                    <a:pt x="3241" y="924"/>
                  </a:moveTo>
                  <a:lnTo>
                    <a:pt x="3243" y="935"/>
                  </a:lnTo>
                  <a:lnTo>
                    <a:pt x="3212" y="940"/>
                  </a:lnTo>
                  <a:lnTo>
                    <a:pt x="3210" y="929"/>
                  </a:lnTo>
                  <a:lnTo>
                    <a:pt x="3241" y="924"/>
                  </a:lnTo>
                  <a:close/>
                  <a:moveTo>
                    <a:pt x="2830" y="918"/>
                  </a:moveTo>
                  <a:lnTo>
                    <a:pt x="2860" y="924"/>
                  </a:lnTo>
                  <a:lnTo>
                    <a:pt x="2859" y="936"/>
                  </a:lnTo>
                  <a:lnTo>
                    <a:pt x="2827" y="931"/>
                  </a:lnTo>
                  <a:lnTo>
                    <a:pt x="2830" y="918"/>
                  </a:lnTo>
                  <a:close/>
                  <a:moveTo>
                    <a:pt x="3303" y="910"/>
                  </a:moveTo>
                  <a:lnTo>
                    <a:pt x="3307" y="921"/>
                  </a:lnTo>
                  <a:lnTo>
                    <a:pt x="3275" y="929"/>
                  </a:lnTo>
                  <a:lnTo>
                    <a:pt x="3272" y="917"/>
                  </a:lnTo>
                  <a:lnTo>
                    <a:pt x="3303" y="910"/>
                  </a:lnTo>
                  <a:close/>
                  <a:moveTo>
                    <a:pt x="2768" y="905"/>
                  </a:moveTo>
                  <a:lnTo>
                    <a:pt x="2798" y="911"/>
                  </a:lnTo>
                  <a:lnTo>
                    <a:pt x="2795" y="924"/>
                  </a:lnTo>
                  <a:lnTo>
                    <a:pt x="2764" y="916"/>
                  </a:lnTo>
                  <a:lnTo>
                    <a:pt x="2768" y="905"/>
                  </a:lnTo>
                  <a:close/>
                  <a:moveTo>
                    <a:pt x="3385" y="895"/>
                  </a:moveTo>
                  <a:lnTo>
                    <a:pt x="3399" y="924"/>
                  </a:lnTo>
                  <a:lnTo>
                    <a:pt x="3388" y="928"/>
                  </a:lnTo>
                  <a:lnTo>
                    <a:pt x="3374" y="899"/>
                  </a:lnTo>
                  <a:lnTo>
                    <a:pt x="3385" y="895"/>
                  </a:lnTo>
                  <a:close/>
                  <a:moveTo>
                    <a:pt x="685" y="892"/>
                  </a:moveTo>
                  <a:lnTo>
                    <a:pt x="696" y="896"/>
                  </a:lnTo>
                  <a:lnTo>
                    <a:pt x="684" y="927"/>
                  </a:lnTo>
                  <a:lnTo>
                    <a:pt x="673" y="921"/>
                  </a:lnTo>
                  <a:lnTo>
                    <a:pt x="685" y="892"/>
                  </a:lnTo>
                  <a:close/>
                  <a:moveTo>
                    <a:pt x="3363" y="889"/>
                  </a:moveTo>
                  <a:lnTo>
                    <a:pt x="3367" y="902"/>
                  </a:lnTo>
                  <a:lnTo>
                    <a:pt x="3337" y="911"/>
                  </a:lnTo>
                  <a:lnTo>
                    <a:pt x="3333" y="900"/>
                  </a:lnTo>
                  <a:lnTo>
                    <a:pt x="3363" y="889"/>
                  </a:lnTo>
                  <a:close/>
                  <a:moveTo>
                    <a:pt x="2706" y="887"/>
                  </a:moveTo>
                  <a:lnTo>
                    <a:pt x="2736" y="896"/>
                  </a:lnTo>
                  <a:lnTo>
                    <a:pt x="2733" y="907"/>
                  </a:lnTo>
                  <a:lnTo>
                    <a:pt x="2702" y="898"/>
                  </a:lnTo>
                  <a:lnTo>
                    <a:pt x="2706" y="887"/>
                  </a:lnTo>
                  <a:close/>
                  <a:moveTo>
                    <a:pt x="2647" y="865"/>
                  </a:moveTo>
                  <a:lnTo>
                    <a:pt x="2675" y="876"/>
                  </a:lnTo>
                  <a:lnTo>
                    <a:pt x="2671" y="888"/>
                  </a:lnTo>
                  <a:lnTo>
                    <a:pt x="2641" y="876"/>
                  </a:lnTo>
                  <a:lnTo>
                    <a:pt x="2647" y="865"/>
                  </a:lnTo>
                  <a:close/>
                  <a:moveTo>
                    <a:pt x="3421" y="865"/>
                  </a:moveTo>
                  <a:lnTo>
                    <a:pt x="3427" y="876"/>
                  </a:lnTo>
                  <a:lnTo>
                    <a:pt x="3398" y="889"/>
                  </a:lnTo>
                  <a:lnTo>
                    <a:pt x="3393" y="878"/>
                  </a:lnTo>
                  <a:lnTo>
                    <a:pt x="3421" y="865"/>
                  </a:lnTo>
                  <a:close/>
                  <a:moveTo>
                    <a:pt x="2589" y="838"/>
                  </a:moveTo>
                  <a:lnTo>
                    <a:pt x="2618" y="852"/>
                  </a:lnTo>
                  <a:lnTo>
                    <a:pt x="2612" y="863"/>
                  </a:lnTo>
                  <a:lnTo>
                    <a:pt x="2583" y="849"/>
                  </a:lnTo>
                  <a:lnTo>
                    <a:pt x="2589" y="838"/>
                  </a:lnTo>
                  <a:close/>
                  <a:moveTo>
                    <a:pt x="3358" y="837"/>
                  </a:moveTo>
                  <a:lnTo>
                    <a:pt x="3367" y="856"/>
                  </a:lnTo>
                  <a:lnTo>
                    <a:pt x="3371" y="866"/>
                  </a:lnTo>
                  <a:lnTo>
                    <a:pt x="3360" y="871"/>
                  </a:lnTo>
                  <a:lnTo>
                    <a:pt x="3356" y="862"/>
                  </a:lnTo>
                  <a:lnTo>
                    <a:pt x="3347" y="842"/>
                  </a:lnTo>
                  <a:lnTo>
                    <a:pt x="3358" y="837"/>
                  </a:lnTo>
                  <a:close/>
                  <a:moveTo>
                    <a:pt x="3476" y="833"/>
                  </a:moveTo>
                  <a:lnTo>
                    <a:pt x="3483" y="842"/>
                  </a:lnTo>
                  <a:lnTo>
                    <a:pt x="3456" y="860"/>
                  </a:lnTo>
                  <a:lnTo>
                    <a:pt x="3450" y="849"/>
                  </a:lnTo>
                  <a:lnTo>
                    <a:pt x="3476" y="833"/>
                  </a:lnTo>
                  <a:close/>
                  <a:moveTo>
                    <a:pt x="706" y="831"/>
                  </a:moveTo>
                  <a:lnTo>
                    <a:pt x="717" y="836"/>
                  </a:lnTo>
                  <a:lnTo>
                    <a:pt x="707" y="866"/>
                  </a:lnTo>
                  <a:lnTo>
                    <a:pt x="696" y="862"/>
                  </a:lnTo>
                  <a:lnTo>
                    <a:pt x="706" y="831"/>
                  </a:lnTo>
                  <a:close/>
                  <a:moveTo>
                    <a:pt x="2534" y="807"/>
                  </a:moveTo>
                  <a:lnTo>
                    <a:pt x="2558" y="822"/>
                  </a:lnTo>
                  <a:lnTo>
                    <a:pt x="2560" y="823"/>
                  </a:lnTo>
                  <a:lnTo>
                    <a:pt x="2554" y="834"/>
                  </a:lnTo>
                  <a:lnTo>
                    <a:pt x="2553" y="833"/>
                  </a:lnTo>
                  <a:lnTo>
                    <a:pt x="2527" y="818"/>
                  </a:lnTo>
                  <a:lnTo>
                    <a:pt x="2534" y="807"/>
                  </a:lnTo>
                  <a:close/>
                  <a:moveTo>
                    <a:pt x="3526" y="794"/>
                  </a:moveTo>
                  <a:lnTo>
                    <a:pt x="3534" y="804"/>
                  </a:lnTo>
                  <a:lnTo>
                    <a:pt x="3509" y="825"/>
                  </a:lnTo>
                  <a:lnTo>
                    <a:pt x="3502" y="815"/>
                  </a:lnTo>
                  <a:lnTo>
                    <a:pt x="3526" y="794"/>
                  </a:lnTo>
                  <a:close/>
                  <a:moveTo>
                    <a:pt x="3330" y="779"/>
                  </a:moveTo>
                  <a:lnTo>
                    <a:pt x="3344" y="808"/>
                  </a:lnTo>
                  <a:lnTo>
                    <a:pt x="3333" y="814"/>
                  </a:lnTo>
                  <a:lnTo>
                    <a:pt x="3319" y="783"/>
                  </a:lnTo>
                  <a:lnTo>
                    <a:pt x="3330" y="779"/>
                  </a:lnTo>
                  <a:close/>
                  <a:moveTo>
                    <a:pt x="2480" y="772"/>
                  </a:moveTo>
                  <a:lnTo>
                    <a:pt x="2506" y="790"/>
                  </a:lnTo>
                  <a:lnTo>
                    <a:pt x="2499" y="800"/>
                  </a:lnTo>
                  <a:lnTo>
                    <a:pt x="2473" y="783"/>
                  </a:lnTo>
                  <a:lnTo>
                    <a:pt x="2480" y="772"/>
                  </a:lnTo>
                  <a:close/>
                  <a:moveTo>
                    <a:pt x="724" y="771"/>
                  </a:moveTo>
                  <a:lnTo>
                    <a:pt x="735" y="774"/>
                  </a:lnTo>
                  <a:lnTo>
                    <a:pt x="727" y="804"/>
                  </a:lnTo>
                  <a:lnTo>
                    <a:pt x="716" y="801"/>
                  </a:lnTo>
                  <a:lnTo>
                    <a:pt x="724" y="771"/>
                  </a:lnTo>
                  <a:close/>
                  <a:moveTo>
                    <a:pt x="3570" y="749"/>
                  </a:moveTo>
                  <a:lnTo>
                    <a:pt x="3578" y="756"/>
                  </a:lnTo>
                  <a:lnTo>
                    <a:pt x="3558" y="780"/>
                  </a:lnTo>
                  <a:lnTo>
                    <a:pt x="3549" y="772"/>
                  </a:lnTo>
                  <a:lnTo>
                    <a:pt x="3570" y="749"/>
                  </a:lnTo>
                  <a:close/>
                  <a:moveTo>
                    <a:pt x="2427" y="736"/>
                  </a:moveTo>
                  <a:lnTo>
                    <a:pt x="2454" y="754"/>
                  </a:lnTo>
                  <a:lnTo>
                    <a:pt x="2447" y="765"/>
                  </a:lnTo>
                  <a:lnTo>
                    <a:pt x="2421" y="746"/>
                  </a:lnTo>
                  <a:lnTo>
                    <a:pt x="2427" y="736"/>
                  </a:lnTo>
                  <a:close/>
                  <a:moveTo>
                    <a:pt x="3307" y="720"/>
                  </a:moveTo>
                  <a:lnTo>
                    <a:pt x="3318" y="749"/>
                  </a:lnTo>
                  <a:lnTo>
                    <a:pt x="3307" y="754"/>
                  </a:lnTo>
                  <a:lnTo>
                    <a:pt x="3294" y="724"/>
                  </a:lnTo>
                  <a:lnTo>
                    <a:pt x="3307" y="720"/>
                  </a:lnTo>
                  <a:close/>
                  <a:moveTo>
                    <a:pt x="736" y="709"/>
                  </a:moveTo>
                  <a:lnTo>
                    <a:pt x="749" y="710"/>
                  </a:lnTo>
                  <a:lnTo>
                    <a:pt x="742" y="742"/>
                  </a:lnTo>
                  <a:lnTo>
                    <a:pt x="731" y="739"/>
                  </a:lnTo>
                  <a:lnTo>
                    <a:pt x="736" y="709"/>
                  </a:lnTo>
                  <a:close/>
                  <a:moveTo>
                    <a:pt x="2376" y="698"/>
                  </a:moveTo>
                  <a:lnTo>
                    <a:pt x="2401" y="717"/>
                  </a:lnTo>
                  <a:lnTo>
                    <a:pt x="2394" y="727"/>
                  </a:lnTo>
                  <a:lnTo>
                    <a:pt x="2368" y="707"/>
                  </a:lnTo>
                  <a:lnTo>
                    <a:pt x="2376" y="698"/>
                  </a:lnTo>
                  <a:close/>
                  <a:moveTo>
                    <a:pt x="3604" y="696"/>
                  </a:moveTo>
                  <a:lnTo>
                    <a:pt x="3615" y="702"/>
                  </a:lnTo>
                  <a:lnTo>
                    <a:pt x="3597" y="729"/>
                  </a:lnTo>
                  <a:lnTo>
                    <a:pt x="3588" y="723"/>
                  </a:lnTo>
                  <a:lnTo>
                    <a:pt x="3604" y="696"/>
                  </a:lnTo>
                  <a:close/>
                  <a:moveTo>
                    <a:pt x="3285" y="659"/>
                  </a:moveTo>
                  <a:lnTo>
                    <a:pt x="3296" y="690"/>
                  </a:lnTo>
                  <a:lnTo>
                    <a:pt x="3283" y="694"/>
                  </a:lnTo>
                  <a:lnTo>
                    <a:pt x="3274" y="663"/>
                  </a:lnTo>
                  <a:lnTo>
                    <a:pt x="3285" y="659"/>
                  </a:lnTo>
                  <a:close/>
                  <a:moveTo>
                    <a:pt x="2325" y="658"/>
                  </a:moveTo>
                  <a:lnTo>
                    <a:pt x="2350" y="678"/>
                  </a:lnTo>
                  <a:lnTo>
                    <a:pt x="2343" y="688"/>
                  </a:lnTo>
                  <a:lnTo>
                    <a:pt x="2319" y="667"/>
                  </a:lnTo>
                  <a:lnTo>
                    <a:pt x="2325" y="658"/>
                  </a:lnTo>
                  <a:close/>
                  <a:moveTo>
                    <a:pt x="746" y="645"/>
                  </a:moveTo>
                  <a:lnTo>
                    <a:pt x="758" y="647"/>
                  </a:lnTo>
                  <a:lnTo>
                    <a:pt x="754" y="678"/>
                  </a:lnTo>
                  <a:lnTo>
                    <a:pt x="742" y="677"/>
                  </a:lnTo>
                  <a:lnTo>
                    <a:pt x="746" y="645"/>
                  </a:lnTo>
                  <a:close/>
                  <a:moveTo>
                    <a:pt x="3629" y="639"/>
                  </a:moveTo>
                  <a:lnTo>
                    <a:pt x="3640" y="643"/>
                  </a:lnTo>
                  <a:lnTo>
                    <a:pt x="3629" y="673"/>
                  </a:lnTo>
                  <a:lnTo>
                    <a:pt x="3618" y="667"/>
                  </a:lnTo>
                  <a:lnTo>
                    <a:pt x="3629" y="639"/>
                  </a:lnTo>
                  <a:close/>
                  <a:moveTo>
                    <a:pt x="2276" y="618"/>
                  </a:moveTo>
                  <a:lnTo>
                    <a:pt x="2301" y="639"/>
                  </a:lnTo>
                  <a:lnTo>
                    <a:pt x="2294" y="647"/>
                  </a:lnTo>
                  <a:lnTo>
                    <a:pt x="2269" y="627"/>
                  </a:lnTo>
                  <a:lnTo>
                    <a:pt x="2276" y="618"/>
                  </a:lnTo>
                  <a:close/>
                  <a:moveTo>
                    <a:pt x="3268" y="599"/>
                  </a:moveTo>
                  <a:lnTo>
                    <a:pt x="3276" y="629"/>
                  </a:lnTo>
                  <a:lnTo>
                    <a:pt x="3264" y="632"/>
                  </a:lnTo>
                  <a:lnTo>
                    <a:pt x="3257" y="601"/>
                  </a:lnTo>
                  <a:lnTo>
                    <a:pt x="3268" y="599"/>
                  </a:lnTo>
                  <a:close/>
                  <a:moveTo>
                    <a:pt x="752" y="582"/>
                  </a:moveTo>
                  <a:lnTo>
                    <a:pt x="763" y="582"/>
                  </a:lnTo>
                  <a:lnTo>
                    <a:pt x="761" y="615"/>
                  </a:lnTo>
                  <a:lnTo>
                    <a:pt x="749" y="614"/>
                  </a:lnTo>
                  <a:lnTo>
                    <a:pt x="752" y="582"/>
                  </a:lnTo>
                  <a:close/>
                  <a:moveTo>
                    <a:pt x="3644" y="578"/>
                  </a:moveTo>
                  <a:lnTo>
                    <a:pt x="3657" y="579"/>
                  </a:lnTo>
                  <a:lnTo>
                    <a:pt x="3650" y="611"/>
                  </a:lnTo>
                  <a:lnTo>
                    <a:pt x="3639" y="608"/>
                  </a:lnTo>
                  <a:lnTo>
                    <a:pt x="3644" y="578"/>
                  </a:lnTo>
                  <a:close/>
                  <a:moveTo>
                    <a:pt x="2228" y="576"/>
                  </a:moveTo>
                  <a:lnTo>
                    <a:pt x="2252" y="597"/>
                  </a:lnTo>
                  <a:lnTo>
                    <a:pt x="2244" y="607"/>
                  </a:lnTo>
                  <a:lnTo>
                    <a:pt x="2219" y="585"/>
                  </a:lnTo>
                  <a:lnTo>
                    <a:pt x="2228" y="576"/>
                  </a:lnTo>
                  <a:close/>
                  <a:moveTo>
                    <a:pt x="286" y="556"/>
                  </a:moveTo>
                  <a:lnTo>
                    <a:pt x="317" y="557"/>
                  </a:lnTo>
                  <a:lnTo>
                    <a:pt x="316" y="570"/>
                  </a:lnTo>
                  <a:lnTo>
                    <a:pt x="284" y="567"/>
                  </a:lnTo>
                  <a:lnTo>
                    <a:pt x="286" y="556"/>
                  </a:lnTo>
                  <a:close/>
                  <a:moveTo>
                    <a:pt x="381" y="554"/>
                  </a:moveTo>
                  <a:lnTo>
                    <a:pt x="381" y="567"/>
                  </a:lnTo>
                  <a:lnTo>
                    <a:pt x="349" y="570"/>
                  </a:lnTo>
                  <a:lnTo>
                    <a:pt x="349" y="557"/>
                  </a:lnTo>
                  <a:lnTo>
                    <a:pt x="381" y="554"/>
                  </a:lnTo>
                  <a:close/>
                  <a:moveTo>
                    <a:pt x="224" y="545"/>
                  </a:moveTo>
                  <a:lnTo>
                    <a:pt x="251" y="552"/>
                  </a:lnTo>
                  <a:lnTo>
                    <a:pt x="254" y="552"/>
                  </a:lnTo>
                  <a:lnTo>
                    <a:pt x="253" y="563"/>
                  </a:lnTo>
                  <a:lnTo>
                    <a:pt x="250" y="563"/>
                  </a:lnTo>
                  <a:lnTo>
                    <a:pt x="221" y="557"/>
                  </a:lnTo>
                  <a:lnTo>
                    <a:pt x="224" y="545"/>
                  </a:lnTo>
                  <a:close/>
                  <a:moveTo>
                    <a:pt x="443" y="545"/>
                  </a:moveTo>
                  <a:lnTo>
                    <a:pt x="446" y="557"/>
                  </a:lnTo>
                  <a:lnTo>
                    <a:pt x="414" y="563"/>
                  </a:lnTo>
                  <a:lnTo>
                    <a:pt x="411" y="550"/>
                  </a:lnTo>
                  <a:lnTo>
                    <a:pt x="443" y="545"/>
                  </a:lnTo>
                  <a:close/>
                  <a:moveTo>
                    <a:pt x="3258" y="537"/>
                  </a:moveTo>
                  <a:lnTo>
                    <a:pt x="3263" y="567"/>
                  </a:lnTo>
                  <a:lnTo>
                    <a:pt x="3250" y="570"/>
                  </a:lnTo>
                  <a:lnTo>
                    <a:pt x="3246" y="537"/>
                  </a:lnTo>
                  <a:lnTo>
                    <a:pt x="3258" y="537"/>
                  </a:lnTo>
                  <a:close/>
                  <a:moveTo>
                    <a:pt x="2179" y="535"/>
                  </a:moveTo>
                  <a:lnTo>
                    <a:pt x="2203" y="556"/>
                  </a:lnTo>
                  <a:lnTo>
                    <a:pt x="2196" y="564"/>
                  </a:lnTo>
                  <a:lnTo>
                    <a:pt x="2171" y="543"/>
                  </a:lnTo>
                  <a:lnTo>
                    <a:pt x="2179" y="535"/>
                  </a:lnTo>
                  <a:close/>
                  <a:moveTo>
                    <a:pt x="503" y="527"/>
                  </a:moveTo>
                  <a:lnTo>
                    <a:pt x="508" y="539"/>
                  </a:lnTo>
                  <a:lnTo>
                    <a:pt x="477" y="549"/>
                  </a:lnTo>
                  <a:lnTo>
                    <a:pt x="473" y="537"/>
                  </a:lnTo>
                  <a:lnTo>
                    <a:pt x="503" y="527"/>
                  </a:lnTo>
                  <a:close/>
                  <a:moveTo>
                    <a:pt x="164" y="523"/>
                  </a:moveTo>
                  <a:lnTo>
                    <a:pt x="193" y="535"/>
                  </a:lnTo>
                  <a:lnTo>
                    <a:pt x="189" y="546"/>
                  </a:lnTo>
                  <a:lnTo>
                    <a:pt x="159" y="534"/>
                  </a:lnTo>
                  <a:lnTo>
                    <a:pt x="164" y="523"/>
                  </a:lnTo>
                  <a:close/>
                  <a:moveTo>
                    <a:pt x="764" y="517"/>
                  </a:moveTo>
                  <a:lnTo>
                    <a:pt x="764" y="545"/>
                  </a:lnTo>
                  <a:lnTo>
                    <a:pt x="764" y="550"/>
                  </a:lnTo>
                  <a:lnTo>
                    <a:pt x="752" y="550"/>
                  </a:lnTo>
                  <a:lnTo>
                    <a:pt x="752" y="545"/>
                  </a:lnTo>
                  <a:lnTo>
                    <a:pt x="752" y="519"/>
                  </a:lnTo>
                  <a:lnTo>
                    <a:pt x="764" y="517"/>
                  </a:lnTo>
                  <a:close/>
                  <a:moveTo>
                    <a:pt x="3651" y="514"/>
                  </a:moveTo>
                  <a:lnTo>
                    <a:pt x="3662" y="514"/>
                  </a:lnTo>
                  <a:lnTo>
                    <a:pt x="3661" y="548"/>
                  </a:lnTo>
                  <a:lnTo>
                    <a:pt x="3648" y="546"/>
                  </a:lnTo>
                  <a:lnTo>
                    <a:pt x="3651" y="514"/>
                  </a:lnTo>
                  <a:close/>
                  <a:moveTo>
                    <a:pt x="561" y="503"/>
                  </a:moveTo>
                  <a:lnTo>
                    <a:pt x="567" y="514"/>
                  </a:lnTo>
                  <a:lnTo>
                    <a:pt x="538" y="527"/>
                  </a:lnTo>
                  <a:lnTo>
                    <a:pt x="532" y="516"/>
                  </a:lnTo>
                  <a:lnTo>
                    <a:pt x="561" y="503"/>
                  </a:lnTo>
                  <a:close/>
                  <a:moveTo>
                    <a:pt x="2131" y="492"/>
                  </a:moveTo>
                  <a:lnTo>
                    <a:pt x="2155" y="513"/>
                  </a:lnTo>
                  <a:lnTo>
                    <a:pt x="2148" y="523"/>
                  </a:lnTo>
                  <a:lnTo>
                    <a:pt x="2123" y="502"/>
                  </a:lnTo>
                  <a:lnTo>
                    <a:pt x="2131" y="492"/>
                  </a:lnTo>
                  <a:close/>
                  <a:moveTo>
                    <a:pt x="112" y="490"/>
                  </a:moveTo>
                  <a:lnTo>
                    <a:pt x="137" y="508"/>
                  </a:lnTo>
                  <a:lnTo>
                    <a:pt x="131" y="517"/>
                  </a:lnTo>
                  <a:lnTo>
                    <a:pt x="104" y="499"/>
                  </a:lnTo>
                  <a:lnTo>
                    <a:pt x="112" y="490"/>
                  </a:lnTo>
                  <a:close/>
                  <a:moveTo>
                    <a:pt x="618" y="473"/>
                  </a:moveTo>
                  <a:lnTo>
                    <a:pt x="623" y="483"/>
                  </a:lnTo>
                  <a:lnTo>
                    <a:pt x="596" y="499"/>
                  </a:lnTo>
                  <a:lnTo>
                    <a:pt x="590" y="488"/>
                  </a:lnTo>
                  <a:lnTo>
                    <a:pt x="618" y="473"/>
                  </a:lnTo>
                  <a:close/>
                  <a:moveTo>
                    <a:pt x="3243" y="472"/>
                  </a:moveTo>
                  <a:lnTo>
                    <a:pt x="3256" y="473"/>
                  </a:lnTo>
                  <a:lnTo>
                    <a:pt x="3254" y="486"/>
                  </a:lnTo>
                  <a:lnTo>
                    <a:pt x="3256" y="505"/>
                  </a:lnTo>
                  <a:lnTo>
                    <a:pt x="3243" y="505"/>
                  </a:lnTo>
                  <a:lnTo>
                    <a:pt x="3243" y="486"/>
                  </a:lnTo>
                  <a:lnTo>
                    <a:pt x="3243" y="472"/>
                  </a:lnTo>
                  <a:close/>
                  <a:moveTo>
                    <a:pt x="758" y="454"/>
                  </a:moveTo>
                  <a:lnTo>
                    <a:pt x="761" y="486"/>
                  </a:lnTo>
                  <a:lnTo>
                    <a:pt x="750" y="487"/>
                  </a:lnTo>
                  <a:lnTo>
                    <a:pt x="746" y="455"/>
                  </a:lnTo>
                  <a:lnTo>
                    <a:pt x="758" y="454"/>
                  </a:lnTo>
                  <a:close/>
                  <a:moveTo>
                    <a:pt x="2081" y="451"/>
                  </a:moveTo>
                  <a:lnTo>
                    <a:pt x="2106" y="472"/>
                  </a:lnTo>
                  <a:lnTo>
                    <a:pt x="2098" y="481"/>
                  </a:lnTo>
                  <a:lnTo>
                    <a:pt x="2075" y="461"/>
                  </a:lnTo>
                  <a:lnTo>
                    <a:pt x="2081" y="451"/>
                  </a:lnTo>
                  <a:close/>
                  <a:moveTo>
                    <a:pt x="3661" y="450"/>
                  </a:moveTo>
                  <a:lnTo>
                    <a:pt x="3662" y="483"/>
                  </a:lnTo>
                  <a:lnTo>
                    <a:pt x="3651" y="483"/>
                  </a:lnTo>
                  <a:lnTo>
                    <a:pt x="3648" y="451"/>
                  </a:lnTo>
                  <a:lnTo>
                    <a:pt x="3661" y="450"/>
                  </a:lnTo>
                  <a:close/>
                  <a:moveTo>
                    <a:pt x="67" y="446"/>
                  </a:moveTo>
                  <a:lnTo>
                    <a:pt x="89" y="469"/>
                  </a:lnTo>
                  <a:lnTo>
                    <a:pt x="79" y="477"/>
                  </a:lnTo>
                  <a:lnTo>
                    <a:pt x="58" y="454"/>
                  </a:lnTo>
                  <a:lnTo>
                    <a:pt x="67" y="446"/>
                  </a:lnTo>
                  <a:close/>
                  <a:moveTo>
                    <a:pt x="669" y="436"/>
                  </a:moveTo>
                  <a:lnTo>
                    <a:pt x="677" y="446"/>
                  </a:lnTo>
                  <a:lnTo>
                    <a:pt x="651" y="465"/>
                  </a:lnTo>
                  <a:lnTo>
                    <a:pt x="644" y="455"/>
                  </a:lnTo>
                  <a:lnTo>
                    <a:pt x="669" y="436"/>
                  </a:lnTo>
                  <a:close/>
                  <a:moveTo>
                    <a:pt x="2033" y="410"/>
                  </a:moveTo>
                  <a:lnTo>
                    <a:pt x="2058" y="430"/>
                  </a:lnTo>
                  <a:lnTo>
                    <a:pt x="2050" y="440"/>
                  </a:lnTo>
                  <a:lnTo>
                    <a:pt x="2025" y="419"/>
                  </a:lnTo>
                  <a:lnTo>
                    <a:pt x="2033" y="410"/>
                  </a:lnTo>
                  <a:close/>
                  <a:moveTo>
                    <a:pt x="3252" y="408"/>
                  </a:moveTo>
                  <a:lnTo>
                    <a:pt x="3263" y="411"/>
                  </a:lnTo>
                  <a:lnTo>
                    <a:pt x="3257" y="441"/>
                  </a:lnTo>
                  <a:lnTo>
                    <a:pt x="3246" y="440"/>
                  </a:lnTo>
                  <a:lnTo>
                    <a:pt x="3252" y="408"/>
                  </a:lnTo>
                  <a:close/>
                  <a:moveTo>
                    <a:pt x="718" y="395"/>
                  </a:moveTo>
                  <a:lnTo>
                    <a:pt x="725" y="404"/>
                  </a:lnTo>
                  <a:lnTo>
                    <a:pt x="701" y="425"/>
                  </a:lnTo>
                  <a:lnTo>
                    <a:pt x="694" y="415"/>
                  </a:lnTo>
                  <a:lnTo>
                    <a:pt x="718" y="395"/>
                  </a:lnTo>
                  <a:close/>
                  <a:moveTo>
                    <a:pt x="35" y="393"/>
                  </a:moveTo>
                  <a:lnTo>
                    <a:pt x="49" y="421"/>
                  </a:lnTo>
                  <a:lnTo>
                    <a:pt x="39" y="426"/>
                  </a:lnTo>
                  <a:lnTo>
                    <a:pt x="24" y="397"/>
                  </a:lnTo>
                  <a:lnTo>
                    <a:pt x="35" y="393"/>
                  </a:lnTo>
                  <a:close/>
                  <a:moveTo>
                    <a:pt x="747" y="389"/>
                  </a:moveTo>
                  <a:lnTo>
                    <a:pt x="754" y="421"/>
                  </a:lnTo>
                  <a:lnTo>
                    <a:pt x="742" y="424"/>
                  </a:lnTo>
                  <a:lnTo>
                    <a:pt x="735" y="392"/>
                  </a:lnTo>
                  <a:lnTo>
                    <a:pt x="747" y="389"/>
                  </a:lnTo>
                  <a:close/>
                  <a:moveTo>
                    <a:pt x="3647" y="386"/>
                  </a:moveTo>
                  <a:lnTo>
                    <a:pt x="3655" y="418"/>
                  </a:lnTo>
                  <a:lnTo>
                    <a:pt x="3644" y="421"/>
                  </a:lnTo>
                  <a:lnTo>
                    <a:pt x="3636" y="390"/>
                  </a:lnTo>
                  <a:lnTo>
                    <a:pt x="3647" y="386"/>
                  </a:lnTo>
                  <a:close/>
                  <a:moveTo>
                    <a:pt x="1982" y="370"/>
                  </a:moveTo>
                  <a:lnTo>
                    <a:pt x="2008" y="389"/>
                  </a:lnTo>
                  <a:lnTo>
                    <a:pt x="2000" y="399"/>
                  </a:lnTo>
                  <a:lnTo>
                    <a:pt x="1975" y="379"/>
                  </a:lnTo>
                  <a:lnTo>
                    <a:pt x="1982" y="370"/>
                  </a:lnTo>
                  <a:close/>
                  <a:moveTo>
                    <a:pt x="768" y="355"/>
                  </a:moveTo>
                  <a:lnTo>
                    <a:pt x="775" y="363"/>
                  </a:lnTo>
                  <a:lnTo>
                    <a:pt x="750" y="384"/>
                  </a:lnTo>
                  <a:lnTo>
                    <a:pt x="743" y="374"/>
                  </a:lnTo>
                  <a:lnTo>
                    <a:pt x="768" y="355"/>
                  </a:lnTo>
                  <a:close/>
                  <a:moveTo>
                    <a:pt x="3274" y="346"/>
                  </a:moveTo>
                  <a:lnTo>
                    <a:pt x="3285" y="352"/>
                  </a:lnTo>
                  <a:lnTo>
                    <a:pt x="3272" y="381"/>
                  </a:lnTo>
                  <a:lnTo>
                    <a:pt x="3261" y="377"/>
                  </a:lnTo>
                  <a:lnTo>
                    <a:pt x="3274" y="346"/>
                  </a:lnTo>
                  <a:close/>
                  <a:moveTo>
                    <a:pt x="16" y="333"/>
                  </a:moveTo>
                  <a:lnTo>
                    <a:pt x="22" y="363"/>
                  </a:lnTo>
                  <a:lnTo>
                    <a:pt x="11" y="367"/>
                  </a:lnTo>
                  <a:lnTo>
                    <a:pt x="5" y="335"/>
                  </a:lnTo>
                  <a:lnTo>
                    <a:pt x="16" y="333"/>
                  </a:lnTo>
                  <a:close/>
                  <a:moveTo>
                    <a:pt x="1933" y="330"/>
                  </a:moveTo>
                  <a:lnTo>
                    <a:pt x="1957" y="350"/>
                  </a:lnTo>
                  <a:lnTo>
                    <a:pt x="1951" y="359"/>
                  </a:lnTo>
                  <a:lnTo>
                    <a:pt x="1924" y="339"/>
                  </a:lnTo>
                  <a:lnTo>
                    <a:pt x="1933" y="330"/>
                  </a:lnTo>
                  <a:close/>
                  <a:moveTo>
                    <a:pt x="728" y="327"/>
                  </a:moveTo>
                  <a:lnTo>
                    <a:pt x="732" y="337"/>
                  </a:lnTo>
                  <a:lnTo>
                    <a:pt x="739" y="359"/>
                  </a:lnTo>
                  <a:lnTo>
                    <a:pt x="727" y="362"/>
                  </a:lnTo>
                  <a:lnTo>
                    <a:pt x="720" y="341"/>
                  </a:lnTo>
                  <a:lnTo>
                    <a:pt x="717" y="333"/>
                  </a:lnTo>
                  <a:lnTo>
                    <a:pt x="728" y="327"/>
                  </a:lnTo>
                  <a:close/>
                  <a:moveTo>
                    <a:pt x="3620" y="327"/>
                  </a:moveTo>
                  <a:lnTo>
                    <a:pt x="3635" y="356"/>
                  </a:lnTo>
                  <a:lnTo>
                    <a:pt x="3624" y="362"/>
                  </a:lnTo>
                  <a:lnTo>
                    <a:pt x="3608" y="334"/>
                  </a:lnTo>
                  <a:lnTo>
                    <a:pt x="3620" y="327"/>
                  </a:lnTo>
                  <a:close/>
                  <a:moveTo>
                    <a:pt x="818" y="313"/>
                  </a:moveTo>
                  <a:lnTo>
                    <a:pt x="825" y="323"/>
                  </a:lnTo>
                  <a:lnTo>
                    <a:pt x="800" y="344"/>
                  </a:lnTo>
                  <a:lnTo>
                    <a:pt x="793" y="334"/>
                  </a:lnTo>
                  <a:lnTo>
                    <a:pt x="818" y="313"/>
                  </a:lnTo>
                  <a:close/>
                  <a:moveTo>
                    <a:pt x="3312" y="294"/>
                  </a:moveTo>
                  <a:lnTo>
                    <a:pt x="3320" y="301"/>
                  </a:lnTo>
                  <a:lnTo>
                    <a:pt x="3316" y="306"/>
                  </a:lnTo>
                  <a:lnTo>
                    <a:pt x="3308" y="316"/>
                  </a:lnTo>
                  <a:lnTo>
                    <a:pt x="3301" y="326"/>
                  </a:lnTo>
                  <a:lnTo>
                    <a:pt x="3292" y="319"/>
                  </a:lnTo>
                  <a:lnTo>
                    <a:pt x="3298" y="309"/>
                  </a:lnTo>
                  <a:lnTo>
                    <a:pt x="3307" y="299"/>
                  </a:lnTo>
                  <a:lnTo>
                    <a:pt x="3312" y="294"/>
                  </a:lnTo>
                  <a:close/>
                  <a:moveTo>
                    <a:pt x="1882" y="290"/>
                  </a:moveTo>
                  <a:lnTo>
                    <a:pt x="1908" y="311"/>
                  </a:lnTo>
                  <a:lnTo>
                    <a:pt x="1900" y="320"/>
                  </a:lnTo>
                  <a:lnTo>
                    <a:pt x="1875" y="299"/>
                  </a:lnTo>
                  <a:lnTo>
                    <a:pt x="1882" y="290"/>
                  </a:lnTo>
                  <a:close/>
                  <a:moveTo>
                    <a:pt x="3577" y="277"/>
                  </a:moveTo>
                  <a:lnTo>
                    <a:pt x="3599" y="301"/>
                  </a:lnTo>
                  <a:lnTo>
                    <a:pt x="3591" y="309"/>
                  </a:lnTo>
                  <a:lnTo>
                    <a:pt x="3569" y="287"/>
                  </a:lnTo>
                  <a:lnTo>
                    <a:pt x="3577" y="277"/>
                  </a:lnTo>
                  <a:close/>
                  <a:moveTo>
                    <a:pt x="867" y="275"/>
                  </a:moveTo>
                  <a:lnTo>
                    <a:pt x="876" y="284"/>
                  </a:lnTo>
                  <a:lnTo>
                    <a:pt x="849" y="304"/>
                  </a:lnTo>
                  <a:lnTo>
                    <a:pt x="842" y="294"/>
                  </a:lnTo>
                  <a:lnTo>
                    <a:pt x="867" y="275"/>
                  </a:lnTo>
                  <a:close/>
                  <a:moveTo>
                    <a:pt x="2" y="269"/>
                  </a:moveTo>
                  <a:lnTo>
                    <a:pt x="13" y="271"/>
                  </a:lnTo>
                  <a:lnTo>
                    <a:pt x="13" y="291"/>
                  </a:lnTo>
                  <a:lnTo>
                    <a:pt x="13" y="302"/>
                  </a:lnTo>
                  <a:lnTo>
                    <a:pt x="0" y="302"/>
                  </a:lnTo>
                  <a:lnTo>
                    <a:pt x="0" y="291"/>
                  </a:lnTo>
                  <a:lnTo>
                    <a:pt x="2" y="269"/>
                  </a:lnTo>
                  <a:close/>
                  <a:moveTo>
                    <a:pt x="702" y="269"/>
                  </a:moveTo>
                  <a:lnTo>
                    <a:pt x="716" y="298"/>
                  </a:lnTo>
                  <a:lnTo>
                    <a:pt x="705" y="302"/>
                  </a:lnTo>
                  <a:lnTo>
                    <a:pt x="691" y="275"/>
                  </a:lnTo>
                  <a:lnTo>
                    <a:pt x="702" y="269"/>
                  </a:lnTo>
                  <a:close/>
                  <a:moveTo>
                    <a:pt x="3363" y="251"/>
                  </a:moveTo>
                  <a:lnTo>
                    <a:pt x="3369" y="262"/>
                  </a:lnTo>
                  <a:lnTo>
                    <a:pt x="3344" y="280"/>
                  </a:lnTo>
                  <a:lnTo>
                    <a:pt x="3336" y="271"/>
                  </a:lnTo>
                  <a:lnTo>
                    <a:pt x="3363" y="251"/>
                  </a:lnTo>
                  <a:close/>
                  <a:moveTo>
                    <a:pt x="1832" y="250"/>
                  </a:moveTo>
                  <a:lnTo>
                    <a:pt x="1857" y="271"/>
                  </a:lnTo>
                  <a:lnTo>
                    <a:pt x="1850" y="280"/>
                  </a:lnTo>
                  <a:lnTo>
                    <a:pt x="1825" y="260"/>
                  </a:lnTo>
                  <a:lnTo>
                    <a:pt x="1832" y="250"/>
                  </a:lnTo>
                  <a:close/>
                  <a:moveTo>
                    <a:pt x="3522" y="242"/>
                  </a:moveTo>
                  <a:lnTo>
                    <a:pt x="3551" y="257"/>
                  </a:lnTo>
                  <a:lnTo>
                    <a:pt x="3544" y="268"/>
                  </a:lnTo>
                  <a:lnTo>
                    <a:pt x="3518" y="253"/>
                  </a:lnTo>
                  <a:lnTo>
                    <a:pt x="3522" y="242"/>
                  </a:lnTo>
                  <a:close/>
                  <a:moveTo>
                    <a:pt x="920" y="236"/>
                  </a:moveTo>
                  <a:lnTo>
                    <a:pt x="927" y="246"/>
                  </a:lnTo>
                  <a:lnTo>
                    <a:pt x="900" y="265"/>
                  </a:lnTo>
                  <a:lnTo>
                    <a:pt x="893" y="255"/>
                  </a:lnTo>
                  <a:lnTo>
                    <a:pt x="920" y="236"/>
                  </a:lnTo>
                  <a:close/>
                  <a:moveTo>
                    <a:pt x="3425" y="228"/>
                  </a:moveTo>
                  <a:lnTo>
                    <a:pt x="3427" y="240"/>
                  </a:lnTo>
                  <a:lnTo>
                    <a:pt x="3396" y="248"/>
                  </a:lnTo>
                  <a:lnTo>
                    <a:pt x="3392" y="237"/>
                  </a:lnTo>
                  <a:lnTo>
                    <a:pt x="3425" y="228"/>
                  </a:lnTo>
                  <a:close/>
                  <a:moveTo>
                    <a:pt x="3458" y="226"/>
                  </a:moveTo>
                  <a:lnTo>
                    <a:pt x="3490" y="231"/>
                  </a:lnTo>
                  <a:lnTo>
                    <a:pt x="3487" y="243"/>
                  </a:lnTo>
                  <a:lnTo>
                    <a:pt x="3457" y="239"/>
                  </a:lnTo>
                  <a:lnTo>
                    <a:pt x="3458" y="226"/>
                  </a:lnTo>
                  <a:close/>
                  <a:moveTo>
                    <a:pt x="667" y="214"/>
                  </a:moveTo>
                  <a:lnTo>
                    <a:pt x="685" y="240"/>
                  </a:lnTo>
                  <a:lnTo>
                    <a:pt x="674" y="247"/>
                  </a:lnTo>
                  <a:lnTo>
                    <a:pt x="658" y="221"/>
                  </a:lnTo>
                  <a:lnTo>
                    <a:pt x="667" y="214"/>
                  </a:lnTo>
                  <a:close/>
                  <a:moveTo>
                    <a:pt x="1781" y="211"/>
                  </a:moveTo>
                  <a:lnTo>
                    <a:pt x="1806" y="231"/>
                  </a:lnTo>
                  <a:lnTo>
                    <a:pt x="1799" y="240"/>
                  </a:lnTo>
                  <a:lnTo>
                    <a:pt x="1774" y="221"/>
                  </a:lnTo>
                  <a:lnTo>
                    <a:pt x="1781" y="211"/>
                  </a:lnTo>
                  <a:close/>
                  <a:moveTo>
                    <a:pt x="14" y="206"/>
                  </a:moveTo>
                  <a:lnTo>
                    <a:pt x="25" y="210"/>
                  </a:lnTo>
                  <a:lnTo>
                    <a:pt x="17" y="240"/>
                  </a:lnTo>
                  <a:lnTo>
                    <a:pt x="6" y="237"/>
                  </a:lnTo>
                  <a:lnTo>
                    <a:pt x="14" y="206"/>
                  </a:lnTo>
                  <a:close/>
                  <a:moveTo>
                    <a:pt x="973" y="200"/>
                  </a:moveTo>
                  <a:lnTo>
                    <a:pt x="980" y="210"/>
                  </a:lnTo>
                  <a:lnTo>
                    <a:pt x="953" y="228"/>
                  </a:lnTo>
                  <a:lnTo>
                    <a:pt x="946" y="218"/>
                  </a:lnTo>
                  <a:lnTo>
                    <a:pt x="973" y="200"/>
                  </a:lnTo>
                  <a:close/>
                  <a:moveTo>
                    <a:pt x="1727" y="175"/>
                  </a:moveTo>
                  <a:lnTo>
                    <a:pt x="1755" y="193"/>
                  </a:lnTo>
                  <a:lnTo>
                    <a:pt x="1748" y="203"/>
                  </a:lnTo>
                  <a:lnTo>
                    <a:pt x="1722" y="185"/>
                  </a:lnTo>
                  <a:lnTo>
                    <a:pt x="1727" y="175"/>
                  </a:lnTo>
                  <a:close/>
                  <a:moveTo>
                    <a:pt x="1029" y="167"/>
                  </a:moveTo>
                  <a:lnTo>
                    <a:pt x="1034" y="177"/>
                  </a:lnTo>
                  <a:lnTo>
                    <a:pt x="1006" y="193"/>
                  </a:lnTo>
                  <a:lnTo>
                    <a:pt x="1001" y="184"/>
                  </a:lnTo>
                  <a:lnTo>
                    <a:pt x="1029" y="167"/>
                  </a:lnTo>
                  <a:close/>
                  <a:moveTo>
                    <a:pt x="627" y="163"/>
                  </a:moveTo>
                  <a:lnTo>
                    <a:pt x="648" y="188"/>
                  </a:lnTo>
                  <a:lnTo>
                    <a:pt x="639" y="195"/>
                  </a:lnTo>
                  <a:lnTo>
                    <a:pt x="618" y="171"/>
                  </a:lnTo>
                  <a:lnTo>
                    <a:pt x="627" y="163"/>
                  </a:lnTo>
                  <a:close/>
                  <a:moveTo>
                    <a:pt x="42" y="147"/>
                  </a:moveTo>
                  <a:lnTo>
                    <a:pt x="51" y="153"/>
                  </a:lnTo>
                  <a:lnTo>
                    <a:pt x="36" y="181"/>
                  </a:lnTo>
                  <a:lnTo>
                    <a:pt x="25" y="175"/>
                  </a:lnTo>
                  <a:lnTo>
                    <a:pt x="42" y="147"/>
                  </a:lnTo>
                  <a:close/>
                  <a:moveTo>
                    <a:pt x="1674" y="141"/>
                  </a:moveTo>
                  <a:lnTo>
                    <a:pt x="1701" y="158"/>
                  </a:lnTo>
                  <a:lnTo>
                    <a:pt x="1694" y="167"/>
                  </a:lnTo>
                  <a:lnTo>
                    <a:pt x="1667" y="152"/>
                  </a:lnTo>
                  <a:lnTo>
                    <a:pt x="1674" y="141"/>
                  </a:lnTo>
                  <a:close/>
                  <a:moveTo>
                    <a:pt x="1085" y="137"/>
                  </a:moveTo>
                  <a:lnTo>
                    <a:pt x="1091" y="147"/>
                  </a:lnTo>
                  <a:lnTo>
                    <a:pt x="1062" y="162"/>
                  </a:lnTo>
                  <a:lnTo>
                    <a:pt x="1056" y="151"/>
                  </a:lnTo>
                  <a:lnTo>
                    <a:pt x="1085" y="137"/>
                  </a:lnTo>
                  <a:close/>
                  <a:moveTo>
                    <a:pt x="582" y="118"/>
                  </a:moveTo>
                  <a:lnTo>
                    <a:pt x="605" y="140"/>
                  </a:lnTo>
                  <a:lnTo>
                    <a:pt x="596" y="148"/>
                  </a:lnTo>
                  <a:lnTo>
                    <a:pt x="574" y="126"/>
                  </a:lnTo>
                  <a:lnTo>
                    <a:pt x="582" y="118"/>
                  </a:lnTo>
                  <a:close/>
                  <a:moveTo>
                    <a:pt x="1616" y="112"/>
                  </a:moveTo>
                  <a:lnTo>
                    <a:pt x="1645" y="126"/>
                  </a:lnTo>
                  <a:lnTo>
                    <a:pt x="1639" y="137"/>
                  </a:lnTo>
                  <a:lnTo>
                    <a:pt x="1610" y="122"/>
                  </a:lnTo>
                  <a:lnTo>
                    <a:pt x="1616" y="112"/>
                  </a:lnTo>
                  <a:close/>
                  <a:moveTo>
                    <a:pt x="1144" y="109"/>
                  </a:moveTo>
                  <a:lnTo>
                    <a:pt x="1148" y="122"/>
                  </a:lnTo>
                  <a:lnTo>
                    <a:pt x="1119" y="134"/>
                  </a:lnTo>
                  <a:lnTo>
                    <a:pt x="1114" y="123"/>
                  </a:lnTo>
                  <a:lnTo>
                    <a:pt x="1144" y="109"/>
                  </a:lnTo>
                  <a:close/>
                  <a:moveTo>
                    <a:pt x="83" y="97"/>
                  </a:moveTo>
                  <a:lnTo>
                    <a:pt x="91" y="105"/>
                  </a:lnTo>
                  <a:lnTo>
                    <a:pt x="71" y="129"/>
                  </a:lnTo>
                  <a:lnTo>
                    <a:pt x="61" y="120"/>
                  </a:lnTo>
                  <a:lnTo>
                    <a:pt x="83" y="97"/>
                  </a:lnTo>
                  <a:close/>
                  <a:moveTo>
                    <a:pt x="1205" y="89"/>
                  </a:moveTo>
                  <a:lnTo>
                    <a:pt x="1208" y="100"/>
                  </a:lnTo>
                  <a:lnTo>
                    <a:pt x="1179" y="109"/>
                  </a:lnTo>
                  <a:lnTo>
                    <a:pt x="1175" y="98"/>
                  </a:lnTo>
                  <a:lnTo>
                    <a:pt x="1205" y="89"/>
                  </a:lnTo>
                  <a:close/>
                  <a:moveTo>
                    <a:pt x="1555" y="89"/>
                  </a:moveTo>
                  <a:lnTo>
                    <a:pt x="1563" y="91"/>
                  </a:lnTo>
                  <a:lnTo>
                    <a:pt x="1585" y="98"/>
                  </a:lnTo>
                  <a:lnTo>
                    <a:pt x="1581" y="111"/>
                  </a:lnTo>
                  <a:lnTo>
                    <a:pt x="1559" y="102"/>
                  </a:lnTo>
                  <a:lnTo>
                    <a:pt x="1551" y="100"/>
                  </a:lnTo>
                  <a:lnTo>
                    <a:pt x="1555" y="89"/>
                  </a:lnTo>
                  <a:close/>
                  <a:moveTo>
                    <a:pt x="531" y="76"/>
                  </a:moveTo>
                  <a:lnTo>
                    <a:pt x="557" y="96"/>
                  </a:lnTo>
                  <a:lnTo>
                    <a:pt x="549" y="105"/>
                  </a:lnTo>
                  <a:lnTo>
                    <a:pt x="524" y="86"/>
                  </a:lnTo>
                  <a:lnTo>
                    <a:pt x="531" y="76"/>
                  </a:lnTo>
                  <a:close/>
                  <a:moveTo>
                    <a:pt x="1267" y="72"/>
                  </a:moveTo>
                  <a:lnTo>
                    <a:pt x="1270" y="84"/>
                  </a:lnTo>
                  <a:lnTo>
                    <a:pt x="1239" y="91"/>
                  </a:lnTo>
                  <a:lnTo>
                    <a:pt x="1237" y="80"/>
                  </a:lnTo>
                  <a:lnTo>
                    <a:pt x="1267" y="72"/>
                  </a:lnTo>
                  <a:close/>
                  <a:moveTo>
                    <a:pt x="1493" y="72"/>
                  </a:moveTo>
                  <a:lnTo>
                    <a:pt x="1523" y="79"/>
                  </a:lnTo>
                  <a:lnTo>
                    <a:pt x="1521" y="91"/>
                  </a:lnTo>
                  <a:lnTo>
                    <a:pt x="1490" y="84"/>
                  </a:lnTo>
                  <a:lnTo>
                    <a:pt x="1493" y="72"/>
                  </a:lnTo>
                  <a:close/>
                  <a:moveTo>
                    <a:pt x="1332" y="64"/>
                  </a:moveTo>
                  <a:lnTo>
                    <a:pt x="1333" y="75"/>
                  </a:lnTo>
                  <a:lnTo>
                    <a:pt x="1301" y="79"/>
                  </a:lnTo>
                  <a:lnTo>
                    <a:pt x="1299" y="67"/>
                  </a:lnTo>
                  <a:lnTo>
                    <a:pt x="1332" y="64"/>
                  </a:lnTo>
                  <a:close/>
                  <a:moveTo>
                    <a:pt x="1428" y="64"/>
                  </a:moveTo>
                  <a:lnTo>
                    <a:pt x="1460" y="67"/>
                  </a:lnTo>
                  <a:lnTo>
                    <a:pt x="1459" y="79"/>
                  </a:lnTo>
                  <a:lnTo>
                    <a:pt x="1427" y="75"/>
                  </a:lnTo>
                  <a:lnTo>
                    <a:pt x="1428" y="64"/>
                  </a:lnTo>
                  <a:close/>
                  <a:moveTo>
                    <a:pt x="1381" y="61"/>
                  </a:moveTo>
                  <a:lnTo>
                    <a:pt x="1397" y="61"/>
                  </a:lnTo>
                  <a:lnTo>
                    <a:pt x="1395" y="73"/>
                  </a:lnTo>
                  <a:lnTo>
                    <a:pt x="1380" y="73"/>
                  </a:lnTo>
                  <a:lnTo>
                    <a:pt x="1363" y="73"/>
                  </a:lnTo>
                  <a:lnTo>
                    <a:pt x="1363" y="61"/>
                  </a:lnTo>
                  <a:lnTo>
                    <a:pt x="1381" y="61"/>
                  </a:lnTo>
                  <a:close/>
                  <a:moveTo>
                    <a:pt x="135" y="56"/>
                  </a:moveTo>
                  <a:lnTo>
                    <a:pt x="141" y="67"/>
                  </a:lnTo>
                  <a:lnTo>
                    <a:pt x="116" y="84"/>
                  </a:lnTo>
                  <a:lnTo>
                    <a:pt x="108" y="75"/>
                  </a:lnTo>
                  <a:lnTo>
                    <a:pt x="135" y="56"/>
                  </a:lnTo>
                  <a:close/>
                  <a:moveTo>
                    <a:pt x="476" y="43"/>
                  </a:moveTo>
                  <a:lnTo>
                    <a:pt x="503" y="58"/>
                  </a:lnTo>
                  <a:lnTo>
                    <a:pt x="498" y="69"/>
                  </a:lnTo>
                  <a:lnTo>
                    <a:pt x="470" y="54"/>
                  </a:lnTo>
                  <a:lnTo>
                    <a:pt x="476" y="43"/>
                  </a:lnTo>
                  <a:close/>
                  <a:moveTo>
                    <a:pt x="192" y="27"/>
                  </a:moveTo>
                  <a:lnTo>
                    <a:pt x="197" y="38"/>
                  </a:lnTo>
                  <a:lnTo>
                    <a:pt x="169" y="50"/>
                  </a:lnTo>
                  <a:lnTo>
                    <a:pt x="163" y="40"/>
                  </a:lnTo>
                  <a:lnTo>
                    <a:pt x="192" y="27"/>
                  </a:lnTo>
                  <a:close/>
                  <a:moveTo>
                    <a:pt x="415" y="18"/>
                  </a:moveTo>
                  <a:lnTo>
                    <a:pt x="446" y="29"/>
                  </a:lnTo>
                  <a:lnTo>
                    <a:pt x="441" y="40"/>
                  </a:lnTo>
                  <a:lnTo>
                    <a:pt x="411" y="29"/>
                  </a:lnTo>
                  <a:lnTo>
                    <a:pt x="415" y="18"/>
                  </a:lnTo>
                  <a:close/>
                  <a:moveTo>
                    <a:pt x="254" y="7"/>
                  </a:moveTo>
                  <a:lnTo>
                    <a:pt x="257" y="18"/>
                  </a:lnTo>
                  <a:lnTo>
                    <a:pt x="226" y="27"/>
                  </a:lnTo>
                  <a:lnTo>
                    <a:pt x="224" y="16"/>
                  </a:lnTo>
                  <a:lnTo>
                    <a:pt x="254" y="7"/>
                  </a:lnTo>
                  <a:close/>
                  <a:moveTo>
                    <a:pt x="352" y="3"/>
                  </a:moveTo>
                  <a:lnTo>
                    <a:pt x="384" y="9"/>
                  </a:lnTo>
                  <a:lnTo>
                    <a:pt x="381" y="21"/>
                  </a:lnTo>
                  <a:lnTo>
                    <a:pt x="350" y="16"/>
                  </a:lnTo>
                  <a:lnTo>
                    <a:pt x="352" y="3"/>
                  </a:lnTo>
                  <a:close/>
                  <a:moveTo>
                    <a:pt x="317" y="0"/>
                  </a:moveTo>
                  <a:lnTo>
                    <a:pt x="320" y="0"/>
                  </a:lnTo>
                  <a:lnTo>
                    <a:pt x="319" y="13"/>
                  </a:lnTo>
                  <a:lnTo>
                    <a:pt x="317" y="13"/>
                  </a:lnTo>
                  <a:lnTo>
                    <a:pt x="288" y="14"/>
                  </a:lnTo>
                  <a:lnTo>
                    <a:pt x="287" y="2"/>
                  </a:lnTo>
                  <a:lnTo>
                    <a:pt x="317" y="0"/>
                  </a:lnTo>
                  <a:close/>
                </a:path>
              </a:pathLst>
            </a:custGeom>
            <a:solidFill>
              <a:srgbClr val="00B0F0"/>
            </a:solidFill>
            <a:ln w="0">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39" name="Rectangle 23">
              <a:extLst>
                <a:ext uri="{FF2B5EF4-FFF2-40B4-BE49-F238E27FC236}">
                  <a16:creationId xmlns:a16="http://schemas.microsoft.com/office/drawing/2014/main" id="{BA091C93-1B63-4229-99B9-5D6899C14BD1}"/>
                </a:ext>
              </a:extLst>
            </p:cNvPr>
            <p:cNvSpPr>
              <a:spLocks noChangeArrowheads="1"/>
            </p:cNvSpPr>
            <p:nvPr/>
          </p:nvSpPr>
          <p:spPr bwMode="auto">
            <a:xfrm>
              <a:off x="3284847" y="5640409"/>
              <a:ext cx="3321" cy="43149"/>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40" name="Freeform 24">
              <a:extLst>
                <a:ext uri="{FF2B5EF4-FFF2-40B4-BE49-F238E27FC236}">
                  <a16:creationId xmlns:a16="http://schemas.microsoft.com/office/drawing/2014/main" id="{D68E4002-4C5C-4C86-B8DD-E94DA71CFE2A}"/>
                </a:ext>
              </a:extLst>
            </p:cNvPr>
            <p:cNvSpPr>
              <a:spLocks/>
            </p:cNvSpPr>
            <p:nvPr/>
          </p:nvSpPr>
          <p:spPr bwMode="auto">
            <a:xfrm>
              <a:off x="3228422" y="5640409"/>
              <a:ext cx="56425" cy="92933"/>
            </a:xfrm>
            <a:custGeom>
              <a:avLst/>
              <a:gdLst>
                <a:gd name="T0" fmla="*/ 33 w 33"/>
                <a:gd name="T1" fmla="*/ 0 h 55"/>
                <a:gd name="T2" fmla="*/ 33 w 33"/>
                <a:gd name="T3" fmla="*/ 24 h 55"/>
                <a:gd name="T4" fmla="*/ 29 w 33"/>
                <a:gd name="T5" fmla="*/ 35 h 55"/>
                <a:gd name="T6" fmla="*/ 17 w 33"/>
                <a:gd name="T7" fmla="*/ 46 h 55"/>
                <a:gd name="T8" fmla="*/ 0 w 33"/>
                <a:gd name="T9" fmla="*/ 55 h 55"/>
                <a:gd name="T10" fmla="*/ 0 w 33"/>
                <a:gd name="T11" fmla="*/ 30 h 55"/>
                <a:gd name="T12" fmla="*/ 16 w 33"/>
                <a:gd name="T13" fmla="*/ 23 h 55"/>
                <a:gd name="T14" fmla="*/ 29 w 33"/>
                <a:gd name="T15" fmla="*/ 12 h 55"/>
                <a:gd name="T16" fmla="*/ 33 w 3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5">
                  <a:moveTo>
                    <a:pt x="33" y="0"/>
                  </a:moveTo>
                  <a:lnTo>
                    <a:pt x="33" y="24"/>
                  </a:lnTo>
                  <a:lnTo>
                    <a:pt x="29" y="35"/>
                  </a:lnTo>
                  <a:lnTo>
                    <a:pt x="17" y="46"/>
                  </a:lnTo>
                  <a:lnTo>
                    <a:pt x="0" y="55"/>
                  </a:lnTo>
                  <a:lnTo>
                    <a:pt x="0" y="30"/>
                  </a:lnTo>
                  <a:lnTo>
                    <a:pt x="16" y="23"/>
                  </a:lnTo>
                  <a:lnTo>
                    <a:pt x="29" y="12"/>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41" name="Freeform 25">
              <a:extLst>
                <a:ext uri="{FF2B5EF4-FFF2-40B4-BE49-F238E27FC236}">
                  <a16:creationId xmlns:a16="http://schemas.microsoft.com/office/drawing/2014/main" id="{21079C50-4935-48EE-8D53-DEF724336083}"/>
                </a:ext>
              </a:extLst>
            </p:cNvPr>
            <p:cNvSpPr>
              <a:spLocks/>
            </p:cNvSpPr>
            <p:nvPr/>
          </p:nvSpPr>
          <p:spPr bwMode="auto">
            <a:xfrm>
              <a:off x="3175318" y="5690194"/>
              <a:ext cx="53105" cy="63064"/>
            </a:xfrm>
            <a:custGeom>
              <a:avLst/>
              <a:gdLst>
                <a:gd name="T0" fmla="*/ 31 w 31"/>
                <a:gd name="T1" fmla="*/ 0 h 37"/>
                <a:gd name="T2" fmla="*/ 31 w 31"/>
                <a:gd name="T3" fmla="*/ 25 h 37"/>
                <a:gd name="T4" fmla="*/ 27 w 31"/>
                <a:gd name="T5" fmla="*/ 27 h 37"/>
                <a:gd name="T6" fmla="*/ 1 w 31"/>
                <a:gd name="T7" fmla="*/ 37 h 37"/>
                <a:gd name="T8" fmla="*/ 0 w 31"/>
                <a:gd name="T9" fmla="*/ 37 h 37"/>
                <a:gd name="T10" fmla="*/ 0 w 31"/>
                <a:gd name="T11" fmla="*/ 12 h 37"/>
                <a:gd name="T12" fmla="*/ 24 w 31"/>
                <a:gd name="T13" fmla="*/ 3 h 37"/>
                <a:gd name="T14" fmla="*/ 31 w 31"/>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7">
                  <a:moveTo>
                    <a:pt x="31" y="0"/>
                  </a:moveTo>
                  <a:lnTo>
                    <a:pt x="31" y="25"/>
                  </a:lnTo>
                  <a:lnTo>
                    <a:pt x="27" y="27"/>
                  </a:lnTo>
                  <a:lnTo>
                    <a:pt x="1" y="37"/>
                  </a:lnTo>
                  <a:lnTo>
                    <a:pt x="0" y="37"/>
                  </a:lnTo>
                  <a:lnTo>
                    <a:pt x="0" y="12"/>
                  </a:lnTo>
                  <a:lnTo>
                    <a:pt x="24" y="3"/>
                  </a:lnTo>
                  <a:lnTo>
                    <a:pt x="3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42" name="Freeform 26">
              <a:extLst>
                <a:ext uri="{FF2B5EF4-FFF2-40B4-BE49-F238E27FC236}">
                  <a16:creationId xmlns:a16="http://schemas.microsoft.com/office/drawing/2014/main" id="{182C4567-E977-42EF-A693-E20232A25560}"/>
                </a:ext>
              </a:extLst>
            </p:cNvPr>
            <p:cNvSpPr>
              <a:spLocks/>
            </p:cNvSpPr>
            <p:nvPr/>
          </p:nvSpPr>
          <p:spPr bwMode="auto">
            <a:xfrm>
              <a:off x="3122213" y="5713426"/>
              <a:ext cx="53105" cy="53105"/>
            </a:xfrm>
            <a:custGeom>
              <a:avLst/>
              <a:gdLst>
                <a:gd name="T0" fmla="*/ 33 w 33"/>
                <a:gd name="T1" fmla="*/ 0 h 33"/>
                <a:gd name="T2" fmla="*/ 33 w 33"/>
                <a:gd name="T3" fmla="*/ 25 h 33"/>
                <a:gd name="T4" fmla="*/ 1 w 33"/>
                <a:gd name="T5" fmla="*/ 32 h 33"/>
                <a:gd name="T6" fmla="*/ 0 w 33"/>
                <a:gd name="T7" fmla="*/ 33 h 33"/>
                <a:gd name="T8" fmla="*/ 0 w 33"/>
                <a:gd name="T9" fmla="*/ 7 h 33"/>
                <a:gd name="T10" fmla="*/ 29 w 33"/>
                <a:gd name="T11" fmla="*/ 0 h 33"/>
                <a:gd name="T12" fmla="*/ 33 w 33"/>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33" y="0"/>
                  </a:moveTo>
                  <a:lnTo>
                    <a:pt x="33" y="25"/>
                  </a:lnTo>
                  <a:lnTo>
                    <a:pt x="1" y="32"/>
                  </a:lnTo>
                  <a:lnTo>
                    <a:pt x="0" y="33"/>
                  </a:lnTo>
                  <a:lnTo>
                    <a:pt x="0" y="7"/>
                  </a:lnTo>
                  <a:lnTo>
                    <a:pt x="29" y="0"/>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43" name="Freeform 27">
              <a:extLst>
                <a:ext uri="{FF2B5EF4-FFF2-40B4-BE49-F238E27FC236}">
                  <a16:creationId xmlns:a16="http://schemas.microsoft.com/office/drawing/2014/main" id="{FB8D7640-D95C-4D9E-AA0F-7C177A0C3F12}"/>
                </a:ext>
              </a:extLst>
            </p:cNvPr>
            <p:cNvSpPr>
              <a:spLocks/>
            </p:cNvSpPr>
            <p:nvPr/>
          </p:nvSpPr>
          <p:spPr bwMode="auto">
            <a:xfrm>
              <a:off x="3065790" y="5723384"/>
              <a:ext cx="56425" cy="53105"/>
            </a:xfrm>
            <a:custGeom>
              <a:avLst/>
              <a:gdLst>
                <a:gd name="T0" fmla="*/ 33 w 33"/>
                <a:gd name="T1" fmla="*/ 0 h 32"/>
                <a:gd name="T2" fmla="*/ 33 w 33"/>
                <a:gd name="T3" fmla="*/ 26 h 32"/>
                <a:gd name="T4" fmla="*/ 0 w 33"/>
                <a:gd name="T5" fmla="*/ 32 h 32"/>
                <a:gd name="T6" fmla="*/ 0 w 33"/>
                <a:gd name="T7" fmla="*/ 7 h 32"/>
                <a:gd name="T8" fmla="*/ 26 w 33"/>
                <a:gd name="T9" fmla="*/ 3 h 32"/>
                <a:gd name="T10" fmla="*/ 33 w 33"/>
                <a:gd name="T11" fmla="*/ 0 h 32"/>
              </a:gdLst>
              <a:ahLst/>
              <a:cxnLst>
                <a:cxn ang="0">
                  <a:pos x="T0" y="T1"/>
                </a:cxn>
                <a:cxn ang="0">
                  <a:pos x="T2" y="T3"/>
                </a:cxn>
                <a:cxn ang="0">
                  <a:pos x="T4" y="T5"/>
                </a:cxn>
                <a:cxn ang="0">
                  <a:pos x="T6" y="T7"/>
                </a:cxn>
                <a:cxn ang="0">
                  <a:pos x="T8" y="T9"/>
                </a:cxn>
                <a:cxn ang="0">
                  <a:pos x="T10" y="T11"/>
                </a:cxn>
              </a:cxnLst>
              <a:rect l="0" t="0" r="r" b="b"/>
              <a:pathLst>
                <a:path w="33" h="32">
                  <a:moveTo>
                    <a:pt x="33" y="0"/>
                  </a:moveTo>
                  <a:lnTo>
                    <a:pt x="33" y="26"/>
                  </a:lnTo>
                  <a:lnTo>
                    <a:pt x="0" y="32"/>
                  </a:lnTo>
                  <a:lnTo>
                    <a:pt x="0" y="7"/>
                  </a:lnTo>
                  <a:lnTo>
                    <a:pt x="26" y="3"/>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44" name="Freeform 28">
              <a:extLst>
                <a:ext uri="{FF2B5EF4-FFF2-40B4-BE49-F238E27FC236}">
                  <a16:creationId xmlns:a16="http://schemas.microsoft.com/office/drawing/2014/main" id="{2D8BB45A-1DC3-4653-B365-15E0111406F9}"/>
                </a:ext>
              </a:extLst>
            </p:cNvPr>
            <p:cNvSpPr>
              <a:spLocks/>
            </p:cNvSpPr>
            <p:nvPr/>
          </p:nvSpPr>
          <p:spPr bwMode="auto">
            <a:xfrm>
              <a:off x="3012686" y="5736660"/>
              <a:ext cx="53105" cy="49787"/>
            </a:xfrm>
            <a:custGeom>
              <a:avLst/>
              <a:gdLst>
                <a:gd name="T0" fmla="*/ 34 w 34"/>
                <a:gd name="T1" fmla="*/ 0 h 30"/>
                <a:gd name="T2" fmla="*/ 34 w 34"/>
                <a:gd name="T3" fmla="*/ 25 h 30"/>
                <a:gd name="T4" fmla="*/ 31 w 34"/>
                <a:gd name="T5" fmla="*/ 26 h 30"/>
                <a:gd name="T6" fmla="*/ 0 w 34"/>
                <a:gd name="T7" fmla="*/ 30 h 30"/>
                <a:gd name="T8" fmla="*/ 0 w 34"/>
                <a:gd name="T9" fmla="*/ 4 h 30"/>
                <a:gd name="T10" fmla="*/ 18 w 34"/>
                <a:gd name="T11" fmla="*/ 3 h 30"/>
                <a:gd name="T12" fmla="*/ 34 w 3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4" h="30">
                  <a:moveTo>
                    <a:pt x="34" y="0"/>
                  </a:moveTo>
                  <a:lnTo>
                    <a:pt x="34" y="25"/>
                  </a:lnTo>
                  <a:lnTo>
                    <a:pt x="31" y="26"/>
                  </a:lnTo>
                  <a:lnTo>
                    <a:pt x="0" y="30"/>
                  </a:lnTo>
                  <a:lnTo>
                    <a:pt x="0" y="4"/>
                  </a:lnTo>
                  <a:lnTo>
                    <a:pt x="18" y="3"/>
                  </a:lnTo>
                  <a:lnTo>
                    <a:pt x="34"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49" name="Freeform 29">
              <a:extLst>
                <a:ext uri="{FF2B5EF4-FFF2-40B4-BE49-F238E27FC236}">
                  <a16:creationId xmlns:a16="http://schemas.microsoft.com/office/drawing/2014/main" id="{1B52FE00-AF55-48C1-9022-0CB975205803}"/>
                </a:ext>
              </a:extLst>
            </p:cNvPr>
            <p:cNvSpPr>
              <a:spLocks/>
            </p:cNvSpPr>
            <p:nvPr/>
          </p:nvSpPr>
          <p:spPr bwMode="auto">
            <a:xfrm>
              <a:off x="2959581" y="5743296"/>
              <a:ext cx="53105" cy="46467"/>
            </a:xfrm>
            <a:custGeom>
              <a:avLst/>
              <a:gdLst>
                <a:gd name="T0" fmla="*/ 31 w 31"/>
                <a:gd name="T1" fmla="*/ 0 h 29"/>
                <a:gd name="T2" fmla="*/ 31 w 31"/>
                <a:gd name="T3" fmla="*/ 26 h 29"/>
                <a:gd name="T4" fmla="*/ 19 w 31"/>
                <a:gd name="T5" fmla="*/ 28 h 29"/>
                <a:gd name="T6" fmla="*/ 0 w 31"/>
                <a:gd name="T7" fmla="*/ 29 h 29"/>
                <a:gd name="T8" fmla="*/ 0 w 31"/>
                <a:gd name="T9" fmla="*/ 4 h 29"/>
                <a:gd name="T10" fmla="*/ 3 w 31"/>
                <a:gd name="T11" fmla="*/ 4 h 29"/>
                <a:gd name="T12" fmla="*/ 31 w 3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31" h="29">
                  <a:moveTo>
                    <a:pt x="31" y="0"/>
                  </a:moveTo>
                  <a:lnTo>
                    <a:pt x="31" y="26"/>
                  </a:lnTo>
                  <a:lnTo>
                    <a:pt x="19" y="28"/>
                  </a:lnTo>
                  <a:lnTo>
                    <a:pt x="0" y="29"/>
                  </a:lnTo>
                  <a:lnTo>
                    <a:pt x="0" y="4"/>
                  </a:lnTo>
                  <a:lnTo>
                    <a:pt x="3" y="4"/>
                  </a:lnTo>
                  <a:lnTo>
                    <a:pt x="31"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0" name="Freeform 30">
              <a:extLst>
                <a:ext uri="{FF2B5EF4-FFF2-40B4-BE49-F238E27FC236}">
                  <a16:creationId xmlns:a16="http://schemas.microsoft.com/office/drawing/2014/main" id="{E5B449A1-3E9D-4095-815C-A02A4AABD82C}"/>
                </a:ext>
              </a:extLst>
            </p:cNvPr>
            <p:cNvSpPr>
              <a:spLocks/>
            </p:cNvSpPr>
            <p:nvPr/>
          </p:nvSpPr>
          <p:spPr bwMode="auto">
            <a:xfrm>
              <a:off x="2903155" y="5749935"/>
              <a:ext cx="56425" cy="43149"/>
            </a:xfrm>
            <a:custGeom>
              <a:avLst/>
              <a:gdLst>
                <a:gd name="T0" fmla="*/ 33 w 33"/>
                <a:gd name="T1" fmla="*/ 0 h 28"/>
                <a:gd name="T2" fmla="*/ 33 w 33"/>
                <a:gd name="T3" fmla="*/ 25 h 28"/>
                <a:gd name="T4" fmla="*/ 5 w 33"/>
                <a:gd name="T5" fmla="*/ 28 h 28"/>
                <a:gd name="T6" fmla="*/ 0 w 33"/>
                <a:gd name="T7" fmla="*/ 28 h 28"/>
                <a:gd name="T8" fmla="*/ 0 w 33"/>
                <a:gd name="T9" fmla="*/ 3 h 28"/>
                <a:gd name="T10" fmla="*/ 33 w 33"/>
                <a:gd name="T11" fmla="*/ 0 h 28"/>
              </a:gdLst>
              <a:ahLst/>
              <a:cxnLst>
                <a:cxn ang="0">
                  <a:pos x="T0" y="T1"/>
                </a:cxn>
                <a:cxn ang="0">
                  <a:pos x="T2" y="T3"/>
                </a:cxn>
                <a:cxn ang="0">
                  <a:pos x="T4" y="T5"/>
                </a:cxn>
                <a:cxn ang="0">
                  <a:pos x="T6" y="T7"/>
                </a:cxn>
                <a:cxn ang="0">
                  <a:pos x="T8" y="T9"/>
                </a:cxn>
                <a:cxn ang="0">
                  <a:pos x="T10" y="T11"/>
                </a:cxn>
              </a:cxnLst>
              <a:rect l="0" t="0" r="r" b="b"/>
              <a:pathLst>
                <a:path w="33" h="28">
                  <a:moveTo>
                    <a:pt x="33" y="0"/>
                  </a:moveTo>
                  <a:lnTo>
                    <a:pt x="33" y="25"/>
                  </a:lnTo>
                  <a:lnTo>
                    <a:pt x="5" y="28"/>
                  </a:lnTo>
                  <a:lnTo>
                    <a:pt x="0" y="28"/>
                  </a:lnTo>
                  <a:lnTo>
                    <a:pt x="0" y="3"/>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1" name="Freeform 31">
              <a:extLst>
                <a:ext uri="{FF2B5EF4-FFF2-40B4-BE49-F238E27FC236}">
                  <a16:creationId xmlns:a16="http://schemas.microsoft.com/office/drawing/2014/main" id="{07220FB9-B1AD-42F6-8B5C-3B04B203115E}"/>
                </a:ext>
              </a:extLst>
            </p:cNvPr>
            <p:cNvSpPr>
              <a:spLocks/>
            </p:cNvSpPr>
            <p:nvPr/>
          </p:nvSpPr>
          <p:spPr bwMode="auto">
            <a:xfrm>
              <a:off x="2850050" y="5753257"/>
              <a:ext cx="53105" cy="43149"/>
            </a:xfrm>
            <a:custGeom>
              <a:avLst/>
              <a:gdLst>
                <a:gd name="T0" fmla="*/ 33 w 33"/>
                <a:gd name="T1" fmla="*/ 0 h 26"/>
                <a:gd name="T2" fmla="*/ 33 w 33"/>
                <a:gd name="T3" fmla="*/ 25 h 26"/>
                <a:gd name="T4" fmla="*/ 0 w 33"/>
                <a:gd name="T5" fmla="*/ 26 h 26"/>
                <a:gd name="T6" fmla="*/ 0 w 33"/>
                <a:gd name="T7" fmla="*/ 2 h 26"/>
                <a:gd name="T8" fmla="*/ 19 w 33"/>
                <a:gd name="T9" fmla="*/ 2 h 26"/>
                <a:gd name="T10" fmla="*/ 33 w 33"/>
                <a:gd name="T11" fmla="*/ 0 h 26"/>
              </a:gdLst>
              <a:ahLst/>
              <a:cxnLst>
                <a:cxn ang="0">
                  <a:pos x="T0" y="T1"/>
                </a:cxn>
                <a:cxn ang="0">
                  <a:pos x="T2" y="T3"/>
                </a:cxn>
                <a:cxn ang="0">
                  <a:pos x="T4" y="T5"/>
                </a:cxn>
                <a:cxn ang="0">
                  <a:pos x="T6" y="T7"/>
                </a:cxn>
                <a:cxn ang="0">
                  <a:pos x="T8" y="T9"/>
                </a:cxn>
                <a:cxn ang="0">
                  <a:pos x="T10" y="T11"/>
                </a:cxn>
              </a:cxnLst>
              <a:rect l="0" t="0" r="r" b="b"/>
              <a:pathLst>
                <a:path w="33" h="26">
                  <a:moveTo>
                    <a:pt x="33" y="0"/>
                  </a:moveTo>
                  <a:lnTo>
                    <a:pt x="33" y="25"/>
                  </a:lnTo>
                  <a:lnTo>
                    <a:pt x="0" y="26"/>
                  </a:lnTo>
                  <a:lnTo>
                    <a:pt x="0" y="2"/>
                  </a:lnTo>
                  <a:lnTo>
                    <a:pt x="19" y="2"/>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2" name="Freeform 32">
              <a:extLst>
                <a:ext uri="{FF2B5EF4-FFF2-40B4-BE49-F238E27FC236}">
                  <a16:creationId xmlns:a16="http://schemas.microsoft.com/office/drawing/2014/main" id="{92CCBB49-3961-4B0F-BDF9-B24542516C54}"/>
                </a:ext>
              </a:extLst>
            </p:cNvPr>
            <p:cNvSpPr>
              <a:spLocks/>
            </p:cNvSpPr>
            <p:nvPr/>
          </p:nvSpPr>
          <p:spPr bwMode="auto">
            <a:xfrm>
              <a:off x="2793627" y="5756572"/>
              <a:ext cx="56425" cy="43149"/>
            </a:xfrm>
            <a:custGeom>
              <a:avLst/>
              <a:gdLst>
                <a:gd name="T0" fmla="*/ 33 w 33"/>
                <a:gd name="T1" fmla="*/ 0 h 26"/>
                <a:gd name="T2" fmla="*/ 33 w 33"/>
                <a:gd name="T3" fmla="*/ 24 h 26"/>
                <a:gd name="T4" fmla="*/ 20 w 33"/>
                <a:gd name="T5" fmla="*/ 26 h 26"/>
                <a:gd name="T6" fmla="*/ 0 w 33"/>
                <a:gd name="T7" fmla="*/ 26 h 26"/>
                <a:gd name="T8" fmla="*/ 0 w 33"/>
                <a:gd name="T9" fmla="*/ 1 h 26"/>
                <a:gd name="T10" fmla="*/ 11 w 33"/>
                <a:gd name="T11" fmla="*/ 1 h 26"/>
                <a:gd name="T12" fmla="*/ 33 w 3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3" y="0"/>
                  </a:moveTo>
                  <a:lnTo>
                    <a:pt x="33" y="24"/>
                  </a:lnTo>
                  <a:lnTo>
                    <a:pt x="20" y="26"/>
                  </a:lnTo>
                  <a:lnTo>
                    <a:pt x="0" y="26"/>
                  </a:lnTo>
                  <a:lnTo>
                    <a:pt x="0" y="1"/>
                  </a:lnTo>
                  <a:lnTo>
                    <a:pt x="11" y="1"/>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4" name="Freeform 33">
              <a:extLst>
                <a:ext uri="{FF2B5EF4-FFF2-40B4-BE49-F238E27FC236}">
                  <a16:creationId xmlns:a16="http://schemas.microsoft.com/office/drawing/2014/main" id="{0EC0EC8A-5093-4BFD-A5AC-64B4221412D1}"/>
                </a:ext>
              </a:extLst>
            </p:cNvPr>
            <p:cNvSpPr>
              <a:spLocks/>
            </p:cNvSpPr>
            <p:nvPr/>
          </p:nvSpPr>
          <p:spPr bwMode="auto">
            <a:xfrm>
              <a:off x="2740523" y="5756572"/>
              <a:ext cx="53105" cy="46467"/>
            </a:xfrm>
            <a:custGeom>
              <a:avLst/>
              <a:gdLst>
                <a:gd name="T0" fmla="*/ 32 w 32"/>
                <a:gd name="T1" fmla="*/ 0 h 26"/>
                <a:gd name="T2" fmla="*/ 32 w 32"/>
                <a:gd name="T3" fmla="*/ 25 h 26"/>
                <a:gd name="T4" fmla="*/ 0 w 32"/>
                <a:gd name="T5" fmla="*/ 26 h 26"/>
                <a:gd name="T6" fmla="*/ 0 w 32"/>
                <a:gd name="T7" fmla="*/ 26 h 26"/>
                <a:gd name="T8" fmla="*/ 0 w 32"/>
                <a:gd name="T9" fmla="*/ 0 h 26"/>
                <a:gd name="T10" fmla="*/ 32 w 32"/>
                <a:gd name="T11" fmla="*/ 0 h 26"/>
              </a:gdLst>
              <a:ahLst/>
              <a:cxnLst>
                <a:cxn ang="0">
                  <a:pos x="T0" y="T1"/>
                </a:cxn>
                <a:cxn ang="0">
                  <a:pos x="T2" y="T3"/>
                </a:cxn>
                <a:cxn ang="0">
                  <a:pos x="T4" y="T5"/>
                </a:cxn>
                <a:cxn ang="0">
                  <a:pos x="T6" y="T7"/>
                </a:cxn>
                <a:cxn ang="0">
                  <a:pos x="T8" y="T9"/>
                </a:cxn>
                <a:cxn ang="0">
                  <a:pos x="T10" y="T11"/>
                </a:cxn>
              </a:cxnLst>
              <a:rect l="0" t="0" r="r" b="b"/>
              <a:pathLst>
                <a:path w="32" h="26">
                  <a:moveTo>
                    <a:pt x="32" y="0"/>
                  </a:moveTo>
                  <a:lnTo>
                    <a:pt x="32" y="25"/>
                  </a:lnTo>
                  <a:lnTo>
                    <a:pt x="0" y="26"/>
                  </a:lnTo>
                  <a:lnTo>
                    <a:pt x="0" y="26"/>
                  </a:lnTo>
                  <a:lnTo>
                    <a:pt x="0" y="0"/>
                  </a:lnTo>
                  <a:lnTo>
                    <a:pt x="32"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5" name="Freeform 34">
              <a:extLst>
                <a:ext uri="{FF2B5EF4-FFF2-40B4-BE49-F238E27FC236}">
                  <a16:creationId xmlns:a16="http://schemas.microsoft.com/office/drawing/2014/main" id="{73516D96-1B14-451F-8C45-A9D8A1185F65}"/>
                </a:ext>
              </a:extLst>
            </p:cNvPr>
            <p:cNvSpPr>
              <a:spLocks/>
            </p:cNvSpPr>
            <p:nvPr/>
          </p:nvSpPr>
          <p:spPr bwMode="auto">
            <a:xfrm>
              <a:off x="2687418" y="5756572"/>
              <a:ext cx="53105" cy="46467"/>
            </a:xfrm>
            <a:custGeom>
              <a:avLst/>
              <a:gdLst>
                <a:gd name="T0" fmla="*/ 0 w 33"/>
                <a:gd name="T1" fmla="*/ 0 h 26"/>
                <a:gd name="T2" fmla="*/ 26 w 33"/>
                <a:gd name="T3" fmla="*/ 0 h 26"/>
                <a:gd name="T4" fmla="*/ 33 w 33"/>
                <a:gd name="T5" fmla="*/ 0 h 26"/>
                <a:gd name="T6" fmla="*/ 33 w 33"/>
                <a:gd name="T7" fmla="*/ 0 h 26"/>
                <a:gd name="T8" fmla="*/ 33 w 33"/>
                <a:gd name="T9" fmla="*/ 26 h 26"/>
                <a:gd name="T10" fmla="*/ 33 w 33"/>
                <a:gd name="T11" fmla="*/ 26 h 26"/>
                <a:gd name="T12" fmla="*/ 0 w 33"/>
                <a:gd name="T13" fmla="*/ 25 h 26"/>
                <a:gd name="T14" fmla="*/ 0 w 33"/>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6">
                  <a:moveTo>
                    <a:pt x="0" y="0"/>
                  </a:moveTo>
                  <a:lnTo>
                    <a:pt x="26" y="0"/>
                  </a:lnTo>
                  <a:lnTo>
                    <a:pt x="33" y="0"/>
                  </a:lnTo>
                  <a:lnTo>
                    <a:pt x="33" y="0"/>
                  </a:lnTo>
                  <a:lnTo>
                    <a:pt x="33" y="26"/>
                  </a:lnTo>
                  <a:lnTo>
                    <a:pt x="33" y="26"/>
                  </a:lnTo>
                  <a:lnTo>
                    <a:pt x="0" y="25"/>
                  </a:lnTo>
                  <a:lnTo>
                    <a:pt x="0"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6" name="Freeform 35">
              <a:extLst>
                <a:ext uri="{FF2B5EF4-FFF2-40B4-BE49-F238E27FC236}">
                  <a16:creationId xmlns:a16="http://schemas.microsoft.com/office/drawing/2014/main" id="{E8516C36-C759-4EB7-BA16-98B8D800F51A}"/>
                </a:ext>
              </a:extLst>
            </p:cNvPr>
            <p:cNvSpPr>
              <a:spLocks/>
            </p:cNvSpPr>
            <p:nvPr/>
          </p:nvSpPr>
          <p:spPr bwMode="auto">
            <a:xfrm>
              <a:off x="2630993" y="5756572"/>
              <a:ext cx="56425" cy="43149"/>
            </a:xfrm>
            <a:custGeom>
              <a:avLst/>
              <a:gdLst>
                <a:gd name="T0" fmla="*/ 0 w 33"/>
                <a:gd name="T1" fmla="*/ 0 h 26"/>
                <a:gd name="T2" fmla="*/ 33 w 33"/>
                <a:gd name="T3" fmla="*/ 1 h 26"/>
                <a:gd name="T4" fmla="*/ 33 w 33"/>
                <a:gd name="T5" fmla="*/ 26 h 26"/>
                <a:gd name="T6" fmla="*/ 12 w 33"/>
                <a:gd name="T7" fmla="*/ 26 h 26"/>
                <a:gd name="T8" fmla="*/ 0 w 33"/>
                <a:gd name="T9" fmla="*/ 24 h 26"/>
                <a:gd name="T10" fmla="*/ 0 w 33"/>
                <a:gd name="T11" fmla="*/ 0 h 26"/>
              </a:gdLst>
              <a:ahLst/>
              <a:cxnLst>
                <a:cxn ang="0">
                  <a:pos x="T0" y="T1"/>
                </a:cxn>
                <a:cxn ang="0">
                  <a:pos x="T2" y="T3"/>
                </a:cxn>
                <a:cxn ang="0">
                  <a:pos x="T4" y="T5"/>
                </a:cxn>
                <a:cxn ang="0">
                  <a:pos x="T6" y="T7"/>
                </a:cxn>
                <a:cxn ang="0">
                  <a:pos x="T8" y="T9"/>
                </a:cxn>
                <a:cxn ang="0">
                  <a:pos x="T10" y="T11"/>
                </a:cxn>
              </a:cxnLst>
              <a:rect l="0" t="0" r="r" b="b"/>
              <a:pathLst>
                <a:path w="33" h="26">
                  <a:moveTo>
                    <a:pt x="0" y="0"/>
                  </a:moveTo>
                  <a:lnTo>
                    <a:pt x="33" y="1"/>
                  </a:lnTo>
                  <a:lnTo>
                    <a:pt x="33" y="26"/>
                  </a:lnTo>
                  <a:lnTo>
                    <a:pt x="12" y="26"/>
                  </a:lnTo>
                  <a:lnTo>
                    <a:pt x="0" y="24"/>
                  </a:lnTo>
                  <a:lnTo>
                    <a:pt x="0"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7" name="Freeform 36">
              <a:extLst>
                <a:ext uri="{FF2B5EF4-FFF2-40B4-BE49-F238E27FC236}">
                  <a16:creationId xmlns:a16="http://schemas.microsoft.com/office/drawing/2014/main" id="{39BA7FA1-290E-4A9F-A25E-A03E0CB98EA6}"/>
                </a:ext>
              </a:extLst>
            </p:cNvPr>
            <p:cNvSpPr>
              <a:spLocks/>
            </p:cNvSpPr>
            <p:nvPr/>
          </p:nvSpPr>
          <p:spPr bwMode="auto">
            <a:xfrm>
              <a:off x="2577885" y="5753257"/>
              <a:ext cx="53105" cy="43149"/>
            </a:xfrm>
            <a:custGeom>
              <a:avLst/>
              <a:gdLst>
                <a:gd name="T0" fmla="*/ 0 w 33"/>
                <a:gd name="T1" fmla="*/ 0 h 26"/>
                <a:gd name="T2" fmla="*/ 16 w 33"/>
                <a:gd name="T3" fmla="*/ 2 h 26"/>
                <a:gd name="T4" fmla="*/ 33 w 33"/>
                <a:gd name="T5" fmla="*/ 2 h 26"/>
                <a:gd name="T6" fmla="*/ 33 w 33"/>
                <a:gd name="T7" fmla="*/ 26 h 26"/>
                <a:gd name="T8" fmla="*/ 0 w 33"/>
                <a:gd name="T9" fmla="*/ 25 h 26"/>
                <a:gd name="T10" fmla="*/ 0 w 33"/>
                <a:gd name="T11" fmla="*/ 0 h 26"/>
              </a:gdLst>
              <a:ahLst/>
              <a:cxnLst>
                <a:cxn ang="0">
                  <a:pos x="T0" y="T1"/>
                </a:cxn>
                <a:cxn ang="0">
                  <a:pos x="T2" y="T3"/>
                </a:cxn>
                <a:cxn ang="0">
                  <a:pos x="T4" y="T5"/>
                </a:cxn>
                <a:cxn ang="0">
                  <a:pos x="T6" y="T7"/>
                </a:cxn>
                <a:cxn ang="0">
                  <a:pos x="T8" y="T9"/>
                </a:cxn>
                <a:cxn ang="0">
                  <a:pos x="T10" y="T11"/>
                </a:cxn>
              </a:cxnLst>
              <a:rect l="0" t="0" r="r" b="b"/>
              <a:pathLst>
                <a:path w="33" h="26">
                  <a:moveTo>
                    <a:pt x="0" y="0"/>
                  </a:moveTo>
                  <a:lnTo>
                    <a:pt x="16" y="2"/>
                  </a:lnTo>
                  <a:lnTo>
                    <a:pt x="33" y="2"/>
                  </a:lnTo>
                  <a:lnTo>
                    <a:pt x="33" y="26"/>
                  </a:lnTo>
                  <a:lnTo>
                    <a:pt x="0" y="25"/>
                  </a:lnTo>
                  <a:lnTo>
                    <a:pt x="0" y="0"/>
                  </a:lnTo>
                  <a:close/>
                </a:path>
              </a:pathLst>
            </a:custGeom>
            <a:solidFill>
              <a:schemeClr val="tx1"/>
            </a:solidFill>
            <a:ln w="0">
              <a:solidFill>
                <a:srgbClr val="00000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8" name="Freeform 37">
              <a:extLst>
                <a:ext uri="{FF2B5EF4-FFF2-40B4-BE49-F238E27FC236}">
                  <a16:creationId xmlns:a16="http://schemas.microsoft.com/office/drawing/2014/main" id="{D04DC3B9-020F-42E5-B7E0-C2C40703A033}"/>
                </a:ext>
              </a:extLst>
            </p:cNvPr>
            <p:cNvSpPr>
              <a:spLocks/>
            </p:cNvSpPr>
            <p:nvPr/>
          </p:nvSpPr>
          <p:spPr bwMode="auto">
            <a:xfrm>
              <a:off x="2524783" y="5749935"/>
              <a:ext cx="53105" cy="43149"/>
            </a:xfrm>
            <a:custGeom>
              <a:avLst/>
              <a:gdLst>
                <a:gd name="T0" fmla="*/ 0 w 32"/>
                <a:gd name="T1" fmla="*/ 0 h 28"/>
                <a:gd name="T2" fmla="*/ 32 w 32"/>
                <a:gd name="T3" fmla="*/ 3 h 28"/>
                <a:gd name="T4" fmla="*/ 32 w 32"/>
                <a:gd name="T5" fmla="*/ 28 h 28"/>
                <a:gd name="T6" fmla="*/ 27 w 32"/>
                <a:gd name="T7" fmla="*/ 28 h 28"/>
                <a:gd name="T8" fmla="*/ 0 w 32"/>
                <a:gd name="T9" fmla="*/ 25 h 28"/>
                <a:gd name="T10" fmla="*/ 0 w 32"/>
                <a:gd name="T11" fmla="*/ 0 h 28"/>
              </a:gdLst>
              <a:ahLst/>
              <a:cxnLst>
                <a:cxn ang="0">
                  <a:pos x="T0" y="T1"/>
                </a:cxn>
                <a:cxn ang="0">
                  <a:pos x="T2" y="T3"/>
                </a:cxn>
                <a:cxn ang="0">
                  <a:pos x="T4" y="T5"/>
                </a:cxn>
                <a:cxn ang="0">
                  <a:pos x="T6" y="T7"/>
                </a:cxn>
                <a:cxn ang="0">
                  <a:pos x="T8" y="T9"/>
                </a:cxn>
                <a:cxn ang="0">
                  <a:pos x="T10" y="T11"/>
                </a:cxn>
              </a:cxnLst>
              <a:rect l="0" t="0" r="r" b="b"/>
              <a:pathLst>
                <a:path w="32" h="28">
                  <a:moveTo>
                    <a:pt x="0" y="0"/>
                  </a:moveTo>
                  <a:lnTo>
                    <a:pt x="32" y="3"/>
                  </a:lnTo>
                  <a:lnTo>
                    <a:pt x="32" y="28"/>
                  </a:lnTo>
                  <a:lnTo>
                    <a:pt x="27" y="28"/>
                  </a:lnTo>
                  <a:lnTo>
                    <a:pt x="0" y="2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9" name="Freeform 38">
              <a:extLst>
                <a:ext uri="{FF2B5EF4-FFF2-40B4-BE49-F238E27FC236}">
                  <a16:creationId xmlns:a16="http://schemas.microsoft.com/office/drawing/2014/main" id="{A7003F49-085E-4021-B51D-6F5975A8D1D1}"/>
                </a:ext>
              </a:extLst>
            </p:cNvPr>
            <p:cNvSpPr>
              <a:spLocks/>
            </p:cNvSpPr>
            <p:nvPr/>
          </p:nvSpPr>
          <p:spPr bwMode="auto">
            <a:xfrm>
              <a:off x="2468360" y="5743296"/>
              <a:ext cx="56425" cy="46467"/>
            </a:xfrm>
            <a:custGeom>
              <a:avLst/>
              <a:gdLst>
                <a:gd name="T0" fmla="*/ 0 w 33"/>
                <a:gd name="T1" fmla="*/ 0 h 29"/>
                <a:gd name="T2" fmla="*/ 30 w 33"/>
                <a:gd name="T3" fmla="*/ 4 h 29"/>
                <a:gd name="T4" fmla="*/ 33 w 33"/>
                <a:gd name="T5" fmla="*/ 4 h 29"/>
                <a:gd name="T6" fmla="*/ 33 w 33"/>
                <a:gd name="T7" fmla="*/ 29 h 29"/>
                <a:gd name="T8" fmla="*/ 14 w 33"/>
                <a:gd name="T9" fmla="*/ 28 h 29"/>
                <a:gd name="T10" fmla="*/ 0 w 33"/>
                <a:gd name="T11" fmla="*/ 26 h 29"/>
                <a:gd name="T12" fmla="*/ 0 w 3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33" h="29">
                  <a:moveTo>
                    <a:pt x="0" y="0"/>
                  </a:moveTo>
                  <a:lnTo>
                    <a:pt x="30" y="4"/>
                  </a:lnTo>
                  <a:lnTo>
                    <a:pt x="33" y="4"/>
                  </a:lnTo>
                  <a:lnTo>
                    <a:pt x="33" y="29"/>
                  </a:lnTo>
                  <a:lnTo>
                    <a:pt x="14" y="28"/>
                  </a:lnTo>
                  <a:lnTo>
                    <a:pt x="0" y="26"/>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0" name="Freeform 39">
              <a:extLst>
                <a:ext uri="{FF2B5EF4-FFF2-40B4-BE49-F238E27FC236}">
                  <a16:creationId xmlns:a16="http://schemas.microsoft.com/office/drawing/2014/main" id="{30839952-0640-4396-B0F6-51B4A3AB4B10}"/>
                </a:ext>
              </a:extLst>
            </p:cNvPr>
            <p:cNvSpPr>
              <a:spLocks/>
            </p:cNvSpPr>
            <p:nvPr/>
          </p:nvSpPr>
          <p:spPr bwMode="auto">
            <a:xfrm>
              <a:off x="2415255" y="5736660"/>
              <a:ext cx="53105" cy="49787"/>
            </a:xfrm>
            <a:custGeom>
              <a:avLst/>
              <a:gdLst>
                <a:gd name="T0" fmla="*/ 0 w 33"/>
                <a:gd name="T1" fmla="*/ 0 h 30"/>
                <a:gd name="T2" fmla="*/ 16 w 33"/>
                <a:gd name="T3" fmla="*/ 3 h 30"/>
                <a:gd name="T4" fmla="*/ 33 w 33"/>
                <a:gd name="T5" fmla="*/ 4 h 30"/>
                <a:gd name="T6" fmla="*/ 33 w 33"/>
                <a:gd name="T7" fmla="*/ 30 h 30"/>
                <a:gd name="T8" fmla="*/ 2 w 33"/>
                <a:gd name="T9" fmla="*/ 26 h 30"/>
                <a:gd name="T10" fmla="*/ 0 w 33"/>
                <a:gd name="T11" fmla="*/ 25 h 30"/>
                <a:gd name="T12" fmla="*/ 0 w 3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3" h="30">
                  <a:moveTo>
                    <a:pt x="0" y="0"/>
                  </a:moveTo>
                  <a:lnTo>
                    <a:pt x="16" y="3"/>
                  </a:lnTo>
                  <a:lnTo>
                    <a:pt x="33" y="4"/>
                  </a:lnTo>
                  <a:lnTo>
                    <a:pt x="33" y="30"/>
                  </a:lnTo>
                  <a:lnTo>
                    <a:pt x="2" y="26"/>
                  </a:lnTo>
                  <a:lnTo>
                    <a:pt x="0" y="2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1" name="Freeform 40">
              <a:extLst>
                <a:ext uri="{FF2B5EF4-FFF2-40B4-BE49-F238E27FC236}">
                  <a16:creationId xmlns:a16="http://schemas.microsoft.com/office/drawing/2014/main" id="{BFA77A78-EFB8-4AC0-B5E4-CAA30372A03A}"/>
                </a:ext>
              </a:extLst>
            </p:cNvPr>
            <p:cNvSpPr>
              <a:spLocks/>
            </p:cNvSpPr>
            <p:nvPr/>
          </p:nvSpPr>
          <p:spPr bwMode="auto">
            <a:xfrm>
              <a:off x="2358830" y="5723384"/>
              <a:ext cx="56425" cy="53105"/>
            </a:xfrm>
            <a:custGeom>
              <a:avLst/>
              <a:gdLst>
                <a:gd name="T0" fmla="*/ 0 w 33"/>
                <a:gd name="T1" fmla="*/ 0 h 32"/>
                <a:gd name="T2" fmla="*/ 8 w 33"/>
                <a:gd name="T3" fmla="*/ 3 h 32"/>
                <a:gd name="T4" fmla="*/ 33 w 33"/>
                <a:gd name="T5" fmla="*/ 7 h 32"/>
                <a:gd name="T6" fmla="*/ 33 w 33"/>
                <a:gd name="T7" fmla="*/ 32 h 32"/>
                <a:gd name="T8" fmla="*/ 0 w 33"/>
                <a:gd name="T9" fmla="*/ 26 h 32"/>
                <a:gd name="T10" fmla="*/ 0 w 33"/>
                <a:gd name="T11" fmla="*/ 0 h 32"/>
              </a:gdLst>
              <a:ahLst/>
              <a:cxnLst>
                <a:cxn ang="0">
                  <a:pos x="T0" y="T1"/>
                </a:cxn>
                <a:cxn ang="0">
                  <a:pos x="T2" y="T3"/>
                </a:cxn>
                <a:cxn ang="0">
                  <a:pos x="T4" y="T5"/>
                </a:cxn>
                <a:cxn ang="0">
                  <a:pos x="T6" y="T7"/>
                </a:cxn>
                <a:cxn ang="0">
                  <a:pos x="T8" y="T9"/>
                </a:cxn>
                <a:cxn ang="0">
                  <a:pos x="T10" y="T11"/>
                </a:cxn>
              </a:cxnLst>
              <a:rect l="0" t="0" r="r" b="b"/>
              <a:pathLst>
                <a:path w="33" h="32">
                  <a:moveTo>
                    <a:pt x="0" y="0"/>
                  </a:moveTo>
                  <a:lnTo>
                    <a:pt x="8" y="3"/>
                  </a:lnTo>
                  <a:lnTo>
                    <a:pt x="33" y="7"/>
                  </a:lnTo>
                  <a:lnTo>
                    <a:pt x="33" y="32"/>
                  </a:lnTo>
                  <a:lnTo>
                    <a:pt x="0" y="26"/>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2" name="Freeform 41">
              <a:extLst>
                <a:ext uri="{FF2B5EF4-FFF2-40B4-BE49-F238E27FC236}">
                  <a16:creationId xmlns:a16="http://schemas.microsoft.com/office/drawing/2014/main" id="{C015EA8D-B424-4CD5-86C0-B7208EE4C230}"/>
                </a:ext>
              </a:extLst>
            </p:cNvPr>
            <p:cNvSpPr>
              <a:spLocks/>
            </p:cNvSpPr>
            <p:nvPr/>
          </p:nvSpPr>
          <p:spPr bwMode="auto">
            <a:xfrm>
              <a:off x="2305723" y="5713426"/>
              <a:ext cx="53105" cy="53105"/>
            </a:xfrm>
            <a:custGeom>
              <a:avLst/>
              <a:gdLst>
                <a:gd name="T0" fmla="*/ 0 w 32"/>
                <a:gd name="T1" fmla="*/ 0 h 33"/>
                <a:gd name="T2" fmla="*/ 4 w 32"/>
                <a:gd name="T3" fmla="*/ 2 h 33"/>
                <a:gd name="T4" fmla="*/ 32 w 32"/>
                <a:gd name="T5" fmla="*/ 7 h 33"/>
                <a:gd name="T6" fmla="*/ 32 w 32"/>
                <a:gd name="T7" fmla="*/ 33 h 33"/>
                <a:gd name="T8" fmla="*/ 30 w 32"/>
                <a:gd name="T9" fmla="*/ 32 h 33"/>
                <a:gd name="T10" fmla="*/ 0 w 32"/>
                <a:gd name="T11" fmla="*/ 25 h 33"/>
                <a:gd name="T12" fmla="*/ 0 w 32"/>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0" y="0"/>
                  </a:moveTo>
                  <a:lnTo>
                    <a:pt x="4" y="2"/>
                  </a:lnTo>
                  <a:lnTo>
                    <a:pt x="32" y="7"/>
                  </a:lnTo>
                  <a:lnTo>
                    <a:pt x="32" y="33"/>
                  </a:lnTo>
                  <a:lnTo>
                    <a:pt x="30" y="32"/>
                  </a:lnTo>
                  <a:lnTo>
                    <a:pt x="0" y="2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3" name="Freeform 42">
              <a:extLst>
                <a:ext uri="{FF2B5EF4-FFF2-40B4-BE49-F238E27FC236}">
                  <a16:creationId xmlns:a16="http://schemas.microsoft.com/office/drawing/2014/main" id="{1E639951-4B8D-4328-B03D-901B7ED8C3D8}"/>
                </a:ext>
              </a:extLst>
            </p:cNvPr>
            <p:cNvSpPr>
              <a:spLocks/>
            </p:cNvSpPr>
            <p:nvPr/>
          </p:nvSpPr>
          <p:spPr bwMode="auto">
            <a:xfrm>
              <a:off x="2252621" y="5690194"/>
              <a:ext cx="53105" cy="63064"/>
            </a:xfrm>
            <a:custGeom>
              <a:avLst/>
              <a:gdLst>
                <a:gd name="T0" fmla="*/ 0 w 33"/>
                <a:gd name="T1" fmla="*/ 0 h 37"/>
                <a:gd name="T2" fmla="*/ 8 w 33"/>
                <a:gd name="T3" fmla="*/ 4 h 37"/>
                <a:gd name="T4" fmla="*/ 33 w 33"/>
                <a:gd name="T5" fmla="*/ 12 h 37"/>
                <a:gd name="T6" fmla="*/ 33 w 33"/>
                <a:gd name="T7" fmla="*/ 37 h 37"/>
                <a:gd name="T8" fmla="*/ 30 w 33"/>
                <a:gd name="T9" fmla="*/ 37 h 37"/>
                <a:gd name="T10" fmla="*/ 4 w 33"/>
                <a:gd name="T11" fmla="*/ 27 h 37"/>
                <a:gd name="T12" fmla="*/ 0 w 33"/>
                <a:gd name="T13" fmla="*/ 25 h 37"/>
                <a:gd name="T14" fmla="*/ 0 w 3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37">
                  <a:moveTo>
                    <a:pt x="0" y="0"/>
                  </a:moveTo>
                  <a:lnTo>
                    <a:pt x="8" y="4"/>
                  </a:lnTo>
                  <a:lnTo>
                    <a:pt x="33" y="12"/>
                  </a:lnTo>
                  <a:lnTo>
                    <a:pt x="33" y="37"/>
                  </a:lnTo>
                  <a:lnTo>
                    <a:pt x="30" y="37"/>
                  </a:lnTo>
                  <a:lnTo>
                    <a:pt x="4" y="27"/>
                  </a:lnTo>
                  <a:lnTo>
                    <a:pt x="0" y="2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4" name="Freeform 43">
              <a:extLst>
                <a:ext uri="{FF2B5EF4-FFF2-40B4-BE49-F238E27FC236}">
                  <a16:creationId xmlns:a16="http://schemas.microsoft.com/office/drawing/2014/main" id="{8A283D90-5817-4D55-9956-1C2870BD3745}"/>
                </a:ext>
              </a:extLst>
            </p:cNvPr>
            <p:cNvSpPr>
              <a:spLocks/>
            </p:cNvSpPr>
            <p:nvPr/>
          </p:nvSpPr>
          <p:spPr bwMode="auto">
            <a:xfrm>
              <a:off x="2196196" y="5640409"/>
              <a:ext cx="56425" cy="92933"/>
            </a:xfrm>
            <a:custGeom>
              <a:avLst/>
              <a:gdLst>
                <a:gd name="T0" fmla="*/ 0 w 33"/>
                <a:gd name="T1" fmla="*/ 0 h 55"/>
                <a:gd name="T2" fmla="*/ 5 w 33"/>
                <a:gd name="T3" fmla="*/ 12 h 55"/>
                <a:gd name="T4" fmla="*/ 19 w 33"/>
                <a:gd name="T5" fmla="*/ 23 h 55"/>
                <a:gd name="T6" fmla="*/ 33 w 33"/>
                <a:gd name="T7" fmla="*/ 30 h 55"/>
                <a:gd name="T8" fmla="*/ 33 w 33"/>
                <a:gd name="T9" fmla="*/ 55 h 55"/>
                <a:gd name="T10" fmla="*/ 16 w 33"/>
                <a:gd name="T11" fmla="*/ 46 h 55"/>
                <a:gd name="T12" fmla="*/ 4 w 33"/>
                <a:gd name="T13" fmla="*/ 35 h 55"/>
                <a:gd name="T14" fmla="*/ 0 w 33"/>
                <a:gd name="T15" fmla="*/ 24 h 55"/>
                <a:gd name="T16" fmla="*/ 0 w 3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5">
                  <a:moveTo>
                    <a:pt x="0" y="0"/>
                  </a:moveTo>
                  <a:lnTo>
                    <a:pt x="5" y="12"/>
                  </a:lnTo>
                  <a:lnTo>
                    <a:pt x="19" y="23"/>
                  </a:lnTo>
                  <a:lnTo>
                    <a:pt x="33" y="30"/>
                  </a:lnTo>
                  <a:lnTo>
                    <a:pt x="33" y="55"/>
                  </a:lnTo>
                  <a:lnTo>
                    <a:pt x="16" y="46"/>
                  </a:lnTo>
                  <a:lnTo>
                    <a:pt x="4" y="35"/>
                  </a:lnTo>
                  <a:lnTo>
                    <a:pt x="0" y="24"/>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5" name="Rectangle 44">
              <a:extLst>
                <a:ext uri="{FF2B5EF4-FFF2-40B4-BE49-F238E27FC236}">
                  <a16:creationId xmlns:a16="http://schemas.microsoft.com/office/drawing/2014/main" id="{4155D284-D7E7-4966-9066-8A8301EAEE9C}"/>
                </a:ext>
              </a:extLst>
            </p:cNvPr>
            <p:cNvSpPr>
              <a:spLocks noChangeArrowheads="1"/>
            </p:cNvSpPr>
            <p:nvPr/>
          </p:nvSpPr>
          <p:spPr bwMode="auto">
            <a:xfrm>
              <a:off x="2196196" y="5640409"/>
              <a:ext cx="3321" cy="43149"/>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6" name="Rectangle 45">
              <a:extLst>
                <a:ext uri="{FF2B5EF4-FFF2-40B4-BE49-F238E27FC236}">
                  <a16:creationId xmlns:a16="http://schemas.microsoft.com/office/drawing/2014/main" id="{8944DA25-B843-4BC3-8639-E7F4C73DDE46}"/>
                </a:ext>
              </a:extLst>
            </p:cNvPr>
            <p:cNvSpPr>
              <a:spLocks noChangeArrowheads="1"/>
            </p:cNvSpPr>
            <p:nvPr/>
          </p:nvSpPr>
          <p:spPr bwMode="auto">
            <a:xfrm>
              <a:off x="3284847" y="5640409"/>
              <a:ext cx="3321" cy="3321"/>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7" name="Freeform 46">
              <a:extLst>
                <a:ext uri="{FF2B5EF4-FFF2-40B4-BE49-F238E27FC236}">
                  <a16:creationId xmlns:a16="http://schemas.microsoft.com/office/drawing/2014/main" id="{1354C1B2-B06A-4619-862B-41DB7160661D}"/>
                </a:ext>
              </a:extLst>
            </p:cNvPr>
            <p:cNvSpPr>
              <a:spLocks/>
            </p:cNvSpPr>
            <p:nvPr/>
          </p:nvSpPr>
          <p:spPr bwMode="auto">
            <a:xfrm>
              <a:off x="3228422" y="5590619"/>
              <a:ext cx="56425" cy="99572"/>
            </a:xfrm>
            <a:custGeom>
              <a:avLst/>
              <a:gdLst>
                <a:gd name="T0" fmla="*/ 0 w 33"/>
                <a:gd name="T1" fmla="*/ 0 h 61"/>
                <a:gd name="T2" fmla="*/ 16 w 33"/>
                <a:gd name="T3" fmla="*/ 7 h 61"/>
                <a:gd name="T4" fmla="*/ 29 w 33"/>
                <a:gd name="T5" fmla="*/ 18 h 61"/>
                <a:gd name="T6" fmla="*/ 33 w 33"/>
                <a:gd name="T7" fmla="*/ 31 h 61"/>
                <a:gd name="T8" fmla="*/ 33 w 33"/>
                <a:gd name="T9" fmla="*/ 31 h 61"/>
                <a:gd name="T10" fmla="*/ 29 w 33"/>
                <a:gd name="T11" fmla="*/ 43 h 61"/>
                <a:gd name="T12" fmla="*/ 16 w 33"/>
                <a:gd name="T13" fmla="*/ 54 h 61"/>
                <a:gd name="T14" fmla="*/ 0 w 33"/>
                <a:gd name="T15" fmla="*/ 61 h 61"/>
                <a:gd name="T16" fmla="*/ 0 w 33"/>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1">
                  <a:moveTo>
                    <a:pt x="0" y="0"/>
                  </a:moveTo>
                  <a:lnTo>
                    <a:pt x="16" y="7"/>
                  </a:lnTo>
                  <a:lnTo>
                    <a:pt x="29" y="18"/>
                  </a:lnTo>
                  <a:lnTo>
                    <a:pt x="33" y="31"/>
                  </a:lnTo>
                  <a:lnTo>
                    <a:pt x="33" y="31"/>
                  </a:lnTo>
                  <a:lnTo>
                    <a:pt x="29" y="43"/>
                  </a:lnTo>
                  <a:lnTo>
                    <a:pt x="16" y="54"/>
                  </a:lnTo>
                  <a:lnTo>
                    <a:pt x="0" y="61"/>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8" name="Freeform 47">
              <a:extLst>
                <a:ext uri="{FF2B5EF4-FFF2-40B4-BE49-F238E27FC236}">
                  <a16:creationId xmlns:a16="http://schemas.microsoft.com/office/drawing/2014/main" id="{BD3825B1-F271-496D-AC73-4DF3C6042747}"/>
                </a:ext>
              </a:extLst>
            </p:cNvPr>
            <p:cNvSpPr>
              <a:spLocks/>
            </p:cNvSpPr>
            <p:nvPr/>
          </p:nvSpPr>
          <p:spPr bwMode="auto">
            <a:xfrm>
              <a:off x="3175318" y="5570707"/>
              <a:ext cx="53105" cy="142721"/>
            </a:xfrm>
            <a:custGeom>
              <a:avLst/>
              <a:gdLst>
                <a:gd name="T0" fmla="*/ 0 w 31"/>
                <a:gd name="T1" fmla="*/ 0 h 85"/>
                <a:gd name="T2" fmla="*/ 26 w 31"/>
                <a:gd name="T3" fmla="*/ 10 h 85"/>
                <a:gd name="T4" fmla="*/ 31 w 31"/>
                <a:gd name="T5" fmla="*/ 12 h 85"/>
                <a:gd name="T6" fmla="*/ 31 w 31"/>
                <a:gd name="T7" fmla="*/ 73 h 85"/>
                <a:gd name="T8" fmla="*/ 24 w 31"/>
                <a:gd name="T9" fmla="*/ 76 h 85"/>
                <a:gd name="T10" fmla="*/ 0 w 31"/>
                <a:gd name="T11" fmla="*/ 85 h 85"/>
                <a:gd name="T12" fmla="*/ 0 w 31"/>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1" h="85">
                  <a:moveTo>
                    <a:pt x="0" y="0"/>
                  </a:moveTo>
                  <a:lnTo>
                    <a:pt x="26" y="10"/>
                  </a:lnTo>
                  <a:lnTo>
                    <a:pt x="31" y="12"/>
                  </a:lnTo>
                  <a:lnTo>
                    <a:pt x="31" y="73"/>
                  </a:lnTo>
                  <a:lnTo>
                    <a:pt x="24" y="76"/>
                  </a:lnTo>
                  <a:lnTo>
                    <a:pt x="0" y="8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9" name="Freeform 48">
              <a:extLst>
                <a:ext uri="{FF2B5EF4-FFF2-40B4-BE49-F238E27FC236}">
                  <a16:creationId xmlns:a16="http://schemas.microsoft.com/office/drawing/2014/main" id="{DE866B10-1093-44D3-BB12-65908B361D91}"/>
                </a:ext>
              </a:extLst>
            </p:cNvPr>
            <p:cNvSpPr>
              <a:spLocks/>
            </p:cNvSpPr>
            <p:nvPr/>
          </p:nvSpPr>
          <p:spPr bwMode="auto">
            <a:xfrm>
              <a:off x="3122213" y="5557430"/>
              <a:ext cx="53105" cy="165953"/>
            </a:xfrm>
            <a:custGeom>
              <a:avLst/>
              <a:gdLst>
                <a:gd name="T0" fmla="*/ 0 w 33"/>
                <a:gd name="T1" fmla="*/ 0 h 100"/>
                <a:gd name="T2" fmla="*/ 31 w 33"/>
                <a:gd name="T3" fmla="*/ 8 h 100"/>
                <a:gd name="T4" fmla="*/ 33 w 33"/>
                <a:gd name="T5" fmla="*/ 8 h 100"/>
                <a:gd name="T6" fmla="*/ 33 w 33"/>
                <a:gd name="T7" fmla="*/ 93 h 100"/>
                <a:gd name="T8" fmla="*/ 29 w 33"/>
                <a:gd name="T9" fmla="*/ 93 h 100"/>
                <a:gd name="T10" fmla="*/ 0 w 33"/>
                <a:gd name="T11" fmla="*/ 100 h 100"/>
                <a:gd name="T12" fmla="*/ 0 w 33"/>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33" h="100">
                  <a:moveTo>
                    <a:pt x="0" y="0"/>
                  </a:moveTo>
                  <a:lnTo>
                    <a:pt x="31" y="8"/>
                  </a:lnTo>
                  <a:lnTo>
                    <a:pt x="33" y="8"/>
                  </a:lnTo>
                  <a:lnTo>
                    <a:pt x="33" y="93"/>
                  </a:lnTo>
                  <a:lnTo>
                    <a:pt x="29" y="93"/>
                  </a:lnTo>
                  <a:lnTo>
                    <a:pt x="0" y="100"/>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0" name="Freeform 49">
              <a:extLst>
                <a:ext uri="{FF2B5EF4-FFF2-40B4-BE49-F238E27FC236}">
                  <a16:creationId xmlns:a16="http://schemas.microsoft.com/office/drawing/2014/main" id="{92C6CB1F-60BF-4691-9751-8CE999DC0977}"/>
                </a:ext>
              </a:extLst>
            </p:cNvPr>
            <p:cNvSpPr>
              <a:spLocks/>
            </p:cNvSpPr>
            <p:nvPr/>
          </p:nvSpPr>
          <p:spPr bwMode="auto">
            <a:xfrm>
              <a:off x="3065790" y="5547473"/>
              <a:ext cx="56425" cy="189188"/>
            </a:xfrm>
            <a:custGeom>
              <a:avLst/>
              <a:gdLst>
                <a:gd name="T0" fmla="*/ 0 w 33"/>
                <a:gd name="T1" fmla="*/ 0 h 113"/>
                <a:gd name="T2" fmla="*/ 30 w 33"/>
                <a:gd name="T3" fmla="*/ 6 h 113"/>
                <a:gd name="T4" fmla="*/ 33 w 33"/>
                <a:gd name="T5" fmla="*/ 6 h 113"/>
                <a:gd name="T6" fmla="*/ 33 w 33"/>
                <a:gd name="T7" fmla="*/ 106 h 113"/>
                <a:gd name="T8" fmla="*/ 26 w 33"/>
                <a:gd name="T9" fmla="*/ 109 h 113"/>
                <a:gd name="T10" fmla="*/ 0 w 33"/>
                <a:gd name="T11" fmla="*/ 113 h 113"/>
                <a:gd name="T12" fmla="*/ 0 w 33"/>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33" h="113">
                  <a:moveTo>
                    <a:pt x="0" y="0"/>
                  </a:moveTo>
                  <a:lnTo>
                    <a:pt x="30" y="6"/>
                  </a:lnTo>
                  <a:lnTo>
                    <a:pt x="33" y="6"/>
                  </a:lnTo>
                  <a:lnTo>
                    <a:pt x="33" y="106"/>
                  </a:lnTo>
                  <a:lnTo>
                    <a:pt x="26" y="109"/>
                  </a:lnTo>
                  <a:lnTo>
                    <a:pt x="0" y="113"/>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1" name="Freeform 50">
              <a:extLst>
                <a:ext uri="{FF2B5EF4-FFF2-40B4-BE49-F238E27FC236}">
                  <a16:creationId xmlns:a16="http://schemas.microsoft.com/office/drawing/2014/main" id="{EE858240-7E72-414C-B888-CA7D20BEE6C0}"/>
                </a:ext>
              </a:extLst>
            </p:cNvPr>
            <p:cNvSpPr>
              <a:spLocks/>
            </p:cNvSpPr>
            <p:nvPr/>
          </p:nvSpPr>
          <p:spPr bwMode="auto">
            <a:xfrm>
              <a:off x="3012686" y="5537517"/>
              <a:ext cx="53105" cy="205782"/>
            </a:xfrm>
            <a:custGeom>
              <a:avLst/>
              <a:gdLst>
                <a:gd name="T0" fmla="*/ 0 w 34"/>
                <a:gd name="T1" fmla="*/ 0 h 122"/>
                <a:gd name="T2" fmla="*/ 24 w 34"/>
                <a:gd name="T3" fmla="*/ 4 h 122"/>
                <a:gd name="T4" fmla="*/ 34 w 34"/>
                <a:gd name="T5" fmla="*/ 5 h 122"/>
                <a:gd name="T6" fmla="*/ 34 w 34"/>
                <a:gd name="T7" fmla="*/ 118 h 122"/>
                <a:gd name="T8" fmla="*/ 18 w 34"/>
                <a:gd name="T9" fmla="*/ 121 h 122"/>
                <a:gd name="T10" fmla="*/ 0 w 34"/>
                <a:gd name="T11" fmla="*/ 122 h 122"/>
                <a:gd name="T12" fmla="*/ 0 w 3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34" h="122">
                  <a:moveTo>
                    <a:pt x="0" y="0"/>
                  </a:moveTo>
                  <a:lnTo>
                    <a:pt x="24" y="4"/>
                  </a:lnTo>
                  <a:lnTo>
                    <a:pt x="34" y="5"/>
                  </a:lnTo>
                  <a:lnTo>
                    <a:pt x="34" y="118"/>
                  </a:lnTo>
                  <a:lnTo>
                    <a:pt x="18" y="121"/>
                  </a:lnTo>
                  <a:lnTo>
                    <a:pt x="0" y="12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2" name="Freeform 51">
              <a:extLst>
                <a:ext uri="{FF2B5EF4-FFF2-40B4-BE49-F238E27FC236}">
                  <a16:creationId xmlns:a16="http://schemas.microsoft.com/office/drawing/2014/main" id="{90D9BEC6-0AA5-49FA-8502-5ECD04E5DCD1}"/>
                </a:ext>
              </a:extLst>
            </p:cNvPr>
            <p:cNvSpPr>
              <a:spLocks/>
            </p:cNvSpPr>
            <p:nvPr/>
          </p:nvSpPr>
          <p:spPr bwMode="auto">
            <a:xfrm>
              <a:off x="2936343" y="5534200"/>
              <a:ext cx="72037" cy="215740"/>
            </a:xfrm>
            <a:custGeom>
              <a:avLst/>
              <a:gdLst>
                <a:gd name="T0" fmla="*/ 0 w 31"/>
                <a:gd name="T1" fmla="*/ 0 h 129"/>
                <a:gd name="T2" fmla="*/ 11 w 31"/>
                <a:gd name="T3" fmla="*/ 0 h 129"/>
                <a:gd name="T4" fmla="*/ 31 w 31"/>
                <a:gd name="T5" fmla="*/ 3 h 129"/>
                <a:gd name="T6" fmla="*/ 31 w 31"/>
                <a:gd name="T7" fmla="*/ 125 h 129"/>
                <a:gd name="T8" fmla="*/ 3 w 31"/>
                <a:gd name="T9" fmla="*/ 129 h 129"/>
                <a:gd name="T10" fmla="*/ 0 w 31"/>
                <a:gd name="T11" fmla="*/ 129 h 129"/>
                <a:gd name="T12" fmla="*/ 0 w 31"/>
                <a:gd name="T13" fmla="*/ 67 h 129"/>
                <a:gd name="T14" fmla="*/ 0 w 31"/>
                <a:gd name="T15" fmla="*/ 65 h 129"/>
                <a:gd name="T16" fmla="*/ 0 w 31"/>
                <a:gd name="T17" fmla="*/ 62 h 129"/>
                <a:gd name="T18" fmla="*/ 0 w 31"/>
                <a:gd name="T19"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29">
                  <a:moveTo>
                    <a:pt x="0" y="0"/>
                  </a:moveTo>
                  <a:lnTo>
                    <a:pt x="11" y="0"/>
                  </a:lnTo>
                  <a:lnTo>
                    <a:pt x="31" y="3"/>
                  </a:lnTo>
                  <a:lnTo>
                    <a:pt x="31" y="125"/>
                  </a:lnTo>
                  <a:lnTo>
                    <a:pt x="3" y="129"/>
                  </a:lnTo>
                  <a:lnTo>
                    <a:pt x="0" y="129"/>
                  </a:lnTo>
                  <a:lnTo>
                    <a:pt x="0" y="67"/>
                  </a:lnTo>
                  <a:lnTo>
                    <a:pt x="0" y="65"/>
                  </a:lnTo>
                  <a:lnTo>
                    <a:pt x="0" y="6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3" name="Freeform 52">
              <a:extLst>
                <a:ext uri="{FF2B5EF4-FFF2-40B4-BE49-F238E27FC236}">
                  <a16:creationId xmlns:a16="http://schemas.microsoft.com/office/drawing/2014/main" id="{D56805A2-AA32-4E6A-A7E6-C99448A16AD8}"/>
                </a:ext>
              </a:extLst>
            </p:cNvPr>
            <p:cNvSpPr>
              <a:spLocks noEditPoints="1"/>
            </p:cNvSpPr>
            <p:nvPr/>
          </p:nvSpPr>
          <p:spPr bwMode="auto">
            <a:xfrm>
              <a:off x="2903155" y="5530879"/>
              <a:ext cx="56425" cy="222378"/>
            </a:xfrm>
            <a:custGeom>
              <a:avLst/>
              <a:gdLst>
                <a:gd name="T0" fmla="*/ 33 w 33"/>
                <a:gd name="T1" fmla="*/ 70 h 135"/>
                <a:gd name="T2" fmla="*/ 33 w 33"/>
                <a:gd name="T3" fmla="*/ 132 h 135"/>
                <a:gd name="T4" fmla="*/ 0 w 33"/>
                <a:gd name="T5" fmla="*/ 135 h 135"/>
                <a:gd name="T6" fmla="*/ 0 w 33"/>
                <a:gd name="T7" fmla="*/ 105 h 135"/>
                <a:gd name="T8" fmla="*/ 8 w 33"/>
                <a:gd name="T9" fmla="*/ 101 h 135"/>
                <a:gd name="T10" fmla="*/ 22 w 33"/>
                <a:gd name="T11" fmla="*/ 91 h 135"/>
                <a:gd name="T12" fmla="*/ 30 w 33"/>
                <a:gd name="T13" fmla="*/ 80 h 135"/>
                <a:gd name="T14" fmla="*/ 33 w 33"/>
                <a:gd name="T15" fmla="*/ 70 h 135"/>
                <a:gd name="T16" fmla="*/ 0 w 33"/>
                <a:gd name="T17" fmla="*/ 0 h 135"/>
                <a:gd name="T18" fmla="*/ 33 w 33"/>
                <a:gd name="T19" fmla="*/ 3 h 135"/>
                <a:gd name="T20" fmla="*/ 33 w 33"/>
                <a:gd name="T21" fmla="*/ 65 h 135"/>
                <a:gd name="T22" fmla="*/ 29 w 33"/>
                <a:gd name="T23" fmla="*/ 52 h 135"/>
                <a:gd name="T24" fmla="*/ 16 w 33"/>
                <a:gd name="T25" fmla="*/ 40 h 135"/>
                <a:gd name="T26" fmla="*/ 0 w 33"/>
                <a:gd name="T27" fmla="*/ 29 h 135"/>
                <a:gd name="T28" fmla="*/ 0 w 33"/>
                <a:gd name="T2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135">
                  <a:moveTo>
                    <a:pt x="33" y="70"/>
                  </a:moveTo>
                  <a:lnTo>
                    <a:pt x="33" y="132"/>
                  </a:lnTo>
                  <a:lnTo>
                    <a:pt x="0" y="135"/>
                  </a:lnTo>
                  <a:lnTo>
                    <a:pt x="0" y="105"/>
                  </a:lnTo>
                  <a:lnTo>
                    <a:pt x="8" y="101"/>
                  </a:lnTo>
                  <a:lnTo>
                    <a:pt x="22" y="91"/>
                  </a:lnTo>
                  <a:lnTo>
                    <a:pt x="30" y="80"/>
                  </a:lnTo>
                  <a:lnTo>
                    <a:pt x="33" y="70"/>
                  </a:lnTo>
                  <a:close/>
                  <a:moveTo>
                    <a:pt x="0" y="0"/>
                  </a:moveTo>
                  <a:lnTo>
                    <a:pt x="33" y="3"/>
                  </a:lnTo>
                  <a:lnTo>
                    <a:pt x="33" y="65"/>
                  </a:lnTo>
                  <a:lnTo>
                    <a:pt x="29" y="52"/>
                  </a:lnTo>
                  <a:lnTo>
                    <a:pt x="16" y="40"/>
                  </a:lnTo>
                  <a:lnTo>
                    <a:pt x="0" y="29"/>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4" name="Freeform 53">
              <a:extLst>
                <a:ext uri="{FF2B5EF4-FFF2-40B4-BE49-F238E27FC236}">
                  <a16:creationId xmlns:a16="http://schemas.microsoft.com/office/drawing/2014/main" id="{C35A704B-8F05-4329-9580-5B9A0513FCB0}"/>
                </a:ext>
              </a:extLst>
            </p:cNvPr>
            <p:cNvSpPr>
              <a:spLocks noEditPoints="1"/>
            </p:cNvSpPr>
            <p:nvPr/>
          </p:nvSpPr>
          <p:spPr bwMode="auto">
            <a:xfrm>
              <a:off x="2879923" y="5527559"/>
              <a:ext cx="23234" cy="229016"/>
            </a:xfrm>
            <a:custGeom>
              <a:avLst/>
              <a:gdLst>
                <a:gd name="T0" fmla="*/ 14 w 14"/>
                <a:gd name="T1" fmla="*/ 106 h 138"/>
                <a:gd name="T2" fmla="*/ 14 w 14"/>
                <a:gd name="T3" fmla="*/ 136 h 138"/>
                <a:gd name="T4" fmla="*/ 0 w 14"/>
                <a:gd name="T5" fmla="*/ 138 h 138"/>
                <a:gd name="T6" fmla="*/ 4 w 14"/>
                <a:gd name="T7" fmla="*/ 111 h 138"/>
                <a:gd name="T8" fmla="*/ 14 w 14"/>
                <a:gd name="T9" fmla="*/ 106 h 138"/>
                <a:gd name="T10" fmla="*/ 8 w 14"/>
                <a:gd name="T11" fmla="*/ 0 h 138"/>
                <a:gd name="T12" fmla="*/ 14 w 14"/>
                <a:gd name="T13" fmla="*/ 1 h 138"/>
                <a:gd name="T14" fmla="*/ 14 w 14"/>
                <a:gd name="T15" fmla="*/ 30 h 138"/>
                <a:gd name="T16" fmla="*/ 11 w 14"/>
                <a:gd name="T17" fmla="*/ 29 h 138"/>
                <a:gd name="T18" fmla="*/ 8 w 14"/>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38">
                  <a:moveTo>
                    <a:pt x="14" y="106"/>
                  </a:moveTo>
                  <a:lnTo>
                    <a:pt x="14" y="136"/>
                  </a:lnTo>
                  <a:lnTo>
                    <a:pt x="0" y="138"/>
                  </a:lnTo>
                  <a:lnTo>
                    <a:pt x="4" y="111"/>
                  </a:lnTo>
                  <a:lnTo>
                    <a:pt x="14" y="106"/>
                  </a:lnTo>
                  <a:close/>
                  <a:moveTo>
                    <a:pt x="8" y="0"/>
                  </a:moveTo>
                  <a:lnTo>
                    <a:pt x="14" y="1"/>
                  </a:lnTo>
                  <a:lnTo>
                    <a:pt x="14" y="30"/>
                  </a:lnTo>
                  <a:lnTo>
                    <a:pt x="11" y="29"/>
                  </a:lnTo>
                  <a:lnTo>
                    <a:pt x="8"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5" name="Freeform 54">
              <a:extLst>
                <a:ext uri="{FF2B5EF4-FFF2-40B4-BE49-F238E27FC236}">
                  <a16:creationId xmlns:a16="http://schemas.microsoft.com/office/drawing/2014/main" id="{C5569C6E-A037-4CD2-881F-9FB27A452BE1}"/>
                </a:ext>
              </a:extLst>
            </p:cNvPr>
            <p:cNvSpPr>
              <a:spLocks/>
            </p:cNvSpPr>
            <p:nvPr/>
          </p:nvSpPr>
          <p:spPr bwMode="auto">
            <a:xfrm>
              <a:off x="2687418" y="5520920"/>
              <a:ext cx="43149" cy="13276"/>
            </a:xfrm>
            <a:custGeom>
              <a:avLst/>
              <a:gdLst>
                <a:gd name="T0" fmla="*/ 26 w 26"/>
                <a:gd name="T1" fmla="*/ 0 h 7"/>
                <a:gd name="T2" fmla="*/ 26 w 26"/>
                <a:gd name="T3" fmla="*/ 7 h 7"/>
                <a:gd name="T4" fmla="*/ 0 w 26"/>
                <a:gd name="T5" fmla="*/ 5 h 7"/>
                <a:gd name="T6" fmla="*/ 0 w 26"/>
                <a:gd name="T7" fmla="*/ 1 h 7"/>
                <a:gd name="T8" fmla="*/ 26 w 26"/>
                <a:gd name="T9" fmla="*/ 0 h 7"/>
              </a:gdLst>
              <a:ahLst/>
              <a:cxnLst>
                <a:cxn ang="0">
                  <a:pos x="T0" y="T1"/>
                </a:cxn>
                <a:cxn ang="0">
                  <a:pos x="T2" y="T3"/>
                </a:cxn>
                <a:cxn ang="0">
                  <a:pos x="T4" y="T5"/>
                </a:cxn>
                <a:cxn ang="0">
                  <a:pos x="T6" y="T7"/>
                </a:cxn>
                <a:cxn ang="0">
                  <a:pos x="T8" y="T9"/>
                </a:cxn>
              </a:cxnLst>
              <a:rect l="0" t="0" r="r" b="b"/>
              <a:pathLst>
                <a:path w="26" h="7">
                  <a:moveTo>
                    <a:pt x="26" y="0"/>
                  </a:moveTo>
                  <a:lnTo>
                    <a:pt x="26" y="7"/>
                  </a:lnTo>
                  <a:lnTo>
                    <a:pt x="0" y="5"/>
                  </a:lnTo>
                  <a:lnTo>
                    <a:pt x="0" y="1"/>
                  </a:lnTo>
                  <a:lnTo>
                    <a:pt x="26"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6" name="Freeform 55">
              <a:extLst>
                <a:ext uri="{FF2B5EF4-FFF2-40B4-BE49-F238E27FC236}">
                  <a16:creationId xmlns:a16="http://schemas.microsoft.com/office/drawing/2014/main" id="{C43B4C2F-DD95-44A2-AD41-5443ADD0F5C5}"/>
                </a:ext>
              </a:extLst>
            </p:cNvPr>
            <p:cNvSpPr>
              <a:spLocks/>
            </p:cNvSpPr>
            <p:nvPr/>
          </p:nvSpPr>
          <p:spPr bwMode="auto">
            <a:xfrm>
              <a:off x="2630993" y="5524241"/>
              <a:ext cx="56425" cy="6639"/>
            </a:xfrm>
            <a:custGeom>
              <a:avLst/>
              <a:gdLst>
                <a:gd name="T0" fmla="*/ 33 w 33"/>
                <a:gd name="T1" fmla="*/ 0 h 4"/>
                <a:gd name="T2" fmla="*/ 33 w 33"/>
                <a:gd name="T3" fmla="*/ 4 h 4"/>
                <a:gd name="T4" fmla="*/ 19 w 33"/>
                <a:gd name="T5" fmla="*/ 4 h 4"/>
                <a:gd name="T6" fmla="*/ 0 w 33"/>
                <a:gd name="T7" fmla="*/ 4 h 4"/>
                <a:gd name="T8" fmla="*/ 0 w 33"/>
                <a:gd name="T9" fmla="*/ 0 h 4"/>
                <a:gd name="T10" fmla="*/ 7 w 33"/>
                <a:gd name="T11" fmla="*/ 0 h 4"/>
                <a:gd name="T12" fmla="*/ 33 w 3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3" h="4">
                  <a:moveTo>
                    <a:pt x="33" y="0"/>
                  </a:moveTo>
                  <a:lnTo>
                    <a:pt x="33" y="4"/>
                  </a:lnTo>
                  <a:lnTo>
                    <a:pt x="19" y="4"/>
                  </a:lnTo>
                  <a:lnTo>
                    <a:pt x="0" y="4"/>
                  </a:lnTo>
                  <a:lnTo>
                    <a:pt x="0" y="0"/>
                  </a:lnTo>
                  <a:lnTo>
                    <a:pt x="7" y="0"/>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7" name="Freeform 56">
              <a:extLst>
                <a:ext uri="{FF2B5EF4-FFF2-40B4-BE49-F238E27FC236}">
                  <a16:creationId xmlns:a16="http://schemas.microsoft.com/office/drawing/2014/main" id="{22C6887E-A029-4612-8F32-11B3A224DB3D}"/>
                </a:ext>
              </a:extLst>
            </p:cNvPr>
            <p:cNvSpPr>
              <a:spLocks noEditPoints="1"/>
            </p:cNvSpPr>
            <p:nvPr/>
          </p:nvSpPr>
          <p:spPr bwMode="auto">
            <a:xfrm>
              <a:off x="2577885" y="5524241"/>
              <a:ext cx="53105" cy="232335"/>
            </a:xfrm>
            <a:custGeom>
              <a:avLst/>
              <a:gdLst>
                <a:gd name="T0" fmla="*/ 0 w 33"/>
                <a:gd name="T1" fmla="*/ 133 h 140"/>
                <a:gd name="T2" fmla="*/ 16 w 33"/>
                <a:gd name="T3" fmla="*/ 135 h 140"/>
                <a:gd name="T4" fmla="*/ 16 w 33"/>
                <a:gd name="T5" fmla="*/ 140 h 140"/>
                <a:gd name="T6" fmla="*/ 0 w 33"/>
                <a:gd name="T7" fmla="*/ 138 h 140"/>
                <a:gd name="T8" fmla="*/ 0 w 33"/>
                <a:gd name="T9" fmla="*/ 133 h 140"/>
                <a:gd name="T10" fmla="*/ 33 w 33"/>
                <a:gd name="T11" fmla="*/ 0 h 140"/>
                <a:gd name="T12" fmla="*/ 33 w 33"/>
                <a:gd name="T13" fmla="*/ 4 h 140"/>
                <a:gd name="T14" fmla="*/ 11 w 33"/>
                <a:gd name="T15" fmla="*/ 6 h 140"/>
                <a:gd name="T16" fmla="*/ 0 w 33"/>
                <a:gd name="T17" fmla="*/ 7 h 140"/>
                <a:gd name="T18" fmla="*/ 0 w 33"/>
                <a:gd name="T19" fmla="*/ 3 h 140"/>
                <a:gd name="T20" fmla="*/ 33 w 33"/>
                <a:gd name="T2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40">
                  <a:moveTo>
                    <a:pt x="0" y="133"/>
                  </a:moveTo>
                  <a:lnTo>
                    <a:pt x="16" y="135"/>
                  </a:lnTo>
                  <a:lnTo>
                    <a:pt x="16" y="140"/>
                  </a:lnTo>
                  <a:lnTo>
                    <a:pt x="0" y="138"/>
                  </a:lnTo>
                  <a:lnTo>
                    <a:pt x="0" y="133"/>
                  </a:lnTo>
                  <a:close/>
                  <a:moveTo>
                    <a:pt x="33" y="0"/>
                  </a:moveTo>
                  <a:lnTo>
                    <a:pt x="33" y="4"/>
                  </a:lnTo>
                  <a:lnTo>
                    <a:pt x="11" y="6"/>
                  </a:lnTo>
                  <a:lnTo>
                    <a:pt x="0" y="7"/>
                  </a:lnTo>
                  <a:lnTo>
                    <a:pt x="0" y="3"/>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8" name="Freeform 57">
              <a:extLst>
                <a:ext uri="{FF2B5EF4-FFF2-40B4-BE49-F238E27FC236}">
                  <a16:creationId xmlns:a16="http://schemas.microsoft.com/office/drawing/2014/main" id="{E52102D5-2AD5-4A88-B183-2F833F50FDF3}"/>
                </a:ext>
              </a:extLst>
            </p:cNvPr>
            <p:cNvSpPr>
              <a:spLocks noEditPoints="1"/>
            </p:cNvSpPr>
            <p:nvPr/>
          </p:nvSpPr>
          <p:spPr bwMode="auto">
            <a:xfrm>
              <a:off x="2524783" y="5530879"/>
              <a:ext cx="53105" cy="222378"/>
            </a:xfrm>
            <a:custGeom>
              <a:avLst/>
              <a:gdLst>
                <a:gd name="T0" fmla="*/ 0 w 32"/>
                <a:gd name="T1" fmla="*/ 125 h 135"/>
                <a:gd name="T2" fmla="*/ 15 w 32"/>
                <a:gd name="T3" fmla="*/ 128 h 135"/>
                <a:gd name="T4" fmla="*/ 32 w 32"/>
                <a:gd name="T5" fmla="*/ 130 h 135"/>
                <a:gd name="T6" fmla="*/ 32 w 32"/>
                <a:gd name="T7" fmla="*/ 135 h 135"/>
                <a:gd name="T8" fmla="*/ 0 w 32"/>
                <a:gd name="T9" fmla="*/ 132 h 135"/>
                <a:gd name="T10" fmla="*/ 0 w 32"/>
                <a:gd name="T11" fmla="*/ 125 h 135"/>
                <a:gd name="T12" fmla="*/ 32 w 32"/>
                <a:gd name="T13" fmla="*/ 0 h 135"/>
                <a:gd name="T14" fmla="*/ 32 w 32"/>
                <a:gd name="T15" fmla="*/ 4 h 135"/>
                <a:gd name="T16" fmla="*/ 5 w 32"/>
                <a:gd name="T17" fmla="*/ 8 h 135"/>
                <a:gd name="T18" fmla="*/ 0 w 32"/>
                <a:gd name="T19" fmla="*/ 10 h 135"/>
                <a:gd name="T20" fmla="*/ 0 w 32"/>
                <a:gd name="T21" fmla="*/ 3 h 135"/>
                <a:gd name="T22" fmla="*/ 22 w 32"/>
                <a:gd name="T23" fmla="*/ 0 h 135"/>
                <a:gd name="T24" fmla="*/ 32 w 32"/>
                <a:gd name="T25"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135">
                  <a:moveTo>
                    <a:pt x="0" y="125"/>
                  </a:moveTo>
                  <a:lnTo>
                    <a:pt x="15" y="128"/>
                  </a:lnTo>
                  <a:lnTo>
                    <a:pt x="32" y="130"/>
                  </a:lnTo>
                  <a:lnTo>
                    <a:pt x="32" y="135"/>
                  </a:lnTo>
                  <a:lnTo>
                    <a:pt x="0" y="132"/>
                  </a:lnTo>
                  <a:lnTo>
                    <a:pt x="0" y="125"/>
                  </a:lnTo>
                  <a:close/>
                  <a:moveTo>
                    <a:pt x="32" y="0"/>
                  </a:moveTo>
                  <a:lnTo>
                    <a:pt x="32" y="4"/>
                  </a:lnTo>
                  <a:lnTo>
                    <a:pt x="5" y="8"/>
                  </a:lnTo>
                  <a:lnTo>
                    <a:pt x="0" y="10"/>
                  </a:lnTo>
                  <a:lnTo>
                    <a:pt x="0" y="3"/>
                  </a:lnTo>
                  <a:lnTo>
                    <a:pt x="22" y="0"/>
                  </a:lnTo>
                  <a:lnTo>
                    <a:pt x="32"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9" name="Freeform 58">
              <a:extLst>
                <a:ext uri="{FF2B5EF4-FFF2-40B4-BE49-F238E27FC236}">
                  <a16:creationId xmlns:a16="http://schemas.microsoft.com/office/drawing/2014/main" id="{B0F99EDA-D6E7-433B-B7D7-88C00D2BD708}"/>
                </a:ext>
              </a:extLst>
            </p:cNvPr>
            <p:cNvSpPr>
              <a:spLocks noEditPoints="1"/>
            </p:cNvSpPr>
            <p:nvPr/>
          </p:nvSpPr>
          <p:spPr bwMode="auto">
            <a:xfrm>
              <a:off x="2468360" y="5534196"/>
              <a:ext cx="56425" cy="215740"/>
            </a:xfrm>
            <a:custGeom>
              <a:avLst/>
              <a:gdLst>
                <a:gd name="T0" fmla="*/ 0 w 33"/>
                <a:gd name="T1" fmla="*/ 114 h 129"/>
                <a:gd name="T2" fmla="*/ 18 w 33"/>
                <a:gd name="T3" fmla="*/ 120 h 129"/>
                <a:gd name="T4" fmla="*/ 33 w 33"/>
                <a:gd name="T5" fmla="*/ 122 h 129"/>
                <a:gd name="T6" fmla="*/ 33 w 33"/>
                <a:gd name="T7" fmla="*/ 129 h 129"/>
                <a:gd name="T8" fmla="*/ 30 w 33"/>
                <a:gd name="T9" fmla="*/ 129 h 129"/>
                <a:gd name="T10" fmla="*/ 0 w 33"/>
                <a:gd name="T11" fmla="*/ 125 h 129"/>
                <a:gd name="T12" fmla="*/ 0 w 33"/>
                <a:gd name="T13" fmla="*/ 114 h 129"/>
                <a:gd name="T14" fmla="*/ 33 w 33"/>
                <a:gd name="T15" fmla="*/ 0 h 129"/>
                <a:gd name="T16" fmla="*/ 33 w 33"/>
                <a:gd name="T17" fmla="*/ 7 h 129"/>
                <a:gd name="T18" fmla="*/ 5 w 33"/>
                <a:gd name="T19" fmla="*/ 12 h 129"/>
                <a:gd name="T20" fmla="*/ 0 w 33"/>
                <a:gd name="T21" fmla="*/ 15 h 129"/>
                <a:gd name="T22" fmla="*/ 0 w 33"/>
                <a:gd name="T23" fmla="*/ 3 h 129"/>
                <a:gd name="T24" fmla="*/ 9 w 33"/>
                <a:gd name="T25" fmla="*/ 1 h 129"/>
                <a:gd name="T26" fmla="*/ 33 w 33"/>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29">
                  <a:moveTo>
                    <a:pt x="0" y="114"/>
                  </a:moveTo>
                  <a:lnTo>
                    <a:pt x="18" y="120"/>
                  </a:lnTo>
                  <a:lnTo>
                    <a:pt x="33" y="122"/>
                  </a:lnTo>
                  <a:lnTo>
                    <a:pt x="33" y="129"/>
                  </a:lnTo>
                  <a:lnTo>
                    <a:pt x="30" y="129"/>
                  </a:lnTo>
                  <a:lnTo>
                    <a:pt x="0" y="125"/>
                  </a:lnTo>
                  <a:lnTo>
                    <a:pt x="0" y="114"/>
                  </a:lnTo>
                  <a:close/>
                  <a:moveTo>
                    <a:pt x="33" y="0"/>
                  </a:moveTo>
                  <a:lnTo>
                    <a:pt x="33" y="7"/>
                  </a:lnTo>
                  <a:lnTo>
                    <a:pt x="5" y="12"/>
                  </a:lnTo>
                  <a:lnTo>
                    <a:pt x="0" y="15"/>
                  </a:lnTo>
                  <a:lnTo>
                    <a:pt x="0" y="3"/>
                  </a:lnTo>
                  <a:lnTo>
                    <a:pt x="9" y="1"/>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80" name="Freeform 59">
              <a:extLst>
                <a:ext uri="{FF2B5EF4-FFF2-40B4-BE49-F238E27FC236}">
                  <a16:creationId xmlns:a16="http://schemas.microsoft.com/office/drawing/2014/main" id="{95265F6F-2B60-48D0-93A7-B397652E5EA0}"/>
                </a:ext>
              </a:extLst>
            </p:cNvPr>
            <p:cNvSpPr>
              <a:spLocks noEditPoints="1"/>
            </p:cNvSpPr>
            <p:nvPr/>
          </p:nvSpPr>
          <p:spPr bwMode="auto">
            <a:xfrm>
              <a:off x="2415255" y="5537517"/>
              <a:ext cx="53105" cy="205782"/>
            </a:xfrm>
            <a:custGeom>
              <a:avLst/>
              <a:gdLst>
                <a:gd name="T0" fmla="*/ 0 w 33"/>
                <a:gd name="T1" fmla="*/ 97 h 122"/>
                <a:gd name="T2" fmla="*/ 2 w 33"/>
                <a:gd name="T3" fmla="*/ 99 h 122"/>
                <a:gd name="T4" fmla="*/ 25 w 33"/>
                <a:gd name="T5" fmla="*/ 108 h 122"/>
                <a:gd name="T6" fmla="*/ 33 w 33"/>
                <a:gd name="T7" fmla="*/ 111 h 122"/>
                <a:gd name="T8" fmla="*/ 33 w 33"/>
                <a:gd name="T9" fmla="*/ 122 h 122"/>
                <a:gd name="T10" fmla="*/ 16 w 33"/>
                <a:gd name="T11" fmla="*/ 121 h 122"/>
                <a:gd name="T12" fmla="*/ 0 w 33"/>
                <a:gd name="T13" fmla="*/ 118 h 122"/>
                <a:gd name="T14" fmla="*/ 0 w 33"/>
                <a:gd name="T15" fmla="*/ 97 h 122"/>
                <a:gd name="T16" fmla="*/ 33 w 33"/>
                <a:gd name="T17" fmla="*/ 0 h 122"/>
                <a:gd name="T18" fmla="*/ 33 w 33"/>
                <a:gd name="T19" fmla="*/ 12 h 122"/>
                <a:gd name="T20" fmla="*/ 11 w 33"/>
                <a:gd name="T21" fmla="*/ 20 h 122"/>
                <a:gd name="T22" fmla="*/ 0 w 33"/>
                <a:gd name="T23" fmla="*/ 26 h 122"/>
                <a:gd name="T24" fmla="*/ 0 w 33"/>
                <a:gd name="T25" fmla="*/ 5 h 122"/>
                <a:gd name="T26" fmla="*/ 0 w 33"/>
                <a:gd name="T27" fmla="*/ 5 h 122"/>
                <a:gd name="T28" fmla="*/ 33 w 33"/>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122">
                  <a:moveTo>
                    <a:pt x="0" y="97"/>
                  </a:moveTo>
                  <a:lnTo>
                    <a:pt x="2" y="99"/>
                  </a:lnTo>
                  <a:lnTo>
                    <a:pt x="25" y="108"/>
                  </a:lnTo>
                  <a:lnTo>
                    <a:pt x="33" y="111"/>
                  </a:lnTo>
                  <a:lnTo>
                    <a:pt x="33" y="122"/>
                  </a:lnTo>
                  <a:lnTo>
                    <a:pt x="16" y="121"/>
                  </a:lnTo>
                  <a:lnTo>
                    <a:pt x="0" y="118"/>
                  </a:lnTo>
                  <a:lnTo>
                    <a:pt x="0" y="97"/>
                  </a:lnTo>
                  <a:close/>
                  <a:moveTo>
                    <a:pt x="33" y="0"/>
                  </a:moveTo>
                  <a:lnTo>
                    <a:pt x="33" y="12"/>
                  </a:lnTo>
                  <a:lnTo>
                    <a:pt x="11" y="20"/>
                  </a:lnTo>
                  <a:lnTo>
                    <a:pt x="0" y="26"/>
                  </a:lnTo>
                  <a:lnTo>
                    <a:pt x="0" y="5"/>
                  </a:lnTo>
                  <a:lnTo>
                    <a:pt x="0" y="5"/>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81" name="Freeform 60">
              <a:extLst>
                <a:ext uri="{FF2B5EF4-FFF2-40B4-BE49-F238E27FC236}">
                  <a16:creationId xmlns:a16="http://schemas.microsoft.com/office/drawing/2014/main" id="{5EB2F7C4-F43E-4DCC-89A5-B013EF789866}"/>
                </a:ext>
              </a:extLst>
            </p:cNvPr>
            <p:cNvSpPr>
              <a:spLocks/>
            </p:cNvSpPr>
            <p:nvPr/>
          </p:nvSpPr>
          <p:spPr bwMode="auto">
            <a:xfrm>
              <a:off x="2358830" y="5547473"/>
              <a:ext cx="56425" cy="189188"/>
            </a:xfrm>
            <a:custGeom>
              <a:avLst/>
              <a:gdLst>
                <a:gd name="T0" fmla="*/ 33 w 33"/>
                <a:gd name="T1" fmla="*/ 0 h 113"/>
                <a:gd name="T2" fmla="*/ 33 w 33"/>
                <a:gd name="T3" fmla="*/ 21 h 113"/>
                <a:gd name="T4" fmla="*/ 23 w 33"/>
                <a:gd name="T5" fmla="*/ 28 h 113"/>
                <a:gd name="T6" fmla="*/ 9 w 33"/>
                <a:gd name="T7" fmla="*/ 41 h 113"/>
                <a:gd name="T8" fmla="*/ 5 w 33"/>
                <a:gd name="T9" fmla="*/ 57 h 113"/>
                <a:gd name="T10" fmla="*/ 8 w 33"/>
                <a:gd name="T11" fmla="*/ 69 h 113"/>
                <a:gd name="T12" fmla="*/ 19 w 33"/>
                <a:gd name="T13" fmla="*/ 81 h 113"/>
                <a:gd name="T14" fmla="*/ 33 w 33"/>
                <a:gd name="T15" fmla="*/ 92 h 113"/>
                <a:gd name="T16" fmla="*/ 33 w 33"/>
                <a:gd name="T17" fmla="*/ 113 h 113"/>
                <a:gd name="T18" fmla="*/ 8 w 33"/>
                <a:gd name="T19" fmla="*/ 109 h 113"/>
                <a:gd name="T20" fmla="*/ 0 w 33"/>
                <a:gd name="T21" fmla="*/ 106 h 113"/>
                <a:gd name="T22" fmla="*/ 0 w 33"/>
                <a:gd name="T23" fmla="*/ 6 h 113"/>
                <a:gd name="T24" fmla="*/ 33 w 33"/>
                <a:gd name="T2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113">
                  <a:moveTo>
                    <a:pt x="33" y="0"/>
                  </a:moveTo>
                  <a:lnTo>
                    <a:pt x="33" y="21"/>
                  </a:lnTo>
                  <a:lnTo>
                    <a:pt x="23" y="28"/>
                  </a:lnTo>
                  <a:lnTo>
                    <a:pt x="9" y="41"/>
                  </a:lnTo>
                  <a:lnTo>
                    <a:pt x="5" y="57"/>
                  </a:lnTo>
                  <a:lnTo>
                    <a:pt x="8" y="69"/>
                  </a:lnTo>
                  <a:lnTo>
                    <a:pt x="19" y="81"/>
                  </a:lnTo>
                  <a:lnTo>
                    <a:pt x="33" y="92"/>
                  </a:lnTo>
                  <a:lnTo>
                    <a:pt x="33" y="113"/>
                  </a:lnTo>
                  <a:lnTo>
                    <a:pt x="8" y="109"/>
                  </a:lnTo>
                  <a:lnTo>
                    <a:pt x="0" y="106"/>
                  </a:lnTo>
                  <a:lnTo>
                    <a:pt x="0" y="6"/>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82" name="Freeform 61">
              <a:extLst>
                <a:ext uri="{FF2B5EF4-FFF2-40B4-BE49-F238E27FC236}">
                  <a16:creationId xmlns:a16="http://schemas.microsoft.com/office/drawing/2014/main" id="{977AF982-AE05-4EB5-BBB1-5C9F53606F20}"/>
                </a:ext>
              </a:extLst>
            </p:cNvPr>
            <p:cNvSpPr>
              <a:spLocks/>
            </p:cNvSpPr>
            <p:nvPr/>
          </p:nvSpPr>
          <p:spPr bwMode="auto">
            <a:xfrm>
              <a:off x="2305723" y="5557430"/>
              <a:ext cx="53105" cy="165953"/>
            </a:xfrm>
            <a:custGeom>
              <a:avLst/>
              <a:gdLst>
                <a:gd name="T0" fmla="*/ 32 w 32"/>
                <a:gd name="T1" fmla="*/ 0 h 100"/>
                <a:gd name="T2" fmla="*/ 32 w 32"/>
                <a:gd name="T3" fmla="*/ 100 h 100"/>
                <a:gd name="T4" fmla="*/ 4 w 32"/>
                <a:gd name="T5" fmla="*/ 95 h 100"/>
                <a:gd name="T6" fmla="*/ 0 w 32"/>
                <a:gd name="T7" fmla="*/ 93 h 100"/>
                <a:gd name="T8" fmla="*/ 0 w 32"/>
                <a:gd name="T9" fmla="*/ 8 h 100"/>
                <a:gd name="T10" fmla="*/ 28 w 32"/>
                <a:gd name="T11" fmla="*/ 1 h 100"/>
                <a:gd name="T12" fmla="*/ 32 w 32"/>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32" h="100">
                  <a:moveTo>
                    <a:pt x="32" y="0"/>
                  </a:moveTo>
                  <a:lnTo>
                    <a:pt x="32" y="100"/>
                  </a:lnTo>
                  <a:lnTo>
                    <a:pt x="4" y="95"/>
                  </a:lnTo>
                  <a:lnTo>
                    <a:pt x="0" y="93"/>
                  </a:lnTo>
                  <a:lnTo>
                    <a:pt x="0" y="8"/>
                  </a:lnTo>
                  <a:lnTo>
                    <a:pt x="28" y="1"/>
                  </a:lnTo>
                  <a:lnTo>
                    <a:pt x="32"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83" name="Freeform 62">
              <a:extLst>
                <a:ext uri="{FF2B5EF4-FFF2-40B4-BE49-F238E27FC236}">
                  <a16:creationId xmlns:a16="http://schemas.microsoft.com/office/drawing/2014/main" id="{7750157D-FC6A-426E-BFDD-FC05C56A6207}"/>
                </a:ext>
              </a:extLst>
            </p:cNvPr>
            <p:cNvSpPr>
              <a:spLocks/>
            </p:cNvSpPr>
            <p:nvPr/>
          </p:nvSpPr>
          <p:spPr bwMode="auto">
            <a:xfrm>
              <a:off x="2252621" y="5570707"/>
              <a:ext cx="53105" cy="142721"/>
            </a:xfrm>
            <a:custGeom>
              <a:avLst/>
              <a:gdLst>
                <a:gd name="T0" fmla="*/ 33 w 33"/>
                <a:gd name="T1" fmla="*/ 0 h 85"/>
                <a:gd name="T2" fmla="*/ 33 w 33"/>
                <a:gd name="T3" fmla="*/ 85 h 85"/>
                <a:gd name="T4" fmla="*/ 8 w 33"/>
                <a:gd name="T5" fmla="*/ 77 h 85"/>
                <a:gd name="T6" fmla="*/ 0 w 33"/>
                <a:gd name="T7" fmla="*/ 73 h 85"/>
                <a:gd name="T8" fmla="*/ 0 w 33"/>
                <a:gd name="T9" fmla="*/ 12 h 85"/>
                <a:gd name="T10" fmla="*/ 3 w 33"/>
                <a:gd name="T11" fmla="*/ 10 h 85"/>
                <a:gd name="T12" fmla="*/ 29 w 33"/>
                <a:gd name="T13" fmla="*/ 1 h 85"/>
                <a:gd name="T14" fmla="*/ 33 w 33"/>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5">
                  <a:moveTo>
                    <a:pt x="33" y="0"/>
                  </a:moveTo>
                  <a:lnTo>
                    <a:pt x="33" y="85"/>
                  </a:lnTo>
                  <a:lnTo>
                    <a:pt x="8" y="77"/>
                  </a:lnTo>
                  <a:lnTo>
                    <a:pt x="0" y="73"/>
                  </a:lnTo>
                  <a:lnTo>
                    <a:pt x="0" y="12"/>
                  </a:lnTo>
                  <a:lnTo>
                    <a:pt x="3" y="10"/>
                  </a:lnTo>
                  <a:lnTo>
                    <a:pt x="29" y="1"/>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84" name="Freeform 63">
              <a:extLst>
                <a:ext uri="{FF2B5EF4-FFF2-40B4-BE49-F238E27FC236}">
                  <a16:creationId xmlns:a16="http://schemas.microsoft.com/office/drawing/2014/main" id="{577E40AC-F343-4260-BB3B-1CA78BCF738C}"/>
                </a:ext>
              </a:extLst>
            </p:cNvPr>
            <p:cNvSpPr>
              <a:spLocks/>
            </p:cNvSpPr>
            <p:nvPr/>
          </p:nvSpPr>
          <p:spPr bwMode="auto">
            <a:xfrm>
              <a:off x="2196196" y="5590619"/>
              <a:ext cx="56425" cy="99572"/>
            </a:xfrm>
            <a:custGeom>
              <a:avLst/>
              <a:gdLst>
                <a:gd name="T0" fmla="*/ 33 w 33"/>
                <a:gd name="T1" fmla="*/ 0 h 61"/>
                <a:gd name="T2" fmla="*/ 33 w 33"/>
                <a:gd name="T3" fmla="*/ 61 h 61"/>
                <a:gd name="T4" fmla="*/ 19 w 33"/>
                <a:gd name="T5" fmla="*/ 54 h 61"/>
                <a:gd name="T6" fmla="*/ 5 w 33"/>
                <a:gd name="T7" fmla="*/ 43 h 61"/>
                <a:gd name="T8" fmla="*/ 0 w 33"/>
                <a:gd name="T9" fmla="*/ 31 h 61"/>
                <a:gd name="T10" fmla="*/ 0 w 33"/>
                <a:gd name="T11" fmla="*/ 31 h 61"/>
                <a:gd name="T12" fmla="*/ 4 w 33"/>
                <a:gd name="T13" fmla="*/ 20 h 61"/>
                <a:gd name="T14" fmla="*/ 16 w 33"/>
                <a:gd name="T15" fmla="*/ 9 h 61"/>
                <a:gd name="T16" fmla="*/ 33 w 33"/>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1">
                  <a:moveTo>
                    <a:pt x="33" y="0"/>
                  </a:moveTo>
                  <a:lnTo>
                    <a:pt x="33" y="61"/>
                  </a:lnTo>
                  <a:lnTo>
                    <a:pt x="19" y="54"/>
                  </a:lnTo>
                  <a:lnTo>
                    <a:pt x="5" y="43"/>
                  </a:lnTo>
                  <a:lnTo>
                    <a:pt x="0" y="31"/>
                  </a:lnTo>
                  <a:lnTo>
                    <a:pt x="0" y="31"/>
                  </a:lnTo>
                  <a:lnTo>
                    <a:pt x="4" y="20"/>
                  </a:lnTo>
                  <a:lnTo>
                    <a:pt x="16" y="9"/>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85" name="Rectangle 64">
              <a:extLst>
                <a:ext uri="{FF2B5EF4-FFF2-40B4-BE49-F238E27FC236}">
                  <a16:creationId xmlns:a16="http://schemas.microsoft.com/office/drawing/2014/main" id="{2EAE9FEE-C76E-4FA5-B2B9-BE4D8673ACF2}"/>
                </a:ext>
              </a:extLst>
            </p:cNvPr>
            <p:cNvSpPr>
              <a:spLocks noChangeArrowheads="1"/>
            </p:cNvSpPr>
            <p:nvPr/>
          </p:nvSpPr>
          <p:spPr bwMode="auto">
            <a:xfrm>
              <a:off x="2196196" y="5640409"/>
              <a:ext cx="3321" cy="3321"/>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386" name="Picture 65">
              <a:extLst>
                <a:ext uri="{FF2B5EF4-FFF2-40B4-BE49-F238E27FC236}">
                  <a16:creationId xmlns:a16="http://schemas.microsoft.com/office/drawing/2014/main" id="{BA205574-91C1-49E4-9A4B-CE2D9D79FB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7373" y="5670280"/>
              <a:ext cx="219057" cy="112848"/>
            </a:xfrm>
            <a:prstGeom prst="rect">
              <a:avLst/>
            </a:prstGeom>
            <a:solidFill>
              <a:schemeClr val="tx1"/>
            </a:solidFill>
            <a:ln>
              <a:noFill/>
            </a:ln>
          </p:spPr>
        </p:pic>
        <p:sp>
          <p:nvSpPr>
            <p:cNvPr id="387" name="Freeform 66">
              <a:extLst>
                <a:ext uri="{FF2B5EF4-FFF2-40B4-BE49-F238E27FC236}">
                  <a16:creationId xmlns:a16="http://schemas.microsoft.com/office/drawing/2014/main" id="{F28E48EC-EA78-4D57-815B-B1EB957778DB}"/>
                </a:ext>
              </a:extLst>
            </p:cNvPr>
            <p:cNvSpPr>
              <a:spLocks/>
            </p:cNvSpPr>
            <p:nvPr/>
          </p:nvSpPr>
          <p:spPr bwMode="auto">
            <a:xfrm>
              <a:off x="2730562" y="5713426"/>
              <a:ext cx="159315" cy="43149"/>
            </a:xfrm>
            <a:custGeom>
              <a:avLst/>
              <a:gdLst>
                <a:gd name="T0" fmla="*/ 95 w 95"/>
                <a:gd name="T1" fmla="*/ 0 h 28"/>
                <a:gd name="T2" fmla="*/ 91 w 95"/>
                <a:gd name="T3" fmla="*/ 25 h 28"/>
                <a:gd name="T4" fmla="*/ 70 w 95"/>
                <a:gd name="T5" fmla="*/ 27 h 28"/>
                <a:gd name="T6" fmla="*/ 55 w 95"/>
                <a:gd name="T7" fmla="*/ 28 h 28"/>
                <a:gd name="T8" fmla="*/ 7 w 95"/>
                <a:gd name="T9" fmla="*/ 28 h 28"/>
                <a:gd name="T10" fmla="*/ 7 w 95"/>
                <a:gd name="T11" fmla="*/ 28 h 28"/>
                <a:gd name="T12" fmla="*/ 0 w 95"/>
                <a:gd name="T13" fmla="*/ 28 h 28"/>
                <a:gd name="T14" fmla="*/ 0 w 95"/>
                <a:gd name="T15" fmla="*/ 22 h 28"/>
                <a:gd name="T16" fmla="*/ 36 w 95"/>
                <a:gd name="T17" fmla="*/ 17 h 28"/>
                <a:gd name="T18" fmla="*/ 67 w 95"/>
                <a:gd name="T19" fmla="*/ 10 h 28"/>
                <a:gd name="T20" fmla="*/ 95 w 95"/>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28">
                  <a:moveTo>
                    <a:pt x="95" y="0"/>
                  </a:moveTo>
                  <a:lnTo>
                    <a:pt x="91" y="25"/>
                  </a:lnTo>
                  <a:lnTo>
                    <a:pt x="70" y="27"/>
                  </a:lnTo>
                  <a:lnTo>
                    <a:pt x="55" y="28"/>
                  </a:lnTo>
                  <a:lnTo>
                    <a:pt x="7" y="28"/>
                  </a:lnTo>
                  <a:lnTo>
                    <a:pt x="7" y="28"/>
                  </a:lnTo>
                  <a:lnTo>
                    <a:pt x="0" y="28"/>
                  </a:lnTo>
                  <a:lnTo>
                    <a:pt x="0" y="22"/>
                  </a:lnTo>
                  <a:lnTo>
                    <a:pt x="36" y="17"/>
                  </a:lnTo>
                  <a:lnTo>
                    <a:pt x="67" y="10"/>
                  </a:lnTo>
                  <a:lnTo>
                    <a:pt x="95"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388" name="Picture 67">
              <a:extLst>
                <a:ext uri="{FF2B5EF4-FFF2-40B4-BE49-F238E27FC236}">
                  <a16:creationId xmlns:a16="http://schemas.microsoft.com/office/drawing/2014/main" id="{6FD77DF8-9665-4B9D-9A37-683901EECA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7373" y="5670280"/>
              <a:ext cx="219057" cy="112848"/>
            </a:xfrm>
            <a:prstGeom prst="rect">
              <a:avLst/>
            </a:prstGeom>
            <a:solidFill>
              <a:schemeClr val="tx1"/>
            </a:solidFill>
            <a:ln>
              <a:noFill/>
            </a:ln>
          </p:spPr>
        </p:pic>
        <p:pic>
          <p:nvPicPr>
            <p:cNvPr id="389" name="Picture 68">
              <a:extLst>
                <a:ext uri="{FF2B5EF4-FFF2-40B4-BE49-F238E27FC236}">
                  <a16:creationId xmlns:a16="http://schemas.microsoft.com/office/drawing/2014/main" id="{EC07E36A-ABD1-441F-B5DC-F335043BEB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4611" y="5700149"/>
              <a:ext cx="192505" cy="82977"/>
            </a:xfrm>
            <a:prstGeom prst="rect">
              <a:avLst/>
            </a:prstGeom>
            <a:solidFill>
              <a:schemeClr val="tx1"/>
            </a:solidFill>
            <a:ln>
              <a:noFill/>
            </a:ln>
          </p:spPr>
        </p:pic>
        <p:sp>
          <p:nvSpPr>
            <p:cNvPr id="390" name="Freeform 69">
              <a:extLst>
                <a:ext uri="{FF2B5EF4-FFF2-40B4-BE49-F238E27FC236}">
                  <a16:creationId xmlns:a16="http://schemas.microsoft.com/office/drawing/2014/main" id="{FDFB69C8-DDE2-44EA-8D4D-46CAD6FD76B9}"/>
                </a:ext>
              </a:extLst>
            </p:cNvPr>
            <p:cNvSpPr>
              <a:spLocks/>
            </p:cNvSpPr>
            <p:nvPr/>
          </p:nvSpPr>
          <p:spPr bwMode="auto">
            <a:xfrm>
              <a:off x="2604440" y="5749935"/>
              <a:ext cx="126124" cy="6639"/>
            </a:xfrm>
            <a:custGeom>
              <a:avLst/>
              <a:gdLst>
                <a:gd name="T0" fmla="*/ 76 w 76"/>
                <a:gd name="T1" fmla="*/ 0 h 6"/>
                <a:gd name="T2" fmla="*/ 76 w 76"/>
                <a:gd name="T3" fmla="*/ 6 h 6"/>
                <a:gd name="T4" fmla="*/ 68 w 76"/>
                <a:gd name="T5" fmla="*/ 6 h 6"/>
                <a:gd name="T6" fmla="*/ 10 w 76"/>
                <a:gd name="T7" fmla="*/ 5 h 6"/>
                <a:gd name="T8" fmla="*/ 0 w 76"/>
                <a:gd name="T9" fmla="*/ 3 h 6"/>
                <a:gd name="T10" fmla="*/ 0 w 76"/>
                <a:gd name="T11" fmla="*/ 0 h 6"/>
                <a:gd name="T12" fmla="*/ 36 w 76"/>
                <a:gd name="T13" fmla="*/ 2 h 6"/>
                <a:gd name="T14" fmla="*/ 76 w 76"/>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
                  <a:moveTo>
                    <a:pt x="76" y="0"/>
                  </a:moveTo>
                  <a:lnTo>
                    <a:pt x="76" y="6"/>
                  </a:lnTo>
                  <a:lnTo>
                    <a:pt x="68" y="6"/>
                  </a:lnTo>
                  <a:lnTo>
                    <a:pt x="10" y="5"/>
                  </a:lnTo>
                  <a:lnTo>
                    <a:pt x="0" y="3"/>
                  </a:lnTo>
                  <a:lnTo>
                    <a:pt x="0" y="0"/>
                  </a:lnTo>
                  <a:lnTo>
                    <a:pt x="36" y="2"/>
                  </a:lnTo>
                  <a:lnTo>
                    <a:pt x="76"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391" name="Picture 70">
              <a:extLst>
                <a:ext uri="{FF2B5EF4-FFF2-40B4-BE49-F238E27FC236}">
                  <a16:creationId xmlns:a16="http://schemas.microsoft.com/office/drawing/2014/main" id="{7A265BF1-3530-464D-88C0-ACADCC048F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4611" y="5700149"/>
              <a:ext cx="192505" cy="82977"/>
            </a:xfrm>
            <a:prstGeom prst="rect">
              <a:avLst/>
            </a:prstGeom>
            <a:solidFill>
              <a:schemeClr val="tx1"/>
            </a:solidFill>
            <a:ln>
              <a:noFill/>
            </a:ln>
          </p:spPr>
        </p:pic>
        <p:sp>
          <p:nvSpPr>
            <p:cNvPr id="392" name="Freeform 72">
              <a:extLst>
                <a:ext uri="{FF2B5EF4-FFF2-40B4-BE49-F238E27FC236}">
                  <a16:creationId xmlns:a16="http://schemas.microsoft.com/office/drawing/2014/main" id="{EF881943-F075-4F1E-B357-6031456235FF}"/>
                </a:ext>
              </a:extLst>
            </p:cNvPr>
            <p:cNvSpPr>
              <a:spLocks noEditPoints="1"/>
            </p:cNvSpPr>
            <p:nvPr/>
          </p:nvSpPr>
          <p:spPr bwMode="auto">
            <a:xfrm>
              <a:off x="2368785" y="5530879"/>
              <a:ext cx="590792" cy="219059"/>
            </a:xfrm>
            <a:custGeom>
              <a:avLst/>
              <a:gdLst>
                <a:gd name="T0" fmla="*/ 320 w 356"/>
                <a:gd name="T1" fmla="*/ 27 h 131"/>
                <a:gd name="T2" fmla="*/ 339 w 356"/>
                <a:gd name="T3" fmla="*/ 39 h 131"/>
                <a:gd name="T4" fmla="*/ 352 w 356"/>
                <a:gd name="T5" fmla="*/ 51 h 131"/>
                <a:gd name="T6" fmla="*/ 356 w 356"/>
                <a:gd name="T7" fmla="*/ 67 h 131"/>
                <a:gd name="T8" fmla="*/ 353 w 356"/>
                <a:gd name="T9" fmla="*/ 79 h 131"/>
                <a:gd name="T10" fmla="*/ 345 w 356"/>
                <a:gd name="T11" fmla="*/ 90 h 131"/>
                <a:gd name="T12" fmla="*/ 331 w 356"/>
                <a:gd name="T13" fmla="*/ 100 h 131"/>
                <a:gd name="T14" fmla="*/ 313 w 356"/>
                <a:gd name="T15" fmla="*/ 109 h 131"/>
                <a:gd name="T16" fmla="*/ 323 w 356"/>
                <a:gd name="T17" fmla="*/ 57 h 131"/>
                <a:gd name="T18" fmla="*/ 320 w 356"/>
                <a:gd name="T19" fmla="*/ 27 h 131"/>
                <a:gd name="T20" fmla="*/ 178 w 356"/>
                <a:gd name="T21" fmla="*/ 0 h 131"/>
                <a:gd name="T22" fmla="*/ 218 w 356"/>
                <a:gd name="T23" fmla="*/ 2 h 131"/>
                <a:gd name="T24" fmla="*/ 215 w 356"/>
                <a:gd name="T25" fmla="*/ 85 h 131"/>
                <a:gd name="T26" fmla="*/ 134 w 356"/>
                <a:gd name="T27" fmla="*/ 51 h 131"/>
                <a:gd name="T28" fmla="*/ 142 w 356"/>
                <a:gd name="T29" fmla="*/ 131 h 131"/>
                <a:gd name="T30" fmla="*/ 109 w 356"/>
                <a:gd name="T31" fmla="*/ 127 h 131"/>
                <a:gd name="T32" fmla="*/ 79 w 356"/>
                <a:gd name="T33" fmla="*/ 122 h 131"/>
                <a:gd name="T34" fmla="*/ 53 w 356"/>
                <a:gd name="T35" fmla="*/ 113 h 131"/>
                <a:gd name="T36" fmla="*/ 30 w 356"/>
                <a:gd name="T37" fmla="*/ 104 h 131"/>
                <a:gd name="T38" fmla="*/ 14 w 356"/>
                <a:gd name="T39" fmla="*/ 91 h 131"/>
                <a:gd name="T40" fmla="*/ 3 w 356"/>
                <a:gd name="T41" fmla="*/ 79 h 131"/>
                <a:gd name="T42" fmla="*/ 0 w 356"/>
                <a:gd name="T43" fmla="*/ 67 h 131"/>
                <a:gd name="T44" fmla="*/ 4 w 356"/>
                <a:gd name="T45" fmla="*/ 51 h 131"/>
                <a:gd name="T46" fmla="*/ 18 w 356"/>
                <a:gd name="T47" fmla="*/ 38 h 131"/>
                <a:gd name="T48" fmla="*/ 39 w 356"/>
                <a:gd name="T49" fmla="*/ 25 h 131"/>
                <a:gd name="T50" fmla="*/ 66 w 356"/>
                <a:gd name="T51" fmla="*/ 14 h 131"/>
                <a:gd name="T52" fmla="*/ 99 w 356"/>
                <a:gd name="T53" fmla="*/ 7 h 131"/>
                <a:gd name="T54" fmla="*/ 137 w 356"/>
                <a:gd name="T55" fmla="*/ 2 h 131"/>
                <a:gd name="T56" fmla="*/ 178 w 356"/>
                <a:gd name="T5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6" h="131">
                  <a:moveTo>
                    <a:pt x="320" y="27"/>
                  </a:moveTo>
                  <a:lnTo>
                    <a:pt x="339" y="39"/>
                  </a:lnTo>
                  <a:lnTo>
                    <a:pt x="352" y="51"/>
                  </a:lnTo>
                  <a:lnTo>
                    <a:pt x="356" y="67"/>
                  </a:lnTo>
                  <a:lnTo>
                    <a:pt x="353" y="79"/>
                  </a:lnTo>
                  <a:lnTo>
                    <a:pt x="345" y="90"/>
                  </a:lnTo>
                  <a:lnTo>
                    <a:pt x="331" y="100"/>
                  </a:lnTo>
                  <a:lnTo>
                    <a:pt x="313" y="109"/>
                  </a:lnTo>
                  <a:lnTo>
                    <a:pt x="323" y="57"/>
                  </a:lnTo>
                  <a:lnTo>
                    <a:pt x="320" y="27"/>
                  </a:lnTo>
                  <a:close/>
                  <a:moveTo>
                    <a:pt x="178" y="0"/>
                  </a:moveTo>
                  <a:lnTo>
                    <a:pt x="218" y="2"/>
                  </a:lnTo>
                  <a:lnTo>
                    <a:pt x="215" y="85"/>
                  </a:lnTo>
                  <a:lnTo>
                    <a:pt x="134" y="51"/>
                  </a:lnTo>
                  <a:lnTo>
                    <a:pt x="142" y="131"/>
                  </a:lnTo>
                  <a:lnTo>
                    <a:pt x="109" y="127"/>
                  </a:lnTo>
                  <a:lnTo>
                    <a:pt x="79" y="122"/>
                  </a:lnTo>
                  <a:lnTo>
                    <a:pt x="53" y="113"/>
                  </a:lnTo>
                  <a:lnTo>
                    <a:pt x="30" y="104"/>
                  </a:lnTo>
                  <a:lnTo>
                    <a:pt x="14" y="91"/>
                  </a:lnTo>
                  <a:lnTo>
                    <a:pt x="3" y="79"/>
                  </a:lnTo>
                  <a:lnTo>
                    <a:pt x="0" y="67"/>
                  </a:lnTo>
                  <a:lnTo>
                    <a:pt x="4" y="51"/>
                  </a:lnTo>
                  <a:lnTo>
                    <a:pt x="18" y="38"/>
                  </a:lnTo>
                  <a:lnTo>
                    <a:pt x="39" y="25"/>
                  </a:lnTo>
                  <a:lnTo>
                    <a:pt x="66" y="14"/>
                  </a:lnTo>
                  <a:lnTo>
                    <a:pt x="99" y="7"/>
                  </a:lnTo>
                  <a:lnTo>
                    <a:pt x="137" y="2"/>
                  </a:lnTo>
                  <a:lnTo>
                    <a:pt x="178" y="0"/>
                  </a:lnTo>
                  <a:close/>
                </a:path>
              </a:pathLst>
            </a:custGeom>
            <a:solidFill>
              <a:schemeClr val="tx1"/>
            </a:solidFill>
            <a:ln>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393" name="Picture 74">
              <a:extLst>
                <a:ext uri="{FF2B5EF4-FFF2-40B4-BE49-F238E27FC236}">
                  <a16:creationId xmlns:a16="http://schemas.microsoft.com/office/drawing/2014/main" id="{0646684E-D9EB-41C3-BBAB-8B40A5D54F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7373" y="5590619"/>
              <a:ext cx="245610" cy="192505"/>
            </a:xfrm>
            <a:prstGeom prst="rect">
              <a:avLst/>
            </a:prstGeom>
            <a:solidFill>
              <a:schemeClr val="tx1"/>
            </a:solidFill>
            <a:ln>
              <a:noFill/>
            </a:ln>
          </p:spPr>
        </p:pic>
        <p:sp>
          <p:nvSpPr>
            <p:cNvPr id="394" name="Freeform 75">
              <a:extLst>
                <a:ext uri="{FF2B5EF4-FFF2-40B4-BE49-F238E27FC236}">
                  <a16:creationId xmlns:a16="http://schemas.microsoft.com/office/drawing/2014/main" id="{781EFFF9-2A53-4979-97B0-2E07153C3C51}"/>
                </a:ext>
              </a:extLst>
            </p:cNvPr>
            <p:cNvSpPr>
              <a:spLocks/>
            </p:cNvSpPr>
            <p:nvPr/>
          </p:nvSpPr>
          <p:spPr bwMode="auto">
            <a:xfrm>
              <a:off x="2727247" y="5623810"/>
              <a:ext cx="175911" cy="126124"/>
            </a:xfrm>
            <a:custGeom>
              <a:avLst/>
              <a:gdLst>
                <a:gd name="T0" fmla="*/ 108 w 108"/>
                <a:gd name="T1" fmla="*/ 0 h 74"/>
                <a:gd name="T2" fmla="*/ 98 w 108"/>
                <a:gd name="T3" fmla="*/ 52 h 74"/>
                <a:gd name="T4" fmla="*/ 70 w 108"/>
                <a:gd name="T5" fmla="*/ 62 h 74"/>
                <a:gd name="T6" fmla="*/ 39 w 108"/>
                <a:gd name="T7" fmla="*/ 69 h 74"/>
                <a:gd name="T8" fmla="*/ 3 w 108"/>
                <a:gd name="T9" fmla="*/ 74 h 74"/>
                <a:gd name="T10" fmla="*/ 0 w 108"/>
                <a:gd name="T11" fmla="*/ 28 h 74"/>
                <a:gd name="T12" fmla="*/ 17 w 108"/>
                <a:gd name="T13" fmla="*/ 29 h 74"/>
                <a:gd name="T14" fmla="*/ 44 w 108"/>
                <a:gd name="T15" fmla="*/ 28 h 74"/>
                <a:gd name="T16" fmla="*/ 66 w 108"/>
                <a:gd name="T17" fmla="*/ 23 h 74"/>
                <a:gd name="T18" fmla="*/ 83 w 108"/>
                <a:gd name="T19" fmla="*/ 19 h 74"/>
                <a:gd name="T20" fmla="*/ 94 w 108"/>
                <a:gd name="T21" fmla="*/ 14 h 74"/>
                <a:gd name="T22" fmla="*/ 101 w 108"/>
                <a:gd name="T23" fmla="*/ 10 h 74"/>
                <a:gd name="T24" fmla="*/ 105 w 108"/>
                <a:gd name="T25" fmla="*/ 4 h 74"/>
                <a:gd name="T26" fmla="*/ 108 w 108"/>
                <a:gd name="T27" fmla="*/ 1 h 74"/>
                <a:gd name="T28" fmla="*/ 108 w 108"/>
                <a:gd name="T2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74">
                  <a:moveTo>
                    <a:pt x="108" y="0"/>
                  </a:moveTo>
                  <a:lnTo>
                    <a:pt x="98" y="52"/>
                  </a:lnTo>
                  <a:lnTo>
                    <a:pt x="70" y="62"/>
                  </a:lnTo>
                  <a:lnTo>
                    <a:pt x="39" y="69"/>
                  </a:lnTo>
                  <a:lnTo>
                    <a:pt x="3" y="74"/>
                  </a:lnTo>
                  <a:lnTo>
                    <a:pt x="0" y="28"/>
                  </a:lnTo>
                  <a:lnTo>
                    <a:pt x="17" y="29"/>
                  </a:lnTo>
                  <a:lnTo>
                    <a:pt x="44" y="28"/>
                  </a:lnTo>
                  <a:lnTo>
                    <a:pt x="66" y="23"/>
                  </a:lnTo>
                  <a:lnTo>
                    <a:pt x="83" y="19"/>
                  </a:lnTo>
                  <a:lnTo>
                    <a:pt x="94" y="14"/>
                  </a:lnTo>
                  <a:lnTo>
                    <a:pt x="101" y="10"/>
                  </a:lnTo>
                  <a:lnTo>
                    <a:pt x="105" y="4"/>
                  </a:lnTo>
                  <a:lnTo>
                    <a:pt x="108" y="1"/>
                  </a:lnTo>
                  <a:lnTo>
                    <a:pt x="108"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395" name="Picture 76">
              <a:extLst>
                <a:ext uri="{FF2B5EF4-FFF2-40B4-BE49-F238E27FC236}">
                  <a16:creationId xmlns:a16="http://schemas.microsoft.com/office/drawing/2014/main" id="{9E86C10D-D464-471B-A5C0-4948535894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7373" y="5590619"/>
              <a:ext cx="245610" cy="192505"/>
            </a:xfrm>
            <a:prstGeom prst="rect">
              <a:avLst/>
            </a:prstGeom>
            <a:solidFill>
              <a:schemeClr val="tx1"/>
            </a:solidFill>
            <a:ln>
              <a:noFill/>
            </a:ln>
          </p:spPr>
        </p:pic>
        <p:pic>
          <p:nvPicPr>
            <p:cNvPr id="396" name="Picture 77">
              <a:extLst>
                <a:ext uri="{FF2B5EF4-FFF2-40B4-BE49-F238E27FC236}">
                  <a16:creationId xmlns:a16="http://schemas.microsoft.com/office/drawing/2014/main" id="{15EE2E43-B667-4016-B0BA-7A7264B1E0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38059" y="5590619"/>
              <a:ext cx="219057" cy="192505"/>
            </a:xfrm>
            <a:prstGeom prst="rect">
              <a:avLst/>
            </a:prstGeom>
            <a:solidFill>
              <a:schemeClr val="tx1"/>
            </a:solidFill>
            <a:ln>
              <a:noFill/>
            </a:ln>
          </p:spPr>
        </p:pic>
        <p:sp>
          <p:nvSpPr>
            <p:cNvPr id="397" name="Freeform 78">
              <a:extLst>
                <a:ext uri="{FF2B5EF4-FFF2-40B4-BE49-F238E27FC236}">
                  <a16:creationId xmlns:a16="http://schemas.microsoft.com/office/drawing/2014/main" id="{C2385F8E-BC68-4509-B671-7389587C2550}"/>
                </a:ext>
              </a:extLst>
            </p:cNvPr>
            <p:cNvSpPr>
              <a:spLocks/>
            </p:cNvSpPr>
            <p:nvPr/>
          </p:nvSpPr>
          <p:spPr bwMode="auto">
            <a:xfrm>
              <a:off x="2591161" y="5617172"/>
              <a:ext cx="139400" cy="132763"/>
            </a:xfrm>
            <a:custGeom>
              <a:avLst/>
              <a:gdLst>
                <a:gd name="T0" fmla="*/ 0 w 84"/>
                <a:gd name="T1" fmla="*/ 0 h 82"/>
                <a:gd name="T2" fmla="*/ 81 w 84"/>
                <a:gd name="T3" fmla="*/ 34 h 82"/>
                <a:gd name="T4" fmla="*/ 84 w 84"/>
                <a:gd name="T5" fmla="*/ 80 h 82"/>
                <a:gd name="T6" fmla="*/ 44 w 84"/>
                <a:gd name="T7" fmla="*/ 82 h 82"/>
                <a:gd name="T8" fmla="*/ 8 w 84"/>
                <a:gd name="T9" fmla="*/ 80 h 82"/>
                <a:gd name="T10" fmla="*/ 0 w 84"/>
                <a:gd name="T11" fmla="*/ 0 h 82"/>
              </a:gdLst>
              <a:ahLst/>
              <a:cxnLst>
                <a:cxn ang="0">
                  <a:pos x="T0" y="T1"/>
                </a:cxn>
                <a:cxn ang="0">
                  <a:pos x="T2" y="T3"/>
                </a:cxn>
                <a:cxn ang="0">
                  <a:pos x="T4" y="T5"/>
                </a:cxn>
                <a:cxn ang="0">
                  <a:pos x="T6" y="T7"/>
                </a:cxn>
                <a:cxn ang="0">
                  <a:pos x="T8" y="T9"/>
                </a:cxn>
                <a:cxn ang="0">
                  <a:pos x="T10" y="T11"/>
                </a:cxn>
              </a:cxnLst>
              <a:rect l="0" t="0" r="r" b="b"/>
              <a:pathLst>
                <a:path w="84" h="82">
                  <a:moveTo>
                    <a:pt x="0" y="0"/>
                  </a:moveTo>
                  <a:lnTo>
                    <a:pt x="81" y="34"/>
                  </a:lnTo>
                  <a:lnTo>
                    <a:pt x="84" y="80"/>
                  </a:lnTo>
                  <a:lnTo>
                    <a:pt x="44" y="82"/>
                  </a:lnTo>
                  <a:lnTo>
                    <a:pt x="8" y="80"/>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398" name="Picture 79">
              <a:extLst>
                <a:ext uri="{FF2B5EF4-FFF2-40B4-BE49-F238E27FC236}">
                  <a16:creationId xmlns:a16="http://schemas.microsoft.com/office/drawing/2014/main" id="{D3D25868-C064-4A13-9B9C-59760A530F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38059" y="5590619"/>
              <a:ext cx="219057" cy="192505"/>
            </a:xfrm>
            <a:prstGeom prst="rect">
              <a:avLst/>
            </a:prstGeom>
            <a:solidFill>
              <a:schemeClr val="tx1"/>
            </a:solidFill>
            <a:ln>
              <a:noFill/>
            </a:ln>
          </p:spPr>
        </p:pic>
        <p:pic>
          <p:nvPicPr>
            <p:cNvPr id="399" name="Picture 80">
              <a:extLst>
                <a:ext uri="{FF2B5EF4-FFF2-40B4-BE49-F238E27FC236}">
                  <a16:creationId xmlns:a16="http://schemas.microsoft.com/office/drawing/2014/main" id="{56D6D752-9637-481B-9724-EAF841E4C22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7373" y="5301865"/>
              <a:ext cx="245610" cy="40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Freeform 81">
              <a:extLst>
                <a:ext uri="{FF2B5EF4-FFF2-40B4-BE49-F238E27FC236}">
                  <a16:creationId xmlns:a16="http://schemas.microsoft.com/office/drawing/2014/main" id="{E5DFB461-AC2A-49D6-8A78-715DED695E9F}"/>
                </a:ext>
              </a:extLst>
            </p:cNvPr>
            <p:cNvSpPr>
              <a:spLocks/>
            </p:cNvSpPr>
            <p:nvPr/>
          </p:nvSpPr>
          <p:spPr bwMode="auto">
            <a:xfrm>
              <a:off x="2727247" y="5315140"/>
              <a:ext cx="175911" cy="358459"/>
            </a:xfrm>
            <a:custGeom>
              <a:avLst/>
              <a:gdLst>
                <a:gd name="T0" fmla="*/ 91 w 108"/>
                <a:gd name="T1" fmla="*/ 0 h 215"/>
                <a:gd name="T2" fmla="*/ 108 w 108"/>
                <a:gd name="T3" fmla="*/ 186 h 215"/>
                <a:gd name="T4" fmla="*/ 108 w 108"/>
                <a:gd name="T5" fmla="*/ 187 h 215"/>
                <a:gd name="T6" fmla="*/ 105 w 108"/>
                <a:gd name="T7" fmla="*/ 190 h 215"/>
                <a:gd name="T8" fmla="*/ 101 w 108"/>
                <a:gd name="T9" fmla="*/ 196 h 215"/>
                <a:gd name="T10" fmla="*/ 94 w 108"/>
                <a:gd name="T11" fmla="*/ 200 h 215"/>
                <a:gd name="T12" fmla="*/ 83 w 108"/>
                <a:gd name="T13" fmla="*/ 205 h 215"/>
                <a:gd name="T14" fmla="*/ 66 w 108"/>
                <a:gd name="T15" fmla="*/ 209 h 215"/>
                <a:gd name="T16" fmla="*/ 44 w 108"/>
                <a:gd name="T17" fmla="*/ 214 h 215"/>
                <a:gd name="T18" fmla="*/ 17 w 108"/>
                <a:gd name="T19" fmla="*/ 215 h 215"/>
                <a:gd name="T20" fmla="*/ 0 w 108"/>
                <a:gd name="T21" fmla="*/ 214 h 215"/>
                <a:gd name="T22" fmla="*/ 7 w 108"/>
                <a:gd name="T23" fmla="*/ 12 h 215"/>
                <a:gd name="T24" fmla="*/ 91 w 108"/>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215">
                  <a:moveTo>
                    <a:pt x="91" y="0"/>
                  </a:moveTo>
                  <a:lnTo>
                    <a:pt x="108" y="186"/>
                  </a:lnTo>
                  <a:lnTo>
                    <a:pt x="108" y="187"/>
                  </a:lnTo>
                  <a:lnTo>
                    <a:pt x="105" y="190"/>
                  </a:lnTo>
                  <a:lnTo>
                    <a:pt x="101" y="196"/>
                  </a:lnTo>
                  <a:lnTo>
                    <a:pt x="94" y="200"/>
                  </a:lnTo>
                  <a:lnTo>
                    <a:pt x="83" y="205"/>
                  </a:lnTo>
                  <a:lnTo>
                    <a:pt x="66" y="209"/>
                  </a:lnTo>
                  <a:lnTo>
                    <a:pt x="44" y="214"/>
                  </a:lnTo>
                  <a:lnTo>
                    <a:pt x="17" y="215"/>
                  </a:lnTo>
                  <a:lnTo>
                    <a:pt x="0" y="214"/>
                  </a:lnTo>
                  <a:lnTo>
                    <a:pt x="7" y="12"/>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401" name="Picture 82">
              <a:extLst>
                <a:ext uri="{FF2B5EF4-FFF2-40B4-BE49-F238E27FC236}">
                  <a16:creationId xmlns:a16="http://schemas.microsoft.com/office/drawing/2014/main" id="{0DA072FF-C3DD-4809-92DF-8300B515128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7361" y="5301867"/>
              <a:ext cx="245610" cy="40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2" name="Rectangle 83">
              <a:extLst>
                <a:ext uri="{FF2B5EF4-FFF2-40B4-BE49-F238E27FC236}">
                  <a16:creationId xmlns:a16="http://schemas.microsoft.com/office/drawing/2014/main" id="{096A8988-FE4B-4A64-848B-78DD533E6562}"/>
                </a:ext>
              </a:extLst>
            </p:cNvPr>
            <p:cNvSpPr>
              <a:spLocks noChangeArrowheads="1"/>
            </p:cNvSpPr>
            <p:nvPr/>
          </p:nvSpPr>
          <p:spPr bwMode="auto">
            <a:xfrm>
              <a:off x="2737202" y="5338373"/>
              <a:ext cx="3321" cy="3321"/>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03" name="Freeform 84">
              <a:extLst>
                <a:ext uri="{FF2B5EF4-FFF2-40B4-BE49-F238E27FC236}">
                  <a16:creationId xmlns:a16="http://schemas.microsoft.com/office/drawing/2014/main" id="{048F38A2-FEBF-4AB2-AC07-55C395D9632B}"/>
                </a:ext>
              </a:extLst>
            </p:cNvPr>
            <p:cNvSpPr>
              <a:spLocks/>
            </p:cNvSpPr>
            <p:nvPr/>
          </p:nvSpPr>
          <p:spPr bwMode="auto">
            <a:xfrm>
              <a:off x="2690736" y="5338373"/>
              <a:ext cx="46467" cy="331907"/>
            </a:xfrm>
            <a:custGeom>
              <a:avLst/>
              <a:gdLst>
                <a:gd name="T0" fmla="*/ 29 w 29"/>
                <a:gd name="T1" fmla="*/ 0 h 202"/>
                <a:gd name="T2" fmla="*/ 29 w 29"/>
                <a:gd name="T3" fmla="*/ 0 h 202"/>
                <a:gd name="T4" fmla="*/ 22 w 29"/>
                <a:gd name="T5" fmla="*/ 202 h 202"/>
                <a:gd name="T6" fmla="*/ 22 w 29"/>
                <a:gd name="T7" fmla="*/ 202 h 202"/>
                <a:gd name="T8" fmla="*/ 0 w 29"/>
                <a:gd name="T9" fmla="*/ 193 h 202"/>
                <a:gd name="T10" fmla="*/ 0 w 29"/>
                <a:gd name="T11" fmla="*/ 4 h 202"/>
                <a:gd name="T12" fmla="*/ 29 w 29"/>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29" h="202">
                  <a:moveTo>
                    <a:pt x="29" y="0"/>
                  </a:moveTo>
                  <a:lnTo>
                    <a:pt x="29" y="0"/>
                  </a:lnTo>
                  <a:lnTo>
                    <a:pt x="22" y="202"/>
                  </a:lnTo>
                  <a:lnTo>
                    <a:pt x="22" y="202"/>
                  </a:lnTo>
                  <a:lnTo>
                    <a:pt x="0" y="193"/>
                  </a:lnTo>
                  <a:lnTo>
                    <a:pt x="0" y="4"/>
                  </a:lnTo>
                  <a:lnTo>
                    <a:pt x="2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04" name="Freeform 85">
              <a:extLst>
                <a:ext uri="{FF2B5EF4-FFF2-40B4-BE49-F238E27FC236}">
                  <a16:creationId xmlns:a16="http://schemas.microsoft.com/office/drawing/2014/main" id="{4E06E211-5DDD-4DAE-8E33-053B973D16C4}"/>
                </a:ext>
              </a:extLst>
            </p:cNvPr>
            <p:cNvSpPr>
              <a:spLocks/>
            </p:cNvSpPr>
            <p:nvPr/>
          </p:nvSpPr>
          <p:spPr bwMode="auto">
            <a:xfrm>
              <a:off x="2637630" y="5345012"/>
              <a:ext cx="53105" cy="311992"/>
            </a:xfrm>
            <a:custGeom>
              <a:avLst/>
              <a:gdLst>
                <a:gd name="T0" fmla="*/ 30 w 30"/>
                <a:gd name="T1" fmla="*/ 0 h 189"/>
                <a:gd name="T2" fmla="*/ 30 w 30"/>
                <a:gd name="T3" fmla="*/ 189 h 189"/>
                <a:gd name="T4" fmla="*/ 0 w 30"/>
                <a:gd name="T5" fmla="*/ 177 h 189"/>
                <a:gd name="T6" fmla="*/ 0 w 30"/>
                <a:gd name="T7" fmla="*/ 35 h 189"/>
                <a:gd name="T8" fmla="*/ 7 w 30"/>
                <a:gd name="T9" fmla="*/ 3 h 189"/>
                <a:gd name="T10" fmla="*/ 30 w 30"/>
                <a:gd name="T11" fmla="*/ 0 h 189"/>
              </a:gdLst>
              <a:ahLst/>
              <a:cxnLst>
                <a:cxn ang="0">
                  <a:pos x="T0" y="T1"/>
                </a:cxn>
                <a:cxn ang="0">
                  <a:pos x="T2" y="T3"/>
                </a:cxn>
                <a:cxn ang="0">
                  <a:pos x="T4" y="T5"/>
                </a:cxn>
                <a:cxn ang="0">
                  <a:pos x="T6" y="T7"/>
                </a:cxn>
                <a:cxn ang="0">
                  <a:pos x="T8" y="T9"/>
                </a:cxn>
                <a:cxn ang="0">
                  <a:pos x="T10" y="T11"/>
                </a:cxn>
              </a:cxnLst>
              <a:rect l="0" t="0" r="r" b="b"/>
              <a:pathLst>
                <a:path w="30" h="189">
                  <a:moveTo>
                    <a:pt x="30" y="0"/>
                  </a:moveTo>
                  <a:lnTo>
                    <a:pt x="30" y="189"/>
                  </a:lnTo>
                  <a:lnTo>
                    <a:pt x="0" y="177"/>
                  </a:lnTo>
                  <a:lnTo>
                    <a:pt x="0" y="35"/>
                  </a:lnTo>
                  <a:lnTo>
                    <a:pt x="7" y="3"/>
                  </a:lnTo>
                  <a:lnTo>
                    <a:pt x="3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05" name="Freeform 86">
              <a:extLst>
                <a:ext uri="{FF2B5EF4-FFF2-40B4-BE49-F238E27FC236}">
                  <a16:creationId xmlns:a16="http://schemas.microsoft.com/office/drawing/2014/main" id="{AD955010-0E19-43AB-94A0-31D8DB3B1144}"/>
                </a:ext>
              </a:extLst>
            </p:cNvPr>
            <p:cNvSpPr>
              <a:spLocks/>
            </p:cNvSpPr>
            <p:nvPr/>
          </p:nvSpPr>
          <p:spPr bwMode="auto">
            <a:xfrm>
              <a:off x="2591161" y="5401437"/>
              <a:ext cx="46467" cy="235654"/>
            </a:xfrm>
            <a:custGeom>
              <a:avLst/>
              <a:gdLst>
                <a:gd name="T0" fmla="*/ 29 w 29"/>
                <a:gd name="T1" fmla="*/ 0 h 142"/>
                <a:gd name="T2" fmla="*/ 29 w 29"/>
                <a:gd name="T3" fmla="*/ 142 h 142"/>
                <a:gd name="T4" fmla="*/ 0 w 29"/>
                <a:gd name="T5" fmla="*/ 129 h 142"/>
                <a:gd name="T6" fmla="*/ 0 w 29"/>
                <a:gd name="T7" fmla="*/ 129 h 142"/>
                <a:gd name="T8" fmla="*/ 29 w 29"/>
                <a:gd name="T9" fmla="*/ 0 h 142"/>
              </a:gdLst>
              <a:ahLst/>
              <a:cxnLst>
                <a:cxn ang="0">
                  <a:pos x="T0" y="T1"/>
                </a:cxn>
                <a:cxn ang="0">
                  <a:pos x="T2" y="T3"/>
                </a:cxn>
                <a:cxn ang="0">
                  <a:pos x="T4" y="T5"/>
                </a:cxn>
                <a:cxn ang="0">
                  <a:pos x="T6" y="T7"/>
                </a:cxn>
                <a:cxn ang="0">
                  <a:pos x="T8" y="T9"/>
                </a:cxn>
              </a:cxnLst>
              <a:rect l="0" t="0" r="r" b="b"/>
              <a:pathLst>
                <a:path w="29" h="142">
                  <a:moveTo>
                    <a:pt x="29" y="0"/>
                  </a:moveTo>
                  <a:lnTo>
                    <a:pt x="29" y="142"/>
                  </a:lnTo>
                  <a:lnTo>
                    <a:pt x="0" y="129"/>
                  </a:lnTo>
                  <a:lnTo>
                    <a:pt x="0" y="129"/>
                  </a:lnTo>
                  <a:lnTo>
                    <a:pt x="2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06" name="Rectangle 87">
              <a:extLst>
                <a:ext uri="{FF2B5EF4-FFF2-40B4-BE49-F238E27FC236}">
                  <a16:creationId xmlns:a16="http://schemas.microsoft.com/office/drawing/2014/main" id="{03710256-135A-4058-825B-445CD5D68AA6}"/>
                </a:ext>
              </a:extLst>
            </p:cNvPr>
            <p:cNvSpPr>
              <a:spLocks noChangeArrowheads="1"/>
            </p:cNvSpPr>
            <p:nvPr/>
          </p:nvSpPr>
          <p:spPr bwMode="auto">
            <a:xfrm>
              <a:off x="2591161" y="5617172"/>
              <a:ext cx="3321" cy="3321"/>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07" name="Freeform 88">
              <a:extLst>
                <a:ext uri="{FF2B5EF4-FFF2-40B4-BE49-F238E27FC236}">
                  <a16:creationId xmlns:a16="http://schemas.microsoft.com/office/drawing/2014/main" id="{FFE59D59-6FDB-4B44-888E-C72B690F0797}"/>
                </a:ext>
              </a:extLst>
            </p:cNvPr>
            <p:cNvSpPr>
              <a:spLocks/>
            </p:cNvSpPr>
            <p:nvPr/>
          </p:nvSpPr>
          <p:spPr bwMode="auto">
            <a:xfrm>
              <a:off x="3490629" y="3526165"/>
              <a:ext cx="63064" cy="36510"/>
            </a:xfrm>
            <a:custGeom>
              <a:avLst/>
              <a:gdLst>
                <a:gd name="T0" fmla="*/ 0 w 37"/>
                <a:gd name="T1" fmla="*/ 0 h 22"/>
                <a:gd name="T2" fmla="*/ 37 w 37"/>
                <a:gd name="T3" fmla="*/ 1 h 22"/>
                <a:gd name="T4" fmla="*/ 36 w 37"/>
                <a:gd name="T5" fmla="*/ 22 h 22"/>
                <a:gd name="T6" fmla="*/ 22 w 37"/>
                <a:gd name="T7" fmla="*/ 22 h 22"/>
                <a:gd name="T8" fmla="*/ 0 w 37"/>
                <a:gd name="T9" fmla="*/ 0 h 22"/>
              </a:gdLst>
              <a:ahLst/>
              <a:cxnLst>
                <a:cxn ang="0">
                  <a:pos x="T0" y="T1"/>
                </a:cxn>
                <a:cxn ang="0">
                  <a:pos x="T2" y="T3"/>
                </a:cxn>
                <a:cxn ang="0">
                  <a:pos x="T4" y="T5"/>
                </a:cxn>
                <a:cxn ang="0">
                  <a:pos x="T6" y="T7"/>
                </a:cxn>
                <a:cxn ang="0">
                  <a:pos x="T8" y="T9"/>
                </a:cxn>
              </a:cxnLst>
              <a:rect l="0" t="0" r="r" b="b"/>
              <a:pathLst>
                <a:path w="37" h="22">
                  <a:moveTo>
                    <a:pt x="0" y="0"/>
                  </a:moveTo>
                  <a:lnTo>
                    <a:pt x="37" y="1"/>
                  </a:lnTo>
                  <a:lnTo>
                    <a:pt x="36" y="22"/>
                  </a:lnTo>
                  <a:lnTo>
                    <a:pt x="22"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08" name="Freeform 89">
              <a:extLst>
                <a:ext uri="{FF2B5EF4-FFF2-40B4-BE49-F238E27FC236}">
                  <a16:creationId xmlns:a16="http://schemas.microsoft.com/office/drawing/2014/main" id="{77817656-9268-448B-8281-DAF9CB531042}"/>
                </a:ext>
              </a:extLst>
            </p:cNvPr>
            <p:cNvSpPr>
              <a:spLocks/>
            </p:cNvSpPr>
            <p:nvPr/>
          </p:nvSpPr>
          <p:spPr bwMode="auto">
            <a:xfrm>
              <a:off x="3414290" y="3522846"/>
              <a:ext cx="112848" cy="39829"/>
            </a:xfrm>
            <a:custGeom>
              <a:avLst/>
              <a:gdLst>
                <a:gd name="T0" fmla="*/ 0 w 69"/>
                <a:gd name="T1" fmla="*/ 0 h 24"/>
                <a:gd name="T2" fmla="*/ 47 w 69"/>
                <a:gd name="T3" fmla="*/ 2 h 24"/>
                <a:gd name="T4" fmla="*/ 69 w 69"/>
                <a:gd name="T5" fmla="*/ 24 h 24"/>
                <a:gd name="T6" fmla="*/ 22 w 69"/>
                <a:gd name="T7" fmla="*/ 22 h 24"/>
                <a:gd name="T8" fmla="*/ 0 w 69"/>
                <a:gd name="T9" fmla="*/ 0 h 24"/>
              </a:gdLst>
              <a:ahLst/>
              <a:cxnLst>
                <a:cxn ang="0">
                  <a:pos x="T0" y="T1"/>
                </a:cxn>
                <a:cxn ang="0">
                  <a:pos x="T2" y="T3"/>
                </a:cxn>
                <a:cxn ang="0">
                  <a:pos x="T4" y="T5"/>
                </a:cxn>
                <a:cxn ang="0">
                  <a:pos x="T6" y="T7"/>
                </a:cxn>
                <a:cxn ang="0">
                  <a:pos x="T8" y="T9"/>
                </a:cxn>
              </a:cxnLst>
              <a:rect l="0" t="0" r="r" b="b"/>
              <a:pathLst>
                <a:path w="69" h="24">
                  <a:moveTo>
                    <a:pt x="0" y="0"/>
                  </a:moveTo>
                  <a:lnTo>
                    <a:pt x="47" y="2"/>
                  </a:lnTo>
                  <a:lnTo>
                    <a:pt x="69" y="24"/>
                  </a:lnTo>
                  <a:lnTo>
                    <a:pt x="22"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09" name="Freeform 90">
              <a:extLst>
                <a:ext uri="{FF2B5EF4-FFF2-40B4-BE49-F238E27FC236}">
                  <a16:creationId xmlns:a16="http://schemas.microsoft.com/office/drawing/2014/main" id="{E036E0BF-B855-4183-BDD1-D3EBDA97FC47}"/>
                </a:ext>
              </a:extLst>
            </p:cNvPr>
            <p:cNvSpPr>
              <a:spLocks/>
            </p:cNvSpPr>
            <p:nvPr/>
          </p:nvSpPr>
          <p:spPr bwMode="auto">
            <a:xfrm>
              <a:off x="3334633" y="3522846"/>
              <a:ext cx="116169" cy="36510"/>
            </a:xfrm>
            <a:custGeom>
              <a:avLst/>
              <a:gdLst>
                <a:gd name="T0" fmla="*/ 0 w 70"/>
                <a:gd name="T1" fmla="*/ 0 h 23"/>
                <a:gd name="T2" fmla="*/ 48 w 70"/>
                <a:gd name="T3" fmla="*/ 1 h 23"/>
                <a:gd name="T4" fmla="*/ 70 w 70"/>
                <a:gd name="T5" fmla="*/ 23 h 23"/>
                <a:gd name="T6" fmla="*/ 23 w 70"/>
                <a:gd name="T7" fmla="*/ 22 h 23"/>
                <a:gd name="T8" fmla="*/ 0 w 70"/>
                <a:gd name="T9" fmla="*/ 0 h 23"/>
              </a:gdLst>
              <a:ahLst/>
              <a:cxnLst>
                <a:cxn ang="0">
                  <a:pos x="T0" y="T1"/>
                </a:cxn>
                <a:cxn ang="0">
                  <a:pos x="T2" y="T3"/>
                </a:cxn>
                <a:cxn ang="0">
                  <a:pos x="T4" y="T5"/>
                </a:cxn>
                <a:cxn ang="0">
                  <a:pos x="T6" y="T7"/>
                </a:cxn>
                <a:cxn ang="0">
                  <a:pos x="T8" y="T9"/>
                </a:cxn>
              </a:cxnLst>
              <a:rect l="0" t="0" r="r" b="b"/>
              <a:pathLst>
                <a:path w="70" h="23">
                  <a:moveTo>
                    <a:pt x="0" y="0"/>
                  </a:moveTo>
                  <a:lnTo>
                    <a:pt x="48" y="1"/>
                  </a:lnTo>
                  <a:lnTo>
                    <a:pt x="70" y="23"/>
                  </a:lnTo>
                  <a:lnTo>
                    <a:pt x="23"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0" name="Freeform 91">
              <a:extLst>
                <a:ext uri="{FF2B5EF4-FFF2-40B4-BE49-F238E27FC236}">
                  <a16:creationId xmlns:a16="http://schemas.microsoft.com/office/drawing/2014/main" id="{4030581F-A728-4DE7-A7FE-61847F0236E6}"/>
                </a:ext>
              </a:extLst>
            </p:cNvPr>
            <p:cNvSpPr>
              <a:spLocks/>
            </p:cNvSpPr>
            <p:nvPr/>
          </p:nvSpPr>
          <p:spPr bwMode="auto">
            <a:xfrm>
              <a:off x="3254975" y="3519527"/>
              <a:ext cx="119486" cy="39829"/>
            </a:xfrm>
            <a:custGeom>
              <a:avLst/>
              <a:gdLst>
                <a:gd name="T0" fmla="*/ 0 w 70"/>
                <a:gd name="T1" fmla="*/ 0 h 23"/>
                <a:gd name="T2" fmla="*/ 47 w 70"/>
                <a:gd name="T3" fmla="*/ 1 h 23"/>
                <a:gd name="T4" fmla="*/ 70 w 70"/>
                <a:gd name="T5" fmla="*/ 23 h 23"/>
                <a:gd name="T6" fmla="*/ 23 w 70"/>
                <a:gd name="T7" fmla="*/ 22 h 23"/>
                <a:gd name="T8" fmla="*/ 0 w 70"/>
                <a:gd name="T9" fmla="*/ 0 h 23"/>
              </a:gdLst>
              <a:ahLst/>
              <a:cxnLst>
                <a:cxn ang="0">
                  <a:pos x="T0" y="T1"/>
                </a:cxn>
                <a:cxn ang="0">
                  <a:pos x="T2" y="T3"/>
                </a:cxn>
                <a:cxn ang="0">
                  <a:pos x="T4" y="T5"/>
                </a:cxn>
                <a:cxn ang="0">
                  <a:pos x="T6" y="T7"/>
                </a:cxn>
                <a:cxn ang="0">
                  <a:pos x="T8" y="T9"/>
                </a:cxn>
              </a:cxnLst>
              <a:rect l="0" t="0" r="r" b="b"/>
              <a:pathLst>
                <a:path w="70" h="23">
                  <a:moveTo>
                    <a:pt x="0" y="0"/>
                  </a:moveTo>
                  <a:lnTo>
                    <a:pt x="47" y="1"/>
                  </a:lnTo>
                  <a:lnTo>
                    <a:pt x="70" y="23"/>
                  </a:lnTo>
                  <a:lnTo>
                    <a:pt x="23"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1" name="Freeform 92">
              <a:extLst>
                <a:ext uri="{FF2B5EF4-FFF2-40B4-BE49-F238E27FC236}">
                  <a16:creationId xmlns:a16="http://schemas.microsoft.com/office/drawing/2014/main" id="{BA9E4B6C-C6BD-4D4F-9E01-B870657A3423}"/>
                </a:ext>
              </a:extLst>
            </p:cNvPr>
            <p:cNvSpPr>
              <a:spLocks/>
            </p:cNvSpPr>
            <p:nvPr/>
          </p:nvSpPr>
          <p:spPr bwMode="auto">
            <a:xfrm>
              <a:off x="3178638" y="3516209"/>
              <a:ext cx="116169" cy="39829"/>
            </a:xfrm>
            <a:custGeom>
              <a:avLst/>
              <a:gdLst>
                <a:gd name="T0" fmla="*/ 0 w 70"/>
                <a:gd name="T1" fmla="*/ 0 h 24"/>
                <a:gd name="T2" fmla="*/ 47 w 70"/>
                <a:gd name="T3" fmla="*/ 2 h 24"/>
                <a:gd name="T4" fmla="*/ 70 w 70"/>
                <a:gd name="T5" fmla="*/ 24 h 24"/>
                <a:gd name="T6" fmla="*/ 23 w 70"/>
                <a:gd name="T7" fmla="*/ 24 h 24"/>
                <a:gd name="T8" fmla="*/ 0 w 70"/>
                <a:gd name="T9" fmla="*/ 0 h 24"/>
              </a:gdLst>
              <a:ahLst/>
              <a:cxnLst>
                <a:cxn ang="0">
                  <a:pos x="T0" y="T1"/>
                </a:cxn>
                <a:cxn ang="0">
                  <a:pos x="T2" y="T3"/>
                </a:cxn>
                <a:cxn ang="0">
                  <a:pos x="T4" y="T5"/>
                </a:cxn>
                <a:cxn ang="0">
                  <a:pos x="T6" y="T7"/>
                </a:cxn>
                <a:cxn ang="0">
                  <a:pos x="T8" y="T9"/>
                </a:cxn>
              </a:cxnLst>
              <a:rect l="0" t="0" r="r" b="b"/>
              <a:pathLst>
                <a:path w="70" h="24">
                  <a:moveTo>
                    <a:pt x="0" y="0"/>
                  </a:moveTo>
                  <a:lnTo>
                    <a:pt x="47" y="2"/>
                  </a:lnTo>
                  <a:lnTo>
                    <a:pt x="70" y="24"/>
                  </a:lnTo>
                  <a:lnTo>
                    <a:pt x="23"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2" name="Freeform 93">
              <a:extLst>
                <a:ext uri="{FF2B5EF4-FFF2-40B4-BE49-F238E27FC236}">
                  <a16:creationId xmlns:a16="http://schemas.microsoft.com/office/drawing/2014/main" id="{C36C8A08-43ED-4115-921C-01CF007A6DEB}"/>
                </a:ext>
              </a:extLst>
            </p:cNvPr>
            <p:cNvSpPr>
              <a:spLocks/>
            </p:cNvSpPr>
            <p:nvPr/>
          </p:nvSpPr>
          <p:spPr bwMode="auto">
            <a:xfrm>
              <a:off x="3102298" y="3512889"/>
              <a:ext cx="116169" cy="43149"/>
            </a:xfrm>
            <a:custGeom>
              <a:avLst/>
              <a:gdLst>
                <a:gd name="T0" fmla="*/ 0 w 70"/>
                <a:gd name="T1" fmla="*/ 0 h 26"/>
                <a:gd name="T2" fmla="*/ 47 w 70"/>
                <a:gd name="T3" fmla="*/ 2 h 26"/>
                <a:gd name="T4" fmla="*/ 70 w 70"/>
                <a:gd name="T5" fmla="*/ 26 h 26"/>
                <a:gd name="T6" fmla="*/ 24 w 70"/>
                <a:gd name="T7" fmla="*/ 24 h 26"/>
                <a:gd name="T8" fmla="*/ 0 w 70"/>
                <a:gd name="T9" fmla="*/ 0 h 26"/>
              </a:gdLst>
              <a:ahLst/>
              <a:cxnLst>
                <a:cxn ang="0">
                  <a:pos x="T0" y="T1"/>
                </a:cxn>
                <a:cxn ang="0">
                  <a:pos x="T2" y="T3"/>
                </a:cxn>
                <a:cxn ang="0">
                  <a:pos x="T4" y="T5"/>
                </a:cxn>
                <a:cxn ang="0">
                  <a:pos x="T6" y="T7"/>
                </a:cxn>
                <a:cxn ang="0">
                  <a:pos x="T8" y="T9"/>
                </a:cxn>
              </a:cxnLst>
              <a:rect l="0" t="0" r="r" b="b"/>
              <a:pathLst>
                <a:path w="70" h="26">
                  <a:moveTo>
                    <a:pt x="0" y="0"/>
                  </a:moveTo>
                  <a:lnTo>
                    <a:pt x="47" y="2"/>
                  </a:lnTo>
                  <a:lnTo>
                    <a:pt x="70" y="26"/>
                  </a:lnTo>
                  <a:lnTo>
                    <a:pt x="24"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3" name="Freeform 94">
              <a:extLst>
                <a:ext uri="{FF2B5EF4-FFF2-40B4-BE49-F238E27FC236}">
                  <a16:creationId xmlns:a16="http://schemas.microsoft.com/office/drawing/2014/main" id="{F8AA3165-95EF-4B46-8BE1-B023A60B4ADF}"/>
                </a:ext>
              </a:extLst>
            </p:cNvPr>
            <p:cNvSpPr>
              <a:spLocks/>
            </p:cNvSpPr>
            <p:nvPr/>
          </p:nvSpPr>
          <p:spPr bwMode="auto">
            <a:xfrm>
              <a:off x="3022641" y="3509570"/>
              <a:ext cx="116169" cy="43149"/>
            </a:xfrm>
            <a:custGeom>
              <a:avLst/>
              <a:gdLst>
                <a:gd name="T0" fmla="*/ 0 w 71"/>
                <a:gd name="T1" fmla="*/ 0 h 26"/>
                <a:gd name="T2" fmla="*/ 47 w 71"/>
                <a:gd name="T3" fmla="*/ 2 h 26"/>
                <a:gd name="T4" fmla="*/ 71 w 71"/>
                <a:gd name="T5" fmla="*/ 26 h 26"/>
                <a:gd name="T6" fmla="*/ 24 w 71"/>
                <a:gd name="T7" fmla="*/ 25 h 26"/>
                <a:gd name="T8" fmla="*/ 0 w 71"/>
                <a:gd name="T9" fmla="*/ 0 h 26"/>
              </a:gdLst>
              <a:ahLst/>
              <a:cxnLst>
                <a:cxn ang="0">
                  <a:pos x="T0" y="T1"/>
                </a:cxn>
                <a:cxn ang="0">
                  <a:pos x="T2" y="T3"/>
                </a:cxn>
                <a:cxn ang="0">
                  <a:pos x="T4" y="T5"/>
                </a:cxn>
                <a:cxn ang="0">
                  <a:pos x="T6" y="T7"/>
                </a:cxn>
                <a:cxn ang="0">
                  <a:pos x="T8" y="T9"/>
                </a:cxn>
              </a:cxnLst>
              <a:rect l="0" t="0" r="r" b="b"/>
              <a:pathLst>
                <a:path w="71" h="26">
                  <a:moveTo>
                    <a:pt x="0" y="0"/>
                  </a:moveTo>
                  <a:lnTo>
                    <a:pt x="47" y="2"/>
                  </a:lnTo>
                  <a:lnTo>
                    <a:pt x="71" y="26"/>
                  </a:lnTo>
                  <a:lnTo>
                    <a:pt x="24" y="2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4" name="Freeform 95">
              <a:extLst>
                <a:ext uri="{FF2B5EF4-FFF2-40B4-BE49-F238E27FC236}">
                  <a16:creationId xmlns:a16="http://schemas.microsoft.com/office/drawing/2014/main" id="{14C9BFD9-BC6C-47CC-9108-59A72E07F4A4}"/>
                </a:ext>
              </a:extLst>
            </p:cNvPr>
            <p:cNvSpPr>
              <a:spLocks/>
            </p:cNvSpPr>
            <p:nvPr/>
          </p:nvSpPr>
          <p:spPr bwMode="auto">
            <a:xfrm>
              <a:off x="2946303" y="3506251"/>
              <a:ext cx="116169" cy="43149"/>
            </a:xfrm>
            <a:custGeom>
              <a:avLst/>
              <a:gdLst>
                <a:gd name="T0" fmla="*/ 0 w 71"/>
                <a:gd name="T1" fmla="*/ 0 h 26"/>
                <a:gd name="T2" fmla="*/ 47 w 71"/>
                <a:gd name="T3" fmla="*/ 1 h 26"/>
                <a:gd name="T4" fmla="*/ 71 w 71"/>
                <a:gd name="T5" fmla="*/ 26 h 26"/>
                <a:gd name="T6" fmla="*/ 25 w 71"/>
                <a:gd name="T7" fmla="*/ 25 h 26"/>
                <a:gd name="T8" fmla="*/ 0 w 71"/>
                <a:gd name="T9" fmla="*/ 0 h 26"/>
              </a:gdLst>
              <a:ahLst/>
              <a:cxnLst>
                <a:cxn ang="0">
                  <a:pos x="T0" y="T1"/>
                </a:cxn>
                <a:cxn ang="0">
                  <a:pos x="T2" y="T3"/>
                </a:cxn>
                <a:cxn ang="0">
                  <a:pos x="T4" y="T5"/>
                </a:cxn>
                <a:cxn ang="0">
                  <a:pos x="T6" y="T7"/>
                </a:cxn>
                <a:cxn ang="0">
                  <a:pos x="T8" y="T9"/>
                </a:cxn>
              </a:cxnLst>
              <a:rect l="0" t="0" r="r" b="b"/>
              <a:pathLst>
                <a:path w="71" h="26">
                  <a:moveTo>
                    <a:pt x="0" y="0"/>
                  </a:moveTo>
                  <a:lnTo>
                    <a:pt x="47" y="1"/>
                  </a:lnTo>
                  <a:lnTo>
                    <a:pt x="71" y="26"/>
                  </a:lnTo>
                  <a:lnTo>
                    <a:pt x="25" y="2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5" name="Freeform 96">
              <a:extLst>
                <a:ext uri="{FF2B5EF4-FFF2-40B4-BE49-F238E27FC236}">
                  <a16:creationId xmlns:a16="http://schemas.microsoft.com/office/drawing/2014/main" id="{749FD534-5816-48F9-9329-693015CC751C}"/>
                </a:ext>
              </a:extLst>
            </p:cNvPr>
            <p:cNvSpPr>
              <a:spLocks/>
            </p:cNvSpPr>
            <p:nvPr/>
          </p:nvSpPr>
          <p:spPr bwMode="auto">
            <a:xfrm>
              <a:off x="2866647" y="3506251"/>
              <a:ext cx="119486" cy="43149"/>
            </a:xfrm>
            <a:custGeom>
              <a:avLst/>
              <a:gdLst>
                <a:gd name="T0" fmla="*/ 0 w 73"/>
                <a:gd name="T1" fmla="*/ 0 h 27"/>
                <a:gd name="T2" fmla="*/ 48 w 73"/>
                <a:gd name="T3" fmla="*/ 2 h 27"/>
                <a:gd name="T4" fmla="*/ 73 w 73"/>
                <a:gd name="T5" fmla="*/ 27 h 27"/>
                <a:gd name="T6" fmla="*/ 26 w 73"/>
                <a:gd name="T7" fmla="*/ 25 h 27"/>
                <a:gd name="T8" fmla="*/ 0 w 73"/>
                <a:gd name="T9" fmla="*/ 0 h 27"/>
              </a:gdLst>
              <a:ahLst/>
              <a:cxnLst>
                <a:cxn ang="0">
                  <a:pos x="T0" y="T1"/>
                </a:cxn>
                <a:cxn ang="0">
                  <a:pos x="T2" y="T3"/>
                </a:cxn>
                <a:cxn ang="0">
                  <a:pos x="T4" y="T5"/>
                </a:cxn>
                <a:cxn ang="0">
                  <a:pos x="T6" y="T7"/>
                </a:cxn>
                <a:cxn ang="0">
                  <a:pos x="T8" y="T9"/>
                </a:cxn>
              </a:cxnLst>
              <a:rect l="0" t="0" r="r" b="b"/>
              <a:pathLst>
                <a:path w="73" h="27">
                  <a:moveTo>
                    <a:pt x="0" y="0"/>
                  </a:moveTo>
                  <a:lnTo>
                    <a:pt x="48" y="2"/>
                  </a:lnTo>
                  <a:lnTo>
                    <a:pt x="73" y="27"/>
                  </a:lnTo>
                  <a:lnTo>
                    <a:pt x="26" y="2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6" name="Freeform 97">
              <a:extLst>
                <a:ext uri="{FF2B5EF4-FFF2-40B4-BE49-F238E27FC236}">
                  <a16:creationId xmlns:a16="http://schemas.microsoft.com/office/drawing/2014/main" id="{285A1041-75F5-46CA-9711-6883B9D1023F}"/>
                </a:ext>
              </a:extLst>
            </p:cNvPr>
            <p:cNvSpPr>
              <a:spLocks noEditPoints="1"/>
            </p:cNvSpPr>
            <p:nvPr/>
          </p:nvSpPr>
          <p:spPr bwMode="auto">
            <a:xfrm>
              <a:off x="2786989" y="3502932"/>
              <a:ext cx="1078694" cy="1075376"/>
            </a:xfrm>
            <a:custGeom>
              <a:avLst/>
              <a:gdLst>
                <a:gd name="T0" fmla="*/ 605 w 650"/>
                <a:gd name="T1" fmla="*/ 564 h 648"/>
                <a:gd name="T2" fmla="*/ 644 w 650"/>
                <a:gd name="T3" fmla="*/ 620 h 648"/>
                <a:gd name="T4" fmla="*/ 650 w 650"/>
                <a:gd name="T5" fmla="*/ 648 h 648"/>
                <a:gd name="T6" fmla="*/ 616 w 650"/>
                <a:gd name="T7" fmla="*/ 615 h 648"/>
                <a:gd name="T8" fmla="*/ 605 w 650"/>
                <a:gd name="T9" fmla="*/ 564 h 648"/>
                <a:gd name="T10" fmla="*/ 0 w 650"/>
                <a:gd name="T11" fmla="*/ 0 h 648"/>
                <a:gd name="T12" fmla="*/ 47 w 650"/>
                <a:gd name="T13" fmla="*/ 1 h 648"/>
                <a:gd name="T14" fmla="*/ 73 w 650"/>
                <a:gd name="T15" fmla="*/ 26 h 648"/>
                <a:gd name="T16" fmla="*/ 27 w 650"/>
                <a:gd name="T17" fmla="*/ 25 h 648"/>
                <a:gd name="T18" fmla="*/ 0 w 650"/>
                <a:gd name="T19" fmla="*/ 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0" h="648">
                  <a:moveTo>
                    <a:pt x="605" y="564"/>
                  </a:moveTo>
                  <a:lnTo>
                    <a:pt x="644" y="620"/>
                  </a:lnTo>
                  <a:lnTo>
                    <a:pt x="650" y="648"/>
                  </a:lnTo>
                  <a:lnTo>
                    <a:pt x="616" y="615"/>
                  </a:lnTo>
                  <a:lnTo>
                    <a:pt x="605" y="564"/>
                  </a:lnTo>
                  <a:close/>
                  <a:moveTo>
                    <a:pt x="0" y="0"/>
                  </a:moveTo>
                  <a:lnTo>
                    <a:pt x="47" y="1"/>
                  </a:lnTo>
                  <a:lnTo>
                    <a:pt x="73" y="26"/>
                  </a:lnTo>
                  <a:lnTo>
                    <a:pt x="27" y="2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7" name="Freeform 98">
              <a:extLst>
                <a:ext uri="{FF2B5EF4-FFF2-40B4-BE49-F238E27FC236}">
                  <a16:creationId xmlns:a16="http://schemas.microsoft.com/office/drawing/2014/main" id="{F6F53DAE-BADC-4CEE-B750-15FA4ED344B0}"/>
                </a:ext>
              </a:extLst>
            </p:cNvPr>
            <p:cNvSpPr>
              <a:spLocks noEditPoints="1"/>
            </p:cNvSpPr>
            <p:nvPr/>
          </p:nvSpPr>
          <p:spPr bwMode="auto">
            <a:xfrm>
              <a:off x="2710649" y="3499613"/>
              <a:ext cx="1171630" cy="1174948"/>
            </a:xfrm>
            <a:custGeom>
              <a:avLst/>
              <a:gdLst>
                <a:gd name="T0" fmla="*/ 662 w 707"/>
                <a:gd name="T1" fmla="*/ 616 h 707"/>
                <a:gd name="T2" fmla="*/ 696 w 707"/>
                <a:gd name="T3" fmla="*/ 649 h 707"/>
                <a:gd name="T4" fmla="*/ 707 w 707"/>
                <a:gd name="T5" fmla="*/ 707 h 707"/>
                <a:gd name="T6" fmla="*/ 673 w 707"/>
                <a:gd name="T7" fmla="*/ 674 h 707"/>
                <a:gd name="T8" fmla="*/ 662 w 707"/>
                <a:gd name="T9" fmla="*/ 616 h 707"/>
                <a:gd name="T10" fmla="*/ 0 w 707"/>
                <a:gd name="T11" fmla="*/ 0 h 707"/>
                <a:gd name="T12" fmla="*/ 46 w 707"/>
                <a:gd name="T13" fmla="*/ 1 h 707"/>
                <a:gd name="T14" fmla="*/ 73 w 707"/>
                <a:gd name="T15" fmla="*/ 26 h 707"/>
                <a:gd name="T16" fmla="*/ 26 w 707"/>
                <a:gd name="T17" fmla="*/ 26 h 707"/>
                <a:gd name="T18" fmla="*/ 0 w 707"/>
                <a:gd name="T19" fmla="*/ 0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7" h="707">
                  <a:moveTo>
                    <a:pt x="662" y="616"/>
                  </a:moveTo>
                  <a:lnTo>
                    <a:pt x="696" y="649"/>
                  </a:lnTo>
                  <a:lnTo>
                    <a:pt x="707" y="707"/>
                  </a:lnTo>
                  <a:lnTo>
                    <a:pt x="673" y="674"/>
                  </a:lnTo>
                  <a:lnTo>
                    <a:pt x="662" y="616"/>
                  </a:lnTo>
                  <a:close/>
                  <a:moveTo>
                    <a:pt x="0" y="0"/>
                  </a:moveTo>
                  <a:lnTo>
                    <a:pt x="46" y="1"/>
                  </a:lnTo>
                  <a:lnTo>
                    <a:pt x="73" y="26"/>
                  </a:lnTo>
                  <a:lnTo>
                    <a:pt x="26" y="26"/>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8" name="Freeform 99">
              <a:extLst>
                <a:ext uri="{FF2B5EF4-FFF2-40B4-BE49-F238E27FC236}">
                  <a16:creationId xmlns:a16="http://schemas.microsoft.com/office/drawing/2014/main" id="{DF84FED0-FBC9-4733-A088-B92AF0997455}"/>
                </a:ext>
              </a:extLst>
            </p:cNvPr>
            <p:cNvSpPr>
              <a:spLocks noEditPoints="1"/>
            </p:cNvSpPr>
            <p:nvPr/>
          </p:nvSpPr>
          <p:spPr bwMode="auto">
            <a:xfrm>
              <a:off x="2630993" y="3496295"/>
              <a:ext cx="1271202" cy="1271202"/>
            </a:xfrm>
            <a:custGeom>
              <a:avLst/>
              <a:gdLst>
                <a:gd name="T0" fmla="*/ 720 w 766"/>
                <a:gd name="T1" fmla="*/ 677 h 766"/>
                <a:gd name="T2" fmla="*/ 754 w 766"/>
                <a:gd name="T3" fmla="*/ 710 h 766"/>
                <a:gd name="T4" fmla="*/ 766 w 766"/>
                <a:gd name="T5" fmla="*/ 766 h 766"/>
                <a:gd name="T6" fmla="*/ 733 w 766"/>
                <a:gd name="T7" fmla="*/ 734 h 766"/>
                <a:gd name="T8" fmla="*/ 720 w 766"/>
                <a:gd name="T9" fmla="*/ 677 h 766"/>
                <a:gd name="T10" fmla="*/ 0 w 766"/>
                <a:gd name="T11" fmla="*/ 0 h 766"/>
                <a:gd name="T12" fmla="*/ 47 w 766"/>
                <a:gd name="T13" fmla="*/ 3 h 766"/>
                <a:gd name="T14" fmla="*/ 73 w 766"/>
                <a:gd name="T15" fmla="*/ 29 h 766"/>
                <a:gd name="T16" fmla="*/ 26 w 766"/>
                <a:gd name="T17" fmla="*/ 27 h 766"/>
                <a:gd name="T18" fmla="*/ 0 w 766"/>
                <a:gd name="T19"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6" h="766">
                  <a:moveTo>
                    <a:pt x="720" y="677"/>
                  </a:moveTo>
                  <a:lnTo>
                    <a:pt x="754" y="710"/>
                  </a:lnTo>
                  <a:lnTo>
                    <a:pt x="766" y="766"/>
                  </a:lnTo>
                  <a:lnTo>
                    <a:pt x="733" y="734"/>
                  </a:lnTo>
                  <a:lnTo>
                    <a:pt x="720" y="677"/>
                  </a:lnTo>
                  <a:close/>
                  <a:moveTo>
                    <a:pt x="0" y="0"/>
                  </a:moveTo>
                  <a:lnTo>
                    <a:pt x="47" y="3"/>
                  </a:lnTo>
                  <a:lnTo>
                    <a:pt x="73" y="29"/>
                  </a:lnTo>
                  <a:lnTo>
                    <a:pt x="26" y="2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9" name="Freeform 100">
              <a:extLst>
                <a:ext uri="{FF2B5EF4-FFF2-40B4-BE49-F238E27FC236}">
                  <a16:creationId xmlns:a16="http://schemas.microsoft.com/office/drawing/2014/main" id="{1DFC9E07-7B75-4063-AF78-EE378F0FAD4F}"/>
                </a:ext>
              </a:extLst>
            </p:cNvPr>
            <p:cNvSpPr>
              <a:spLocks noEditPoints="1"/>
            </p:cNvSpPr>
            <p:nvPr/>
          </p:nvSpPr>
          <p:spPr bwMode="auto">
            <a:xfrm>
              <a:off x="2554655" y="3492974"/>
              <a:ext cx="1370773" cy="1370773"/>
            </a:xfrm>
            <a:custGeom>
              <a:avLst/>
              <a:gdLst>
                <a:gd name="T0" fmla="*/ 780 w 825"/>
                <a:gd name="T1" fmla="*/ 735 h 825"/>
                <a:gd name="T2" fmla="*/ 813 w 825"/>
                <a:gd name="T3" fmla="*/ 767 h 825"/>
                <a:gd name="T4" fmla="*/ 825 w 825"/>
                <a:gd name="T5" fmla="*/ 825 h 825"/>
                <a:gd name="T6" fmla="*/ 792 w 825"/>
                <a:gd name="T7" fmla="*/ 792 h 825"/>
                <a:gd name="T8" fmla="*/ 780 w 825"/>
                <a:gd name="T9" fmla="*/ 735 h 825"/>
                <a:gd name="T10" fmla="*/ 0 w 825"/>
                <a:gd name="T11" fmla="*/ 0 h 825"/>
                <a:gd name="T12" fmla="*/ 47 w 825"/>
                <a:gd name="T13" fmla="*/ 1 h 825"/>
                <a:gd name="T14" fmla="*/ 73 w 825"/>
                <a:gd name="T15" fmla="*/ 28 h 825"/>
                <a:gd name="T16" fmla="*/ 26 w 825"/>
                <a:gd name="T17" fmla="*/ 27 h 825"/>
                <a:gd name="T18" fmla="*/ 0 w 825"/>
                <a:gd name="T19"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5" h="825">
                  <a:moveTo>
                    <a:pt x="780" y="735"/>
                  </a:moveTo>
                  <a:lnTo>
                    <a:pt x="813" y="767"/>
                  </a:lnTo>
                  <a:lnTo>
                    <a:pt x="825" y="825"/>
                  </a:lnTo>
                  <a:lnTo>
                    <a:pt x="792" y="792"/>
                  </a:lnTo>
                  <a:lnTo>
                    <a:pt x="780" y="735"/>
                  </a:lnTo>
                  <a:close/>
                  <a:moveTo>
                    <a:pt x="0" y="0"/>
                  </a:moveTo>
                  <a:lnTo>
                    <a:pt x="47" y="1"/>
                  </a:lnTo>
                  <a:lnTo>
                    <a:pt x="73" y="28"/>
                  </a:lnTo>
                  <a:lnTo>
                    <a:pt x="26" y="2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0" name="Freeform 101">
              <a:extLst>
                <a:ext uri="{FF2B5EF4-FFF2-40B4-BE49-F238E27FC236}">
                  <a16:creationId xmlns:a16="http://schemas.microsoft.com/office/drawing/2014/main" id="{DDE31530-5D5E-479C-8E71-D52F118B3126}"/>
                </a:ext>
              </a:extLst>
            </p:cNvPr>
            <p:cNvSpPr>
              <a:spLocks noEditPoints="1"/>
            </p:cNvSpPr>
            <p:nvPr/>
          </p:nvSpPr>
          <p:spPr bwMode="auto">
            <a:xfrm>
              <a:off x="2474998" y="3492974"/>
              <a:ext cx="1467025" cy="1467023"/>
            </a:xfrm>
            <a:custGeom>
              <a:avLst/>
              <a:gdLst>
                <a:gd name="T0" fmla="*/ 839 w 883"/>
                <a:gd name="T1" fmla="*/ 794 h 885"/>
                <a:gd name="T2" fmla="*/ 872 w 883"/>
                <a:gd name="T3" fmla="*/ 827 h 885"/>
                <a:gd name="T4" fmla="*/ 883 w 883"/>
                <a:gd name="T5" fmla="*/ 885 h 885"/>
                <a:gd name="T6" fmla="*/ 850 w 883"/>
                <a:gd name="T7" fmla="*/ 852 h 885"/>
                <a:gd name="T8" fmla="*/ 839 w 883"/>
                <a:gd name="T9" fmla="*/ 794 h 885"/>
                <a:gd name="T10" fmla="*/ 0 w 883"/>
                <a:gd name="T11" fmla="*/ 0 h 885"/>
                <a:gd name="T12" fmla="*/ 47 w 883"/>
                <a:gd name="T13" fmla="*/ 2 h 885"/>
                <a:gd name="T14" fmla="*/ 73 w 883"/>
                <a:gd name="T15" fmla="*/ 29 h 885"/>
                <a:gd name="T16" fmla="*/ 28 w 883"/>
                <a:gd name="T17" fmla="*/ 28 h 885"/>
                <a:gd name="T18" fmla="*/ 0 w 883"/>
                <a:gd name="T19" fmla="*/ 0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3" h="885">
                  <a:moveTo>
                    <a:pt x="839" y="794"/>
                  </a:moveTo>
                  <a:lnTo>
                    <a:pt x="872" y="827"/>
                  </a:lnTo>
                  <a:lnTo>
                    <a:pt x="883" y="885"/>
                  </a:lnTo>
                  <a:lnTo>
                    <a:pt x="850" y="852"/>
                  </a:lnTo>
                  <a:lnTo>
                    <a:pt x="839" y="794"/>
                  </a:lnTo>
                  <a:close/>
                  <a:moveTo>
                    <a:pt x="0" y="0"/>
                  </a:moveTo>
                  <a:lnTo>
                    <a:pt x="47" y="2"/>
                  </a:lnTo>
                  <a:lnTo>
                    <a:pt x="73" y="29"/>
                  </a:lnTo>
                  <a:lnTo>
                    <a:pt x="28" y="28"/>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1" name="Freeform 102">
              <a:extLst>
                <a:ext uri="{FF2B5EF4-FFF2-40B4-BE49-F238E27FC236}">
                  <a16:creationId xmlns:a16="http://schemas.microsoft.com/office/drawing/2014/main" id="{97319C20-6F52-44E6-900D-6140D147C5B9}"/>
                </a:ext>
              </a:extLst>
            </p:cNvPr>
            <p:cNvSpPr>
              <a:spLocks noEditPoints="1"/>
            </p:cNvSpPr>
            <p:nvPr/>
          </p:nvSpPr>
          <p:spPr bwMode="auto">
            <a:xfrm>
              <a:off x="2395338" y="3489657"/>
              <a:ext cx="1566597" cy="1563280"/>
            </a:xfrm>
            <a:custGeom>
              <a:avLst/>
              <a:gdLst>
                <a:gd name="T0" fmla="*/ 898 w 944"/>
                <a:gd name="T1" fmla="*/ 853 h 942"/>
                <a:gd name="T2" fmla="*/ 931 w 944"/>
                <a:gd name="T3" fmla="*/ 886 h 942"/>
                <a:gd name="T4" fmla="*/ 944 w 944"/>
                <a:gd name="T5" fmla="*/ 942 h 942"/>
                <a:gd name="T6" fmla="*/ 911 w 944"/>
                <a:gd name="T7" fmla="*/ 909 h 942"/>
                <a:gd name="T8" fmla="*/ 898 w 944"/>
                <a:gd name="T9" fmla="*/ 853 h 942"/>
                <a:gd name="T10" fmla="*/ 0 w 944"/>
                <a:gd name="T11" fmla="*/ 0 h 942"/>
                <a:gd name="T12" fmla="*/ 48 w 944"/>
                <a:gd name="T13" fmla="*/ 1 h 942"/>
                <a:gd name="T14" fmla="*/ 76 w 944"/>
                <a:gd name="T15" fmla="*/ 29 h 942"/>
                <a:gd name="T16" fmla="*/ 29 w 944"/>
                <a:gd name="T17" fmla="*/ 27 h 942"/>
                <a:gd name="T18" fmla="*/ 0 w 944"/>
                <a:gd name="T19" fmla="*/ 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4" h="942">
                  <a:moveTo>
                    <a:pt x="898" y="853"/>
                  </a:moveTo>
                  <a:lnTo>
                    <a:pt x="931" y="886"/>
                  </a:lnTo>
                  <a:lnTo>
                    <a:pt x="944" y="942"/>
                  </a:lnTo>
                  <a:lnTo>
                    <a:pt x="911" y="909"/>
                  </a:lnTo>
                  <a:lnTo>
                    <a:pt x="898" y="853"/>
                  </a:lnTo>
                  <a:close/>
                  <a:moveTo>
                    <a:pt x="0" y="0"/>
                  </a:moveTo>
                  <a:lnTo>
                    <a:pt x="48" y="1"/>
                  </a:lnTo>
                  <a:lnTo>
                    <a:pt x="76" y="29"/>
                  </a:lnTo>
                  <a:lnTo>
                    <a:pt x="29" y="2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2" name="Freeform 103">
              <a:extLst>
                <a:ext uri="{FF2B5EF4-FFF2-40B4-BE49-F238E27FC236}">
                  <a16:creationId xmlns:a16="http://schemas.microsoft.com/office/drawing/2014/main" id="{7FDD57A7-9D7A-463B-BA47-DCFA8A531665}"/>
                </a:ext>
              </a:extLst>
            </p:cNvPr>
            <p:cNvSpPr>
              <a:spLocks noEditPoints="1"/>
            </p:cNvSpPr>
            <p:nvPr/>
          </p:nvSpPr>
          <p:spPr bwMode="auto">
            <a:xfrm>
              <a:off x="2318999" y="3486336"/>
              <a:ext cx="1652893" cy="1619700"/>
            </a:xfrm>
            <a:custGeom>
              <a:avLst/>
              <a:gdLst>
                <a:gd name="T0" fmla="*/ 958 w 996"/>
                <a:gd name="T1" fmla="*/ 911 h 976"/>
                <a:gd name="T2" fmla="*/ 991 w 996"/>
                <a:gd name="T3" fmla="*/ 944 h 976"/>
                <a:gd name="T4" fmla="*/ 996 w 996"/>
                <a:gd name="T5" fmla="*/ 973 h 976"/>
                <a:gd name="T6" fmla="*/ 976 w 996"/>
                <a:gd name="T7" fmla="*/ 976 h 976"/>
                <a:gd name="T8" fmla="*/ 929 w 996"/>
                <a:gd name="T9" fmla="*/ 929 h 976"/>
                <a:gd name="T10" fmla="*/ 960 w 996"/>
                <a:gd name="T11" fmla="*/ 925 h 976"/>
                <a:gd name="T12" fmla="*/ 958 w 996"/>
                <a:gd name="T13" fmla="*/ 911 h 976"/>
                <a:gd name="T14" fmla="*/ 0 w 996"/>
                <a:gd name="T15" fmla="*/ 0 h 976"/>
                <a:gd name="T16" fmla="*/ 47 w 996"/>
                <a:gd name="T17" fmla="*/ 2 h 976"/>
                <a:gd name="T18" fmla="*/ 76 w 996"/>
                <a:gd name="T19" fmla="*/ 29 h 976"/>
                <a:gd name="T20" fmla="*/ 29 w 996"/>
                <a:gd name="T21" fmla="*/ 28 h 976"/>
                <a:gd name="T22" fmla="*/ 0 w 996"/>
                <a:gd name="T2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6" h="976">
                  <a:moveTo>
                    <a:pt x="958" y="911"/>
                  </a:moveTo>
                  <a:lnTo>
                    <a:pt x="991" y="944"/>
                  </a:lnTo>
                  <a:lnTo>
                    <a:pt x="996" y="973"/>
                  </a:lnTo>
                  <a:lnTo>
                    <a:pt x="976" y="976"/>
                  </a:lnTo>
                  <a:lnTo>
                    <a:pt x="929" y="929"/>
                  </a:lnTo>
                  <a:lnTo>
                    <a:pt x="960" y="925"/>
                  </a:lnTo>
                  <a:lnTo>
                    <a:pt x="958" y="911"/>
                  </a:lnTo>
                  <a:close/>
                  <a:moveTo>
                    <a:pt x="0" y="0"/>
                  </a:moveTo>
                  <a:lnTo>
                    <a:pt x="47" y="2"/>
                  </a:lnTo>
                  <a:lnTo>
                    <a:pt x="76" y="29"/>
                  </a:lnTo>
                  <a:lnTo>
                    <a:pt x="29" y="28"/>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3" name="Freeform 104">
              <a:extLst>
                <a:ext uri="{FF2B5EF4-FFF2-40B4-BE49-F238E27FC236}">
                  <a16:creationId xmlns:a16="http://schemas.microsoft.com/office/drawing/2014/main" id="{CC07E6BD-856D-41AA-A49C-3D9CE2BAB802}"/>
                </a:ext>
              </a:extLst>
            </p:cNvPr>
            <p:cNvSpPr>
              <a:spLocks noEditPoints="1"/>
            </p:cNvSpPr>
            <p:nvPr/>
          </p:nvSpPr>
          <p:spPr bwMode="auto">
            <a:xfrm>
              <a:off x="2239343" y="3483018"/>
              <a:ext cx="1699359" cy="1632976"/>
            </a:xfrm>
            <a:custGeom>
              <a:avLst/>
              <a:gdLst>
                <a:gd name="T0" fmla="*/ 976 w 1023"/>
                <a:gd name="T1" fmla="*/ 930 h 983"/>
                <a:gd name="T2" fmla="*/ 1023 w 1023"/>
                <a:gd name="T3" fmla="*/ 977 h 983"/>
                <a:gd name="T4" fmla="*/ 983 w 1023"/>
                <a:gd name="T5" fmla="*/ 983 h 983"/>
                <a:gd name="T6" fmla="*/ 936 w 1023"/>
                <a:gd name="T7" fmla="*/ 936 h 983"/>
                <a:gd name="T8" fmla="*/ 976 w 1023"/>
                <a:gd name="T9" fmla="*/ 930 h 983"/>
                <a:gd name="T10" fmla="*/ 0 w 1023"/>
                <a:gd name="T11" fmla="*/ 0 h 983"/>
                <a:gd name="T12" fmla="*/ 47 w 1023"/>
                <a:gd name="T13" fmla="*/ 1 h 983"/>
                <a:gd name="T14" fmla="*/ 76 w 1023"/>
                <a:gd name="T15" fmla="*/ 29 h 983"/>
                <a:gd name="T16" fmla="*/ 29 w 1023"/>
                <a:gd name="T17" fmla="*/ 29 h 983"/>
                <a:gd name="T18" fmla="*/ 0 w 1023"/>
                <a:gd name="T19" fmla="*/ 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3" h="983">
                  <a:moveTo>
                    <a:pt x="976" y="930"/>
                  </a:moveTo>
                  <a:lnTo>
                    <a:pt x="1023" y="977"/>
                  </a:lnTo>
                  <a:lnTo>
                    <a:pt x="983" y="983"/>
                  </a:lnTo>
                  <a:lnTo>
                    <a:pt x="936" y="936"/>
                  </a:lnTo>
                  <a:lnTo>
                    <a:pt x="976" y="930"/>
                  </a:lnTo>
                  <a:close/>
                  <a:moveTo>
                    <a:pt x="0" y="0"/>
                  </a:moveTo>
                  <a:lnTo>
                    <a:pt x="47" y="1"/>
                  </a:lnTo>
                  <a:lnTo>
                    <a:pt x="76" y="29"/>
                  </a:lnTo>
                  <a:lnTo>
                    <a:pt x="29" y="2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4" name="Freeform 105">
              <a:extLst>
                <a:ext uri="{FF2B5EF4-FFF2-40B4-BE49-F238E27FC236}">
                  <a16:creationId xmlns:a16="http://schemas.microsoft.com/office/drawing/2014/main" id="{6FE196B0-A606-411C-AE0C-A0A182714C12}"/>
                </a:ext>
              </a:extLst>
            </p:cNvPr>
            <p:cNvSpPr>
              <a:spLocks noEditPoints="1"/>
            </p:cNvSpPr>
            <p:nvPr/>
          </p:nvSpPr>
          <p:spPr bwMode="auto">
            <a:xfrm>
              <a:off x="2163007" y="3479698"/>
              <a:ext cx="1709318" cy="1646255"/>
            </a:xfrm>
            <a:custGeom>
              <a:avLst/>
              <a:gdLst>
                <a:gd name="T0" fmla="*/ 983 w 1030"/>
                <a:gd name="T1" fmla="*/ 939 h 991"/>
                <a:gd name="T2" fmla="*/ 1030 w 1030"/>
                <a:gd name="T3" fmla="*/ 986 h 991"/>
                <a:gd name="T4" fmla="*/ 990 w 1030"/>
                <a:gd name="T5" fmla="*/ 991 h 991"/>
                <a:gd name="T6" fmla="*/ 943 w 1030"/>
                <a:gd name="T7" fmla="*/ 943 h 991"/>
                <a:gd name="T8" fmla="*/ 983 w 1030"/>
                <a:gd name="T9" fmla="*/ 939 h 991"/>
                <a:gd name="T10" fmla="*/ 0 w 1030"/>
                <a:gd name="T11" fmla="*/ 0 h 991"/>
                <a:gd name="T12" fmla="*/ 47 w 1030"/>
                <a:gd name="T13" fmla="*/ 3 h 991"/>
                <a:gd name="T14" fmla="*/ 76 w 1030"/>
                <a:gd name="T15" fmla="*/ 32 h 991"/>
                <a:gd name="T16" fmla="*/ 29 w 1030"/>
                <a:gd name="T17" fmla="*/ 31 h 991"/>
                <a:gd name="T18" fmla="*/ 0 w 1030"/>
                <a:gd name="T19"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0" h="991">
                  <a:moveTo>
                    <a:pt x="983" y="939"/>
                  </a:moveTo>
                  <a:lnTo>
                    <a:pt x="1030" y="986"/>
                  </a:lnTo>
                  <a:lnTo>
                    <a:pt x="990" y="991"/>
                  </a:lnTo>
                  <a:lnTo>
                    <a:pt x="943" y="943"/>
                  </a:lnTo>
                  <a:lnTo>
                    <a:pt x="983" y="939"/>
                  </a:lnTo>
                  <a:close/>
                  <a:moveTo>
                    <a:pt x="0" y="0"/>
                  </a:moveTo>
                  <a:lnTo>
                    <a:pt x="47" y="3"/>
                  </a:lnTo>
                  <a:lnTo>
                    <a:pt x="76" y="32"/>
                  </a:lnTo>
                  <a:lnTo>
                    <a:pt x="29"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5" name="Freeform 106">
              <a:extLst>
                <a:ext uri="{FF2B5EF4-FFF2-40B4-BE49-F238E27FC236}">
                  <a16:creationId xmlns:a16="http://schemas.microsoft.com/office/drawing/2014/main" id="{F013FA9B-BE91-4CED-B791-038D3656B897}"/>
                </a:ext>
              </a:extLst>
            </p:cNvPr>
            <p:cNvSpPr>
              <a:spLocks noEditPoints="1"/>
            </p:cNvSpPr>
            <p:nvPr/>
          </p:nvSpPr>
          <p:spPr bwMode="auto">
            <a:xfrm>
              <a:off x="2086667" y="3476381"/>
              <a:ext cx="1719273" cy="1656213"/>
            </a:xfrm>
            <a:custGeom>
              <a:avLst/>
              <a:gdLst>
                <a:gd name="T0" fmla="*/ 990 w 1037"/>
                <a:gd name="T1" fmla="*/ 944 h 998"/>
                <a:gd name="T2" fmla="*/ 1037 w 1037"/>
                <a:gd name="T3" fmla="*/ 992 h 998"/>
                <a:gd name="T4" fmla="*/ 997 w 1037"/>
                <a:gd name="T5" fmla="*/ 998 h 998"/>
                <a:gd name="T6" fmla="*/ 948 w 1037"/>
                <a:gd name="T7" fmla="*/ 949 h 998"/>
                <a:gd name="T8" fmla="*/ 990 w 1037"/>
                <a:gd name="T9" fmla="*/ 944 h 998"/>
                <a:gd name="T10" fmla="*/ 0 w 1037"/>
                <a:gd name="T11" fmla="*/ 0 h 998"/>
                <a:gd name="T12" fmla="*/ 47 w 1037"/>
                <a:gd name="T13" fmla="*/ 1 h 998"/>
                <a:gd name="T14" fmla="*/ 76 w 1037"/>
                <a:gd name="T15" fmla="*/ 32 h 998"/>
                <a:gd name="T16" fmla="*/ 29 w 1037"/>
                <a:gd name="T17" fmla="*/ 30 h 998"/>
                <a:gd name="T18" fmla="*/ 0 w 1037"/>
                <a:gd name="T19" fmla="*/ 0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7" h="998">
                  <a:moveTo>
                    <a:pt x="990" y="944"/>
                  </a:moveTo>
                  <a:lnTo>
                    <a:pt x="1037" y="992"/>
                  </a:lnTo>
                  <a:lnTo>
                    <a:pt x="997" y="998"/>
                  </a:lnTo>
                  <a:lnTo>
                    <a:pt x="948" y="949"/>
                  </a:lnTo>
                  <a:lnTo>
                    <a:pt x="990" y="944"/>
                  </a:lnTo>
                  <a:close/>
                  <a:moveTo>
                    <a:pt x="0" y="0"/>
                  </a:moveTo>
                  <a:lnTo>
                    <a:pt x="47" y="1"/>
                  </a:lnTo>
                  <a:lnTo>
                    <a:pt x="76" y="32"/>
                  </a:lnTo>
                  <a:lnTo>
                    <a:pt x="29" y="3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6" name="Freeform 107">
              <a:extLst>
                <a:ext uri="{FF2B5EF4-FFF2-40B4-BE49-F238E27FC236}">
                  <a16:creationId xmlns:a16="http://schemas.microsoft.com/office/drawing/2014/main" id="{8CBA1041-45B2-4113-9561-1ECEA96A09CD}"/>
                </a:ext>
              </a:extLst>
            </p:cNvPr>
            <p:cNvSpPr>
              <a:spLocks noEditPoints="1"/>
            </p:cNvSpPr>
            <p:nvPr/>
          </p:nvSpPr>
          <p:spPr bwMode="auto">
            <a:xfrm>
              <a:off x="2007007" y="3476381"/>
              <a:ext cx="1732549" cy="1666169"/>
            </a:xfrm>
            <a:custGeom>
              <a:avLst/>
              <a:gdLst>
                <a:gd name="T0" fmla="*/ 996 w 1045"/>
                <a:gd name="T1" fmla="*/ 951 h 1005"/>
                <a:gd name="T2" fmla="*/ 1045 w 1045"/>
                <a:gd name="T3" fmla="*/ 1000 h 1005"/>
                <a:gd name="T4" fmla="*/ 1005 w 1045"/>
                <a:gd name="T5" fmla="*/ 1005 h 1005"/>
                <a:gd name="T6" fmla="*/ 957 w 1045"/>
                <a:gd name="T7" fmla="*/ 957 h 1005"/>
                <a:gd name="T8" fmla="*/ 996 w 1045"/>
                <a:gd name="T9" fmla="*/ 951 h 1005"/>
                <a:gd name="T10" fmla="*/ 0 w 1045"/>
                <a:gd name="T11" fmla="*/ 0 h 1005"/>
                <a:gd name="T12" fmla="*/ 48 w 1045"/>
                <a:gd name="T13" fmla="*/ 2 h 1005"/>
                <a:gd name="T14" fmla="*/ 77 w 1045"/>
                <a:gd name="T15" fmla="*/ 32 h 1005"/>
                <a:gd name="T16" fmla="*/ 30 w 1045"/>
                <a:gd name="T17" fmla="*/ 31 h 1005"/>
                <a:gd name="T18" fmla="*/ 0 w 1045"/>
                <a:gd name="T1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5" h="1005">
                  <a:moveTo>
                    <a:pt x="996" y="951"/>
                  </a:moveTo>
                  <a:lnTo>
                    <a:pt x="1045" y="1000"/>
                  </a:lnTo>
                  <a:lnTo>
                    <a:pt x="1005" y="1005"/>
                  </a:lnTo>
                  <a:lnTo>
                    <a:pt x="957" y="957"/>
                  </a:lnTo>
                  <a:lnTo>
                    <a:pt x="996" y="951"/>
                  </a:lnTo>
                  <a:close/>
                  <a:moveTo>
                    <a:pt x="0" y="0"/>
                  </a:moveTo>
                  <a:lnTo>
                    <a:pt x="48" y="2"/>
                  </a:lnTo>
                  <a:lnTo>
                    <a:pt x="77" y="32"/>
                  </a:lnTo>
                  <a:lnTo>
                    <a:pt x="30"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7" name="Freeform 108">
              <a:extLst>
                <a:ext uri="{FF2B5EF4-FFF2-40B4-BE49-F238E27FC236}">
                  <a16:creationId xmlns:a16="http://schemas.microsoft.com/office/drawing/2014/main" id="{2C0EC02A-4150-4A90-8AFE-E205758FDB87}"/>
                </a:ext>
              </a:extLst>
            </p:cNvPr>
            <p:cNvSpPr>
              <a:spLocks noEditPoints="1"/>
            </p:cNvSpPr>
            <p:nvPr/>
          </p:nvSpPr>
          <p:spPr bwMode="auto">
            <a:xfrm>
              <a:off x="1927350" y="3473060"/>
              <a:ext cx="1745827" cy="1679445"/>
            </a:xfrm>
            <a:custGeom>
              <a:avLst/>
              <a:gdLst>
                <a:gd name="T0" fmla="*/ 1004 w 1052"/>
                <a:gd name="T1" fmla="*/ 958 h 1012"/>
                <a:gd name="T2" fmla="*/ 1052 w 1052"/>
                <a:gd name="T3" fmla="*/ 1006 h 1012"/>
                <a:gd name="T4" fmla="*/ 1012 w 1052"/>
                <a:gd name="T5" fmla="*/ 1012 h 1012"/>
                <a:gd name="T6" fmla="*/ 964 w 1052"/>
                <a:gd name="T7" fmla="*/ 962 h 1012"/>
                <a:gd name="T8" fmla="*/ 1004 w 1052"/>
                <a:gd name="T9" fmla="*/ 958 h 1012"/>
                <a:gd name="T10" fmla="*/ 0 w 1052"/>
                <a:gd name="T11" fmla="*/ 0 h 1012"/>
                <a:gd name="T12" fmla="*/ 47 w 1052"/>
                <a:gd name="T13" fmla="*/ 1 h 1012"/>
                <a:gd name="T14" fmla="*/ 77 w 1052"/>
                <a:gd name="T15" fmla="*/ 32 h 1012"/>
                <a:gd name="T16" fmla="*/ 32 w 1052"/>
                <a:gd name="T17" fmla="*/ 30 h 1012"/>
                <a:gd name="T18" fmla="*/ 0 w 1052"/>
                <a:gd name="T19"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2" h="1012">
                  <a:moveTo>
                    <a:pt x="1004" y="958"/>
                  </a:moveTo>
                  <a:lnTo>
                    <a:pt x="1052" y="1006"/>
                  </a:lnTo>
                  <a:lnTo>
                    <a:pt x="1012" y="1012"/>
                  </a:lnTo>
                  <a:lnTo>
                    <a:pt x="964" y="962"/>
                  </a:lnTo>
                  <a:lnTo>
                    <a:pt x="1004" y="958"/>
                  </a:lnTo>
                  <a:close/>
                  <a:moveTo>
                    <a:pt x="0" y="0"/>
                  </a:moveTo>
                  <a:lnTo>
                    <a:pt x="47" y="1"/>
                  </a:lnTo>
                  <a:lnTo>
                    <a:pt x="77" y="32"/>
                  </a:lnTo>
                  <a:lnTo>
                    <a:pt x="32" y="3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8" name="Freeform 109">
              <a:extLst>
                <a:ext uri="{FF2B5EF4-FFF2-40B4-BE49-F238E27FC236}">
                  <a16:creationId xmlns:a16="http://schemas.microsoft.com/office/drawing/2014/main" id="{0DF12DD8-3EF8-4F03-90CC-E876442621E0}"/>
                </a:ext>
              </a:extLst>
            </p:cNvPr>
            <p:cNvSpPr>
              <a:spLocks noEditPoints="1"/>
            </p:cNvSpPr>
            <p:nvPr/>
          </p:nvSpPr>
          <p:spPr bwMode="auto">
            <a:xfrm>
              <a:off x="1851013" y="3469742"/>
              <a:ext cx="1755784" cy="1692722"/>
            </a:xfrm>
            <a:custGeom>
              <a:avLst/>
              <a:gdLst>
                <a:gd name="T0" fmla="*/ 1011 w 1059"/>
                <a:gd name="T1" fmla="*/ 963 h 1018"/>
                <a:gd name="T2" fmla="*/ 1059 w 1059"/>
                <a:gd name="T3" fmla="*/ 1013 h 1018"/>
                <a:gd name="T4" fmla="*/ 1019 w 1059"/>
                <a:gd name="T5" fmla="*/ 1018 h 1018"/>
                <a:gd name="T6" fmla="*/ 971 w 1059"/>
                <a:gd name="T7" fmla="*/ 969 h 1018"/>
                <a:gd name="T8" fmla="*/ 1011 w 1059"/>
                <a:gd name="T9" fmla="*/ 963 h 1018"/>
                <a:gd name="T10" fmla="*/ 0 w 1059"/>
                <a:gd name="T11" fmla="*/ 0 h 1018"/>
                <a:gd name="T12" fmla="*/ 47 w 1059"/>
                <a:gd name="T13" fmla="*/ 1 h 1018"/>
                <a:gd name="T14" fmla="*/ 79 w 1059"/>
                <a:gd name="T15" fmla="*/ 31 h 1018"/>
                <a:gd name="T16" fmla="*/ 32 w 1059"/>
                <a:gd name="T17" fmla="*/ 30 h 1018"/>
                <a:gd name="T18" fmla="*/ 0 w 1059"/>
                <a:gd name="T19"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9" h="1018">
                  <a:moveTo>
                    <a:pt x="1011" y="963"/>
                  </a:moveTo>
                  <a:lnTo>
                    <a:pt x="1059" y="1013"/>
                  </a:lnTo>
                  <a:lnTo>
                    <a:pt x="1019" y="1018"/>
                  </a:lnTo>
                  <a:lnTo>
                    <a:pt x="971" y="969"/>
                  </a:lnTo>
                  <a:lnTo>
                    <a:pt x="1011" y="963"/>
                  </a:lnTo>
                  <a:close/>
                  <a:moveTo>
                    <a:pt x="0" y="0"/>
                  </a:moveTo>
                  <a:lnTo>
                    <a:pt x="47" y="1"/>
                  </a:lnTo>
                  <a:lnTo>
                    <a:pt x="79" y="31"/>
                  </a:lnTo>
                  <a:lnTo>
                    <a:pt x="32" y="3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9" name="Freeform 110">
              <a:extLst>
                <a:ext uri="{FF2B5EF4-FFF2-40B4-BE49-F238E27FC236}">
                  <a16:creationId xmlns:a16="http://schemas.microsoft.com/office/drawing/2014/main" id="{3A9F2030-2DAE-40B0-8539-37A3E17A3634}"/>
                </a:ext>
              </a:extLst>
            </p:cNvPr>
            <p:cNvSpPr>
              <a:spLocks noEditPoints="1"/>
            </p:cNvSpPr>
            <p:nvPr/>
          </p:nvSpPr>
          <p:spPr bwMode="auto">
            <a:xfrm>
              <a:off x="1771356" y="3469742"/>
              <a:ext cx="1769060" cy="1699360"/>
            </a:xfrm>
            <a:custGeom>
              <a:avLst/>
              <a:gdLst>
                <a:gd name="T0" fmla="*/ 1018 w 1066"/>
                <a:gd name="T1" fmla="*/ 971 h 1026"/>
                <a:gd name="T2" fmla="*/ 1066 w 1066"/>
                <a:gd name="T3" fmla="*/ 1020 h 1026"/>
                <a:gd name="T4" fmla="*/ 1026 w 1066"/>
                <a:gd name="T5" fmla="*/ 1026 h 1026"/>
                <a:gd name="T6" fmla="*/ 976 w 1066"/>
                <a:gd name="T7" fmla="*/ 976 h 1026"/>
                <a:gd name="T8" fmla="*/ 1018 w 1066"/>
                <a:gd name="T9" fmla="*/ 971 h 1026"/>
                <a:gd name="T10" fmla="*/ 0 w 1066"/>
                <a:gd name="T11" fmla="*/ 0 h 1026"/>
                <a:gd name="T12" fmla="*/ 47 w 1066"/>
                <a:gd name="T13" fmla="*/ 2 h 1026"/>
                <a:gd name="T14" fmla="*/ 79 w 1066"/>
                <a:gd name="T15" fmla="*/ 32 h 1026"/>
                <a:gd name="T16" fmla="*/ 32 w 1066"/>
                <a:gd name="T17" fmla="*/ 32 h 1026"/>
                <a:gd name="T18" fmla="*/ 0 w 1066"/>
                <a:gd name="T19"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6" h="1026">
                  <a:moveTo>
                    <a:pt x="1018" y="971"/>
                  </a:moveTo>
                  <a:lnTo>
                    <a:pt x="1066" y="1020"/>
                  </a:lnTo>
                  <a:lnTo>
                    <a:pt x="1026" y="1026"/>
                  </a:lnTo>
                  <a:lnTo>
                    <a:pt x="976" y="976"/>
                  </a:lnTo>
                  <a:lnTo>
                    <a:pt x="1018" y="971"/>
                  </a:lnTo>
                  <a:close/>
                  <a:moveTo>
                    <a:pt x="0" y="0"/>
                  </a:moveTo>
                  <a:lnTo>
                    <a:pt x="47" y="2"/>
                  </a:lnTo>
                  <a:lnTo>
                    <a:pt x="79" y="32"/>
                  </a:lnTo>
                  <a:lnTo>
                    <a:pt x="32"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0" name="Freeform 111">
              <a:extLst>
                <a:ext uri="{FF2B5EF4-FFF2-40B4-BE49-F238E27FC236}">
                  <a16:creationId xmlns:a16="http://schemas.microsoft.com/office/drawing/2014/main" id="{3F6CA5C0-5528-410D-94AE-3F7CE0E73A6B}"/>
                </a:ext>
              </a:extLst>
            </p:cNvPr>
            <p:cNvSpPr>
              <a:spLocks noEditPoints="1"/>
            </p:cNvSpPr>
            <p:nvPr/>
          </p:nvSpPr>
          <p:spPr bwMode="auto">
            <a:xfrm>
              <a:off x="1695017" y="3463105"/>
              <a:ext cx="1779017" cy="1715954"/>
            </a:xfrm>
            <a:custGeom>
              <a:avLst/>
              <a:gdLst>
                <a:gd name="T0" fmla="*/ 1022 w 1072"/>
                <a:gd name="T1" fmla="*/ 978 h 1033"/>
                <a:gd name="T2" fmla="*/ 1072 w 1072"/>
                <a:gd name="T3" fmla="*/ 1028 h 1033"/>
                <a:gd name="T4" fmla="*/ 1032 w 1072"/>
                <a:gd name="T5" fmla="*/ 1033 h 1033"/>
                <a:gd name="T6" fmla="*/ 982 w 1072"/>
                <a:gd name="T7" fmla="*/ 984 h 1033"/>
                <a:gd name="T8" fmla="*/ 1022 w 1072"/>
                <a:gd name="T9" fmla="*/ 978 h 1033"/>
                <a:gd name="T10" fmla="*/ 0 w 1072"/>
                <a:gd name="T11" fmla="*/ 0 h 1033"/>
                <a:gd name="T12" fmla="*/ 46 w 1072"/>
                <a:gd name="T13" fmla="*/ 2 h 1033"/>
                <a:gd name="T14" fmla="*/ 78 w 1072"/>
                <a:gd name="T15" fmla="*/ 34 h 1033"/>
                <a:gd name="T16" fmla="*/ 31 w 1072"/>
                <a:gd name="T17" fmla="*/ 33 h 1033"/>
                <a:gd name="T18" fmla="*/ 0 w 1072"/>
                <a:gd name="T19" fmla="*/ 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2" h="1033">
                  <a:moveTo>
                    <a:pt x="1022" y="978"/>
                  </a:moveTo>
                  <a:lnTo>
                    <a:pt x="1072" y="1028"/>
                  </a:lnTo>
                  <a:lnTo>
                    <a:pt x="1032" y="1033"/>
                  </a:lnTo>
                  <a:lnTo>
                    <a:pt x="982" y="984"/>
                  </a:lnTo>
                  <a:lnTo>
                    <a:pt x="1022" y="978"/>
                  </a:lnTo>
                  <a:close/>
                  <a:moveTo>
                    <a:pt x="0" y="0"/>
                  </a:moveTo>
                  <a:lnTo>
                    <a:pt x="46" y="2"/>
                  </a:lnTo>
                  <a:lnTo>
                    <a:pt x="78" y="34"/>
                  </a:lnTo>
                  <a:lnTo>
                    <a:pt x="31" y="3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1" name="Freeform 112">
              <a:extLst>
                <a:ext uri="{FF2B5EF4-FFF2-40B4-BE49-F238E27FC236}">
                  <a16:creationId xmlns:a16="http://schemas.microsoft.com/office/drawing/2014/main" id="{060D84AD-7C92-4236-AA4F-3229F4408F23}"/>
                </a:ext>
              </a:extLst>
            </p:cNvPr>
            <p:cNvSpPr>
              <a:spLocks noEditPoints="1"/>
            </p:cNvSpPr>
            <p:nvPr/>
          </p:nvSpPr>
          <p:spPr bwMode="auto">
            <a:xfrm>
              <a:off x="1615359" y="3463105"/>
              <a:ext cx="1792293" cy="1725913"/>
            </a:xfrm>
            <a:custGeom>
              <a:avLst/>
              <a:gdLst>
                <a:gd name="T0" fmla="*/ 1029 w 1079"/>
                <a:gd name="T1" fmla="*/ 986 h 1041"/>
                <a:gd name="T2" fmla="*/ 1079 w 1079"/>
                <a:gd name="T3" fmla="*/ 1035 h 1041"/>
                <a:gd name="T4" fmla="*/ 1039 w 1079"/>
                <a:gd name="T5" fmla="*/ 1041 h 1041"/>
                <a:gd name="T6" fmla="*/ 989 w 1079"/>
                <a:gd name="T7" fmla="*/ 990 h 1041"/>
                <a:gd name="T8" fmla="*/ 1029 w 1079"/>
                <a:gd name="T9" fmla="*/ 986 h 1041"/>
                <a:gd name="T10" fmla="*/ 0 w 1079"/>
                <a:gd name="T11" fmla="*/ 0 h 1041"/>
                <a:gd name="T12" fmla="*/ 47 w 1079"/>
                <a:gd name="T13" fmla="*/ 2 h 1041"/>
                <a:gd name="T14" fmla="*/ 78 w 1079"/>
                <a:gd name="T15" fmla="*/ 35 h 1041"/>
                <a:gd name="T16" fmla="*/ 31 w 1079"/>
                <a:gd name="T17" fmla="*/ 33 h 1041"/>
                <a:gd name="T18" fmla="*/ 0 w 1079"/>
                <a:gd name="T19"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9" h="1041">
                  <a:moveTo>
                    <a:pt x="1029" y="986"/>
                  </a:moveTo>
                  <a:lnTo>
                    <a:pt x="1079" y="1035"/>
                  </a:lnTo>
                  <a:lnTo>
                    <a:pt x="1039" y="1041"/>
                  </a:lnTo>
                  <a:lnTo>
                    <a:pt x="989" y="990"/>
                  </a:lnTo>
                  <a:lnTo>
                    <a:pt x="1029" y="986"/>
                  </a:lnTo>
                  <a:close/>
                  <a:moveTo>
                    <a:pt x="0" y="0"/>
                  </a:moveTo>
                  <a:lnTo>
                    <a:pt x="47" y="2"/>
                  </a:lnTo>
                  <a:lnTo>
                    <a:pt x="78" y="35"/>
                  </a:lnTo>
                  <a:lnTo>
                    <a:pt x="31" y="3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2" name="Freeform 113">
              <a:extLst>
                <a:ext uri="{FF2B5EF4-FFF2-40B4-BE49-F238E27FC236}">
                  <a16:creationId xmlns:a16="http://schemas.microsoft.com/office/drawing/2014/main" id="{C2F25106-D825-4BF3-9F8B-A063CD0358F1}"/>
                </a:ext>
              </a:extLst>
            </p:cNvPr>
            <p:cNvSpPr>
              <a:spLocks noEditPoints="1"/>
            </p:cNvSpPr>
            <p:nvPr/>
          </p:nvSpPr>
          <p:spPr bwMode="auto">
            <a:xfrm>
              <a:off x="1535701" y="3459784"/>
              <a:ext cx="1805569" cy="1739188"/>
            </a:xfrm>
            <a:custGeom>
              <a:avLst/>
              <a:gdLst>
                <a:gd name="T0" fmla="*/ 1037 w 1087"/>
                <a:gd name="T1" fmla="*/ 991 h 1047"/>
                <a:gd name="T2" fmla="*/ 1087 w 1087"/>
                <a:gd name="T3" fmla="*/ 1042 h 1047"/>
                <a:gd name="T4" fmla="*/ 1047 w 1087"/>
                <a:gd name="T5" fmla="*/ 1047 h 1047"/>
                <a:gd name="T6" fmla="*/ 996 w 1087"/>
                <a:gd name="T7" fmla="*/ 996 h 1047"/>
                <a:gd name="T8" fmla="*/ 1037 w 1087"/>
                <a:gd name="T9" fmla="*/ 991 h 1047"/>
                <a:gd name="T10" fmla="*/ 0 w 1087"/>
                <a:gd name="T11" fmla="*/ 0 h 1047"/>
                <a:gd name="T12" fmla="*/ 48 w 1087"/>
                <a:gd name="T13" fmla="*/ 1 h 1047"/>
                <a:gd name="T14" fmla="*/ 79 w 1087"/>
                <a:gd name="T15" fmla="*/ 34 h 1047"/>
                <a:gd name="T16" fmla="*/ 33 w 1087"/>
                <a:gd name="T17" fmla="*/ 33 h 1047"/>
                <a:gd name="T18" fmla="*/ 0 w 1087"/>
                <a:gd name="T1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7" h="1047">
                  <a:moveTo>
                    <a:pt x="1037" y="991"/>
                  </a:moveTo>
                  <a:lnTo>
                    <a:pt x="1087" y="1042"/>
                  </a:lnTo>
                  <a:lnTo>
                    <a:pt x="1047" y="1047"/>
                  </a:lnTo>
                  <a:lnTo>
                    <a:pt x="996" y="996"/>
                  </a:lnTo>
                  <a:lnTo>
                    <a:pt x="1037" y="991"/>
                  </a:lnTo>
                  <a:close/>
                  <a:moveTo>
                    <a:pt x="0" y="0"/>
                  </a:moveTo>
                  <a:lnTo>
                    <a:pt x="48" y="1"/>
                  </a:lnTo>
                  <a:lnTo>
                    <a:pt x="79" y="34"/>
                  </a:lnTo>
                  <a:lnTo>
                    <a:pt x="33" y="3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3" name="Freeform 114">
              <a:extLst>
                <a:ext uri="{FF2B5EF4-FFF2-40B4-BE49-F238E27FC236}">
                  <a16:creationId xmlns:a16="http://schemas.microsoft.com/office/drawing/2014/main" id="{69EF8220-052F-4CE8-811A-6E4B86CEDB98}"/>
                </a:ext>
              </a:extLst>
            </p:cNvPr>
            <p:cNvSpPr>
              <a:spLocks noEditPoints="1"/>
            </p:cNvSpPr>
            <p:nvPr/>
          </p:nvSpPr>
          <p:spPr bwMode="auto">
            <a:xfrm>
              <a:off x="1459365" y="3456466"/>
              <a:ext cx="1815528" cy="1749147"/>
            </a:xfrm>
            <a:custGeom>
              <a:avLst/>
              <a:gdLst>
                <a:gd name="T0" fmla="*/ 1043 w 1094"/>
                <a:gd name="T1" fmla="*/ 998 h 1055"/>
                <a:gd name="T2" fmla="*/ 1094 w 1094"/>
                <a:gd name="T3" fmla="*/ 1049 h 1055"/>
                <a:gd name="T4" fmla="*/ 1054 w 1094"/>
                <a:gd name="T5" fmla="*/ 1055 h 1055"/>
                <a:gd name="T6" fmla="*/ 1003 w 1094"/>
                <a:gd name="T7" fmla="*/ 1004 h 1055"/>
                <a:gd name="T8" fmla="*/ 1043 w 1094"/>
                <a:gd name="T9" fmla="*/ 998 h 1055"/>
                <a:gd name="T10" fmla="*/ 0 w 1094"/>
                <a:gd name="T11" fmla="*/ 0 h 1055"/>
                <a:gd name="T12" fmla="*/ 47 w 1094"/>
                <a:gd name="T13" fmla="*/ 2 h 1055"/>
                <a:gd name="T14" fmla="*/ 80 w 1094"/>
                <a:gd name="T15" fmla="*/ 35 h 1055"/>
                <a:gd name="T16" fmla="*/ 34 w 1094"/>
                <a:gd name="T17" fmla="*/ 34 h 1055"/>
                <a:gd name="T18" fmla="*/ 0 w 1094"/>
                <a:gd name="T19" fmla="*/ 0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4" h="1055">
                  <a:moveTo>
                    <a:pt x="1043" y="998"/>
                  </a:moveTo>
                  <a:lnTo>
                    <a:pt x="1094" y="1049"/>
                  </a:lnTo>
                  <a:lnTo>
                    <a:pt x="1054" y="1055"/>
                  </a:lnTo>
                  <a:lnTo>
                    <a:pt x="1003" y="1004"/>
                  </a:lnTo>
                  <a:lnTo>
                    <a:pt x="1043" y="998"/>
                  </a:lnTo>
                  <a:close/>
                  <a:moveTo>
                    <a:pt x="0" y="0"/>
                  </a:moveTo>
                  <a:lnTo>
                    <a:pt x="47" y="2"/>
                  </a:lnTo>
                  <a:lnTo>
                    <a:pt x="80" y="35"/>
                  </a:lnTo>
                  <a:lnTo>
                    <a:pt x="34" y="3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4" name="Freeform 115">
              <a:extLst>
                <a:ext uri="{FF2B5EF4-FFF2-40B4-BE49-F238E27FC236}">
                  <a16:creationId xmlns:a16="http://schemas.microsoft.com/office/drawing/2014/main" id="{9A2C6927-C63D-4717-B8FA-DCD6BFEAD7AC}"/>
                </a:ext>
              </a:extLst>
            </p:cNvPr>
            <p:cNvSpPr>
              <a:spLocks noEditPoints="1"/>
            </p:cNvSpPr>
            <p:nvPr/>
          </p:nvSpPr>
          <p:spPr bwMode="auto">
            <a:xfrm>
              <a:off x="1406259" y="3456466"/>
              <a:ext cx="1802251" cy="1759103"/>
            </a:xfrm>
            <a:custGeom>
              <a:avLst/>
              <a:gdLst>
                <a:gd name="T0" fmla="*/ 1035 w 1086"/>
                <a:gd name="T1" fmla="*/ 1005 h 1061"/>
                <a:gd name="T2" fmla="*/ 1086 w 1086"/>
                <a:gd name="T3" fmla="*/ 1056 h 1061"/>
                <a:gd name="T4" fmla="*/ 1046 w 1086"/>
                <a:gd name="T5" fmla="*/ 1061 h 1061"/>
                <a:gd name="T6" fmla="*/ 995 w 1086"/>
                <a:gd name="T7" fmla="*/ 1010 h 1061"/>
                <a:gd name="T8" fmla="*/ 1035 w 1086"/>
                <a:gd name="T9" fmla="*/ 1005 h 1061"/>
                <a:gd name="T10" fmla="*/ 0 w 1086"/>
                <a:gd name="T11" fmla="*/ 0 h 1061"/>
                <a:gd name="T12" fmla="*/ 32 w 1086"/>
                <a:gd name="T13" fmla="*/ 1 h 1061"/>
                <a:gd name="T14" fmla="*/ 66 w 1086"/>
                <a:gd name="T15" fmla="*/ 35 h 1061"/>
                <a:gd name="T16" fmla="*/ 45 w 1086"/>
                <a:gd name="T17" fmla="*/ 35 h 1061"/>
                <a:gd name="T18" fmla="*/ 51 w 1086"/>
                <a:gd name="T19" fmla="*/ 66 h 1061"/>
                <a:gd name="T20" fmla="*/ 3 w 1086"/>
                <a:gd name="T21" fmla="*/ 18 h 1061"/>
                <a:gd name="T22" fmla="*/ 0 w 1086"/>
                <a:gd name="T23" fmla="*/ 0 h 1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6" h="1061">
                  <a:moveTo>
                    <a:pt x="1035" y="1005"/>
                  </a:moveTo>
                  <a:lnTo>
                    <a:pt x="1086" y="1056"/>
                  </a:lnTo>
                  <a:lnTo>
                    <a:pt x="1046" y="1061"/>
                  </a:lnTo>
                  <a:lnTo>
                    <a:pt x="995" y="1010"/>
                  </a:lnTo>
                  <a:lnTo>
                    <a:pt x="1035" y="1005"/>
                  </a:lnTo>
                  <a:close/>
                  <a:moveTo>
                    <a:pt x="0" y="0"/>
                  </a:moveTo>
                  <a:lnTo>
                    <a:pt x="32" y="1"/>
                  </a:lnTo>
                  <a:lnTo>
                    <a:pt x="66" y="35"/>
                  </a:lnTo>
                  <a:lnTo>
                    <a:pt x="45" y="35"/>
                  </a:lnTo>
                  <a:lnTo>
                    <a:pt x="51" y="66"/>
                  </a:lnTo>
                  <a:lnTo>
                    <a:pt x="3" y="18"/>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5" name="Freeform 116">
              <a:extLst>
                <a:ext uri="{FF2B5EF4-FFF2-40B4-BE49-F238E27FC236}">
                  <a16:creationId xmlns:a16="http://schemas.microsoft.com/office/drawing/2014/main" id="{00C792B6-6D78-48F3-BDD1-3A52A59AF56C}"/>
                </a:ext>
              </a:extLst>
            </p:cNvPr>
            <p:cNvSpPr>
              <a:spLocks noEditPoints="1"/>
            </p:cNvSpPr>
            <p:nvPr/>
          </p:nvSpPr>
          <p:spPr bwMode="auto">
            <a:xfrm>
              <a:off x="1409577" y="3483018"/>
              <a:ext cx="1732549" cy="1742509"/>
            </a:xfrm>
            <a:custGeom>
              <a:avLst/>
              <a:gdLst>
                <a:gd name="T0" fmla="*/ 992 w 1043"/>
                <a:gd name="T1" fmla="*/ 992 h 1049"/>
                <a:gd name="T2" fmla="*/ 1043 w 1043"/>
                <a:gd name="T3" fmla="*/ 1043 h 1049"/>
                <a:gd name="T4" fmla="*/ 1003 w 1043"/>
                <a:gd name="T5" fmla="*/ 1049 h 1049"/>
                <a:gd name="T6" fmla="*/ 952 w 1043"/>
                <a:gd name="T7" fmla="*/ 996 h 1049"/>
                <a:gd name="T8" fmla="*/ 992 w 1043"/>
                <a:gd name="T9" fmla="*/ 992 h 1049"/>
                <a:gd name="T10" fmla="*/ 0 w 1043"/>
                <a:gd name="T11" fmla="*/ 0 h 1049"/>
                <a:gd name="T12" fmla="*/ 48 w 1043"/>
                <a:gd name="T13" fmla="*/ 48 h 1049"/>
                <a:gd name="T14" fmla="*/ 58 w 1043"/>
                <a:gd name="T15" fmla="*/ 103 h 1049"/>
                <a:gd name="T16" fmla="*/ 9 w 1043"/>
                <a:gd name="T17" fmla="*/ 55 h 1049"/>
                <a:gd name="T18" fmla="*/ 0 w 1043"/>
                <a:gd name="T19"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3" h="1049">
                  <a:moveTo>
                    <a:pt x="992" y="992"/>
                  </a:moveTo>
                  <a:lnTo>
                    <a:pt x="1043" y="1043"/>
                  </a:lnTo>
                  <a:lnTo>
                    <a:pt x="1003" y="1049"/>
                  </a:lnTo>
                  <a:lnTo>
                    <a:pt x="952" y="996"/>
                  </a:lnTo>
                  <a:lnTo>
                    <a:pt x="992" y="992"/>
                  </a:lnTo>
                  <a:close/>
                  <a:moveTo>
                    <a:pt x="0" y="0"/>
                  </a:moveTo>
                  <a:lnTo>
                    <a:pt x="48" y="48"/>
                  </a:lnTo>
                  <a:lnTo>
                    <a:pt x="58" y="103"/>
                  </a:lnTo>
                  <a:lnTo>
                    <a:pt x="9" y="5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6" name="Freeform 117">
              <a:extLst>
                <a:ext uri="{FF2B5EF4-FFF2-40B4-BE49-F238E27FC236}">
                  <a16:creationId xmlns:a16="http://schemas.microsoft.com/office/drawing/2014/main" id="{664704E2-7CA6-4B2F-B1F3-8C30232EFF0F}"/>
                </a:ext>
              </a:extLst>
            </p:cNvPr>
            <p:cNvSpPr>
              <a:spLocks noEditPoints="1"/>
            </p:cNvSpPr>
            <p:nvPr/>
          </p:nvSpPr>
          <p:spPr bwMode="auto">
            <a:xfrm>
              <a:off x="1426173" y="3575952"/>
              <a:ext cx="1649574" cy="1659532"/>
            </a:xfrm>
            <a:custGeom>
              <a:avLst/>
              <a:gdLst>
                <a:gd name="T0" fmla="*/ 943 w 994"/>
                <a:gd name="T1" fmla="*/ 941 h 999"/>
                <a:gd name="T2" fmla="*/ 994 w 994"/>
                <a:gd name="T3" fmla="*/ 994 h 999"/>
                <a:gd name="T4" fmla="*/ 954 w 994"/>
                <a:gd name="T5" fmla="*/ 999 h 999"/>
                <a:gd name="T6" fmla="*/ 902 w 994"/>
                <a:gd name="T7" fmla="*/ 947 h 999"/>
                <a:gd name="T8" fmla="*/ 943 w 994"/>
                <a:gd name="T9" fmla="*/ 941 h 999"/>
                <a:gd name="T10" fmla="*/ 0 w 994"/>
                <a:gd name="T11" fmla="*/ 0 h 999"/>
                <a:gd name="T12" fmla="*/ 49 w 994"/>
                <a:gd name="T13" fmla="*/ 48 h 999"/>
                <a:gd name="T14" fmla="*/ 58 w 994"/>
                <a:gd name="T15" fmla="*/ 103 h 999"/>
                <a:gd name="T16" fmla="*/ 10 w 994"/>
                <a:gd name="T17" fmla="*/ 55 h 999"/>
                <a:gd name="T18" fmla="*/ 0 w 994"/>
                <a:gd name="T19" fmla="*/ 0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4" h="999">
                  <a:moveTo>
                    <a:pt x="943" y="941"/>
                  </a:moveTo>
                  <a:lnTo>
                    <a:pt x="994" y="994"/>
                  </a:lnTo>
                  <a:lnTo>
                    <a:pt x="954" y="999"/>
                  </a:lnTo>
                  <a:lnTo>
                    <a:pt x="902" y="947"/>
                  </a:lnTo>
                  <a:lnTo>
                    <a:pt x="943" y="941"/>
                  </a:lnTo>
                  <a:close/>
                  <a:moveTo>
                    <a:pt x="0" y="0"/>
                  </a:moveTo>
                  <a:lnTo>
                    <a:pt x="49" y="48"/>
                  </a:lnTo>
                  <a:lnTo>
                    <a:pt x="58" y="103"/>
                  </a:lnTo>
                  <a:lnTo>
                    <a:pt x="10" y="5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7" name="Freeform 118">
              <a:extLst>
                <a:ext uri="{FF2B5EF4-FFF2-40B4-BE49-F238E27FC236}">
                  <a16:creationId xmlns:a16="http://schemas.microsoft.com/office/drawing/2014/main" id="{60D2DAE7-4AC0-4017-9C91-24B91A4159E6}"/>
                </a:ext>
              </a:extLst>
            </p:cNvPr>
            <p:cNvSpPr>
              <a:spLocks noEditPoints="1"/>
            </p:cNvSpPr>
            <p:nvPr/>
          </p:nvSpPr>
          <p:spPr bwMode="auto">
            <a:xfrm>
              <a:off x="1442768" y="3668885"/>
              <a:ext cx="1566597" cy="1573235"/>
            </a:xfrm>
            <a:custGeom>
              <a:avLst/>
              <a:gdLst>
                <a:gd name="T0" fmla="*/ 892 w 944"/>
                <a:gd name="T1" fmla="*/ 892 h 950"/>
                <a:gd name="T2" fmla="*/ 944 w 944"/>
                <a:gd name="T3" fmla="*/ 944 h 950"/>
                <a:gd name="T4" fmla="*/ 904 w 944"/>
                <a:gd name="T5" fmla="*/ 950 h 950"/>
                <a:gd name="T6" fmla="*/ 852 w 944"/>
                <a:gd name="T7" fmla="*/ 897 h 950"/>
                <a:gd name="T8" fmla="*/ 892 w 944"/>
                <a:gd name="T9" fmla="*/ 892 h 950"/>
                <a:gd name="T10" fmla="*/ 0 w 944"/>
                <a:gd name="T11" fmla="*/ 0 h 950"/>
                <a:gd name="T12" fmla="*/ 48 w 944"/>
                <a:gd name="T13" fmla="*/ 48 h 950"/>
                <a:gd name="T14" fmla="*/ 58 w 944"/>
                <a:gd name="T15" fmla="*/ 104 h 950"/>
                <a:gd name="T16" fmla="*/ 10 w 944"/>
                <a:gd name="T17" fmla="*/ 55 h 950"/>
                <a:gd name="T18" fmla="*/ 0 w 944"/>
                <a:gd name="T1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4" h="950">
                  <a:moveTo>
                    <a:pt x="892" y="892"/>
                  </a:moveTo>
                  <a:lnTo>
                    <a:pt x="944" y="944"/>
                  </a:lnTo>
                  <a:lnTo>
                    <a:pt x="904" y="950"/>
                  </a:lnTo>
                  <a:lnTo>
                    <a:pt x="852" y="897"/>
                  </a:lnTo>
                  <a:lnTo>
                    <a:pt x="892" y="892"/>
                  </a:lnTo>
                  <a:close/>
                  <a:moveTo>
                    <a:pt x="0" y="0"/>
                  </a:moveTo>
                  <a:lnTo>
                    <a:pt x="48" y="48"/>
                  </a:lnTo>
                  <a:lnTo>
                    <a:pt x="58" y="104"/>
                  </a:lnTo>
                  <a:lnTo>
                    <a:pt x="10" y="5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8" name="Freeform 119">
              <a:extLst>
                <a:ext uri="{FF2B5EF4-FFF2-40B4-BE49-F238E27FC236}">
                  <a16:creationId xmlns:a16="http://schemas.microsoft.com/office/drawing/2014/main" id="{45B1C3D1-2128-4430-9668-C35F6B06FC34}"/>
                </a:ext>
              </a:extLst>
            </p:cNvPr>
            <p:cNvSpPr>
              <a:spLocks noEditPoints="1"/>
            </p:cNvSpPr>
            <p:nvPr/>
          </p:nvSpPr>
          <p:spPr bwMode="auto">
            <a:xfrm>
              <a:off x="1459365" y="3758499"/>
              <a:ext cx="1483621" cy="1493578"/>
            </a:xfrm>
            <a:custGeom>
              <a:avLst/>
              <a:gdLst>
                <a:gd name="T0" fmla="*/ 842 w 894"/>
                <a:gd name="T1" fmla="*/ 842 h 900"/>
                <a:gd name="T2" fmla="*/ 894 w 894"/>
                <a:gd name="T3" fmla="*/ 895 h 900"/>
                <a:gd name="T4" fmla="*/ 854 w 894"/>
                <a:gd name="T5" fmla="*/ 900 h 900"/>
                <a:gd name="T6" fmla="*/ 802 w 894"/>
                <a:gd name="T7" fmla="*/ 848 h 900"/>
                <a:gd name="T8" fmla="*/ 842 w 894"/>
                <a:gd name="T9" fmla="*/ 842 h 900"/>
                <a:gd name="T10" fmla="*/ 0 w 894"/>
                <a:gd name="T11" fmla="*/ 0 h 900"/>
                <a:gd name="T12" fmla="*/ 48 w 894"/>
                <a:gd name="T13" fmla="*/ 49 h 900"/>
                <a:gd name="T14" fmla="*/ 58 w 894"/>
                <a:gd name="T15" fmla="*/ 104 h 900"/>
                <a:gd name="T16" fmla="*/ 9 w 894"/>
                <a:gd name="T17" fmla="*/ 55 h 900"/>
                <a:gd name="T18" fmla="*/ 0 w 894"/>
                <a:gd name="T19"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4" h="900">
                  <a:moveTo>
                    <a:pt x="842" y="842"/>
                  </a:moveTo>
                  <a:lnTo>
                    <a:pt x="894" y="895"/>
                  </a:lnTo>
                  <a:lnTo>
                    <a:pt x="854" y="900"/>
                  </a:lnTo>
                  <a:lnTo>
                    <a:pt x="802" y="848"/>
                  </a:lnTo>
                  <a:lnTo>
                    <a:pt x="842" y="842"/>
                  </a:lnTo>
                  <a:close/>
                  <a:moveTo>
                    <a:pt x="0" y="0"/>
                  </a:moveTo>
                  <a:lnTo>
                    <a:pt x="48" y="49"/>
                  </a:lnTo>
                  <a:lnTo>
                    <a:pt x="58" y="104"/>
                  </a:lnTo>
                  <a:lnTo>
                    <a:pt x="9" y="55"/>
                  </a:lnTo>
                  <a:lnTo>
                    <a:pt x="0" y="0"/>
                  </a:lnTo>
                  <a:close/>
                </a:path>
              </a:pathLst>
            </a:custGeom>
            <a:solidFill>
              <a:srgbClr val="223739"/>
            </a:solidFill>
            <a:ln w="0">
              <a:solidFill>
                <a:srgbClr val="223739"/>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9" name="Freeform 120">
              <a:extLst>
                <a:ext uri="{FF2B5EF4-FFF2-40B4-BE49-F238E27FC236}">
                  <a16:creationId xmlns:a16="http://schemas.microsoft.com/office/drawing/2014/main" id="{2CA6F99B-DCDD-4BB5-B559-20167A00B016}"/>
                </a:ext>
              </a:extLst>
            </p:cNvPr>
            <p:cNvSpPr>
              <a:spLocks noEditPoints="1"/>
            </p:cNvSpPr>
            <p:nvPr/>
          </p:nvSpPr>
          <p:spPr bwMode="auto">
            <a:xfrm>
              <a:off x="1475958" y="3851433"/>
              <a:ext cx="1400645" cy="1410602"/>
            </a:xfrm>
            <a:custGeom>
              <a:avLst/>
              <a:gdLst>
                <a:gd name="T0" fmla="*/ 793 w 845"/>
                <a:gd name="T1" fmla="*/ 793 h 851"/>
                <a:gd name="T2" fmla="*/ 845 w 845"/>
                <a:gd name="T3" fmla="*/ 845 h 851"/>
                <a:gd name="T4" fmla="*/ 805 w 845"/>
                <a:gd name="T5" fmla="*/ 851 h 851"/>
                <a:gd name="T6" fmla="*/ 751 w 845"/>
                <a:gd name="T7" fmla="*/ 797 h 851"/>
                <a:gd name="T8" fmla="*/ 793 w 845"/>
                <a:gd name="T9" fmla="*/ 793 h 851"/>
                <a:gd name="T10" fmla="*/ 0 w 845"/>
                <a:gd name="T11" fmla="*/ 0 h 851"/>
                <a:gd name="T12" fmla="*/ 49 w 845"/>
                <a:gd name="T13" fmla="*/ 49 h 851"/>
                <a:gd name="T14" fmla="*/ 58 w 845"/>
                <a:gd name="T15" fmla="*/ 104 h 851"/>
                <a:gd name="T16" fmla="*/ 10 w 845"/>
                <a:gd name="T17" fmla="*/ 56 h 851"/>
                <a:gd name="T18" fmla="*/ 0 w 845"/>
                <a:gd name="T1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5" h="851">
                  <a:moveTo>
                    <a:pt x="793" y="793"/>
                  </a:moveTo>
                  <a:lnTo>
                    <a:pt x="845" y="845"/>
                  </a:lnTo>
                  <a:lnTo>
                    <a:pt x="805" y="851"/>
                  </a:lnTo>
                  <a:lnTo>
                    <a:pt x="751" y="797"/>
                  </a:lnTo>
                  <a:lnTo>
                    <a:pt x="793" y="793"/>
                  </a:lnTo>
                  <a:close/>
                  <a:moveTo>
                    <a:pt x="0" y="0"/>
                  </a:moveTo>
                  <a:lnTo>
                    <a:pt x="49" y="49"/>
                  </a:lnTo>
                  <a:lnTo>
                    <a:pt x="58" y="104"/>
                  </a:lnTo>
                  <a:lnTo>
                    <a:pt x="10" y="56"/>
                  </a:lnTo>
                  <a:lnTo>
                    <a:pt x="0" y="0"/>
                  </a:lnTo>
                  <a:close/>
                </a:path>
              </a:pathLst>
            </a:custGeom>
            <a:solidFill>
              <a:srgbClr val="617777"/>
            </a:solidFill>
            <a:ln w="0">
              <a:solidFill>
                <a:srgbClr val="61777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0" name="Freeform 121">
              <a:extLst>
                <a:ext uri="{FF2B5EF4-FFF2-40B4-BE49-F238E27FC236}">
                  <a16:creationId xmlns:a16="http://schemas.microsoft.com/office/drawing/2014/main" id="{A7597B89-1A37-4418-9B37-2422F4B9347E}"/>
                </a:ext>
              </a:extLst>
            </p:cNvPr>
            <p:cNvSpPr>
              <a:spLocks noEditPoints="1"/>
            </p:cNvSpPr>
            <p:nvPr/>
          </p:nvSpPr>
          <p:spPr bwMode="auto">
            <a:xfrm>
              <a:off x="1489234" y="3941049"/>
              <a:ext cx="1320984" cy="1330945"/>
            </a:xfrm>
            <a:custGeom>
              <a:avLst/>
              <a:gdLst>
                <a:gd name="T0" fmla="*/ 741 w 795"/>
                <a:gd name="T1" fmla="*/ 741 h 800"/>
                <a:gd name="T2" fmla="*/ 795 w 795"/>
                <a:gd name="T3" fmla="*/ 795 h 800"/>
                <a:gd name="T4" fmla="*/ 755 w 795"/>
                <a:gd name="T5" fmla="*/ 800 h 800"/>
                <a:gd name="T6" fmla="*/ 701 w 795"/>
                <a:gd name="T7" fmla="*/ 747 h 800"/>
                <a:gd name="T8" fmla="*/ 741 w 795"/>
                <a:gd name="T9" fmla="*/ 741 h 800"/>
                <a:gd name="T10" fmla="*/ 0 w 795"/>
                <a:gd name="T11" fmla="*/ 0 h 800"/>
                <a:gd name="T12" fmla="*/ 48 w 795"/>
                <a:gd name="T13" fmla="*/ 48 h 800"/>
                <a:gd name="T14" fmla="*/ 58 w 795"/>
                <a:gd name="T15" fmla="*/ 103 h 800"/>
                <a:gd name="T16" fmla="*/ 11 w 795"/>
                <a:gd name="T17" fmla="*/ 55 h 800"/>
                <a:gd name="T18" fmla="*/ 0 w 795"/>
                <a:gd name="T19"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5" h="800">
                  <a:moveTo>
                    <a:pt x="741" y="741"/>
                  </a:moveTo>
                  <a:lnTo>
                    <a:pt x="795" y="795"/>
                  </a:lnTo>
                  <a:lnTo>
                    <a:pt x="755" y="800"/>
                  </a:lnTo>
                  <a:lnTo>
                    <a:pt x="701" y="747"/>
                  </a:lnTo>
                  <a:lnTo>
                    <a:pt x="741" y="741"/>
                  </a:lnTo>
                  <a:close/>
                  <a:moveTo>
                    <a:pt x="0" y="0"/>
                  </a:moveTo>
                  <a:lnTo>
                    <a:pt x="48" y="48"/>
                  </a:lnTo>
                  <a:lnTo>
                    <a:pt x="58" y="103"/>
                  </a:lnTo>
                  <a:lnTo>
                    <a:pt x="11" y="55"/>
                  </a:lnTo>
                  <a:lnTo>
                    <a:pt x="0" y="0"/>
                  </a:lnTo>
                  <a:close/>
                </a:path>
              </a:pathLst>
            </a:custGeom>
            <a:solidFill>
              <a:srgbClr val="94A8A7"/>
            </a:solidFill>
            <a:ln w="0">
              <a:solidFill>
                <a:srgbClr val="94A8A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1" name="Freeform 122">
              <a:extLst>
                <a:ext uri="{FF2B5EF4-FFF2-40B4-BE49-F238E27FC236}">
                  <a16:creationId xmlns:a16="http://schemas.microsoft.com/office/drawing/2014/main" id="{A5ECC38E-1135-4BEF-A9C2-9AD0AC8EC6AF}"/>
                </a:ext>
              </a:extLst>
            </p:cNvPr>
            <p:cNvSpPr>
              <a:spLocks noEditPoints="1"/>
            </p:cNvSpPr>
            <p:nvPr/>
          </p:nvSpPr>
          <p:spPr bwMode="auto">
            <a:xfrm>
              <a:off x="1509149" y="4033982"/>
              <a:ext cx="1234692" cy="1244649"/>
            </a:xfrm>
            <a:custGeom>
              <a:avLst/>
              <a:gdLst>
                <a:gd name="T0" fmla="*/ 690 w 744"/>
                <a:gd name="T1" fmla="*/ 692 h 751"/>
                <a:gd name="T2" fmla="*/ 744 w 744"/>
                <a:gd name="T3" fmla="*/ 745 h 751"/>
                <a:gd name="T4" fmla="*/ 704 w 744"/>
                <a:gd name="T5" fmla="*/ 751 h 751"/>
                <a:gd name="T6" fmla="*/ 650 w 744"/>
                <a:gd name="T7" fmla="*/ 697 h 751"/>
                <a:gd name="T8" fmla="*/ 690 w 744"/>
                <a:gd name="T9" fmla="*/ 692 h 751"/>
                <a:gd name="T10" fmla="*/ 0 w 744"/>
                <a:gd name="T11" fmla="*/ 0 h 751"/>
                <a:gd name="T12" fmla="*/ 47 w 744"/>
                <a:gd name="T13" fmla="*/ 48 h 751"/>
                <a:gd name="T14" fmla="*/ 56 w 744"/>
                <a:gd name="T15" fmla="*/ 103 h 751"/>
                <a:gd name="T16" fmla="*/ 10 w 744"/>
                <a:gd name="T17" fmla="*/ 55 h 751"/>
                <a:gd name="T18" fmla="*/ 0 w 744"/>
                <a:gd name="T19" fmla="*/ 0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4" h="751">
                  <a:moveTo>
                    <a:pt x="690" y="692"/>
                  </a:moveTo>
                  <a:lnTo>
                    <a:pt x="744" y="745"/>
                  </a:lnTo>
                  <a:lnTo>
                    <a:pt x="704" y="751"/>
                  </a:lnTo>
                  <a:lnTo>
                    <a:pt x="650" y="697"/>
                  </a:lnTo>
                  <a:lnTo>
                    <a:pt x="690" y="692"/>
                  </a:lnTo>
                  <a:close/>
                  <a:moveTo>
                    <a:pt x="0" y="0"/>
                  </a:moveTo>
                  <a:lnTo>
                    <a:pt x="47" y="48"/>
                  </a:lnTo>
                  <a:lnTo>
                    <a:pt x="56" y="103"/>
                  </a:lnTo>
                  <a:lnTo>
                    <a:pt x="10" y="55"/>
                  </a:lnTo>
                  <a:lnTo>
                    <a:pt x="0" y="0"/>
                  </a:lnTo>
                  <a:close/>
                </a:path>
              </a:pathLst>
            </a:custGeom>
            <a:solidFill>
              <a:srgbClr val="C4D1CF"/>
            </a:solidFill>
            <a:ln w="0">
              <a:solidFill>
                <a:srgbClr val="C4D1C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2" name="Freeform 123">
              <a:extLst>
                <a:ext uri="{FF2B5EF4-FFF2-40B4-BE49-F238E27FC236}">
                  <a16:creationId xmlns:a16="http://schemas.microsoft.com/office/drawing/2014/main" id="{37A69235-1B3F-4A53-BA1B-2F147EC82C5F}"/>
                </a:ext>
              </a:extLst>
            </p:cNvPr>
            <p:cNvSpPr>
              <a:spLocks noEditPoints="1"/>
            </p:cNvSpPr>
            <p:nvPr/>
          </p:nvSpPr>
          <p:spPr bwMode="auto">
            <a:xfrm>
              <a:off x="1525746" y="4123596"/>
              <a:ext cx="1151716" cy="1164992"/>
            </a:xfrm>
            <a:custGeom>
              <a:avLst/>
              <a:gdLst>
                <a:gd name="T0" fmla="*/ 640 w 694"/>
                <a:gd name="T1" fmla="*/ 642 h 701"/>
                <a:gd name="T2" fmla="*/ 694 w 694"/>
                <a:gd name="T3" fmla="*/ 696 h 701"/>
                <a:gd name="T4" fmla="*/ 654 w 694"/>
                <a:gd name="T5" fmla="*/ 701 h 701"/>
                <a:gd name="T6" fmla="*/ 601 w 694"/>
                <a:gd name="T7" fmla="*/ 646 h 701"/>
                <a:gd name="T8" fmla="*/ 640 w 694"/>
                <a:gd name="T9" fmla="*/ 642 h 701"/>
                <a:gd name="T10" fmla="*/ 0 w 694"/>
                <a:gd name="T11" fmla="*/ 0 h 701"/>
                <a:gd name="T12" fmla="*/ 46 w 694"/>
                <a:gd name="T13" fmla="*/ 48 h 701"/>
                <a:gd name="T14" fmla="*/ 56 w 694"/>
                <a:gd name="T15" fmla="*/ 103 h 701"/>
                <a:gd name="T16" fmla="*/ 9 w 694"/>
                <a:gd name="T17" fmla="*/ 55 h 701"/>
                <a:gd name="T18" fmla="*/ 0 w 694"/>
                <a:gd name="T19"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4" h="701">
                  <a:moveTo>
                    <a:pt x="640" y="642"/>
                  </a:moveTo>
                  <a:lnTo>
                    <a:pt x="694" y="696"/>
                  </a:lnTo>
                  <a:lnTo>
                    <a:pt x="654" y="701"/>
                  </a:lnTo>
                  <a:lnTo>
                    <a:pt x="601" y="646"/>
                  </a:lnTo>
                  <a:lnTo>
                    <a:pt x="640" y="642"/>
                  </a:lnTo>
                  <a:close/>
                  <a:moveTo>
                    <a:pt x="0" y="0"/>
                  </a:moveTo>
                  <a:lnTo>
                    <a:pt x="46" y="48"/>
                  </a:lnTo>
                  <a:lnTo>
                    <a:pt x="56" y="103"/>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3" name="Freeform 124">
              <a:extLst>
                <a:ext uri="{FF2B5EF4-FFF2-40B4-BE49-F238E27FC236}">
                  <a16:creationId xmlns:a16="http://schemas.microsoft.com/office/drawing/2014/main" id="{14AA76DC-40E2-48BA-AAEE-4A7B06F394B4}"/>
                </a:ext>
              </a:extLst>
            </p:cNvPr>
            <p:cNvSpPr>
              <a:spLocks noEditPoints="1"/>
            </p:cNvSpPr>
            <p:nvPr/>
          </p:nvSpPr>
          <p:spPr bwMode="auto">
            <a:xfrm>
              <a:off x="1542340" y="4216530"/>
              <a:ext cx="1068738" cy="1082013"/>
            </a:xfrm>
            <a:custGeom>
              <a:avLst/>
              <a:gdLst>
                <a:gd name="T0" fmla="*/ 592 w 645"/>
                <a:gd name="T1" fmla="*/ 591 h 652"/>
                <a:gd name="T2" fmla="*/ 645 w 645"/>
                <a:gd name="T3" fmla="*/ 646 h 652"/>
                <a:gd name="T4" fmla="*/ 605 w 645"/>
                <a:gd name="T5" fmla="*/ 652 h 652"/>
                <a:gd name="T6" fmla="*/ 550 w 645"/>
                <a:gd name="T7" fmla="*/ 597 h 652"/>
                <a:gd name="T8" fmla="*/ 592 w 645"/>
                <a:gd name="T9" fmla="*/ 591 h 652"/>
                <a:gd name="T10" fmla="*/ 0 w 645"/>
                <a:gd name="T11" fmla="*/ 0 h 652"/>
                <a:gd name="T12" fmla="*/ 47 w 645"/>
                <a:gd name="T13" fmla="*/ 48 h 652"/>
                <a:gd name="T14" fmla="*/ 57 w 645"/>
                <a:gd name="T15" fmla="*/ 103 h 652"/>
                <a:gd name="T16" fmla="*/ 10 w 645"/>
                <a:gd name="T17" fmla="*/ 55 h 652"/>
                <a:gd name="T18" fmla="*/ 0 w 645"/>
                <a:gd name="T19"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5" h="652">
                  <a:moveTo>
                    <a:pt x="592" y="591"/>
                  </a:moveTo>
                  <a:lnTo>
                    <a:pt x="645" y="646"/>
                  </a:lnTo>
                  <a:lnTo>
                    <a:pt x="605" y="652"/>
                  </a:lnTo>
                  <a:lnTo>
                    <a:pt x="550" y="597"/>
                  </a:lnTo>
                  <a:lnTo>
                    <a:pt x="592" y="591"/>
                  </a:lnTo>
                  <a:close/>
                  <a:moveTo>
                    <a:pt x="0" y="0"/>
                  </a:moveTo>
                  <a:lnTo>
                    <a:pt x="47" y="48"/>
                  </a:lnTo>
                  <a:lnTo>
                    <a:pt x="57" y="103"/>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4" name="Freeform 125">
              <a:extLst>
                <a:ext uri="{FF2B5EF4-FFF2-40B4-BE49-F238E27FC236}">
                  <a16:creationId xmlns:a16="http://schemas.microsoft.com/office/drawing/2014/main" id="{ACA8D8AE-8FAE-4FC5-92BE-C4076105F730}"/>
                </a:ext>
              </a:extLst>
            </p:cNvPr>
            <p:cNvSpPr>
              <a:spLocks noEditPoints="1"/>
            </p:cNvSpPr>
            <p:nvPr/>
          </p:nvSpPr>
          <p:spPr bwMode="auto">
            <a:xfrm>
              <a:off x="1555616" y="4309464"/>
              <a:ext cx="989081" cy="999038"/>
            </a:xfrm>
            <a:custGeom>
              <a:avLst/>
              <a:gdLst>
                <a:gd name="T0" fmla="*/ 540 w 595"/>
                <a:gd name="T1" fmla="*/ 542 h 602"/>
                <a:gd name="T2" fmla="*/ 595 w 595"/>
                <a:gd name="T3" fmla="*/ 597 h 602"/>
                <a:gd name="T4" fmla="*/ 555 w 595"/>
                <a:gd name="T5" fmla="*/ 602 h 602"/>
                <a:gd name="T6" fmla="*/ 500 w 595"/>
                <a:gd name="T7" fmla="*/ 547 h 602"/>
                <a:gd name="T8" fmla="*/ 540 w 595"/>
                <a:gd name="T9" fmla="*/ 542 h 602"/>
                <a:gd name="T10" fmla="*/ 0 w 595"/>
                <a:gd name="T11" fmla="*/ 0 h 602"/>
                <a:gd name="T12" fmla="*/ 47 w 595"/>
                <a:gd name="T13" fmla="*/ 48 h 602"/>
                <a:gd name="T14" fmla="*/ 58 w 595"/>
                <a:gd name="T15" fmla="*/ 103 h 602"/>
                <a:gd name="T16" fmla="*/ 10 w 595"/>
                <a:gd name="T17" fmla="*/ 57 h 602"/>
                <a:gd name="T18" fmla="*/ 0 w 595"/>
                <a:gd name="T19"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5" h="602">
                  <a:moveTo>
                    <a:pt x="540" y="542"/>
                  </a:moveTo>
                  <a:lnTo>
                    <a:pt x="595" y="597"/>
                  </a:lnTo>
                  <a:lnTo>
                    <a:pt x="555" y="602"/>
                  </a:lnTo>
                  <a:lnTo>
                    <a:pt x="500" y="547"/>
                  </a:lnTo>
                  <a:lnTo>
                    <a:pt x="540" y="542"/>
                  </a:lnTo>
                  <a:close/>
                  <a:moveTo>
                    <a:pt x="0" y="0"/>
                  </a:moveTo>
                  <a:lnTo>
                    <a:pt x="47" y="48"/>
                  </a:lnTo>
                  <a:lnTo>
                    <a:pt x="58" y="103"/>
                  </a:lnTo>
                  <a:lnTo>
                    <a:pt x="10" y="57"/>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5" name="Freeform 126">
              <a:extLst>
                <a:ext uri="{FF2B5EF4-FFF2-40B4-BE49-F238E27FC236}">
                  <a16:creationId xmlns:a16="http://schemas.microsoft.com/office/drawing/2014/main" id="{CAC51581-AA52-4C55-ADB0-3A005DB6A751}"/>
                </a:ext>
              </a:extLst>
            </p:cNvPr>
            <p:cNvSpPr>
              <a:spLocks noEditPoints="1"/>
            </p:cNvSpPr>
            <p:nvPr/>
          </p:nvSpPr>
          <p:spPr bwMode="auto">
            <a:xfrm>
              <a:off x="1572212" y="4402397"/>
              <a:ext cx="906106" cy="912744"/>
            </a:xfrm>
            <a:custGeom>
              <a:avLst/>
              <a:gdLst>
                <a:gd name="T0" fmla="*/ 490 w 545"/>
                <a:gd name="T1" fmla="*/ 490 h 551"/>
                <a:gd name="T2" fmla="*/ 545 w 545"/>
                <a:gd name="T3" fmla="*/ 545 h 551"/>
                <a:gd name="T4" fmla="*/ 505 w 545"/>
                <a:gd name="T5" fmla="*/ 551 h 551"/>
                <a:gd name="T6" fmla="*/ 450 w 545"/>
                <a:gd name="T7" fmla="*/ 496 h 551"/>
                <a:gd name="T8" fmla="*/ 490 w 545"/>
                <a:gd name="T9" fmla="*/ 490 h 551"/>
                <a:gd name="T10" fmla="*/ 0 w 545"/>
                <a:gd name="T11" fmla="*/ 0 h 551"/>
                <a:gd name="T12" fmla="*/ 48 w 545"/>
                <a:gd name="T13" fmla="*/ 46 h 551"/>
                <a:gd name="T14" fmla="*/ 57 w 545"/>
                <a:gd name="T15" fmla="*/ 102 h 551"/>
                <a:gd name="T16" fmla="*/ 9 w 545"/>
                <a:gd name="T17" fmla="*/ 55 h 551"/>
                <a:gd name="T18" fmla="*/ 0 w 545"/>
                <a:gd name="T19"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5" h="551">
                  <a:moveTo>
                    <a:pt x="490" y="490"/>
                  </a:moveTo>
                  <a:lnTo>
                    <a:pt x="545" y="545"/>
                  </a:lnTo>
                  <a:lnTo>
                    <a:pt x="505" y="551"/>
                  </a:lnTo>
                  <a:lnTo>
                    <a:pt x="450" y="496"/>
                  </a:lnTo>
                  <a:lnTo>
                    <a:pt x="490" y="490"/>
                  </a:lnTo>
                  <a:close/>
                  <a:moveTo>
                    <a:pt x="0" y="0"/>
                  </a:moveTo>
                  <a:lnTo>
                    <a:pt x="48" y="46"/>
                  </a:lnTo>
                  <a:lnTo>
                    <a:pt x="57" y="102"/>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6" name="Freeform 127">
              <a:extLst>
                <a:ext uri="{FF2B5EF4-FFF2-40B4-BE49-F238E27FC236}">
                  <a16:creationId xmlns:a16="http://schemas.microsoft.com/office/drawing/2014/main" id="{0D8E89C8-3833-4546-84A7-B7AEBA8E6D2E}"/>
                </a:ext>
              </a:extLst>
            </p:cNvPr>
            <p:cNvSpPr>
              <a:spLocks noEditPoints="1"/>
            </p:cNvSpPr>
            <p:nvPr/>
          </p:nvSpPr>
          <p:spPr bwMode="auto">
            <a:xfrm>
              <a:off x="1588806" y="4492013"/>
              <a:ext cx="823129" cy="833085"/>
            </a:xfrm>
            <a:custGeom>
              <a:avLst/>
              <a:gdLst>
                <a:gd name="T0" fmla="*/ 441 w 496"/>
                <a:gd name="T1" fmla="*/ 441 h 501"/>
                <a:gd name="T2" fmla="*/ 496 w 496"/>
                <a:gd name="T3" fmla="*/ 496 h 501"/>
                <a:gd name="T4" fmla="*/ 456 w 496"/>
                <a:gd name="T5" fmla="*/ 501 h 501"/>
                <a:gd name="T6" fmla="*/ 401 w 496"/>
                <a:gd name="T7" fmla="*/ 445 h 501"/>
                <a:gd name="T8" fmla="*/ 441 w 496"/>
                <a:gd name="T9" fmla="*/ 441 h 501"/>
                <a:gd name="T10" fmla="*/ 0 w 496"/>
                <a:gd name="T11" fmla="*/ 0 h 501"/>
                <a:gd name="T12" fmla="*/ 48 w 496"/>
                <a:gd name="T13" fmla="*/ 47 h 501"/>
                <a:gd name="T14" fmla="*/ 58 w 496"/>
                <a:gd name="T15" fmla="*/ 102 h 501"/>
                <a:gd name="T16" fmla="*/ 10 w 496"/>
                <a:gd name="T17" fmla="*/ 55 h 501"/>
                <a:gd name="T18" fmla="*/ 0 w 496"/>
                <a:gd name="T1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6" h="501">
                  <a:moveTo>
                    <a:pt x="441" y="441"/>
                  </a:moveTo>
                  <a:lnTo>
                    <a:pt x="496" y="496"/>
                  </a:lnTo>
                  <a:lnTo>
                    <a:pt x="456" y="501"/>
                  </a:lnTo>
                  <a:lnTo>
                    <a:pt x="401" y="445"/>
                  </a:lnTo>
                  <a:lnTo>
                    <a:pt x="441" y="441"/>
                  </a:lnTo>
                  <a:close/>
                  <a:moveTo>
                    <a:pt x="0" y="0"/>
                  </a:moveTo>
                  <a:lnTo>
                    <a:pt x="48" y="47"/>
                  </a:lnTo>
                  <a:lnTo>
                    <a:pt x="58" y="102"/>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7" name="Freeform 128">
              <a:extLst>
                <a:ext uri="{FF2B5EF4-FFF2-40B4-BE49-F238E27FC236}">
                  <a16:creationId xmlns:a16="http://schemas.microsoft.com/office/drawing/2014/main" id="{5D908B9A-D2E0-46F9-A7E6-DF83AB074BBC}"/>
                </a:ext>
              </a:extLst>
            </p:cNvPr>
            <p:cNvSpPr>
              <a:spLocks noEditPoints="1"/>
            </p:cNvSpPr>
            <p:nvPr/>
          </p:nvSpPr>
          <p:spPr bwMode="auto">
            <a:xfrm>
              <a:off x="1605402" y="4584947"/>
              <a:ext cx="740153" cy="750108"/>
            </a:xfrm>
            <a:custGeom>
              <a:avLst/>
              <a:gdLst>
                <a:gd name="T0" fmla="*/ 391 w 446"/>
                <a:gd name="T1" fmla="*/ 390 h 452"/>
                <a:gd name="T2" fmla="*/ 446 w 446"/>
                <a:gd name="T3" fmla="*/ 446 h 452"/>
                <a:gd name="T4" fmla="*/ 406 w 446"/>
                <a:gd name="T5" fmla="*/ 452 h 452"/>
                <a:gd name="T6" fmla="*/ 350 w 446"/>
                <a:gd name="T7" fmla="*/ 395 h 452"/>
                <a:gd name="T8" fmla="*/ 391 w 446"/>
                <a:gd name="T9" fmla="*/ 390 h 452"/>
                <a:gd name="T10" fmla="*/ 0 w 446"/>
                <a:gd name="T11" fmla="*/ 0 h 452"/>
                <a:gd name="T12" fmla="*/ 48 w 446"/>
                <a:gd name="T13" fmla="*/ 47 h 452"/>
                <a:gd name="T14" fmla="*/ 58 w 446"/>
                <a:gd name="T15" fmla="*/ 103 h 452"/>
                <a:gd name="T16" fmla="*/ 10 w 446"/>
                <a:gd name="T17" fmla="*/ 55 h 452"/>
                <a:gd name="T18" fmla="*/ 0 w 446"/>
                <a:gd name="T19"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52">
                  <a:moveTo>
                    <a:pt x="391" y="390"/>
                  </a:moveTo>
                  <a:lnTo>
                    <a:pt x="446" y="446"/>
                  </a:lnTo>
                  <a:lnTo>
                    <a:pt x="406" y="452"/>
                  </a:lnTo>
                  <a:lnTo>
                    <a:pt x="350" y="395"/>
                  </a:lnTo>
                  <a:lnTo>
                    <a:pt x="391" y="390"/>
                  </a:lnTo>
                  <a:close/>
                  <a:moveTo>
                    <a:pt x="0" y="0"/>
                  </a:moveTo>
                  <a:lnTo>
                    <a:pt x="48" y="47"/>
                  </a:lnTo>
                  <a:lnTo>
                    <a:pt x="58" y="103"/>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8" name="Freeform 129">
              <a:extLst>
                <a:ext uri="{FF2B5EF4-FFF2-40B4-BE49-F238E27FC236}">
                  <a16:creationId xmlns:a16="http://schemas.microsoft.com/office/drawing/2014/main" id="{E82378F4-C5C8-46D5-B21A-9BEDF567E256}"/>
                </a:ext>
              </a:extLst>
            </p:cNvPr>
            <p:cNvSpPr>
              <a:spLocks noEditPoints="1"/>
            </p:cNvSpPr>
            <p:nvPr/>
          </p:nvSpPr>
          <p:spPr bwMode="auto">
            <a:xfrm>
              <a:off x="1621997" y="4677881"/>
              <a:ext cx="657173" cy="667132"/>
            </a:xfrm>
            <a:custGeom>
              <a:avLst/>
              <a:gdLst>
                <a:gd name="T0" fmla="*/ 340 w 396"/>
                <a:gd name="T1" fmla="*/ 340 h 402"/>
                <a:gd name="T2" fmla="*/ 396 w 396"/>
                <a:gd name="T3" fmla="*/ 397 h 402"/>
                <a:gd name="T4" fmla="*/ 356 w 396"/>
                <a:gd name="T5" fmla="*/ 402 h 402"/>
                <a:gd name="T6" fmla="*/ 300 w 396"/>
                <a:gd name="T7" fmla="*/ 346 h 402"/>
                <a:gd name="T8" fmla="*/ 340 w 396"/>
                <a:gd name="T9" fmla="*/ 340 h 402"/>
                <a:gd name="T10" fmla="*/ 0 w 396"/>
                <a:gd name="T11" fmla="*/ 0 h 402"/>
                <a:gd name="T12" fmla="*/ 48 w 396"/>
                <a:gd name="T13" fmla="*/ 48 h 402"/>
                <a:gd name="T14" fmla="*/ 57 w 396"/>
                <a:gd name="T15" fmla="*/ 103 h 402"/>
                <a:gd name="T16" fmla="*/ 9 w 396"/>
                <a:gd name="T17" fmla="*/ 55 h 402"/>
                <a:gd name="T18" fmla="*/ 0 w 396"/>
                <a:gd name="T19"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6" h="402">
                  <a:moveTo>
                    <a:pt x="340" y="340"/>
                  </a:moveTo>
                  <a:lnTo>
                    <a:pt x="396" y="397"/>
                  </a:lnTo>
                  <a:lnTo>
                    <a:pt x="356" y="402"/>
                  </a:lnTo>
                  <a:lnTo>
                    <a:pt x="300" y="346"/>
                  </a:lnTo>
                  <a:lnTo>
                    <a:pt x="340" y="340"/>
                  </a:lnTo>
                  <a:close/>
                  <a:moveTo>
                    <a:pt x="0" y="0"/>
                  </a:moveTo>
                  <a:lnTo>
                    <a:pt x="48" y="48"/>
                  </a:lnTo>
                  <a:lnTo>
                    <a:pt x="57" y="103"/>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9" name="Freeform 130">
              <a:extLst>
                <a:ext uri="{FF2B5EF4-FFF2-40B4-BE49-F238E27FC236}">
                  <a16:creationId xmlns:a16="http://schemas.microsoft.com/office/drawing/2014/main" id="{269FFECB-792E-4E53-8591-4E1A0590ABE9}"/>
                </a:ext>
              </a:extLst>
            </p:cNvPr>
            <p:cNvSpPr>
              <a:spLocks noEditPoints="1"/>
            </p:cNvSpPr>
            <p:nvPr/>
          </p:nvSpPr>
          <p:spPr bwMode="auto">
            <a:xfrm>
              <a:off x="1638594" y="4767494"/>
              <a:ext cx="574197" cy="584155"/>
            </a:xfrm>
            <a:custGeom>
              <a:avLst/>
              <a:gdLst>
                <a:gd name="T0" fmla="*/ 291 w 347"/>
                <a:gd name="T1" fmla="*/ 291 h 353"/>
                <a:gd name="T2" fmla="*/ 347 w 347"/>
                <a:gd name="T3" fmla="*/ 347 h 353"/>
                <a:gd name="T4" fmla="*/ 307 w 347"/>
                <a:gd name="T5" fmla="*/ 353 h 353"/>
                <a:gd name="T6" fmla="*/ 251 w 347"/>
                <a:gd name="T7" fmla="*/ 296 h 353"/>
                <a:gd name="T8" fmla="*/ 291 w 347"/>
                <a:gd name="T9" fmla="*/ 291 h 353"/>
                <a:gd name="T10" fmla="*/ 0 w 347"/>
                <a:gd name="T11" fmla="*/ 0 h 353"/>
                <a:gd name="T12" fmla="*/ 48 w 347"/>
                <a:gd name="T13" fmla="*/ 48 h 353"/>
                <a:gd name="T14" fmla="*/ 58 w 347"/>
                <a:gd name="T15" fmla="*/ 104 h 353"/>
                <a:gd name="T16" fmla="*/ 10 w 347"/>
                <a:gd name="T17" fmla="*/ 55 h 353"/>
                <a:gd name="T18" fmla="*/ 0 w 347"/>
                <a:gd name="T19"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53">
                  <a:moveTo>
                    <a:pt x="291" y="291"/>
                  </a:moveTo>
                  <a:lnTo>
                    <a:pt x="347" y="347"/>
                  </a:lnTo>
                  <a:lnTo>
                    <a:pt x="307" y="353"/>
                  </a:lnTo>
                  <a:lnTo>
                    <a:pt x="251" y="296"/>
                  </a:lnTo>
                  <a:lnTo>
                    <a:pt x="291" y="291"/>
                  </a:lnTo>
                  <a:close/>
                  <a:moveTo>
                    <a:pt x="0" y="0"/>
                  </a:moveTo>
                  <a:lnTo>
                    <a:pt x="48" y="48"/>
                  </a:lnTo>
                  <a:lnTo>
                    <a:pt x="58" y="104"/>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0" name="Freeform 131">
              <a:extLst>
                <a:ext uri="{FF2B5EF4-FFF2-40B4-BE49-F238E27FC236}">
                  <a16:creationId xmlns:a16="http://schemas.microsoft.com/office/drawing/2014/main" id="{90E13C96-5B29-44C1-98EF-6958CA3E756C}"/>
                </a:ext>
              </a:extLst>
            </p:cNvPr>
            <p:cNvSpPr>
              <a:spLocks noEditPoints="1"/>
            </p:cNvSpPr>
            <p:nvPr/>
          </p:nvSpPr>
          <p:spPr bwMode="auto">
            <a:xfrm>
              <a:off x="1651870" y="4860429"/>
              <a:ext cx="494541" cy="501179"/>
            </a:xfrm>
            <a:custGeom>
              <a:avLst/>
              <a:gdLst>
                <a:gd name="T0" fmla="*/ 241 w 297"/>
                <a:gd name="T1" fmla="*/ 241 h 303"/>
                <a:gd name="T2" fmla="*/ 297 w 297"/>
                <a:gd name="T3" fmla="*/ 298 h 303"/>
                <a:gd name="T4" fmla="*/ 258 w 297"/>
                <a:gd name="T5" fmla="*/ 303 h 303"/>
                <a:gd name="T6" fmla="*/ 200 w 297"/>
                <a:gd name="T7" fmla="*/ 246 h 303"/>
                <a:gd name="T8" fmla="*/ 241 w 297"/>
                <a:gd name="T9" fmla="*/ 241 h 303"/>
                <a:gd name="T10" fmla="*/ 0 w 297"/>
                <a:gd name="T11" fmla="*/ 0 h 303"/>
                <a:gd name="T12" fmla="*/ 48 w 297"/>
                <a:gd name="T13" fmla="*/ 49 h 303"/>
                <a:gd name="T14" fmla="*/ 58 w 297"/>
                <a:gd name="T15" fmla="*/ 104 h 303"/>
                <a:gd name="T16" fmla="*/ 9 w 297"/>
                <a:gd name="T17" fmla="*/ 55 h 303"/>
                <a:gd name="T18" fmla="*/ 0 w 297"/>
                <a:gd name="T1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7" h="303">
                  <a:moveTo>
                    <a:pt x="241" y="241"/>
                  </a:moveTo>
                  <a:lnTo>
                    <a:pt x="297" y="298"/>
                  </a:lnTo>
                  <a:lnTo>
                    <a:pt x="258" y="303"/>
                  </a:lnTo>
                  <a:lnTo>
                    <a:pt x="200" y="246"/>
                  </a:lnTo>
                  <a:lnTo>
                    <a:pt x="241" y="241"/>
                  </a:lnTo>
                  <a:close/>
                  <a:moveTo>
                    <a:pt x="0" y="0"/>
                  </a:moveTo>
                  <a:lnTo>
                    <a:pt x="48" y="49"/>
                  </a:lnTo>
                  <a:lnTo>
                    <a:pt x="58" y="104"/>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1" name="Freeform 132">
              <a:extLst>
                <a:ext uri="{FF2B5EF4-FFF2-40B4-BE49-F238E27FC236}">
                  <a16:creationId xmlns:a16="http://schemas.microsoft.com/office/drawing/2014/main" id="{993A8532-BC49-4DFE-BF5C-9E99DE2E8D40}"/>
                </a:ext>
              </a:extLst>
            </p:cNvPr>
            <p:cNvSpPr>
              <a:spLocks noEditPoints="1"/>
            </p:cNvSpPr>
            <p:nvPr/>
          </p:nvSpPr>
          <p:spPr bwMode="auto">
            <a:xfrm>
              <a:off x="1668464" y="4950044"/>
              <a:ext cx="411563" cy="421522"/>
            </a:xfrm>
            <a:custGeom>
              <a:avLst/>
              <a:gdLst>
                <a:gd name="T0" fmla="*/ 191 w 249"/>
                <a:gd name="T1" fmla="*/ 191 h 254"/>
                <a:gd name="T2" fmla="*/ 249 w 249"/>
                <a:gd name="T3" fmla="*/ 248 h 254"/>
                <a:gd name="T4" fmla="*/ 209 w 249"/>
                <a:gd name="T5" fmla="*/ 254 h 254"/>
                <a:gd name="T6" fmla="*/ 151 w 249"/>
                <a:gd name="T7" fmla="*/ 196 h 254"/>
                <a:gd name="T8" fmla="*/ 191 w 249"/>
                <a:gd name="T9" fmla="*/ 191 h 254"/>
                <a:gd name="T10" fmla="*/ 0 w 249"/>
                <a:gd name="T11" fmla="*/ 0 h 254"/>
                <a:gd name="T12" fmla="*/ 49 w 249"/>
                <a:gd name="T13" fmla="*/ 49 h 254"/>
                <a:gd name="T14" fmla="*/ 58 w 249"/>
                <a:gd name="T15" fmla="*/ 104 h 254"/>
                <a:gd name="T16" fmla="*/ 10 w 249"/>
                <a:gd name="T17" fmla="*/ 56 h 254"/>
                <a:gd name="T18" fmla="*/ 0 w 249"/>
                <a:gd name="T19"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54">
                  <a:moveTo>
                    <a:pt x="191" y="191"/>
                  </a:moveTo>
                  <a:lnTo>
                    <a:pt x="249" y="248"/>
                  </a:lnTo>
                  <a:lnTo>
                    <a:pt x="209" y="254"/>
                  </a:lnTo>
                  <a:lnTo>
                    <a:pt x="151" y="196"/>
                  </a:lnTo>
                  <a:lnTo>
                    <a:pt x="191" y="191"/>
                  </a:lnTo>
                  <a:close/>
                  <a:moveTo>
                    <a:pt x="0" y="0"/>
                  </a:moveTo>
                  <a:lnTo>
                    <a:pt x="49" y="49"/>
                  </a:lnTo>
                  <a:lnTo>
                    <a:pt x="58" y="104"/>
                  </a:lnTo>
                  <a:lnTo>
                    <a:pt x="10" y="56"/>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2" name="Freeform 133">
              <a:extLst>
                <a:ext uri="{FF2B5EF4-FFF2-40B4-BE49-F238E27FC236}">
                  <a16:creationId xmlns:a16="http://schemas.microsoft.com/office/drawing/2014/main" id="{C600A1F8-AA8D-4D15-A367-93D42633BF3C}"/>
                </a:ext>
              </a:extLst>
            </p:cNvPr>
            <p:cNvSpPr>
              <a:spLocks noEditPoints="1"/>
            </p:cNvSpPr>
            <p:nvPr/>
          </p:nvSpPr>
          <p:spPr bwMode="auto">
            <a:xfrm>
              <a:off x="1685060" y="5042977"/>
              <a:ext cx="328588" cy="338544"/>
            </a:xfrm>
            <a:custGeom>
              <a:avLst/>
              <a:gdLst>
                <a:gd name="T0" fmla="*/ 141 w 199"/>
                <a:gd name="T1" fmla="*/ 140 h 204"/>
                <a:gd name="T2" fmla="*/ 199 w 199"/>
                <a:gd name="T3" fmla="*/ 198 h 204"/>
                <a:gd name="T4" fmla="*/ 159 w 199"/>
                <a:gd name="T5" fmla="*/ 204 h 204"/>
                <a:gd name="T6" fmla="*/ 101 w 199"/>
                <a:gd name="T7" fmla="*/ 146 h 204"/>
                <a:gd name="T8" fmla="*/ 141 w 199"/>
                <a:gd name="T9" fmla="*/ 140 h 204"/>
                <a:gd name="T10" fmla="*/ 0 w 199"/>
                <a:gd name="T11" fmla="*/ 0 h 204"/>
                <a:gd name="T12" fmla="*/ 48 w 199"/>
                <a:gd name="T13" fmla="*/ 48 h 204"/>
                <a:gd name="T14" fmla="*/ 58 w 199"/>
                <a:gd name="T15" fmla="*/ 103 h 204"/>
                <a:gd name="T16" fmla="*/ 10 w 199"/>
                <a:gd name="T17" fmla="*/ 55 h 204"/>
                <a:gd name="T18" fmla="*/ 0 w 199"/>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204">
                  <a:moveTo>
                    <a:pt x="141" y="140"/>
                  </a:moveTo>
                  <a:lnTo>
                    <a:pt x="199" y="198"/>
                  </a:lnTo>
                  <a:lnTo>
                    <a:pt x="159" y="204"/>
                  </a:lnTo>
                  <a:lnTo>
                    <a:pt x="101" y="146"/>
                  </a:lnTo>
                  <a:lnTo>
                    <a:pt x="141" y="140"/>
                  </a:lnTo>
                  <a:close/>
                  <a:moveTo>
                    <a:pt x="0" y="0"/>
                  </a:moveTo>
                  <a:lnTo>
                    <a:pt x="48" y="48"/>
                  </a:lnTo>
                  <a:lnTo>
                    <a:pt x="58" y="103"/>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3" name="Freeform 134">
              <a:extLst>
                <a:ext uri="{FF2B5EF4-FFF2-40B4-BE49-F238E27FC236}">
                  <a16:creationId xmlns:a16="http://schemas.microsoft.com/office/drawing/2014/main" id="{AB90FC8C-F9F8-43A5-8660-BA8D64D28684}"/>
                </a:ext>
              </a:extLst>
            </p:cNvPr>
            <p:cNvSpPr>
              <a:spLocks/>
            </p:cNvSpPr>
            <p:nvPr/>
          </p:nvSpPr>
          <p:spPr bwMode="auto">
            <a:xfrm>
              <a:off x="1701654" y="5132589"/>
              <a:ext cx="245610" cy="258887"/>
            </a:xfrm>
            <a:custGeom>
              <a:avLst/>
              <a:gdLst>
                <a:gd name="T0" fmla="*/ 0 w 149"/>
                <a:gd name="T1" fmla="*/ 0 h 154"/>
                <a:gd name="T2" fmla="*/ 48 w 149"/>
                <a:gd name="T3" fmla="*/ 48 h 154"/>
                <a:gd name="T4" fmla="*/ 56 w 149"/>
                <a:gd name="T5" fmla="*/ 95 h 154"/>
                <a:gd name="T6" fmla="*/ 91 w 149"/>
                <a:gd name="T7" fmla="*/ 91 h 154"/>
                <a:gd name="T8" fmla="*/ 149 w 149"/>
                <a:gd name="T9" fmla="*/ 149 h 154"/>
                <a:gd name="T10" fmla="*/ 109 w 149"/>
                <a:gd name="T11" fmla="*/ 154 h 154"/>
                <a:gd name="T12" fmla="*/ 9 w 149"/>
                <a:gd name="T13" fmla="*/ 55 h 154"/>
                <a:gd name="T14" fmla="*/ 0 w 149"/>
                <a:gd name="T15" fmla="*/ 0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54">
                  <a:moveTo>
                    <a:pt x="0" y="0"/>
                  </a:moveTo>
                  <a:lnTo>
                    <a:pt x="48" y="48"/>
                  </a:lnTo>
                  <a:lnTo>
                    <a:pt x="56" y="95"/>
                  </a:lnTo>
                  <a:lnTo>
                    <a:pt x="91" y="91"/>
                  </a:lnTo>
                  <a:lnTo>
                    <a:pt x="149" y="149"/>
                  </a:lnTo>
                  <a:lnTo>
                    <a:pt x="109" y="154"/>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4" name="Freeform 135">
              <a:extLst>
                <a:ext uri="{FF2B5EF4-FFF2-40B4-BE49-F238E27FC236}">
                  <a16:creationId xmlns:a16="http://schemas.microsoft.com/office/drawing/2014/main" id="{5B067B3B-1C21-4D2A-B6CA-7B77F36D9A8F}"/>
                </a:ext>
              </a:extLst>
            </p:cNvPr>
            <p:cNvSpPr>
              <a:spLocks/>
            </p:cNvSpPr>
            <p:nvPr/>
          </p:nvSpPr>
          <p:spPr bwMode="auto">
            <a:xfrm>
              <a:off x="1718250" y="5225524"/>
              <a:ext cx="162635" cy="172591"/>
            </a:xfrm>
            <a:custGeom>
              <a:avLst/>
              <a:gdLst>
                <a:gd name="T0" fmla="*/ 0 w 100"/>
                <a:gd name="T1" fmla="*/ 0 h 105"/>
                <a:gd name="T2" fmla="*/ 100 w 100"/>
                <a:gd name="T3" fmla="*/ 99 h 105"/>
                <a:gd name="T4" fmla="*/ 60 w 100"/>
                <a:gd name="T5" fmla="*/ 105 h 105"/>
                <a:gd name="T6" fmla="*/ 10 w 100"/>
                <a:gd name="T7" fmla="*/ 55 h 105"/>
                <a:gd name="T8" fmla="*/ 0 w 100"/>
                <a:gd name="T9" fmla="*/ 0 h 105"/>
              </a:gdLst>
              <a:ahLst/>
              <a:cxnLst>
                <a:cxn ang="0">
                  <a:pos x="T0" y="T1"/>
                </a:cxn>
                <a:cxn ang="0">
                  <a:pos x="T2" y="T3"/>
                </a:cxn>
                <a:cxn ang="0">
                  <a:pos x="T4" y="T5"/>
                </a:cxn>
                <a:cxn ang="0">
                  <a:pos x="T6" y="T7"/>
                </a:cxn>
                <a:cxn ang="0">
                  <a:pos x="T8" y="T9"/>
                </a:cxn>
              </a:cxnLst>
              <a:rect l="0" t="0" r="r" b="b"/>
              <a:pathLst>
                <a:path w="100" h="105">
                  <a:moveTo>
                    <a:pt x="0" y="0"/>
                  </a:moveTo>
                  <a:lnTo>
                    <a:pt x="100" y="99"/>
                  </a:lnTo>
                  <a:lnTo>
                    <a:pt x="60" y="105"/>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5" name="Freeform 136">
              <a:extLst>
                <a:ext uri="{FF2B5EF4-FFF2-40B4-BE49-F238E27FC236}">
                  <a16:creationId xmlns:a16="http://schemas.microsoft.com/office/drawing/2014/main" id="{F3690A48-CA69-4E2C-900F-EB936D1D810D}"/>
                </a:ext>
              </a:extLst>
            </p:cNvPr>
            <p:cNvSpPr>
              <a:spLocks/>
            </p:cNvSpPr>
            <p:nvPr/>
          </p:nvSpPr>
          <p:spPr bwMode="auto">
            <a:xfrm>
              <a:off x="1734845" y="5315140"/>
              <a:ext cx="79657" cy="92933"/>
            </a:xfrm>
            <a:custGeom>
              <a:avLst/>
              <a:gdLst>
                <a:gd name="T0" fmla="*/ 0 w 50"/>
                <a:gd name="T1" fmla="*/ 0 h 55"/>
                <a:gd name="T2" fmla="*/ 50 w 50"/>
                <a:gd name="T3" fmla="*/ 50 h 55"/>
                <a:gd name="T4" fmla="*/ 10 w 50"/>
                <a:gd name="T5" fmla="*/ 55 h 55"/>
                <a:gd name="T6" fmla="*/ 10 w 50"/>
                <a:gd name="T7" fmla="*/ 55 h 55"/>
                <a:gd name="T8" fmla="*/ 0 w 50"/>
                <a:gd name="T9" fmla="*/ 0 h 55"/>
              </a:gdLst>
              <a:ahLst/>
              <a:cxnLst>
                <a:cxn ang="0">
                  <a:pos x="T0" y="T1"/>
                </a:cxn>
                <a:cxn ang="0">
                  <a:pos x="T2" y="T3"/>
                </a:cxn>
                <a:cxn ang="0">
                  <a:pos x="T4" y="T5"/>
                </a:cxn>
                <a:cxn ang="0">
                  <a:pos x="T6" y="T7"/>
                </a:cxn>
                <a:cxn ang="0">
                  <a:pos x="T8" y="T9"/>
                </a:cxn>
              </a:cxnLst>
              <a:rect l="0" t="0" r="r" b="b"/>
              <a:pathLst>
                <a:path w="50" h="55">
                  <a:moveTo>
                    <a:pt x="0" y="0"/>
                  </a:moveTo>
                  <a:lnTo>
                    <a:pt x="50" y="50"/>
                  </a:lnTo>
                  <a:lnTo>
                    <a:pt x="10" y="55"/>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6" name="Rectangle 137">
              <a:extLst>
                <a:ext uri="{FF2B5EF4-FFF2-40B4-BE49-F238E27FC236}">
                  <a16:creationId xmlns:a16="http://schemas.microsoft.com/office/drawing/2014/main" id="{3FB93122-003C-4A72-AAE6-8718A1291EC4}"/>
                </a:ext>
              </a:extLst>
            </p:cNvPr>
            <p:cNvSpPr>
              <a:spLocks noChangeArrowheads="1"/>
            </p:cNvSpPr>
            <p:nvPr/>
          </p:nvSpPr>
          <p:spPr bwMode="auto">
            <a:xfrm>
              <a:off x="1748121" y="5408074"/>
              <a:ext cx="3321" cy="3321"/>
            </a:xfrm>
            <a:prstGeom prst="rect">
              <a:avLst/>
            </a:prstGeom>
            <a:solidFill>
              <a:srgbClr val="D4DFDE"/>
            </a:solidFill>
            <a:ln w="0">
              <a:solidFill>
                <a:srgbClr val="D4DFDE"/>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7" name="Freeform 138">
              <a:extLst>
                <a:ext uri="{FF2B5EF4-FFF2-40B4-BE49-F238E27FC236}">
                  <a16:creationId xmlns:a16="http://schemas.microsoft.com/office/drawing/2014/main" id="{3EFDD7AE-56C8-4718-B478-C412D06A782C}"/>
                </a:ext>
              </a:extLst>
            </p:cNvPr>
            <p:cNvSpPr>
              <a:spLocks/>
            </p:cNvSpPr>
            <p:nvPr/>
          </p:nvSpPr>
          <p:spPr bwMode="auto">
            <a:xfrm>
              <a:off x="1423124" y="3502977"/>
              <a:ext cx="2522214" cy="1875265"/>
            </a:xfrm>
            <a:custGeom>
              <a:avLst/>
              <a:gdLst>
                <a:gd name="T0" fmla="*/ 0 w 1465"/>
                <a:gd name="T1" fmla="*/ 0 h 1072"/>
                <a:gd name="T2" fmla="*/ 1284 w 1465"/>
                <a:gd name="T3" fmla="*/ 31 h 1072"/>
                <a:gd name="T4" fmla="*/ 1465 w 1465"/>
                <a:gd name="T5" fmla="*/ 909 h 1072"/>
                <a:gd name="T6" fmla="*/ 189 w 1465"/>
                <a:gd name="T7" fmla="*/ 1072 h 1072"/>
                <a:gd name="T8" fmla="*/ 0 w 1465"/>
                <a:gd name="T9" fmla="*/ 0 h 1072"/>
              </a:gdLst>
              <a:ahLst/>
              <a:cxnLst>
                <a:cxn ang="0">
                  <a:pos x="T0" y="T1"/>
                </a:cxn>
                <a:cxn ang="0">
                  <a:pos x="T2" y="T3"/>
                </a:cxn>
                <a:cxn ang="0">
                  <a:pos x="T4" y="T5"/>
                </a:cxn>
                <a:cxn ang="0">
                  <a:pos x="T6" y="T7"/>
                </a:cxn>
                <a:cxn ang="0">
                  <a:pos x="T8" y="T9"/>
                </a:cxn>
              </a:cxnLst>
              <a:rect l="0" t="0" r="r" b="b"/>
              <a:pathLst>
                <a:path w="1465" h="1072">
                  <a:moveTo>
                    <a:pt x="0" y="0"/>
                  </a:moveTo>
                  <a:lnTo>
                    <a:pt x="1284" y="31"/>
                  </a:lnTo>
                  <a:lnTo>
                    <a:pt x="1465" y="909"/>
                  </a:lnTo>
                  <a:lnTo>
                    <a:pt x="189" y="1072"/>
                  </a:lnTo>
                  <a:lnTo>
                    <a:pt x="0" y="0"/>
                  </a:lnTo>
                  <a:close/>
                </a:path>
              </a:pathLst>
            </a:custGeom>
            <a:solidFill>
              <a:schemeClr val="bg1"/>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8" name="Freeform 139">
              <a:extLst>
                <a:ext uri="{FF2B5EF4-FFF2-40B4-BE49-F238E27FC236}">
                  <a16:creationId xmlns:a16="http://schemas.microsoft.com/office/drawing/2014/main" id="{F129BC49-7EF9-4E04-B117-A7CA734B3C09}"/>
                </a:ext>
              </a:extLst>
            </p:cNvPr>
            <p:cNvSpPr>
              <a:spLocks/>
            </p:cNvSpPr>
            <p:nvPr/>
          </p:nvSpPr>
          <p:spPr bwMode="auto">
            <a:xfrm>
              <a:off x="1675092" y="5464499"/>
              <a:ext cx="43149" cy="49787"/>
            </a:xfrm>
            <a:custGeom>
              <a:avLst/>
              <a:gdLst>
                <a:gd name="T0" fmla="*/ 0 w 26"/>
                <a:gd name="T1" fmla="*/ 0 h 32"/>
                <a:gd name="T2" fmla="*/ 26 w 26"/>
                <a:gd name="T3" fmla="*/ 0 h 32"/>
                <a:gd name="T4" fmla="*/ 6 w 26"/>
                <a:gd name="T5" fmla="*/ 32 h 32"/>
                <a:gd name="T6" fmla="*/ 0 w 26"/>
                <a:gd name="T7" fmla="*/ 0 h 32"/>
              </a:gdLst>
              <a:ahLst/>
              <a:cxnLst>
                <a:cxn ang="0">
                  <a:pos x="T0" y="T1"/>
                </a:cxn>
                <a:cxn ang="0">
                  <a:pos x="T2" y="T3"/>
                </a:cxn>
                <a:cxn ang="0">
                  <a:pos x="T4" y="T5"/>
                </a:cxn>
                <a:cxn ang="0">
                  <a:pos x="T6" y="T7"/>
                </a:cxn>
              </a:cxnLst>
              <a:rect l="0" t="0" r="r" b="b"/>
              <a:pathLst>
                <a:path w="26" h="32">
                  <a:moveTo>
                    <a:pt x="0" y="0"/>
                  </a:moveTo>
                  <a:lnTo>
                    <a:pt x="26" y="0"/>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9" name="Freeform 140">
              <a:extLst>
                <a:ext uri="{FF2B5EF4-FFF2-40B4-BE49-F238E27FC236}">
                  <a16:creationId xmlns:a16="http://schemas.microsoft.com/office/drawing/2014/main" id="{74E43364-5405-47AE-A235-D282BF3EDABF}"/>
                </a:ext>
              </a:extLst>
            </p:cNvPr>
            <p:cNvSpPr>
              <a:spLocks/>
            </p:cNvSpPr>
            <p:nvPr/>
          </p:nvSpPr>
          <p:spPr bwMode="auto">
            <a:xfrm>
              <a:off x="1665146" y="5411392"/>
              <a:ext cx="82977" cy="53105"/>
            </a:xfrm>
            <a:custGeom>
              <a:avLst/>
              <a:gdLst>
                <a:gd name="T0" fmla="*/ 0 w 51"/>
                <a:gd name="T1" fmla="*/ 0 h 32"/>
                <a:gd name="T2" fmla="*/ 51 w 51"/>
                <a:gd name="T3" fmla="*/ 0 h 32"/>
                <a:gd name="T4" fmla="*/ 31 w 51"/>
                <a:gd name="T5" fmla="*/ 32 h 32"/>
                <a:gd name="T6" fmla="*/ 5 w 51"/>
                <a:gd name="T7" fmla="*/ 32 h 32"/>
                <a:gd name="T8" fmla="*/ 0 w 51"/>
                <a:gd name="T9" fmla="*/ 0 h 32"/>
              </a:gdLst>
              <a:ahLst/>
              <a:cxnLst>
                <a:cxn ang="0">
                  <a:pos x="T0" y="T1"/>
                </a:cxn>
                <a:cxn ang="0">
                  <a:pos x="T2" y="T3"/>
                </a:cxn>
                <a:cxn ang="0">
                  <a:pos x="T4" y="T5"/>
                </a:cxn>
                <a:cxn ang="0">
                  <a:pos x="T6" y="T7"/>
                </a:cxn>
                <a:cxn ang="0">
                  <a:pos x="T8" y="T9"/>
                </a:cxn>
              </a:cxnLst>
              <a:rect l="0" t="0" r="r" b="b"/>
              <a:pathLst>
                <a:path w="51" h="32">
                  <a:moveTo>
                    <a:pt x="0" y="0"/>
                  </a:moveTo>
                  <a:lnTo>
                    <a:pt x="51" y="0"/>
                  </a:lnTo>
                  <a:lnTo>
                    <a:pt x="31"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0" name="Freeform 141">
              <a:extLst>
                <a:ext uri="{FF2B5EF4-FFF2-40B4-BE49-F238E27FC236}">
                  <a16:creationId xmlns:a16="http://schemas.microsoft.com/office/drawing/2014/main" id="{25B68AD6-9BE6-457D-9844-CFB8C632B719}"/>
                </a:ext>
              </a:extLst>
            </p:cNvPr>
            <p:cNvSpPr>
              <a:spLocks/>
            </p:cNvSpPr>
            <p:nvPr/>
          </p:nvSpPr>
          <p:spPr bwMode="auto">
            <a:xfrm>
              <a:off x="1655177" y="5358290"/>
              <a:ext cx="92933" cy="53105"/>
            </a:xfrm>
            <a:custGeom>
              <a:avLst/>
              <a:gdLst>
                <a:gd name="T0" fmla="*/ 0 w 57"/>
                <a:gd name="T1" fmla="*/ 0 h 31"/>
                <a:gd name="T2" fmla="*/ 51 w 57"/>
                <a:gd name="T3" fmla="*/ 0 h 31"/>
                <a:gd name="T4" fmla="*/ 57 w 57"/>
                <a:gd name="T5" fmla="*/ 30 h 31"/>
                <a:gd name="T6" fmla="*/ 57 w 57"/>
                <a:gd name="T7" fmla="*/ 30 h 31"/>
                <a:gd name="T8" fmla="*/ 57 w 57"/>
                <a:gd name="T9" fmla="*/ 31 h 31"/>
                <a:gd name="T10" fmla="*/ 6 w 57"/>
                <a:gd name="T11" fmla="*/ 31 h 31"/>
                <a:gd name="T12" fmla="*/ 0 w 57"/>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7" h="31">
                  <a:moveTo>
                    <a:pt x="0" y="0"/>
                  </a:moveTo>
                  <a:lnTo>
                    <a:pt x="51" y="0"/>
                  </a:lnTo>
                  <a:lnTo>
                    <a:pt x="57" y="30"/>
                  </a:lnTo>
                  <a:lnTo>
                    <a:pt x="57" y="30"/>
                  </a:lnTo>
                  <a:lnTo>
                    <a:pt x="57" y="31"/>
                  </a:lnTo>
                  <a:lnTo>
                    <a:pt x="6"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1" name="Freeform 142">
              <a:extLst>
                <a:ext uri="{FF2B5EF4-FFF2-40B4-BE49-F238E27FC236}">
                  <a16:creationId xmlns:a16="http://schemas.microsoft.com/office/drawing/2014/main" id="{F6A5BB58-E082-4D04-AA96-5E733D4947F6}"/>
                </a:ext>
              </a:extLst>
            </p:cNvPr>
            <p:cNvSpPr>
              <a:spLocks/>
            </p:cNvSpPr>
            <p:nvPr/>
          </p:nvSpPr>
          <p:spPr bwMode="auto">
            <a:xfrm>
              <a:off x="1645220" y="5305184"/>
              <a:ext cx="96254"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2" name="Freeform 143">
              <a:extLst>
                <a:ext uri="{FF2B5EF4-FFF2-40B4-BE49-F238E27FC236}">
                  <a16:creationId xmlns:a16="http://schemas.microsoft.com/office/drawing/2014/main" id="{BEB92DC7-A022-4846-9321-09683FEFDD8D}"/>
                </a:ext>
              </a:extLst>
            </p:cNvPr>
            <p:cNvSpPr>
              <a:spLocks/>
            </p:cNvSpPr>
            <p:nvPr/>
          </p:nvSpPr>
          <p:spPr bwMode="auto">
            <a:xfrm>
              <a:off x="1638584" y="5252079"/>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3" name="Freeform 144">
              <a:extLst>
                <a:ext uri="{FF2B5EF4-FFF2-40B4-BE49-F238E27FC236}">
                  <a16:creationId xmlns:a16="http://schemas.microsoft.com/office/drawing/2014/main" id="{EDDA425A-67EB-4CC3-B0AB-56D6C3FFA0B0}"/>
                </a:ext>
              </a:extLst>
            </p:cNvPr>
            <p:cNvSpPr>
              <a:spLocks/>
            </p:cNvSpPr>
            <p:nvPr/>
          </p:nvSpPr>
          <p:spPr bwMode="auto">
            <a:xfrm>
              <a:off x="1628624" y="5198975"/>
              <a:ext cx="92933" cy="53105"/>
            </a:xfrm>
            <a:custGeom>
              <a:avLst/>
              <a:gdLst>
                <a:gd name="T0" fmla="*/ 0 w 56"/>
                <a:gd name="T1" fmla="*/ 0 h 31"/>
                <a:gd name="T2" fmla="*/ 51 w 56"/>
                <a:gd name="T3" fmla="*/ 0 h 31"/>
                <a:gd name="T4" fmla="*/ 56 w 56"/>
                <a:gd name="T5" fmla="*/ 31 h 31"/>
                <a:gd name="T6" fmla="*/ 5 w 56"/>
                <a:gd name="T7" fmla="*/ 31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51" y="0"/>
                  </a:lnTo>
                  <a:lnTo>
                    <a:pt x="56" y="31"/>
                  </a:lnTo>
                  <a:lnTo>
                    <a:pt x="5"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4" name="Freeform 145">
              <a:extLst>
                <a:ext uri="{FF2B5EF4-FFF2-40B4-BE49-F238E27FC236}">
                  <a16:creationId xmlns:a16="http://schemas.microsoft.com/office/drawing/2014/main" id="{67DA3234-1D31-43A2-9C9D-F17CD4913EAA}"/>
                </a:ext>
              </a:extLst>
            </p:cNvPr>
            <p:cNvSpPr>
              <a:spLocks/>
            </p:cNvSpPr>
            <p:nvPr/>
          </p:nvSpPr>
          <p:spPr bwMode="auto">
            <a:xfrm>
              <a:off x="1618679" y="5145868"/>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5" name="Freeform 146">
              <a:extLst>
                <a:ext uri="{FF2B5EF4-FFF2-40B4-BE49-F238E27FC236}">
                  <a16:creationId xmlns:a16="http://schemas.microsoft.com/office/drawing/2014/main" id="{EDF8BC61-E2D0-4EB0-AEBA-4E575BAF9F0B}"/>
                </a:ext>
              </a:extLst>
            </p:cNvPr>
            <p:cNvSpPr>
              <a:spLocks/>
            </p:cNvSpPr>
            <p:nvPr/>
          </p:nvSpPr>
          <p:spPr bwMode="auto">
            <a:xfrm>
              <a:off x="1608720" y="5096083"/>
              <a:ext cx="96254" cy="49787"/>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6" name="Freeform 147">
              <a:extLst>
                <a:ext uri="{FF2B5EF4-FFF2-40B4-BE49-F238E27FC236}">
                  <a16:creationId xmlns:a16="http://schemas.microsoft.com/office/drawing/2014/main" id="{7D72BF6A-2642-4418-A8F2-D9649DD9193B}"/>
                </a:ext>
              </a:extLst>
            </p:cNvPr>
            <p:cNvSpPr>
              <a:spLocks/>
            </p:cNvSpPr>
            <p:nvPr/>
          </p:nvSpPr>
          <p:spPr bwMode="auto">
            <a:xfrm>
              <a:off x="1602084" y="5042977"/>
              <a:ext cx="92933" cy="53105"/>
            </a:xfrm>
            <a:custGeom>
              <a:avLst/>
              <a:gdLst>
                <a:gd name="T0" fmla="*/ 0 w 57"/>
                <a:gd name="T1" fmla="*/ 0 h 31"/>
                <a:gd name="T2" fmla="*/ 51 w 57"/>
                <a:gd name="T3" fmla="*/ 0 h 31"/>
                <a:gd name="T4" fmla="*/ 57 w 57"/>
                <a:gd name="T5" fmla="*/ 31 h 31"/>
                <a:gd name="T6" fmla="*/ 6 w 57"/>
                <a:gd name="T7" fmla="*/ 31 h 31"/>
                <a:gd name="T8" fmla="*/ 0 w 57"/>
                <a:gd name="T9" fmla="*/ 0 h 31"/>
              </a:gdLst>
              <a:ahLst/>
              <a:cxnLst>
                <a:cxn ang="0">
                  <a:pos x="T0" y="T1"/>
                </a:cxn>
                <a:cxn ang="0">
                  <a:pos x="T2" y="T3"/>
                </a:cxn>
                <a:cxn ang="0">
                  <a:pos x="T4" y="T5"/>
                </a:cxn>
                <a:cxn ang="0">
                  <a:pos x="T6" y="T7"/>
                </a:cxn>
                <a:cxn ang="0">
                  <a:pos x="T8" y="T9"/>
                </a:cxn>
              </a:cxnLst>
              <a:rect l="0" t="0" r="r" b="b"/>
              <a:pathLst>
                <a:path w="57" h="31">
                  <a:moveTo>
                    <a:pt x="0" y="0"/>
                  </a:moveTo>
                  <a:lnTo>
                    <a:pt x="51" y="0"/>
                  </a:lnTo>
                  <a:lnTo>
                    <a:pt x="57" y="31"/>
                  </a:lnTo>
                  <a:lnTo>
                    <a:pt x="6"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7" name="Freeform 148">
              <a:extLst>
                <a:ext uri="{FF2B5EF4-FFF2-40B4-BE49-F238E27FC236}">
                  <a16:creationId xmlns:a16="http://schemas.microsoft.com/office/drawing/2014/main" id="{FB1BD794-5070-454D-8199-814167AC39A5}"/>
                </a:ext>
              </a:extLst>
            </p:cNvPr>
            <p:cNvSpPr>
              <a:spLocks/>
            </p:cNvSpPr>
            <p:nvPr/>
          </p:nvSpPr>
          <p:spPr bwMode="auto">
            <a:xfrm>
              <a:off x="1592126" y="4989872"/>
              <a:ext cx="92933"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8" name="Freeform 149">
              <a:extLst>
                <a:ext uri="{FF2B5EF4-FFF2-40B4-BE49-F238E27FC236}">
                  <a16:creationId xmlns:a16="http://schemas.microsoft.com/office/drawing/2014/main" id="{CD46C3B6-7ACA-4041-BD3C-B0FDA675CF2D}"/>
                </a:ext>
              </a:extLst>
            </p:cNvPr>
            <p:cNvSpPr>
              <a:spLocks/>
            </p:cNvSpPr>
            <p:nvPr/>
          </p:nvSpPr>
          <p:spPr bwMode="auto">
            <a:xfrm>
              <a:off x="1582169" y="4936767"/>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9" name="Freeform 150">
              <a:extLst>
                <a:ext uri="{FF2B5EF4-FFF2-40B4-BE49-F238E27FC236}">
                  <a16:creationId xmlns:a16="http://schemas.microsoft.com/office/drawing/2014/main" id="{94AFCF42-EC28-442B-B2DA-E60CF5142186}"/>
                </a:ext>
              </a:extLst>
            </p:cNvPr>
            <p:cNvSpPr>
              <a:spLocks/>
            </p:cNvSpPr>
            <p:nvPr/>
          </p:nvSpPr>
          <p:spPr bwMode="auto">
            <a:xfrm>
              <a:off x="1572212" y="4883662"/>
              <a:ext cx="96254"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0" name="Freeform 151">
              <a:extLst>
                <a:ext uri="{FF2B5EF4-FFF2-40B4-BE49-F238E27FC236}">
                  <a16:creationId xmlns:a16="http://schemas.microsoft.com/office/drawing/2014/main" id="{AD824C26-0AB7-482C-99F0-D1370D575B9F}"/>
                </a:ext>
              </a:extLst>
            </p:cNvPr>
            <p:cNvSpPr>
              <a:spLocks/>
            </p:cNvSpPr>
            <p:nvPr/>
          </p:nvSpPr>
          <p:spPr bwMode="auto">
            <a:xfrm>
              <a:off x="1565574" y="4830557"/>
              <a:ext cx="92933" cy="53105"/>
            </a:xfrm>
            <a:custGeom>
              <a:avLst/>
              <a:gdLst>
                <a:gd name="T0" fmla="*/ 0 w 57"/>
                <a:gd name="T1" fmla="*/ 0 h 31"/>
                <a:gd name="T2" fmla="*/ 51 w 57"/>
                <a:gd name="T3" fmla="*/ 0 h 31"/>
                <a:gd name="T4" fmla="*/ 57 w 57"/>
                <a:gd name="T5" fmla="*/ 31 h 31"/>
                <a:gd name="T6" fmla="*/ 6 w 57"/>
                <a:gd name="T7" fmla="*/ 31 h 31"/>
                <a:gd name="T8" fmla="*/ 0 w 57"/>
                <a:gd name="T9" fmla="*/ 0 h 31"/>
              </a:gdLst>
              <a:ahLst/>
              <a:cxnLst>
                <a:cxn ang="0">
                  <a:pos x="T0" y="T1"/>
                </a:cxn>
                <a:cxn ang="0">
                  <a:pos x="T2" y="T3"/>
                </a:cxn>
                <a:cxn ang="0">
                  <a:pos x="T4" y="T5"/>
                </a:cxn>
                <a:cxn ang="0">
                  <a:pos x="T6" y="T7"/>
                </a:cxn>
                <a:cxn ang="0">
                  <a:pos x="T8" y="T9"/>
                </a:cxn>
              </a:cxnLst>
              <a:rect l="0" t="0" r="r" b="b"/>
              <a:pathLst>
                <a:path w="57" h="31">
                  <a:moveTo>
                    <a:pt x="0" y="0"/>
                  </a:moveTo>
                  <a:lnTo>
                    <a:pt x="51" y="0"/>
                  </a:lnTo>
                  <a:lnTo>
                    <a:pt x="57" y="31"/>
                  </a:lnTo>
                  <a:lnTo>
                    <a:pt x="6"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1" name="Freeform 152">
              <a:extLst>
                <a:ext uri="{FF2B5EF4-FFF2-40B4-BE49-F238E27FC236}">
                  <a16:creationId xmlns:a16="http://schemas.microsoft.com/office/drawing/2014/main" id="{4F129A87-35DC-4568-8E7D-83D28ED86BFB}"/>
                </a:ext>
              </a:extLst>
            </p:cNvPr>
            <p:cNvSpPr>
              <a:spLocks/>
            </p:cNvSpPr>
            <p:nvPr/>
          </p:nvSpPr>
          <p:spPr bwMode="auto">
            <a:xfrm>
              <a:off x="1555616" y="4780770"/>
              <a:ext cx="92933" cy="49787"/>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2" name="Freeform 153">
              <a:extLst>
                <a:ext uri="{FF2B5EF4-FFF2-40B4-BE49-F238E27FC236}">
                  <a16:creationId xmlns:a16="http://schemas.microsoft.com/office/drawing/2014/main" id="{338925C3-6093-40A5-9800-13E751DE07CF}"/>
                </a:ext>
              </a:extLst>
            </p:cNvPr>
            <p:cNvSpPr>
              <a:spLocks/>
            </p:cNvSpPr>
            <p:nvPr/>
          </p:nvSpPr>
          <p:spPr bwMode="auto">
            <a:xfrm>
              <a:off x="1545660" y="4727666"/>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3" name="Freeform 154">
              <a:extLst>
                <a:ext uri="{FF2B5EF4-FFF2-40B4-BE49-F238E27FC236}">
                  <a16:creationId xmlns:a16="http://schemas.microsoft.com/office/drawing/2014/main" id="{51C9BCA5-C9CC-49D2-8075-EA51AA133BC8}"/>
                </a:ext>
              </a:extLst>
            </p:cNvPr>
            <p:cNvSpPr>
              <a:spLocks/>
            </p:cNvSpPr>
            <p:nvPr/>
          </p:nvSpPr>
          <p:spPr bwMode="auto">
            <a:xfrm>
              <a:off x="1535701" y="4674561"/>
              <a:ext cx="96254" cy="53105"/>
            </a:xfrm>
            <a:custGeom>
              <a:avLst/>
              <a:gdLst>
                <a:gd name="T0" fmla="*/ 0 w 56"/>
                <a:gd name="T1" fmla="*/ 0 h 31"/>
                <a:gd name="T2" fmla="*/ 51 w 56"/>
                <a:gd name="T3" fmla="*/ 0 h 31"/>
                <a:gd name="T4" fmla="*/ 56 w 56"/>
                <a:gd name="T5" fmla="*/ 31 h 31"/>
                <a:gd name="T6" fmla="*/ 5 w 56"/>
                <a:gd name="T7" fmla="*/ 31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51" y="0"/>
                  </a:lnTo>
                  <a:lnTo>
                    <a:pt x="56" y="31"/>
                  </a:lnTo>
                  <a:lnTo>
                    <a:pt x="5"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4" name="Freeform 155">
              <a:extLst>
                <a:ext uri="{FF2B5EF4-FFF2-40B4-BE49-F238E27FC236}">
                  <a16:creationId xmlns:a16="http://schemas.microsoft.com/office/drawing/2014/main" id="{BF28EC5E-EBD0-4A66-8CAE-30A7B145B693}"/>
                </a:ext>
              </a:extLst>
            </p:cNvPr>
            <p:cNvSpPr>
              <a:spLocks/>
            </p:cNvSpPr>
            <p:nvPr/>
          </p:nvSpPr>
          <p:spPr bwMode="auto">
            <a:xfrm>
              <a:off x="1529064" y="4621456"/>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5" name="Freeform 156">
              <a:extLst>
                <a:ext uri="{FF2B5EF4-FFF2-40B4-BE49-F238E27FC236}">
                  <a16:creationId xmlns:a16="http://schemas.microsoft.com/office/drawing/2014/main" id="{76FACA43-21F3-4E6C-B811-F9C78E325A14}"/>
                </a:ext>
              </a:extLst>
            </p:cNvPr>
            <p:cNvSpPr>
              <a:spLocks/>
            </p:cNvSpPr>
            <p:nvPr/>
          </p:nvSpPr>
          <p:spPr bwMode="auto">
            <a:xfrm>
              <a:off x="1519107" y="4568350"/>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6" name="Freeform 157">
              <a:extLst>
                <a:ext uri="{FF2B5EF4-FFF2-40B4-BE49-F238E27FC236}">
                  <a16:creationId xmlns:a16="http://schemas.microsoft.com/office/drawing/2014/main" id="{D420C51C-EE02-49A6-AFE0-A53495F877A0}"/>
                </a:ext>
              </a:extLst>
            </p:cNvPr>
            <p:cNvSpPr>
              <a:spLocks/>
            </p:cNvSpPr>
            <p:nvPr/>
          </p:nvSpPr>
          <p:spPr bwMode="auto">
            <a:xfrm>
              <a:off x="1509149" y="4515246"/>
              <a:ext cx="92933" cy="53105"/>
            </a:xfrm>
            <a:custGeom>
              <a:avLst/>
              <a:gdLst>
                <a:gd name="T0" fmla="*/ 0 w 56"/>
                <a:gd name="T1" fmla="*/ 0 h 31"/>
                <a:gd name="T2" fmla="*/ 51 w 56"/>
                <a:gd name="T3" fmla="*/ 0 h 31"/>
                <a:gd name="T4" fmla="*/ 56 w 56"/>
                <a:gd name="T5" fmla="*/ 31 h 31"/>
                <a:gd name="T6" fmla="*/ 5 w 56"/>
                <a:gd name="T7" fmla="*/ 31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51" y="0"/>
                  </a:lnTo>
                  <a:lnTo>
                    <a:pt x="56" y="31"/>
                  </a:lnTo>
                  <a:lnTo>
                    <a:pt x="5"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7" name="Freeform 158">
              <a:extLst>
                <a:ext uri="{FF2B5EF4-FFF2-40B4-BE49-F238E27FC236}">
                  <a16:creationId xmlns:a16="http://schemas.microsoft.com/office/drawing/2014/main" id="{FD7DCDAE-E192-4AB6-B987-2A2396F848F0}"/>
                </a:ext>
              </a:extLst>
            </p:cNvPr>
            <p:cNvSpPr>
              <a:spLocks/>
            </p:cNvSpPr>
            <p:nvPr/>
          </p:nvSpPr>
          <p:spPr bwMode="auto">
            <a:xfrm>
              <a:off x="1499193" y="4462140"/>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8" name="Freeform 159">
              <a:extLst>
                <a:ext uri="{FF2B5EF4-FFF2-40B4-BE49-F238E27FC236}">
                  <a16:creationId xmlns:a16="http://schemas.microsoft.com/office/drawing/2014/main" id="{F40537CA-CD5F-4D8E-BABF-6CC3530A9DF9}"/>
                </a:ext>
              </a:extLst>
            </p:cNvPr>
            <p:cNvSpPr>
              <a:spLocks/>
            </p:cNvSpPr>
            <p:nvPr/>
          </p:nvSpPr>
          <p:spPr bwMode="auto">
            <a:xfrm>
              <a:off x="1489234" y="4412355"/>
              <a:ext cx="96254" cy="49787"/>
            </a:xfrm>
            <a:custGeom>
              <a:avLst/>
              <a:gdLst>
                <a:gd name="T0" fmla="*/ 52 w 57"/>
                <a:gd name="T1" fmla="*/ 0 h 32"/>
                <a:gd name="T2" fmla="*/ 57 w 57"/>
                <a:gd name="T3" fmla="*/ 32 h 32"/>
                <a:gd name="T4" fmla="*/ 6 w 57"/>
                <a:gd name="T5" fmla="*/ 32 h 32"/>
                <a:gd name="T6" fmla="*/ 0 w 57"/>
                <a:gd name="T7" fmla="*/ 0 h 32"/>
                <a:gd name="T8" fmla="*/ 52 w 57"/>
                <a:gd name="T9" fmla="*/ 0 h 32"/>
              </a:gdLst>
              <a:ahLst/>
              <a:cxnLst>
                <a:cxn ang="0">
                  <a:pos x="T0" y="T1"/>
                </a:cxn>
                <a:cxn ang="0">
                  <a:pos x="T2" y="T3"/>
                </a:cxn>
                <a:cxn ang="0">
                  <a:pos x="T4" y="T5"/>
                </a:cxn>
                <a:cxn ang="0">
                  <a:pos x="T6" y="T7"/>
                </a:cxn>
                <a:cxn ang="0">
                  <a:pos x="T8" y="T9"/>
                </a:cxn>
              </a:cxnLst>
              <a:rect l="0" t="0" r="r" b="b"/>
              <a:pathLst>
                <a:path w="57" h="32">
                  <a:moveTo>
                    <a:pt x="52" y="0"/>
                  </a:moveTo>
                  <a:lnTo>
                    <a:pt x="57" y="32"/>
                  </a:lnTo>
                  <a:lnTo>
                    <a:pt x="6" y="32"/>
                  </a:lnTo>
                  <a:lnTo>
                    <a:pt x="0" y="0"/>
                  </a:lnTo>
                  <a:lnTo>
                    <a:pt x="5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9" name="Freeform 160">
              <a:extLst>
                <a:ext uri="{FF2B5EF4-FFF2-40B4-BE49-F238E27FC236}">
                  <a16:creationId xmlns:a16="http://schemas.microsoft.com/office/drawing/2014/main" id="{FD321E3D-3728-4A3B-9813-DC1622E55FCE}"/>
                </a:ext>
              </a:extLst>
            </p:cNvPr>
            <p:cNvSpPr>
              <a:spLocks/>
            </p:cNvSpPr>
            <p:nvPr/>
          </p:nvSpPr>
          <p:spPr bwMode="auto">
            <a:xfrm>
              <a:off x="1479278" y="4359250"/>
              <a:ext cx="96254" cy="53105"/>
            </a:xfrm>
            <a:custGeom>
              <a:avLst/>
              <a:gdLst>
                <a:gd name="T0" fmla="*/ 0 w 58"/>
                <a:gd name="T1" fmla="*/ 0 h 32"/>
                <a:gd name="T2" fmla="*/ 52 w 58"/>
                <a:gd name="T3" fmla="*/ 0 h 32"/>
                <a:gd name="T4" fmla="*/ 58 w 58"/>
                <a:gd name="T5" fmla="*/ 32 h 32"/>
                <a:gd name="T6" fmla="*/ 6 w 58"/>
                <a:gd name="T7" fmla="*/ 32 h 32"/>
                <a:gd name="T8" fmla="*/ 0 w 58"/>
                <a:gd name="T9" fmla="*/ 0 h 32"/>
              </a:gdLst>
              <a:ahLst/>
              <a:cxnLst>
                <a:cxn ang="0">
                  <a:pos x="T0" y="T1"/>
                </a:cxn>
                <a:cxn ang="0">
                  <a:pos x="T2" y="T3"/>
                </a:cxn>
                <a:cxn ang="0">
                  <a:pos x="T4" y="T5"/>
                </a:cxn>
                <a:cxn ang="0">
                  <a:pos x="T6" y="T7"/>
                </a:cxn>
                <a:cxn ang="0">
                  <a:pos x="T8" y="T9"/>
                </a:cxn>
              </a:cxnLst>
              <a:rect l="0" t="0" r="r" b="b"/>
              <a:pathLst>
                <a:path w="58" h="32">
                  <a:moveTo>
                    <a:pt x="0" y="0"/>
                  </a:moveTo>
                  <a:lnTo>
                    <a:pt x="52" y="0"/>
                  </a:lnTo>
                  <a:lnTo>
                    <a:pt x="58"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0" name="Freeform 161">
              <a:extLst>
                <a:ext uri="{FF2B5EF4-FFF2-40B4-BE49-F238E27FC236}">
                  <a16:creationId xmlns:a16="http://schemas.microsoft.com/office/drawing/2014/main" id="{F5E8E6AB-4086-4552-8A01-CEC5EFE78CAA}"/>
                </a:ext>
              </a:extLst>
            </p:cNvPr>
            <p:cNvSpPr>
              <a:spLocks/>
            </p:cNvSpPr>
            <p:nvPr/>
          </p:nvSpPr>
          <p:spPr bwMode="auto">
            <a:xfrm>
              <a:off x="1469321" y="4306146"/>
              <a:ext cx="96254" cy="53105"/>
            </a:xfrm>
            <a:custGeom>
              <a:avLst/>
              <a:gdLst>
                <a:gd name="T0" fmla="*/ 0 w 57"/>
                <a:gd name="T1" fmla="*/ 0 h 31"/>
                <a:gd name="T2" fmla="*/ 51 w 57"/>
                <a:gd name="T3" fmla="*/ 0 h 31"/>
                <a:gd name="T4" fmla="*/ 57 w 57"/>
                <a:gd name="T5" fmla="*/ 31 h 31"/>
                <a:gd name="T6" fmla="*/ 5 w 57"/>
                <a:gd name="T7" fmla="*/ 31 h 31"/>
                <a:gd name="T8" fmla="*/ 0 w 57"/>
                <a:gd name="T9" fmla="*/ 0 h 31"/>
              </a:gdLst>
              <a:ahLst/>
              <a:cxnLst>
                <a:cxn ang="0">
                  <a:pos x="T0" y="T1"/>
                </a:cxn>
                <a:cxn ang="0">
                  <a:pos x="T2" y="T3"/>
                </a:cxn>
                <a:cxn ang="0">
                  <a:pos x="T4" y="T5"/>
                </a:cxn>
                <a:cxn ang="0">
                  <a:pos x="T6" y="T7"/>
                </a:cxn>
                <a:cxn ang="0">
                  <a:pos x="T8" y="T9"/>
                </a:cxn>
              </a:cxnLst>
              <a:rect l="0" t="0" r="r" b="b"/>
              <a:pathLst>
                <a:path w="57" h="31">
                  <a:moveTo>
                    <a:pt x="0" y="0"/>
                  </a:moveTo>
                  <a:lnTo>
                    <a:pt x="51" y="0"/>
                  </a:lnTo>
                  <a:lnTo>
                    <a:pt x="57" y="31"/>
                  </a:lnTo>
                  <a:lnTo>
                    <a:pt x="5"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1" name="Freeform 162">
              <a:extLst>
                <a:ext uri="{FF2B5EF4-FFF2-40B4-BE49-F238E27FC236}">
                  <a16:creationId xmlns:a16="http://schemas.microsoft.com/office/drawing/2014/main" id="{A51FD0B9-C871-4652-A91C-082E825D11F9}"/>
                </a:ext>
              </a:extLst>
            </p:cNvPr>
            <p:cNvSpPr>
              <a:spLocks/>
            </p:cNvSpPr>
            <p:nvPr/>
          </p:nvSpPr>
          <p:spPr bwMode="auto">
            <a:xfrm>
              <a:off x="1462682" y="4253041"/>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2" name="Freeform 163">
              <a:extLst>
                <a:ext uri="{FF2B5EF4-FFF2-40B4-BE49-F238E27FC236}">
                  <a16:creationId xmlns:a16="http://schemas.microsoft.com/office/drawing/2014/main" id="{1E355189-B257-407F-B921-A97CF137F1A4}"/>
                </a:ext>
              </a:extLst>
            </p:cNvPr>
            <p:cNvSpPr>
              <a:spLocks/>
            </p:cNvSpPr>
            <p:nvPr/>
          </p:nvSpPr>
          <p:spPr bwMode="auto">
            <a:xfrm>
              <a:off x="1452726" y="4199935"/>
              <a:ext cx="92933"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3" name="Freeform 164">
              <a:extLst>
                <a:ext uri="{FF2B5EF4-FFF2-40B4-BE49-F238E27FC236}">
                  <a16:creationId xmlns:a16="http://schemas.microsoft.com/office/drawing/2014/main" id="{D5C63ABF-438A-4C2B-8EBF-CB0CA7605655}"/>
                </a:ext>
              </a:extLst>
            </p:cNvPr>
            <p:cNvSpPr>
              <a:spLocks/>
            </p:cNvSpPr>
            <p:nvPr/>
          </p:nvSpPr>
          <p:spPr bwMode="auto">
            <a:xfrm>
              <a:off x="1442768" y="4146831"/>
              <a:ext cx="92933" cy="53105"/>
            </a:xfrm>
            <a:custGeom>
              <a:avLst/>
              <a:gdLst>
                <a:gd name="T0" fmla="*/ 0 w 57"/>
                <a:gd name="T1" fmla="*/ 0 h 31"/>
                <a:gd name="T2" fmla="*/ 51 w 57"/>
                <a:gd name="T3" fmla="*/ 0 h 31"/>
                <a:gd name="T4" fmla="*/ 57 w 57"/>
                <a:gd name="T5" fmla="*/ 31 h 31"/>
                <a:gd name="T6" fmla="*/ 6 w 57"/>
                <a:gd name="T7" fmla="*/ 31 h 31"/>
                <a:gd name="T8" fmla="*/ 0 w 57"/>
                <a:gd name="T9" fmla="*/ 0 h 31"/>
              </a:gdLst>
              <a:ahLst/>
              <a:cxnLst>
                <a:cxn ang="0">
                  <a:pos x="T0" y="T1"/>
                </a:cxn>
                <a:cxn ang="0">
                  <a:pos x="T2" y="T3"/>
                </a:cxn>
                <a:cxn ang="0">
                  <a:pos x="T4" y="T5"/>
                </a:cxn>
                <a:cxn ang="0">
                  <a:pos x="T6" y="T7"/>
                </a:cxn>
                <a:cxn ang="0">
                  <a:pos x="T8" y="T9"/>
                </a:cxn>
              </a:cxnLst>
              <a:rect l="0" t="0" r="r" b="b"/>
              <a:pathLst>
                <a:path w="57" h="31">
                  <a:moveTo>
                    <a:pt x="0" y="0"/>
                  </a:moveTo>
                  <a:lnTo>
                    <a:pt x="51" y="0"/>
                  </a:lnTo>
                  <a:lnTo>
                    <a:pt x="57" y="31"/>
                  </a:lnTo>
                  <a:lnTo>
                    <a:pt x="6"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4" name="Freeform 165">
              <a:extLst>
                <a:ext uri="{FF2B5EF4-FFF2-40B4-BE49-F238E27FC236}">
                  <a16:creationId xmlns:a16="http://schemas.microsoft.com/office/drawing/2014/main" id="{657954D6-ADDE-4CCC-AE31-3CF9411FC9A4}"/>
                </a:ext>
              </a:extLst>
            </p:cNvPr>
            <p:cNvSpPr>
              <a:spLocks/>
            </p:cNvSpPr>
            <p:nvPr/>
          </p:nvSpPr>
          <p:spPr bwMode="auto">
            <a:xfrm>
              <a:off x="1432812" y="4093726"/>
              <a:ext cx="96254"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5" name="Freeform 166">
              <a:extLst>
                <a:ext uri="{FF2B5EF4-FFF2-40B4-BE49-F238E27FC236}">
                  <a16:creationId xmlns:a16="http://schemas.microsoft.com/office/drawing/2014/main" id="{2628A34E-E1A1-4E20-8B47-E1A882C1E256}"/>
                </a:ext>
              </a:extLst>
            </p:cNvPr>
            <p:cNvSpPr>
              <a:spLocks/>
            </p:cNvSpPr>
            <p:nvPr/>
          </p:nvSpPr>
          <p:spPr bwMode="auto">
            <a:xfrm>
              <a:off x="1422854" y="4043940"/>
              <a:ext cx="96254" cy="49787"/>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6" name="Freeform 167">
              <a:extLst>
                <a:ext uri="{FF2B5EF4-FFF2-40B4-BE49-F238E27FC236}">
                  <a16:creationId xmlns:a16="http://schemas.microsoft.com/office/drawing/2014/main" id="{725A6970-FD7C-492C-9F43-77EAC0C053EB}"/>
                </a:ext>
              </a:extLst>
            </p:cNvPr>
            <p:cNvSpPr>
              <a:spLocks/>
            </p:cNvSpPr>
            <p:nvPr/>
          </p:nvSpPr>
          <p:spPr bwMode="auto">
            <a:xfrm>
              <a:off x="1416216" y="3990833"/>
              <a:ext cx="92933" cy="53105"/>
            </a:xfrm>
            <a:custGeom>
              <a:avLst/>
              <a:gdLst>
                <a:gd name="T0" fmla="*/ 51 w 57"/>
                <a:gd name="T1" fmla="*/ 0 h 31"/>
                <a:gd name="T2" fmla="*/ 57 w 57"/>
                <a:gd name="T3" fmla="*/ 31 h 31"/>
                <a:gd name="T4" fmla="*/ 6 w 57"/>
                <a:gd name="T5" fmla="*/ 31 h 31"/>
                <a:gd name="T6" fmla="*/ 0 w 57"/>
                <a:gd name="T7" fmla="*/ 0 h 31"/>
                <a:gd name="T8" fmla="*/ 51 w 57"/>
                <a:gd name="T9" fmla="*/ 0 h 31"/>
              </a:gdLst>
              <a:ahLst/>
              <a:cxnLst>
                <a:cxn ang="0">
                  <a:pos x="T0" y="T1"/>
                </a:cxn>
                <a:cxn ang="0">
                  <a:pos x="T2" y="T3"/>
                </a:cxn>
                <a:cxn ang="0">
                  <a:pos x="T4" y="T5"/>
                </a:cxn>
                <a:cxn ang="0">
                  <a:pos x="T6" y="T7"/>
                </a:cxn>
                <a:cxn ang="0">
                  <a:pos x="T8" y="T9"/>
                </a:cxn>
              </a:cxnLst>
              <a:rect l="0" t="0" r="r" b="b"/>
              <a:pathLst>
                <a:path w="57" h="31">
                  <a:moveTo>
                    <a:pt x="51" y="0"/>
                  </a:moveTo>
                  <a:lnTo>
                    <a:pt x="57" y="31"/>
                  </a:lnTo>
                  <a:lnTo>
                    <a:pt x="6" y="31"/>
                  </a:lnTo>
                  <a:lnTo>
                    <a:pt x="0" y="0"/>
                  </a:lnTo>
                  <a:lnTo>
                    <a:pt x="5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7" name="Freeform 168">
              <a:extLst>
                <a:ext uri="{FF2B5EF4-FFF2-40B4-BE49-F238E27FC236}">
                  <a16:creationId xmlns:a16="http://schemas.microsoft.com/office/drawing/2014/main" id="{8C824B18-AED0-4BBD-B487-3344831734CF}"/>
                </a:ext>
              </a:extLst>
            </p:cNvPr>
            <p:cNvSpPr>
              <a:spLocks/>
            </p:cNvSpPr>
            <p:nvPr/>
          </p:nvSpPr>
          <p:spPr bwMode="auto">
            <a:xfrm>
              <a:off x="1406259" y="3937728"/>
              <a:ext cx="92933"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8" name="Freeform 169">
              <a:extLst>
                <a:ext uri="{FF2B5EF4-FFF2-40B4-BE49-F238E27FC236}">
                  <a16:creationId xmlns:a16="http://schemas.microsoft.com/office/drawing/2014/main" id="{EF4A47DD-5B6C-4B0C-89B2-9A56AA44DE4C}"/>
                </a:ext>
              </a:extLst>
            </p:cNvPr>
            <p:cNvSpPr>
              <a:spLocks/>
            </p:cNvSpPr>
            <p:nvPr/>
          </p:nvSpPr>
          <p:spPr bwMode="auto">
            <a:xfrm>
              <a:off x="1396301" y="3884624"/>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9" name="Freeform 170">
              <a:extLst>
                <a:ext uri="{FF2B5EF4-FFF2-40B4-BE49-F238E27FC236}">
                  <a16:creationId xmlns:a16="http://schemas.microsoft.com/office/drawing/2014/main" id="{7C16C65E-7F94-44B5-A11C-BD0F4A4757AA}"/>
                </a:ext>
              </a:extLst>
            </p:cNvPr>
            <p:cNvSpPr>
              <a:spLocks/>
            </p:cNvSpPr>
            <p:nvPr/>
          </p:nvSpPr>
          <p:spPr bwMode="auto">
            <a:xfrm>
              <a:off x="1386346" y="3831519"/>
              <a:ext cx="96254"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0" name="Freeform 171">
              <a:extLst>
                <a:ext uri="{FF2B5EF4-FFF2-40B4-BE49-F238E27FC236}">
                  <a16:creationId xmlns:a16="http://schemas.microsoft.com/office/drawing/2014/main" id="{05969A2E-E46A-4AAE-B791-A11A87830C73}"/>
                </a:ext>
              </a:extLst>
            </p:cNvPr>
            <p:cNvSpPr>
              <a:spLocks/>
            </p:cNvSpPr>
            <p:nvPr/>
          </p:nvSpPr>
          <p:spPr bwMode="auto">
            <a:xfrm>
              <a:off x="1379707" y="3778413"/>
              <a:ext cx="92933" cy="53105"/>
            </a:xfrm>
            <a:custGeom>
              <a:avLst/>
              <a:gdLst>
                <a:gd name="T0" fmla="*/ 51 w 57"/>
                <a:gd name="T1" fmla="*/ 0 h 31"/>
                <a:gd name="T2" fmla="*/ 57 w 57"/>
                <a:gd name="T3" fmla="*/ 31 h 31"/>
                <a:gd name="T4" fmla="*/ 6 w 57"/>
                <a:gd name="T5" fmla="*/ 31 h 31"/>
                <a:gd name="T6" fmla="*/ 0 w 57"/>
                <a:gd name="T7" fmla="*/ 0 h 31"/>
                <a:gd name="T8" fmla="*/ 51 w 57"/>
                <a:gd name="T9" fmla="*/ 0 h 31"/>
              </a:gdLst>
              <a:ahLst/>
              <a:cxnLst>
                <a:cxn ang="0">
                  <a:pos x="T0" y="T1"/>
                </a:cxn>
                <a:cxn ang="0">
                  <a:pos x="T2" y="T3"/>
                </a:cxn>
                <a:cxn ang="0">
                  <a:pos x="T4" y="T5"/>
                </a:cxn>
                <a:cxn ang="0">
                  <a:pos x="T6" y="T7"/>
                </a:cxn>
                <a:cxn ang="0">
                  <a:pos x="T8" y="T9"/>
                </a:cxn>
              </a:cxnLst>
              <a:rect l="0" t="0" r="r" b="b"/>
              <a:pathLst>
                <a:path w="57" h="31">
                  <a:moveTo>
                    <a:pt x="51" y="0"/>
                  </a:moveTo>
                  <a:lnTo>
                    <a:pt x="57" y="31"/>
                  </a:lnTo>
                  <a:lnTo>
                    <a:pt x="6" y="31"/>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1" name="Freeform 172">
              <a:extLst>
                <a:ext uri="{FF2B5EF4-FFF2-40B4-BE49-F238E27FC236}">
                  <a16:creationId xmlns:a16="http://schemas.microsoft.com/office/drawing/2014/main" id="{F8A1615A-6AAC-434F-A221-B40A34FE0179}"/>
                </a:ext>
              </a:extLst>
            </p:cNvPr>
            <p:cNvSpPr>
              <a:spLocks/>
            </p:cNvSpPr>
            <p:nvPr/>
          </p:nvSpPr>
          <p:spPr bwMode="auto">
            <a:xfrm>
              <a:off x="1369749" y="3728629"/>
              <a:ext cx="92933" cy="49787"/>
            </a:xfrm>
            <a:custGeom>
              <a:avLst/>
              <a:gdLst>
                <a:gd name="T0" fmla="*/ 51 w 56"/>
                <a:gd name="T1" fmla="*/ 0 h 32"/>
                <a:gd name="T2" fmla="*/ 56 w 56"/>
                <a:gd name="T3" fmla="*/ 32 h 32"/>
                <a:gd name="T4" fmla="*/ 5 w 56"/>
                <a:gd name="T5" fmla="*/ 32 h 32"/>
                <a:gd name="T6" fmla="*/ 0 w 56"/>
                <a:gd name="T7" fmla="*/ 0 h 32"/>
                <a:gd name="T8" fmla="*/ 51 w 56"/>
                <a:gd name="T9" fmla="*/ 0 h 32"/>
              </a:gdLst>
              <a:ahLst/>
              <a:cxnLst>
                <a:cxn ang="0">
                  <a:pos x="T0" y="T1"/>
                </a:cxn>
                <a:cxn ang="0">
                  <a:pos x="T2" y="T3"/>
                </a:cxn>
                <a:cxn ang="0">
                  <a:pos x="T4" y="T5"/>
                </a:cxn>
                <a:cxn ang="0">
                  <a:pos x="T6" y="T7"/>
                </a:cxn>
                <a:cxn ang="0">
                  <a:pos x="T8" y="T9"/>
                </a:cxn>
              </a:cxnLst>
              <a:rect l="0" t="0" r="r" b="b"/>
              <a:pathLst>
                <a:path w="56" h="32">
                  <a:moveTo>
                    <a:pt x="51" y="0"/>
                  </a:moveTo>
                  <a:lnTo>
                    <a:pt x="56" y="32"/>
                  </a:lnTo>
                  <a:lnTo>
                    <a:pt x="5" y="32"/>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2" name="Freeform 173">
              <a:extLst>
                <a:ext uri="{FF2B5EF4-FFF2-40B4-BE49-F238E27FC236}">
                  <a16:creationId xmlns:a16="http://schemas.microsoft.com/office/drawing/2014/main" id="{8EBC5C88-117A-48E4-ABD5-9C2FB9CC0AA5}"/>
                </a:ext>
              </a:extLst>
            </p:cNvPr>
            <p:cNvSpPr>
              <a:spLocks/>
            </p:cNvSpPr>
            <p:nvPr/>
          </p:nvSpPr>
          <p:spPr bwMode="auto">
            <a:xfrm>
              <a:off x="1359793" y="3675524"/>
              <a:ext cx="92933" cy="53105"/>
            </a:xfrm>
            <a:custGeom>
              <a:avLst/>
              <a:gdLst>
                <a:gd name="T0" fmla="*/ 51 w 57"/>
                <a:gd name="T1" fmla="*/ 0 h 32"/>
                <a:gd name="T2" fmla="*/ 57 w 57"/>
                <a:gd name="T3" fmla="*/ 32 h 32"/>
                <a:gd name="T4" fmla="*/ 6 w 57"/>
                <a:gd name="T5" fmla="*/ 32 h 32"/>
                <a:gd name="T6" fmla="*/ 0 w 57"/>
                <a:gd name="T7" fmla="*/ 0 h 32"/>
                <a:gd name="T8" fmla="*/ 51 w 57"/>
                <a:gd name="T9" fmla="*/ 0 h 32"/>
              </a:gdLst>
              <a:ahLst/>
              <a:cxnLst>
                <a:cxn ang="0">
                  <a:pos x="T0" y="T1"/>
                </a:cxn>
                <a:cxn ang="0">
                  <a:pos x="T2" y="T3"/>
                </a:cxn>
                <a:cxn ang="0">
                  <a:pos x="T4" y="T5"/>
                </a:cxn>
                <a:cxn ang="0">
                  <a:pos x="T6" y="T7"/>
                </a:cxn>
                <a:cxn ang="0">
                  <a:pos x="T8" y="T9"/>
                </a:cxn>
              </a:cxnLst>
              <a:rect l="0" t="0" r="r" b="b"/>
              <a:pathLst>
                <a:path w="57" h="32">
                  <a:moveTo>
                    <a:pt x="51" y="0"/>
                  </a:moveTo>
                  <a:lnTo>
                    <a:pt x="57" y="32"/>
                  </a:lnTo>
                  <a:lnTo>
                    <a:pt x="6" y="32"/>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3" name="Freeform 174">
              <a:extLst>
                <a:ext uri="{FF2B5EF4-FFF2-40B4-BE49-F238E27FC236}">
                  <a16:creationId xmlns:a16="http://schemas.microsoft.com/office/drawing/2014/main" id="{9B4808AE-BF82-4D74-A356-DB6E7051E8F3}"/>
                </a:ext>
              </a:extLst>
            </p:cNvPr>
            <p:cNvSpPr>
              <a:spLocks/>
            </p:cNvSpPr>
            <p:nvPr/>
          </p:nvSpPr>
          <p:spPr bwMode="auto">
            <a:xfrm>
              <a:off x="1349834" y="3622419"/>
              <a:ext cx="96254" cy="53105"/>
            </a:xfrm>
            <a:custGeom>
              <a:avLst/>
              <a:gdLst>
                <a:gd name="T0" fmla="*/ 0 w 56"/>
                <a:gd name="T1" fmla="*/ 0 h 31"/>
                <a:gd name="T2" fmla="*/ 51 w 56"/>
                <a:gd name="T3" fmla="*/ 0 h 31"/>
                <a:gd name="T4" fmla="*/ 56 w 56"/>
                <a:gd name="T5" fmla="*/ 31 h 31"/>
                <a:gd name="T6" fmla="*/ 5 w 56"/>
                <a:gd name="T7" fmla="*/ 31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51" y="0"/>
                  </a:lnTo>
                  <a:lnTo>
                    <a:pt x="56" y="31"/>
                  </a:lnTo>
                  <a:lnTo>
                    <a:pt x="5" y="31"/>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4" name="Freeform 175">
              <a:extLst>
                <a:ext uri="{FF2B5EF4-FFF2-40B4-BE49-F238E27FC236}">
                  <a16:creationId xmlns:a16="http://schemas.microsoft.com/office/drawing/2014/main" id="{D354ABCC-3A94-4A69-8D99-E37A9528416F}"/>
                </a:ext>
              </a:extLst>
            </p:cNvPr>
            <p:cNvSpPr>
              <a:spLocks/>
            </p:cNvSpPr>
            <p:nvPr/>
          </p:nvSpPr>
          <p:spPr bwMode="auto">
            <a:xfrm>
              <a:off x="1343196" y="3569314"/>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5" name="Freeform 176">
              <a:extLst>
                <a:ext uri="{FF2B5EF4-FFF2-40B4-BE49-F238E27FC236}">
                  <a16:creationId xmlns:a16="http://schemas.microsoft.com/office/drawing/2014/main" id="{8F949A38-C365-4A9E-B412-05E9449DC337}"/>
                </a:ext>
              </a:extLst>
            </p:cNvPr>
            <p:cNvSpPr>
              <a:spLocks/>
            </p:cNvSpPr>
            <p:nvPr/>
          </p:nvSpPr>
          <p:spPr bwMode="auto">
            <a:xfrm>
              <a:off x="1333241" y="3516209"/>
              <a:ext cx="92933" cy="53105"/>
            </a:xfrm>
            <a:custGeom>
              <a:avLst/>
              <a:gdLst>
                <a:gd name="T0" fmla="*/ 51 w 56"/>
                <a:gd name="T1" fmla="*/ 0 h 32"/>
                <a:gd name="T2" fmla="*/ 56 w 56"/>
                <a:gd name="T3" fmla="*/ 32 h 32"/>
                <a:gd name="T4" fmla="*/ 5 w 56"/>
                <a:gd name="T5" fmla="*/ 32 h 32"/>
                <a:gd name="T6" fmla="*/ 0 w 56"/>
                <a:gd name="T7" fmla="*/ 0 h 32"/>
                <a:gd name="T8" fmla="*/ 51 w 56"/>
                <a:gd name="T9" fmla="*/ 0 h 32"/>
              </a:gdLst>
              <a:ahLst/>
              <a:cxnLst>
                <a:cxn ang="0">
                  <a:pos x="T0" y="T1"/>
                </a:cxn>
                <a:cxn ang="0">
                  <a:pos x="T2" y="T3"/>
                </a:cxn>
                <a:cxn ang="0">
                  <a:pos x="T4" y="T5"/>
                </a:cxn>
                <a:cxn ang="0">
                  <a:pos x="T6" y="T7"/>
                </a:cxn>
                <a:cxn ang="0">
                  <a:pos x="T8" y="T9"/>
                </a:cxn>
              </a:cxnLst>
              <a:rect l="0" t="0" r="r" b="b"/>
              <a:pathLst>
                <a:path w="56" h="32">
                  <a:moveTo>
                    <a:pt x="51" y="0"/>
                  </a:moveTo>
                  <a:lnTo>
                    <a:pt x="56" y="32"/>
                  </a:lnTo>
                  <a:lnTo>
                    <a:pt x="5" y="32"/>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6" name="Freeform 177">
              <a:extLst>
                <a:ext uri="{FF2B5EF4-FFF2-40B4-BE49-F238E27FC236}">
                  <a16:creationId xmlns:a16="http://schemas.microsoft.com/office/drawing/2014/main" id="{E6B3F6B1-3FE9-4B9F-9A6C-DA668D855ADC}"/>
                </a:ext>
              </a:extLst>
            </p:cNvPr>
            <p:cNvSpPr>
              <a:spLocks/>
            </p:cNvSpPr>
            <p:nvPr/>
          </p:nvSpPr>
          <p:spPr bwMode="auto">
            <a:xfrm>
              <a:off x="1323282" y="3463105"/>
              <a:ext cx="92933" cy="53105"/>
            </a:xfrm>
            <a:custGeom>
              <a:avLst/>
              <a:gdLst>
                <a:gd name="T0" fmla="*/ 51 w 57"/>
                <a:gd name="T1" fmla="*/ 0 h 31"/>
                <a:gd name="T2" fmla="*/ 57 w 57"/>
                <a:gd name="T3" fmla="*/ 31 h 31"/>
                <a:gd name="T4" fmla="*/ 6 w 57"/>
                <a:gd name="T5" fmla="*/ 31 h 31"/>
                <a:gd name="T6" fmla="*/ 0 w 57"/>
                <a:gd name="T7" fmla="*/ 0 h 31"/>
                <a:gd name="T8" fmla="*/ 51 w 57"/>
                <a:gd name="T9" fmla="*/ 0 h 31"/>
              </a:gdLst>
              <a:ahLst/>
              <a:cxnLst>
                <a:cxn ang="0">
                  <a:pos x="T0" y="T1"/>
                </a:cxn>
                <a:cxn ang="0">
                  <a:pos x="T2" y="T3"/>
                </a:cxn>
                <a:cxn ang="0">
                  <a:pos x="T4" y="T5"/>
                </a:cxn>
                <a:cxn ang="0">
                  <a:pos x="T6" y="T7"/>
                </a:cxn>
                <a:cxn ang="0">
                  <a:pos x="T8" y="T9"/>
                </a:cxn>
              </a:cxnLst>
              <a:rect l="0" t="0" r="r" b="b"/>
              <a:pathLst>
                <a:path w="57" h="31">
                  <a:moveTo>
                    <a:pt x="51" y="0"/>
                  </a:moveTo>
                  <a:lnTo>
                    <a:pt x="57" y="31"/>
                  </a:lnTo>
                  <a:lnTo>
                    <a:pt x="6" y="31"/>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7" name="Freeform 178">
              <a:extLst>
                <a:ext uri="{FF2B5EF4-FFF2-40B4-BE49-F238E27FC236}">
                  <a16:creationId xmlns:a16="http://schemas.microsoft.com/office/drawing/2014/main" id="{B3CC6C6B-AA4E-44DC-9E2A-C35C595E9676}"/>
                </a:ext>
              </a:extLst>
            </p:cNvPr>
            <p:cNvSpPr>
              <a:spLocks/>
            </p:cNvSpPr>
            <p:nvPr/>
          </p:nvSpPr>
          <p:spPr bwMode="auto">
            <a:xfrm>
              <a:off x="1313326" y="3409998"/>
              <a:ext cx="96254" cy="53105"/>
            </a:xfrm>
            <a:custGeom>
              <a:avLst/>
              <a:gdLst>
                <a:gd name="T0" fmla="*/ 0 w 56"/>
                <a:gd name="T1" fmla="*/ 0 h 32"/>
                <a:gd name="T2" fmla="*/ 55 w 56"/>
                <a:gd name="T3" fmla="*/ 26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5" y="26"/>
                  </a:lnTo>
                  <a:lnTo>
                    <a:pt x="56" y="32"/>
                  </a:lnTo>
                  <a:lnTo>
                    <a:pt x="5" y="3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8" name="Freeform 179">
              <a:extLst>
                <a:ext uri="{FF2B5EF4-FFF2-40B4-BE49-F238E27FC236}">
                  <a16:creationId xmlns:a16="http://schemas.microsoft.com/office/drawing/2014/main" id="{7CBBB3F4-31E3-4874-9AB4-BBB6B08919D7}"/>
                </a:ext>
              </a:extLst>
            </p:cNvPr>
            <p:cNvSpPr>
              <a:spLocks/>
            </p:cNvSpPr>
            <p:nvPr/>
          </p:nvSpPr>
          <p:spPr bwMode="auto">
            <a:xfrm>
              <a:off x="3543734" y="3496295"/>
              <a:ext cx="13276" cy="33191"/>
            </a:xfrm>
            <a:custGeom>
              <a:avLst/>
              <a:gdLst>
                <a:gd name="T0" fmla="*/ 0 w 8"/>
                <a:gd name="T1" fmla="*/ 0 h 19"/>
                <a:gd name="T2" fmla="*/ 8 w 8"/>
                <a:gd name="T3" fmla="*/ 0 h 19"/>
                <a:gd name="T4" fmla="*/ 7 w 8"/>
                <a:gd name="T5" fmla="*/ 19 h 19"/>
                <a:gd name="T6" fmla="*/ 0 w 8"/>
                <a:gd name="T7" fmla="*/ 19 h 19"/>
                <a:gd name="T8" fmla="*/ 0 w 8"/>
                <a:gd name="T9" fmla="*/ 0 h 19"/>
              </a:gdLst>
              <a:ahLst/>
              <a:cxnLst>
                <a:cxn ang="0">
                  <a:pos x="T0" y="T1"/>
                </a:cxn>
                <a:cxn ang="0">
                  <a:pos x="T2" y="T3"/>
                </a:cxn>
                <a:cxn ang="0">
                  <a:pos x="T4" y="T5"/>
                </a:cxn>
                <a:cxn ang="0">
                  <a:pos x="T6" y="T7"/>
                </a:cxn>
                <a:cxn ang="0">
                  <a:pos x="T8" y="T9"/>
                </a:cxn>
              </a:cxnLst>
              <a:rect l="0" t="0" r="r" b="b"/>
              <a:pathLst>
                <a:path w="8" h="19">
                  <a:moveTo>
                    <a:pt x="0" y="0"/>
                  </a:moveTo>
                  <a:lnTo>
                    <a:pt x="8" y="0"/>
                  </a:lnTo>
                  <a:lnTo>
                    <a:pt x="7" y="19"/>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9" name="Freeform 180">
              <a:extLst>
                <a:ext uri="{FF2B5EF4-FFF2-40B4-BE49-F238E27FC236}">
                  <a16:creationId xmlns:a16="http://schemas.microsoft.com/office/drawing/2014/main" id="{B472A66F-747F-4C41-B36E-3631628CFFF3}"/>
                </a:ext>
              </a:extLst>
            </p:cNvPr>
            <p:cNvSpPr>
              <a:spLocks/>
            </p:cNvSpPr>
            <p:nvPr/>
          </p:nvSpPr>
          <p:spPr bwMode="auto">
            <a:xfrm>
              <a:off x="3490629" y="3492974"/>
              <a:ext cx="53105" cy="36510"/>
            </a:xfrm>
            <a:custGeom>
              <a:avLst/>
              <a:gdLst>
                <a:gd name="T0" fmla="*/ 0 w 32"/>
                <a:gd name="T1" fmla="*/ 0 h 20"/>
                <a:gd name="T2" fmla="*/ 32 w 32"/>
                <a:gd name="T3" fmla="*/ 1 h 20"/>
                <a:gd name="T4" fmla="*/ 32 w 32"/>
                <a:gd name="T5" fmla="*/ 20 h 20"/>
                <a:gd name="T6" fmla="*/ 0 w 32"/>
                <a:gd name="T7" fmla="*/ 19 h 20"/>
                <a:gd name="T8" fmla="*/ 0 w 32"/>
                <a:gd name="T9" fmla="*/ 0 h 20"/>
              </a:gdLst>
              <a:ahLst/>
              <a:cxnLst>
                <a:cxn ang="0">
                  <a:pos x="T0" y="T1"/>
                </a:cxn>
                <a:cxn ang="0">
                  <a:pos x="T2" y="T3"/>
                </a:cxn>
                <a:cxn ang="0">
                  <a:pos x="T4" y="T5"/>
                </a:cxn>
                <a:cxn ang="0">
                  <a:pos x="T6" y="T7"/>
                </a:cxn>
                <a:cxn ang="0">
                  <a:pos x="T8" y="T9"/>
                </a:cxn>
              </a:cxnLst>
              <a:rect l="0" t="0" r="r" b="b"/>
              <a:pathLst>
                <a:path w="32" h="20">
                  <a:moveTo>
                    <a:pt x="0" y="0"/>
                  </a:moveTo>
                  <a:lnTo>
                    <a:pt x="32" y="1"/>
                  </a:lnTo>
                  <a:lnTo>
                    <a:pt x="32" y="20"/>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0" name="Freeform 181">
              <a:extLst>
                <a:ext uri="{FF2B5EF4-FFF2-40B4-BE49-F238E27FC236}">
                  <a16:creationId xmlns:a16="http://schemas.microsoft.com/office/drawing/2014/main" id="{669095B9-0FBC-4566-B171-923DF06C6CE4}"/>
                </a:ext>
              </a:extLst>
            </p:cNvPr>
            <p:cNvSpPr>
              <a:spLocks/>
            </p:cNvSpPr>
            <p:nvPr/>
          </p:nvSpPr>
          <p:spPr bwMode="auto">
            <a:xfrm>
              <a:off x="3434205" y="3492974"/>
              <a:ext cx="56425" cy="33191"/>
            </a:xfrm>
            <a:custGeom>
              <a:avLst/>
              <a:gdLst>
                <a:gd name="T0" fmla="*/ 0 w 33"/>
                <a:gd name="T1" fmla="*/ 0 h 21"/>
                <a:gd name="T2" fmla="*/ 33 w 33"/>
                <a:gd name="T3" fmla="*/ 2 h 21"/>
                <a:gd name="T4" fmla="*/ 33 w 33"/>
                <a:gd name="T5" fmla="*/ 21 h 21"/>
                <a:gd name="T6" fmla="*/ 0 w 33"/>
                <a:gd name="T7" fmla="*/ 19 h 21"/>
                <a:gd name="T8" fmla="*/ 0 w 33"/>
                <a:gd name="T9" fmla="*/ 0 h 21"/>
              </a:gdLst>
              <a:ahLst/>
              <a:cxnLst>
                <a:cxn ang="0">
                  <a:pos x="T0" y="T1"/>
                </a:cxn>
                <a:cxn ang="0">
                  <a:pos x="T2" y="T3"/>
                </a:cxn>
                <a:cxn ang="0">
                  <a:pos x="T4" y="T5"/>
                </a:cxn>
                <a:cxn ang="0">
                  <a:pos x="T6" y="T7"/>
                </a:cxn>
                <a:cxn ang="0">
                  <a:pos x="T8" y="T9"/>
                </a:cxn>
              </a:cxnLst>
              <a:rect l="0" t="0" r="r" b="b"/>
              <a:pathLst>
                <a:path w="33" h="21">
                  <a:moveTo>
                    <a:pt x="0" y="0"/>
                  </a:moveTo>
                  <a:lnTo>
                    <a:pt x="33" y="2"/>
                  </a:lnTo>
                  <a:lnTo>
                    <a:pt x="33" y="21"/>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1" name="Freeform 182">
              <a:extLst>
                <a:ext uri="{FF2B5EF4-FFF2-40B4-BE49-F238E27FC236}">
                  <a16:creationId xmlns:a16="http://schemas.microsoft.com/office/drawing/2014/main" id="{413B2E2F-FD01-486E-B507-806F4868EBC5}"/>
                </a:ext>
              </a:extLst>
            </p:cNvPr>
            <p:cNvSpPr>
              <a:spLocks/>
            </p:cNvSpPr>
            <p:nvPr/>
          </p:nvSpPr>
          <p:spPr bwMode="auto">
            <a:xfrm>
              <a:off x="3381099" y="3489657"/>
              <a:ext cx="53105" cy="33191"/>
            </a:xfrm>
            <a:custGeom>
              <a:avLst/>
              <a:gdLst>
                <a:gd name="T0" fmla="*/ 0 w 31"/>
                <a:gd name="T1" fmla="*/ 0 h 20"/>
                <a:gd name="T2" fmla="*/ 31 w 31"/>
                <a:gd name="T3" fmla="*/ 1 h 20"/>
                <a:gd name="T4" fmla="*/ 31 w 31"/>
                <a:gd name="T5" fmla="*/ 20 h 20"/>
                <a:gd name="T6" fmla="*/ 0 w 31"/>
                <a:gd name="T7" fmla="*/ 20 h 20"/>
                <a:gd name="T8" fmla="*/ 0 w 31"/>
                <a:gd name="T9" fmla="*/ 0 h 20"/>
              </a:gdLst>
              <a:ahLst/>
              <a:cxnLst>
                <a:cxn ang="0">
                  <a:pos x="T0" y="T1"/>
                </a:cxn>
                <a:cxn ang="0">
                  <a:pos x="T2" y="T3"/>
                </a:cxn>
                <a:cxn ang="0">
                  <a:pos x="T4" y="T5"/>
                </a:cxn>
                <a:cxn ang="0">
                  <a:pos x="T6" y="T7"/>
                </a:cxn>
                <a:cxn ang="0">
                  <a:pos x="T8" y="T9"/>
                </a:cxn>
              </a:cxnLst>
              <a:rect l="0" t="0" r="r" b="b"/>
              <a:pathLst>
                <a:path w="31" h="20">
                  <a:moveTo>
                    <a:pt x="0" y="0"/>
                  </a:moveTo>
                  <a:lnTo>
                    <a:pt x="31" y="1"/>
                  </a:lnTo>
                  <a:lnTo>
                    <a:pt x="31" y="20"/>
                  </a:lnTo>
                  <a:lnTo>
                    <a:pt x="0" y="20"/>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2" name="Freeform 183">
              <a:extLst>
                <a:ext uri="{FF2B5EF4-FFF2-40B4-BE49-F238E27FC236}">
                  <a16:creationId xmlns:a16="http://schemas.microsoft.com/office/drawing/2014/main" id="{9DEC47B2-4835-4883-ACA0-AAFC31EBE83C}"/>
                </a:ext>
              </a:extLst>
            </p:cNvPr>
            <p:cNvSpPr>
              <a:spLocks/>
            </p:cNvSpPr>
            <p:nvPr/>
          </p:nvSpPr>
          <p:spPr bwMode="auto">
            <a:xfrm>
              <a:off x="3331314" y="3486336"/>
              <a:ext cx="49786" cy="36510"/>
            </a:xfrm>
            <a:custGeom>
              <a:avLst/>
              <a:gdLst>
                <a:gd name="T0" fmla="*/ 0 w 32"/>
                <a:gd name="T1" fmla="*/ 0 h 22"/>
                <a:gd name="T2" fmla="*/ 32 w 32"/>
                <a:gd name="T3" fmla="*/ 2 h 22"/>
                <a:gd name="T4" fmla="*/ 32 w 32"/>
                <a:gd name="T5" fmla="*/ 22 h 22"/>
                <a:gd name="T6" fmla="*/ 0 w 32"/>
                <a:gd name="T7" fmla="*/ 21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2"/>
                  </a:lnTo>
                  <a:lnTo>
                    <a:pt x="32" y="22"/>
                  </a:lnTo>
                  <a:lnTo>
                    <a:pt x="0" y="21"/>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3" name="Freeform 184">
              <a:extLst>
                <a:ext uri="{FF2B5EF4-FFF2-40B4-BE49-F238E27FC236}">
                  <a16:creationId xmlns:a16="http://schemas.microsoft.com/office/drawing/2014/main" id="{A26B6B6A-D833-43CD-8295-091A3BBA8E6C}"/>
                </a:ext>
              </a:extLst>
            </p:cNvPr>
            <p:cNvSpPr>
              <a:spLocks/>
            </p:cNvSpPr>
            <p:nvPr/>
          </p:nvSpPr>
          <p:spPr bwMode="auto">
            <a:xfrm>
              <a:off x="3278210" y="3486336"/>
              <a:ext cx="53105" cy="36510"/>
            </a:xfrm>
            <a:custGeom>
              <a:avLst/>
              <a:gdLst>
                <a:gd name="T0" fmla="*/ 0 w 32"/>
                <a:gd name="T1" fmla="*/ 0 h 21"/>
                <a:gd name="T2" fmla="*/ 32 w 32"/>
                <a:gd name="T3" fmla="*/ 0 h 21"/>
                <a:gd name="T4" fmla="*/ 32 w 32"/>
                <a:gd name="T5" fmla="*/ 21 h 21"/>
                <a:gd name="T6" fmla="*/ 0 w 32"/>
                <a:gd name="T7" fmla="*/ 20 h 21"/>
                <a:gd name="T8" fmla="*/ 0 w 32"/>
                <a:gd name="T9" fmla="*/ 0 h 21"/>
              </a:gdLst>
              <a:ahLst/>
              <a:cxnLst>
                <a:cxn ang="0">
                  <a:pos x="T0" y="T1"/>
                </a:cxn>
                <a:cxn ang="0">
                  <a:pos x="T2" y="T3"/>
                </a:cxn>
                <a:cxn ang="0">
                  <a:pos x="T4" y="T5"/>
                </a:cxn>
                <a:cxn ang="0">
                  <a:pos x="T6" y="T7"/>
                </a:cxn>
                <a:cxn ang="0">
                  <a:pos x="T8" y="T9"/>
                </a:cxn>
              </a:cxnLst>
              <a:rect l="0" t="0" r="r" b="b"/>
              <a:pathLst>
                <a:path w="32" h="21">
                  <a:moveTo>
                    <a:pt x="0" y="0"/>
                  </a:moveTo>
                  <a:lnTo>
                    <a:pt x="32" y="0"/>
                  </a:lnTo>
                  <a:lnTo>
                    <a:pt x="32" y="21"/>
                  </a:lnTo>
                  <a:lnTo>
                    <a:pt x="0" y="20"/>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4" name="Freeform 185">
              <a:extLst>
                <a:ext uri="{FF2B5EF4-FFF2-40B4-BE49-F238E27FC236}">
                  <a16:creationId xmlns:a16="http://schemas.microsoft.com/office/drawing/2014/main" id="{5254727C-7638-4950-A558-7D44477EFA76}"/>
                </a:ext>
              </a:extLst>
            </p:cNvPr>
            <p:cNvSpPr>
              <a:spLocks/>
            </p:cNvSpPr>
            <p:nvPr/>
          </p:nvSpPr>
          <p:spPr bwMode="auto">
            <a:xfrm>
              <a:off x="3225105" y="3483018"/>
              <a:ext cx="53105" cy="36510"/>
            </a:xfrm>
            <a:custGeom>
              <a:avLst/>
              <a:gdLst>
                <a:gd name="T0" fmla="*/ 0 w 31"/>
                <a:gd name="T1" fmla="*/ 0 h 21"/>
                <a:gd name="T2" fmla="*/ 31 w 31"/>
                <a:gd name="T3" fmla="*/ 1 h 21"/>
                <a:gd name="T4" fmla="*/ 31 w 31"/>
                <a:gd name="T5" fmla="*/ 21 h 21"/>
                <a:gd name="T6" fmla="*/ 0 w 31"/>
                <a:gd name="T7" fmla="*/ 19 h 21"/>
                <a:gd name="T8" fmla="*/ 0 w 31"/>
                <a:gd name="T9" fmla="*/ 0 h 21"/>
              </a:gdLst>
              <a:ahLst/>
              <a:cxnLst>
                <a:cxn ang="0">
                  <a:pos x="T0" y="T1"/>
                </a:cxn>
                <a:cxn ang="0">
                  <a:pos x="T2" y="T3"/>
                </a:cxn>
                <a:cxn ang="0">
                  <a:pos x="T4" y="T5"/>
                </a:cxn>
                <a:cxn ang="0">
                  <a:pos x="T6" y="T7"/>
                </a:cxn>
                <a:cxn ang="0">
                  <a:pos x="T8" y="T9"/>
                </a:cxn>
              </a:cxnLst>
              <a:rect l="0" t="0" r="r" b="b"/>
              <a:pathLst>
                <a:path w="31" h="21">
                  <a:moveTo>
                    <a:pt x="0" y="0"/>
                  </a:moveTo>
                  <a:lnTo>
                    <a:pt x="31" y="1"/>
                  </a:lnTo>
                  <a:lnTo>
                    <a:pt x="31" y="21"/>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5" name="Freeform 186">
              <a:extLst>
                <a:ext uri="{FF2B5EF4-FFF2-40B4-BE49-F238E27FC236}">
                  <a16:creationId xmlns:a16="http://schemas.microsoft.com/office/drawing/2014/main" id="{15D8915D-1A14-4EE7-AC36-B8AC6A885228}"/>
                </a:ext>
              </a:extLst>
            </p:cNvPr>
            <p:cNvSpPr>
              <a:spLocks/>
            </p:cNvSpPr>
            <p:nvPr/>
          </p:nvSpPr>
          <p:spPr bwMode="auto">
            <a:xfrm>
              <a:off x="3168680" y="3483018"/>
              <a:ext cx="56425" cy="33191"/>
            </a:xfrm>
            <a:custGeom>
              <a:avLst/>
              <a:gdLst>
                <a:gd name="T0" fmla="*/ 0 w 33"/>
                <a:gd name="T1" fmla="*/ 0 h 20"/>
                <a:gd name="T2" fmla="*/ 33 w 33"/>
                <a:gd name="T3" fmla="*/ 1 h 20"/>
                <a:gd name="T4" fmla="*/ 33 w 33"/>
                <a:gd name="T5" fmla="*/ 20 h 20"/>
                <a:gd name="T6" fmla="*/ 0 w 33"/>
                <a:gd name="T7" fmla="*/ 19 h 20"/>
                <a:gd name="T8" fmla="*/ 0 w 33"/>
                <a:gd name="T9" fmla="*/ 0 h 20"/>
              </a:gdLst>
              <a:ahLst/>
              <a:cxnLst>
                <a:cxn ang="0">
                  <a:pos x="T0" y="T1"/>
                </a:cxn>
                <a:cxn ang="0">
                  <a:pos x="T2" y="T3"/>
                </a:cxn>
                <a:cxn ang="0">
                  <a:pos x="T4" y="T5"/>
                </a:cxn>
                <a:cxn ang="0">
                  <a:pos x="T6" y="T7"/>
                </a:cxn>
                <a:cxn ang="0">
                  <a:pos x="T8" y="T9"/>
                </a:cxn>
              </a:cxnLst>
              <a:rect l="0" t="0" r="r" b="b"/>
              <a:pathLst>
                <a:path w="33" h="20">
                  <a:moveTo>
                    <a:pt x="0" y="0"/>
                  </a:moveTo>
                  <a:lnTo>
                    <a:pt x="33" y="1"/>
                  </a:lnTo>
                  <a:lnTo>
                    <a:pt x="33" y="20"/>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6" name="Freeform 187">
              <a:extLst>
                <a:ext uri="{FF2B5EF4-FFF2-40B4-BE49-F238E27FC236}">
                  <a16:creationId xmlns:a16="http://schemas.microsoft.com/office/drawing/2014/main" id="{B591A106-777E-4839-A918-D9AA173950CF}"/>
                </a:ext>
              </a:extLst>
            </p:cNvPr>
            <p:cNvSpPr>
              <a:spLocks/>
            </p:cNvSpPr>
            <p:nvPr/>
          </p:nvSpPr>
          <p:spPr bwMode="auto">
            <a:xfrm>
              <a:off x="3115574" y="3479698"/>
              <a:ext cx="53105" cy="33191"/>
            </a:xfrm>
            <a:custGeom>
              <a:avLst/>
              <a:gdLst>
                <a:gd name="T0" fmla="*/ 0 w 32"/>
                <a:gd name="T1" fmla="*/ 0 h 21"/>
                <a:gd name="T2" fmla="*/ 32 w 32"/>
                <a:gd name="T3" fmla="*/ 2 h 21"/>
                <a:gd name="T4" fmla="*/ 32 w 32"/>
                <a:gd name="T5" fmla="*/ 21 h 21"/>
                <a:gd name="T6" fmla="*/ 0 w 32"/>
                <a:gd name="T7" fmla="*/ 21 h 21"/>
                <a:gd name="T8" fmla="*/ 0 w 32"/>
                <a:gd name="T9" fmla="*/ 0 h 21"/>
              </a:gdLst>
              <a:ahLst/>
              <a:cxnLst>
                <a:cxn ang="0">
                  <a:pos x="T0" y="T1"/>
                </a:cxn>
                <a:cxn ang="0">
                  <a:pos x="T2" y="T3"/>
                </a:cxn>
                <a:cxn ang="0">
                  <a:pos x="T4" y="T5"/>
                </a:cxn>
                <a:cxn ang="0">
                  <a:pos x="T6" y="T7"/>
                </a:cxn>
                <a:cxn ang="0">
                  <a:pos x="T8" y="T9"/>
                </a:cxn>
              </a:cxnLst>
              <a:rect l="0" t="0" r="r" b="b"/>
              <a:pathLst>
                <a:path w="32" h="21">
                  <a:moveTo>
                    <a:pt x="0" y="0"/>
                  </a:moveTo>
                  <a:lnTo>
                    <a:pt x="32" y="2"/>
                  </a:lnTo>
                  <a:lnTo>
                    <a:pt x="32" y="21"/>
                  </a:lnTo>
                  <a:lnTo>
                    <a:pt x="0" y="21"/>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7" name="Freeform 188">
              <a:extLst>
                <a:ext uri="{FF2B5EF4-FFF2-40B4-BE49-F238E27FC236}">
                  <a16:creationId xmlns:a16="http://schemas.microsoft.com/office/drawing/2014/main" id="{33240FC5-9359-4826-ACF9-E0463C7F7BEA}"/>
                </a:ext>
              </a:extLst>
            </p:cNvPr>
            <p:cNvSpPr>
              <a:spLocks/>
            </p:cNvSpPr>
            <p:nvPr/>
          </p:nvSpPr>
          <p:spPr bwMode="auto">
            <a:xfrm>
              <a:off x="3065790" y="3476381"/>
              <a:ext cx="49786" cy="36510"/>
            </a:xfrm>
            <a:custGeom>
              <a:avLst/>
              <a:gdLst>
                <a:gd name="T0" fmla="*/ 0 w 32"/>
                <a:gd name="T1" fmla="*/ 0 h 22"/>
                <a:gd name="T2" fmla="*/ 32 w 32"/>
                <a:gd name="T3" fmla="*/ 1 h 22"/>
                <a:gd name="T4" fmla="*/ 32 w 32"/>
                <a:gd name="T5" fmla="*/ 22 h 22"/>
                <a:gd name="T6" fmla="*/ 0 w 32"/>
                <a:gd name="T7" fmla="*/ 21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1"/>
                  </a:lnTo>
                  <a:lnTo>
                    <a:pt x="32" y="22"/>
                  </a:lnTo>
                  <a:lnTo>
                    <a:pt x="0" y="21"/>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8" name="Freeform 189">
              <a:extLst>
                <a:ext uri="{FF2B5EF4-FFF2-40B4-BE49-F238E27FC236}">
                  <a16:creationId xmlns:a16="http://schemas.microsoft.com/office/drawing/2014/main" id="{E5413D1C-4737-4BC1-9E36-ED1CC14B10EB}"/>
                </a:ext>
              </a:extLst>
            </p:cNvPr>
            <p:cNvSpPr>
              <a:spLocks/>
            </p:cNvSpPr>
            <p:nvPr/>
          </p:nvSpPr>
          <p:spPr bwMode="auto">
            <a:xfrm>
              <a:off x="3012686" y="3476381"/>
              <a:ext cx="53105" cy="36510"/>
            </a:xfrm>
            <a:custGeom>
              <a:avLst/>
              <a:gdLst>
                <a:gd name="T0" fmla="*/ 0 w 32"/>
                <a:gd name="T1" fmla="*/ 0 h 23"/>
                <a:gd name="T2" fmla="*/ 32 w 32"/>
                <a:gd name="T3" fmla="*/ 2 h 23"/>
                <a:gd name="T4" fmla="*/ 32 w 32"/>
                <a:gd name="T5" fmla="*/ 23 h 23"/>
                <a:gd name="T6" fmla="*/ 0 w 32"/>
                <a:gd name="T7" fmla="*/ 21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2"/>
                  </a:lnTo>
                  <a:lnTo>
                    <a:pt x="32" y="23"/>
                  </a:lnTo>
                  <a:lnTo>
                    <a:pt x="0" y="21"/>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9" name="Freeform 190">
              <a:extLst>
                <a:ext uri="{FF2B5EF4-FFF2-40B4-BE49-F238E27FC236}">
                  <a16:creationId xmlns:a16="http://schemas.microsoft.com/office/drawing/2014/main" id="{A6391BA7-B524-4693-B282-4A35F0D26056}"/>
                </a:ext>
              </a:extLst>
            </p:cNvPr>
            <p:cNvSpPr>
              <a:spLocks/>
            </p:cNvSpPr>
            <p:nvPr/>
          </p:nvSpPr>
          <p:spPr bwMode="auto">
            <a:xfrm>
              <a:off x="2959581" y="3473060"/>
              <a:ext cx="53105" cy="36510"/>
            </a:xfrm>
            <a:custGeom>
              <a:avLst/>
              <a:gdLst>
                <a:gd name="T0" fmla="*/ 0 w 31"/>
                <a:gd name="T1" fmla="*/ 0 h 22"/>
                <a:gd name="T2" fmla="*/ 31 w 31"/>
                <a:gd name="T3" fmla="*/ 1 h 22"/>
                <a:gd name="T4" fmla="*/ 31 w 31"/>
                <a:gd name="T5" fmla="*/ 22 h 22"/>
                <a:gd name="T6" fmla="*/ 0 w 31"/>
                <a:gd name="T7" fmla="*/ 21 h 22"/>
                <a:gd name="T8" fmla="*/ 0 w 31"/>
                <a:gd name="T9" fmla="*/ 0 h 22"/>
              </a:gdLst>
              <a:ahLst/>
              <a:cxnLst>
                <a:cxn ang="0">
                  <a:pos x="T0" y="T1"/>
                </a:cxn>
                <a:cxn ang="0">
                  <a:pos x="T2" y="T3"/>
                </a:cxn>
                <a:cxn ang="0">
                  <a:pos x="T4" y="T5"/>
                </a:cxn>
                <a:cxn ang="0">
                  <a:pos x="T6" y="T7"/>
                </a:cxn>
                <a:cxn ang="0">
                  <a:pos x="T8" y="T9"/>
                </a:cxn>
              </a:cxnLst>
              <a:rect l="0" t="0" r="r" b="b"/>
              <a:pathLst>
                <a:path w="31" h="22">
                  <a:moveTo>
                    <a:pt x="0" y="0"/>
                  </a:moveTo>
                  <a:lnTo>
                    <a:pt x="31" y="1"/>
                  </a:lnTo>
                  <a:lnTo>
                    <a:pt x="31" y="22"/>
                  </a:lnTo>
                  <a:lnTo>
                    <a:pt x="0" y="21"/>
                  </a:lnTo>
                  <a:lnTo>
                    <a:pt x="0" y="0"/>
                  </a:lnTo>
                  <a:close/>
                </a:path>
              </a:pathLst>
            </a:custGeom>
            <a:solidFill>
              <a:srgbClr val="BDC9C9"/>
            </a:solidFill>
            <a:ln w="0">
              <a:solidFill>
                <a:srgbClr val="BDC9C9"/>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0" name="Freeform 191">
              <a:extLst>
                <a:ext uri="{FF2B5EF4-FFF2-40B4-BE49-F238E27FC236}">
                  <a16:creationId xmlns:a16="http://schemas.microsoft.com/office/drawing/2014/main" id="{C3AE60E6-EF50-4C95-85D1-00D05DB6B344}"/>
                </a:ext>
              </a:extLst>
            </p:cNvPr>
            <p:cNvSpPr>
              <a:spLocks/>
            </p:cNvSpPr>
            <p:nvPr/>
          </p:nvSpPr>
          <p:spPr bwMode="auto">
            <a:xfrm>
              <a:off x="2903155" y="3469742"/>
              <a:ext cx="56425" cy="36510"/>
            </a:xfrm>
            <a:custGeom>
              <a:avLst/>
              <a:gdLst>
                <a:gd name="T0" fmla="*/ 0 w 33"/>
                <a:gd name="T1" fmla="*/ 0 h 22"/>
                <a:gd name="T2" fmla="*/ 33 w 33"/>
                <a:gd name="T3" fmla="*/ 1 h 22"/>
                <a:gd name="T4" fmla="*/ 33 w 33"/>
                <a:gd name="T5" fmla="*/ 22 h 22"/>
                <a:gd name="T6" fmla="*/ 0 w 33"/>
                <a:gd name="T7" fmla="*/ 20 h 22"/>
                <a:gd name="T8" fmla="*/ 0 w 33"/>
                <a:gd name="T9" fmla="*/ 0 h 22"/>
              </a:gdLst>
              <a:ahLst/>
              <a:cxnLst>
                <a:cxn ang="0">
                  <a:pos x="T0" y="T1"/>
                </a:cxn>
                <a:cxn ang="0">
                  <a:pos x="T2" y="T3"/>
                </a:cxn>
                <a:cxn ang="0">
                  <a:pos x="T4" y="T5"/>
                </a:cxn>
                <a:cxn ang="0">
                  <a:pos x="T6" y="T7"/>
                </a:cxn>
                <a:cxn ang="0">
                  <a:pos x="T8" y="T9"/>
                </a:cxn>
              </a:cxnLst>
              <a:rect l="0" t="0" r="r" b="b"/>
              <a:pathLst>
                <a:path w="33" h="22">
                  <a:moveTo>
                    <a:pt x="0" y="0"/>
                  </a:moveTo>
                  <a:lnTo>
                    <a:pt x="33" y="1"/>
                  </a:lnTo>
                  <a:lnTo>
                    <a:pt x="33" y="22"/>
                  </a:lnTo>
                  <a:lnTo>
                    <a:pt x="0" y="20"/>
                  </a:lnTo>
                  <a:lnTo>
                    <a:pt x="0" y="0"/>
                  </a:lnTo>
                  <a:close/>
                </a:path>
              </a:pathLst>
            </a:custGeom>
            <a:solidFill>
              <a:srgbClr val="AAB8B8"/>
            </a:solidFill>
            <a:ln w="0">
              <a:solidFill>
                <a:srgbClr val="AAB8B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1" name="Rectangle 192">
              <a:extLst>
                <a:ext uri="{FF2B5EF4-FFF2-40B4-BE49-F238E27FC236}">
                  <a16:creationId xmlns:a16="http://schemas.microsoft.com/office/drawing/2014/main" id="{5206F34D-4E52-45F7-AAD0-9290B32DCA76}"/>
                </a:ext>
              </a:extLst>
            </p:cNvPr>
            <p:cNvSpPr>
              <a:spLocks noChangeArrowheads="1"/>
            </p:cNvSpPr>
            <p:nvPr/>
          </p:nvSpPr>
          <p:spPr bwMode="auto">
            <a:xfrm>
              <a:off x="2850050" y="3469742"/>
              <a:ext cx="53105" cy="36510"/>
            </a:xfrm>
            <a:prstGeom prst="rect">
              <a:avLst/>
            </a:prstGeom>
            <a:solidFill>
              <a:srgbClr val="91A3A2"/>
            </a:solidFill>
            <a:ln w="0">
              <a:solidFill>
                <a:srgbClr val="91A3A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2" name="Freeform 193">
              <a:extLst>
                <a:ext uri="{FF2B5EF4-FFF2-40B4-BE49-F238E27FC236}">
                  <a16:creationId xmlns:a16="http://schemas.microsoft.com/office/drawing/2014/main" id="{92712140-7A5A-4172-AE54-43E11B7AA8D0}"/>
                </a:ext>
              </a:extLst>
            </p:cNvPr>
            <p:cNvSpPr>
              <a:spLocks/>
            </p:cNvSpPr>
            <p:nvPr/>
          </p:nvSpPr>
          <p:spPr bwMode="auto">
            <a:xfrm>
              <a:off x="2800265" y="3469742"/>
              <a:ext cx="49786" cy="36510"/>
            </a:xfrm>
            <a:custGeom>
              <a:avLst/>
              <a:gdLst>
                <a:gd name="T0" fmla="*/ 0 w 32"/>
                <a:gd name="T1" fmla="*/ 0 h 22"/>
                <a:gd name="T2" fmla="*/ 32 w 32"/>
                <a:gd name="T3" fmla="*/ 2 h 22"/>
                <a:gd name="T4" fmla="*/ 32 w 32"/>
                <a:gd name="T5" fmla="*/ 22 h 22"/>
                <a:gd name="T6" fmla="*/ 0 w 32"/>
                <a:gd name="T7" fmla="*/ 21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2"/>
                  </a:lnTo>
                  <a:lnTo>
                    <a:pt x="32" y="22"/>
                  </a:lnTo>
                  <a:lnTo>
                    <a:pt x="0" y="21"/>
                  </a:lnTo>
                  <a:lnTo>
                    <a:pt x="0" y="0"/>
                  </a:lnTo>
                  <a:close/>
                </a:path>
              </a:pathLst>
            </a:custGeom>
            <a:solidFill>
              <a:srgbClr val="738687"/>
            </a:solidFill>
            <a:ln w="0">
              <a:solidFill>
                <a:srgbClr val="73868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3" name="Freeform 194">
              <a:extLst>
                <a:ext uri="{FF2B5EF4-FFF2-40B4-BE49-F238E27FC236}">
                  <a16:creationId xmlns:a16="http://schemas.microsoft.com/office/drawing/2014/main" id="{16669C39-6BD2-4884-AF7E-D13DCCE2F7DC}"/>
                </a:ext>
              </a:extLst>
            </p:cNvPr>
            <p:cNvSpPr>
              <a:spLocks/>
            </p:cNvSpPr>
            <p:nvPr/>
          </p:nvSpPr>
          <p:spPr bwMode="auto">
            <a:xfrm>
              <a:off x="2747161" y="3466421"/>
              <a:ext cx="53105" cy="36510"/>
            </a:xfrm>
            <a:custGeom>
              <a:avLst/>
              <a:gdLst>
                <a:gd name="T0" fmla="*/ 0 w 31"/>
                <a:gd name="T1" fmla="*/ 0 h 22"/>
                <a:gd name="T2" fmla="*/ 31 w 31"/>
                <a:gd name="T3" fmla="*/ 1 h 22"/>
                <a:gd name="T4" fmla="*/ 31 w 31"/>
                <a:gd name="T5" fmla="*/ 22 h 22"/>
                <a:gd name="T6" fmla="*/ 0 w 31"/>
                <a:gd name="T7" fmla="*/ 21 h 22"/>
                <a:gd name="T8" fmla="*/ 0 w 31"/>
                <a:gd name="T9" fmla="*/ 0 h 22"/>
              </a:gdLst>
              <a:ahLst/>
              <a:cxnLst>
                <a:cxn ang="0">
                  <a:pos x="T0" y="T1"/>
                </a:cxn>
                <a:cxn ang="0">
                  <a:pos x="T2" y="T3"/>
                </a:cxn>
                <a:cxn ang="0">
                  <a:pos x="T4" y="T5"/>
                </a:cxn>
                <a:cxn ang="0">
                  <a:pos x="T6" y="T7"/>
                </a:cxn>
                <a:cxn ang="0">
                  <a:pos x="T8" y="T9"/>
                </a:cxn>
              </a:cxnLst>
              <a:rect l="0" t="0" r="r" b="b"/>
              <a:pathLst>
                <a:path w="31" h="22">
                  <a:moveTo>
                    <a:pt x="0" y="0"/>
                  </a:moveTo>
                  <a:lnTo>
                    <a:pt x="31" y="1"/>
                  </a:lnTo>
                  <a:lnTo>
                    <a:pt x="31" y="22"/>
                  </a:lnTo>
                  <a:lnTo>
                    <a:pt x="0" y="21"/>
                  </a:lnTo>
                  <a:lnTo>
                    <a:pt x="0" y="0"/>
                  </a:lnTo>
                  <a:close/>
                </a:path>
              </a:pathLst>
            </a:custGeom>
            <a:solidFill>
              <a:srgbClr val="516567"/>
            </a:solidFill>
            <a:ln w="0">
              <a:solidFill>
                <a:srgbClr val="51656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4" name="Freeform 195">
              <a:extLst>
                <a:ext uri="{FF2B5EF4-FFF2-40B4-BE49-F238E27FC236}">
                  <a16:creationId xmlns:a16="http://schemas.microsoft.com/office/drawing/2014/main" id="{A7F32670-72D6-46B8-A031-FE108F282FC3}"/>
                </a:ext>
              </a:extLst>
            </p:cNvPr>
            <p:cNvSpPr>
              <a:spLocks/>
            </p:cNvSpPr>
            <p:nvPr/>
          </p:nvSpPr>
          <p:spPr bwMode="auto">
            <a:xfrm>
              <a:off x="2694055" y="3463105"/>
              <a:ext cx="53105" cy="36510"/>
            </a:xfrm>
            <a:custGeom>
              <a:avLst/>
              <a:gdLst>
                <a:gd name="T0" fmla="*/ 0 w 32"/>
                <a:gd name="T1" fmla="*/ 0 h 22"/>
                <a:gd name="T2" fmla="*/ 32 w 32"/>
                <a:gd name="T3" fmla="*/ 1 h 22"/>
                <a:gd name="T4" fmla="*/ 32 w 32"/>
                <a:gd name="T5" fmla="*/ 22 h 22"/>
                <a:gd name="T6" fmla="*/ 0 w 32"/>
                <a:gd name="T7" fmla="*/ 20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1"/>
                  </a:lnTo>
                  <a:lnTo>
                    <a:pt x="32" y="22"/>
                  </a:lnTo>
                  <a:lnTo>
                    <a:pt x="0" y="20"/>
                  </a:lnTo>
                  <a:lnTo>
                    <a:pt x="0" y="0"/>
                  </a:lnTo>
                  <a:close/>
                </a:path>
              </a:pathLst>
            </a:custGeom>
            <a:solidFill>
              <a:srgbClr val="2F4345"/>
            </a:solidFill>
            <a:ln w="0">
              <a:solidFill>
                <a:srgbClr val="2F434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5" name="Freeform 196">
              <a:extLst>
                <a:ext uri="{FF2B5EF4-FFF2-40B4-BE49-F238E27FC236}">
                  <a16:creationId xmlns:a16="http://schemas.microsoft.com/office/drawing/2014/main" id="{F042E1DC-D673-4CC3-A5AB-AE19998721CA}"/>
                </a:ext>
              </a:extLst>
            </p:cNvPr>
            <p:cNvSpPr>
              <a:spLocks/>
            </p:cNvSpPr>
            <p:nvPr/>
          </p:nvSpPr>
          <p:spPr bwMode="auto">
            <a:xfrm>
              <a:off x="2637630" y="3463105"/>
              <a:ext cx="56425" cy="36510"/>
            </a:xfrm>
            <a:custGeom>
              <a:avLst/>
              <a:gdLst>
                <a:gd name="T0" fmla="*/ 0 w 33"/>
                <a:gd name="T1" fmla="*/ 0 h 22"/>
                <a:gd name="T2" fmla="*/ 33 w 33"/>
                <a:gd name="T3" fmla="*/ 2 h 22"/>
                <a:gd name="T4" fmla="*/ 33 w 33"/>
                <a:gd name="T5" fmla="*/ 22 h 22"/>
                <a:gd name="T6" fmla="*/ 0 w 33"/>
                <a:gd name="T7" fmla="*/ 22 h 22"/>
                <a:gd name="T8" fmla="*/ 0 w 33"/>
                <a:gd name="T9" fmla="*/ 0 h 22"/>
              </a:gdLst>
              <a:ahLst/>
              <a:cxnLst>
                <a:cxn ang="0">
                  <a:pos x="T0" y="T1"/>
                </a:cxn>
                <a:cxn ang="0">
                  <a:pos x="T2" y="T3"/>
                </a:cxn>
                <a:cxn ang="0">
                  <a:pos x="T4" y="T5"/>
                </a:cxn>
                <a:cxn ang="0">
                  <a:pos x="T6" y="T7"/>
                </a:cxn>
                <a:cxn ang="0">
                  <a:pos x="T8" y="T9"/>
                </a:cxn>
              </a:cxnLst>
              <a:rect l="0" t="0" r="r" b="b"/>
              <a:pathLst>
                <a:path w="33" h="22">
                  <a:moveTo>
                    <a:pt x="0" y="0"/>
                  </a:moveTo>
                  <a:lnTo>
                    <a:pt x="33" y="2"/>
                  </a:lnTo>
                  <a:lnTo>
                    <a:pt x="33" y="22"/>
                  </a:lnTo>
                  <a:lnTo>
                    <a:pt x="0" y="22"/>
                  </a:lnTo>
                  <a:lnTo>
                    <a:pt x="0" y="0"/>
                  </a:lnTo>
                  <a:close/>
                </a:path>
              </a:pathLst>
            </a:custGeom>
            <a:solidFill>
              <a:srgbClr val="112426"/>
            </a:solidFill>
            <a:ln w="0">
              <a:solidFill>
                <a:srgbClr val="112426"/>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6" name="Freeform 197">
              <a:extLst>
                <a:ext uri="{FF2B5EF4-FFF2-40B4-BE49-F238E27FC236}">
                  <a16:creationId xmlns:a16="http://schemas.microsoft.com/office/drawing/2014/main" id="{0FBC855E-2A34-4A6F-81DF-0C210232C0C6}"/>
                </a:ext>
              </a:extLst>
            </p:cNvPr>
            <p:cNvSpPr>
              <a:spLocks/>
            </p:cNvSpPr>
            <p:nvPr/>
          </p:nvSpPr>
          <p:spPr bwMode="auto">
            <a:xfrm>
              <a:off x="2587846" y="3459784"/>
              <a:ext cx="49786" cy="39829"/>
            </a:xfrm>
            <a:custGeom>
              <a:avLst/>
              <a:gdLst>
                <a:gd name="T0" fmla="*/ 0 w 32"/>
                <a:gd name="T1" fmla="*/ 0 h 23"/>
                <a:gd name="T2" fmla="*/ 32 w 32"/>
                <a:gd name="T3" fmla="*/ 1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1"/>
                  </a:lnTo>
                  <a:lnTo>
                    <a:pt x="32" y="23"/>
                  </a:lnTo>
                  <a:lnTo>
                    <a:pt x="0" y="22"/>
                  </a:lnTo>
                  <a:lnTo>
                    <a:pt x="0" y="0"/>
                  </a:lnTo>
                  <a:close/>
                </a:path>
              </a:pathLst>
            </a:custGeom>
            <a:solidFill>
              <a:srgbClr val="000105"/>
            </a:solidFill>
            <a:ln w="0">
              <a:solidFill>
                <a:srgbClr val="00010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7" name="Freeform 198">
              <a:extLst>
                <a:ext uri="{FF2B5EF4-FFF2-40B4-BE49-F238E27FC236}">
                  <a16:creationId xmlns:a16="http://schemas.microsoft.com/office/drawing/2014/main" id="{DB89D4FF-4DB0-495D-909D-761A19FF1A31}"/>
                </a:ext>
              </a:extLst>
            </p:cNvPr>
            <p:cNvSpPr>
              <a:spLocks/>
            </p:cNvSpPr>
            <p:nvPr/>
          </p:nvSpPr>
          <p:spPr bwMode="auto">
            <a:xfrm>
              <a:off x="2534739" y="3456466"/>
              <a:ext cx="53105" cy="39829"/>
            </a:xfrm>
            <a:custGeom>
              <a:avLst/>
              <a:gdLst>
                <a:gd name="T0" fmla="*/ 0 w 32"/>
                <a:gd name="T1" fmla="*/ 0 h 24"/>
                <a:gd name="T2" fmla="*/ 32 w 32"/>
                <a:gd name="T3" fmla="*/ 2 h 24"/>
                <a:gd name="T4" fmla="*/ 32 w 32"/>
                <a:gd name="T5" fmla="*/ 24 h 24"/>
                <a:gd name="T6" fmla="*/ 0 w 32"/>
                <a:gd name="T7" fmla="*/ 23 h 24"/>
                <a:gd name="T8" fmla="*/ 0 w 32"/>
                <a:gd name="T9" fmla="*/ 0 h 24"/>
              </a:gdLst>
              <a:ahLst/>
              <a:cxnLst>
                <a:cxn ang="0">
                  <a:pos x="T0" y="T1"/>
                </a:cxn>
                <a:cxn ang="0">
                  <a:pos x="T2" y="T3"/>
                </a:cxn>
                <a:cxn ang="0">
                  <a:pos x="T4" y="T5"/>
                </a:cxn>
                <a:cxn ang="0">
                  <a:pos x="T6" y="T7"/>
                </a:cxn>
                <a:cxn ang="0">
                  <a:pos x="T8" y="T9"/>
                </a:cxn>
              </a:cxnLst>
              <a:rect l="0" t="0" r="r" b="b"/>
              <a:pathLst>
                <a:path w="32" h="24">
                  <a:moveTo>
                    <a:pt x="0" y="0"/>
                  </a:moveTo>
                  <a:lnTo>
                    <a:pt x="32" y="2"/>
                  </a:lnTo>
                  <a:lnTo>
                    <a:pt x="32" y="24"/>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8" name="Freeform 199">
              <a:extLst>
                <a:ext uri="{FF2B5EF4-FFF2-40B4-BE49-F238E27FC236}">
                  <a16:creationId xmlns:a16="http://schemas.microsoft.com/office/drawing/2014/main" id="{7CDB02C9-D59D-4E90-8BB4-019027FF21A9}"/>
                </a:ext>
              </a:extLst>
            </p:cNvPr>
            <p:cNvSpPr>
              <a:spLocks/>
            </p:cNvSpPr>
            <p:nvPr/>
          </p:nvSpPr>
          <p:spPr bwMode="auto">
            <a:xfrm>
              <a:off x="2481636" y="3456466"/>
              <a:ext cx="53105" cy="36510"/>
            </a:xfrm>
            <a:custGeom>
              <a:avLst/>
              <a:gdLst>
                <a:gd name="T0" fmla="*/ 0 w 31"/>
                <a:gd name="T1" fmla="*/ 0 h 23"/>
                <a:gd name="T2" fmla="*/ 31 w 31"/>
                <a:gd name="T3" fmla="*/ 0 h 23"/>
                <a:gd name="T4" fmla="*/ 31 w 31"/>
                <a:gd name="T5" fmla="*/ 23 h 23"/>
                <a:gd name="T6" fmla="*/ 0 w 31"/>
                <a:gd name="T7" fmla="*/ 21 h 23"/>
                <a:gd name="T8" fmla="*/ 0 w 31"/>
                <a:gd name="T9" fmla="*/ 0 h 23"/>
              </a:gdLst>
              <a:ahLst/>
              <a:cxnLst>
                <a:cxn ang="0">
                  <a:pos x="T0" y="T1"/>
                </a:cxn>
                <a:cxn ang="0">
                  <a:pos x="T2" y="T3"/>
                </a:cxn>
                <a:cxn ang="0">
                  <a:pos x="T4" y="T5"/>
                </a:cxn>
                <a:cxn ang="0">
                  <a:pos x="T6" y="T7"/>
                </a:cxn>
                <a:cxn ang="0">
                  <a:pos x="T8" y="T9"/>
                </a:cxn>
              </a:cxnLst>
              <a:rect l="0" t="0" r="r" b="b"/>
              <a:pathLst>
                <a:path w="31" h="23">
                  <a:moveTo>
                    <a:pt x="0" y="0"/>
                  </a:moveTo>
                  <a:lnTo>
                    <a:pt x="31" y="0"/>
                  </a:lnTo>
                  <a:lnTo>
                    <a:pt x="31" y="23"/>
                  </a:lnTo>
                  <a:lnTo>
                    <a:pt x="0" y="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9" name="Freeform 200">
              <a:extLst>
                <a:ext uri="{FF2B5EF4-FFF2-40B4-BE49-F238E27FC236}">
                  <a16:creationId xmlns:a16="http://schemas.microsoft.com/office/drawing/2014/main" id="{D4867E66-D197-4DE0-B7F5-92020D6836C1}"/>
                </a:ext>
              </a:extLst>
            </p:cNvPr>
            <p:cNvSpPr>
              <a:spLocks/>
            </p:cNvSpPr>
            <p:nvPr/>
          </p:nvSpPr>
          <p:spPr bwMode="auto">
            <a:xfrm>
              <a:off x="2428531" y="3456466"/>
              <a:ext cx="53105" cy="36510"/>
            </a:xfrm>
            <a:custGeom>
              <a:avLst/>
              <a:gdLst>
                <a:gd name="T0" fmla="*/ 0 w 32"/>
                <a:gd name="T1" fmla="*/ 0 h 22"/>
                <a:gd name="T2" fmla="*/ 32 w 32"/>
                <a:gd name="T3" fmla="*/ 1 h 22"/>
                <a:gd name="T4" fmla="*/ 32 w 32"/>
                <a:gd name="T5" fmla="*/ 22 h 22"/>
                <a:gd name="T6" fmla="*/ 0 w 32"/>
                <a:gd name="T7" fmla="*/ 21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1"/>
                  </a:lnTo>
                  <a:lnTo>
                    <a:pt x="32" y="22"/>
                  </a:lnTo>
                  <a:lnTo>
                    <a:pt x="0" y="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0" name="Freeform 201">
              <a:extLst>
                <a:ext uri="{FF2B5EF4-FFF2-40B4-BE49-F238E27FC236}">
                  <a16:creationId xmlns:a16="http://schemas.microsoft.com/office/drawing/2014/main" id="{049920D4-4FB7-4006-9CA8-DC5251D97BDC}"/>
                </a:ext>
              </a:extLst>
            </p:cNvPr>
            <p:cNvSpPr>
              <a:spLocks/>
            </p:cNvSpPr>
            <p:nvPr/>
          </p:nvSpPr>
          <p:spPr bwMode="auto">
            <a:xfrm>
              <a:off x="2372106" y="3453145"/>
              <a:ext cx="56425" cy="36510"/>
            </a:xfrm>
            <a:custGeom>
              <a:avLst/>
              <a:gdLst>
                <a:gd name="T0" fmla="*/ 0 w 33"/>
                <a:gd name="T1" fmla="*/ 0 h 22"/>
                <a:gd name="T2" fmla="*/ 33 w 33"/>
                <a:gd name="T3" fmla="*/ 1 h 22"/>
                <a:gd name="T4" fmla="*/ 33 w 33"/>
                <a:gd name="T5" fmla="*/ 22 h 22"/>
                <a:gd name="T6" fmla="*/ 0 w 33"/>
                <a:gd name="T7" fmla="*/ 22 h 22"/>
                <a:gd name="T8" fmla="*/ 0 w 33"/>
                <a:gd name="T9" fmla="*/ 0 h 22"/>
              </a:gdLst>
              <a:ahLst/>
              <a:cxnLst>
                <a:cxn ang="0">
                  <a:pos x="T0" y="T1"/>
                </a:cxn>
                <a:cxn ang="0">
                  <a:pos x="T2" y="T3"/>
                </a:cxn>
                <a:cxn ang="0">
                  <a:pos x="T4" y="T5"/>
                </a:cxn>
                <a:cxn ang="0">
                  <a:pos x="T6" y="T7"/>
                </a:cxn>
                <a:cxn ang="0">
                  <a:pos x="T8" y="T9"/>
                </a:cxn>
              </a:cxnLst>
              <a:rect l="0" t="0" r="r" b="b"/>
              <a:pathLst>
                <a:path w="33" h="22">
                  <a:moveTo>
                    <a:pt x="0" y="0"/>
                  </a:moveTo>
                  <a:lnTo>
                    <a:pt x="33" y="1"/>
                  </a:lnTo>
                  <a:lnTo>
                    <a:pt x="33" y="22"/>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1" name="Freeform 202">
              <a:extLst>
                <a:ext uri="{FF2B5EF4-FFF2-40B4-BE49-F238E27FC236}">
                  <a16:creationId xmlns:a16="http://schemas.microsoft.com/office/drawing/2014/main" id="{E94B1470-5550-4703-B26F-03AB00E780FB}"/>
                </a:ext>
              </a:extLst>
            </p:cNvPr>
            <p:cNvSpPr>
              <a:spLocks/>
            </p:cNvSpPr>
            <p:nvPr/>
          </p:nvSpPr>
          <p:spPr bwMode="auto">
            <a:xfrm>
              <a:off x="2322322" y="3449828"/>
              <a:ext cx="49786" cy="39829"/>
            </a:xfrm>
            <a:custGeom>
              <a:avLst/>
              <a:gdLst>
                <a:gd name="T0" fmla="*/ 0 w 32"/>
                <a:gd name="T1" fmla="*/ 0 h 24"/>
                <a:gd name="T2" fmla="*/ 32 w 32"/>
                <a:gd name="T3" fmla="*/ 2 h 24"/>
                <a:gd name="T4" fmla="*/ 32 w 32"/>
                <a:gd name="T5" fmla="*/ 24 h 24"/>
                <a:gd name="T6" fmla="*/ 0 w 32"/>
                <a:gd name="T7" fmla="*/ 22 h 24"/>
                <a:gd name="T8" fmla="*/ 0 w 32"/>
                <a:gd name="T9" fmla="*/ 0 h 24"/>
              </a:gdLst>
              <a:ahLst/>
              <a:cxnLst>
                <a:cxn ang="0">
                  <a:pos x="T0" y="T1"/>
                </a:cxn>
                <a:cxn ang="0">
                  <a:pos x="T2" y="T3"/>
                </a:cxn>
                <a:cxn ang="0">
                  <a:pos x="T4" y="T5"/>
                </a:cxn>
                <a:cxn ang="0">
                  <a:pos x="T6" y="T7"/>
                </a:cxn>
                <a:cxn ang="0">
                  <a:pos x="T8" y="T9"/>
                </a:cxn>
              </a:cxnLst>
              <a:rect l="0" t="0" r="r" b="b"/>
              <a:pathLst>
                <a:path w="32" h="24">
                  <a:moveTo>
                    <a:pt x="0" y="0"/>
                  </a:moveTo>
                  <a:lnTo>
                    <a:pt x="32" y="2"/>
                  </a:lnTo>
                  <a:lnTo>
                    <a:pt x="32" y="24"/>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2" name="Freeform 203">
              <a:extLst>
                <a:ext uri="{FF2B5EF4-FFF2-40B4-BE49-F238E27FC236}">
                  <a16:creationId xmlns:a16="http://schemas.microsoft.com/office/drawing/2014/main" id="{66BA5FBC-8F29-4AF2-AC20-8D4E5E949DC9}"/>
                </a:ext>
              </a:extLst>
            </p:cNvPr>
            <p:cNvSpPr>
              <a:spLocks/>
            </p:cNvSpPr>
            <p:nvPr/>
          </p:nvSpPr>
          <p:spPr bwMode="auto">
            <a:xfrm>
              <a:off x="2269214" y="3446507"/>
              <a:ext cx="53105" cy="39829"/>
            </a:xfrm>
            <a:custGeom>
              <a:avLst/>
              <a:gdLst>
                <a:gd name="T0" fmla="*/ 0 w 31"/>
                <a:gd name="T1" fmla="*/ 0 h 23"/>
                <a:gd name="T2" fmla="*/ 31 w 31"/>
                <a:gd name="T3" fmla="*/ 1 h 23"/>
                <a:gd name="T4" fmla="*/ 31 w 31"/>
                <a:gd name="T5" fmla="*/ 23 h 23"/>
                <a:gd name="T6" fmla="*/ 0 w 31"/>
                <a:gd name="T7" fmla="*/ 22 h 23"/>
                <a:gd name="T8" fmla="*/ 0 w 31"/>
                <a:gd name="T9" fmla="*/ 0 h 23"/>
              </a:gdLst>
              <a:ahLst/>
              <a:cxnLst>
                <a:cxn ang="0">
                  <a:pos x="T0" y="T1"/>
                </a:cxn>
                <a:cxn ang="0">
                  <a:pos x="T2" y="T3"/>
                </a:cxn>
                <a:cxn ang="0">
                  <a:pos x="T4" y="T5"/>
                </a:cxn>
                <a:cxn ang="0">
                  <a:pos x="T6" y="T7"/>
                </a:cxn>
                <a:cxn ang="0">
                  <a:pos x="T8" y="T9"/>
                </a:cxn>
              </a:cxnLst>
              <a:rect l="0" t="0" r="r" b="b"/>
              <a:pathLst>
                <a:path w="31" h="23">
                  <a:moveTo>
                    <a:pt x="0" y="0"/>
                  </a:moveTo>
                  <a:lnTo>
                    <a:pt x="31" y="1"/>
                  </a:lnTo>
                  <a:lnTo>
                    <a:pt x="31"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3" name="Freeform 204">
              <a:extLst>
                <a:ext uri="{FF2B5EF4-FFF2-40B4-BE49-F238E27FC236}">
                  <a16:creationId xmlns:a16="http://schemas.microsoft.com/office/drawing/2014/main" id="{B5FA547A-0978-427F-965E-65A10B5C15BF}"/>
                </a:ext>
              </a:extLst>
            </p:cNvPr>
            <p:cNvSpPr>
              <a:spLocks/>
            </p:cNvSpPr>
            <p:nvPr/>
          </p:nvSpPr>
          <p:spPr bwMode="auto">
            <a:xfrm>
              <a:off x="2216109" y="3446507"/>
              <a:ext cx="53105" cy="36510"/>
            </a:xfrm>
            <a:custGeom>
              <a:avLst/>
              <a:gdLst>
                <a:gd name="T0" fmla="*/ 0 w 32"/>
                <a:gd name="T1" fmla="*/ 0 h 23"/>
                <a:gd name="T2" fmla="*/ 32 w 32"/>
                <a:gd name="T3" fmla="*/ 1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1"/>
                  </a:lnTo>
                  <a:lnTo>
                    <a:pt x="32"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4" name="Freeform 206">
              <a:extLst>
                <a:ext uri="{FF2B5EF4-FFF2-40B4-BE49-F238E27FC236}">
                  <a16:creationId xmlns:a16="http://schemas.microsoft.com/office/drawing/2014/main" id="{7C5D0A0A-86E8-453D-B514-0DFB3E092F9C}"/>
                </a:ext>
              </a:extLst>
            </p:cNvPr>
            <p:cNvSpPr>
              <a:spLocks/>
            </p:cNvSpPr>
            <p:nvPr/>
          </p:nvSpPr>
          <p:spPr bwMode="auto">
            <a:xfrm>
              <a:off x="2163007" y="3443190"/>
              <a:ext cx="53105" cy="39829"/>
            </a:xfrm>
            <a:custGeom>
              <a:avLst/>
              <a:gdLst>
                <a:gd name="T0" fmla="*/ 0 w 32"/>
                <a:gd name="T1" fmla="*/ 0 h 24"/>
                <a:gd name="T2" fmla="*/ 32 w 32"/>
                <a:gd name="T3" fmla="*/ 2 h 24"/>
                <a:gd name="T4" fmla="*/ 32 w 32"/>
                <a:gd name="T5" fmla="*/ 24 h 24"/>
                <a:gd name="T6" fmla="*/ 0 w 32"/>
                <a:gd name="T7" fmla="*/ 22 h 24"/>
                <a:gd name="T8" fmla="*/ 0 w 32"/>
                <a:gd name="T9" fmla="*/ 0 h 24"/>
              </a:gdLst>
              <a:ahLst/>
              <a:cxnLst>
                <a:cxn ang="0">
                  <a:pos x="T0" y="T1"/>
                </a:cxn>
                <a:cxn ang="0">
                  <a:pos x="T2" y="T3"/>
                </a:cxn>
                <a:cxn ang="0">
                  <a:pos x="T4" y="T5"/>
                </a:cxn>
                <a:cxn ang="0">
                  <a:pos x="T6" y="T7"/>
                </a:cxn>
                <a:cxn ang="0">
                  <a:pos x="T8" y="T9"/>
                </a:cxn>
              </a:cxnLst>
              <a:rect l="0" t="0" r="r" b="b"/>
              <a:pathLst>
                <a:path w="32" h="24">
                  <a:moveTo>
                    <a:pt x="0" y="0"/>
                  </a:moveTo>
                  <a:lnTo>
                    <a:pt x="32" y="2"/>
                  </a:lnTo>
                  <a:lnTo>
                    <a:pt x="32" y="24"/>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5" name="Freeform 207">
              <a:extLst>
                <a:ext uri="{FF2B5EF4-FFF2-40B4-BE49-F238E27FC236}">
                  <a16:creationId xmlns:a16="http://schemas.microsoft.com/office/drawing/2014/main" id="{B3274D6A-A217-4360-A01B-35A3E13ACC62}"/>
                </a:ext>
              </a:extLst>
            </p:cNvPr>
            <p:cNvSpPr>
              <a:spLocks/>
            </p:cNvSpPr>
            <p:nvPr/>
          </p:nvSpPr>
          <p:spPr bwMode="auto">
            <a:xfrm>
              <a:off x="2109900" y="3439869"/>
              <a:ext cx="53105" cy="39829"/>
            </a:xfrm>
            <a:custGeom>
              <a:avLst/>
              <a:gdLst>
                <a:gd name="T0" fmla="*/ 0 w 33"/>
                <a:gd name="T1" fmla="*/ 0 h 23"/>
                <a:gd name="T2" fmla="*/ 33 w 33"/>
                <a:gd name="T3" fmla="*/ 1 h 23"/>
                <a:gd name="T4" fmla="*/ 33 w 33"/>
                <a:gd name="T5" fmla="*/ 23 h 23"/>
                <a:gd name="T6" fmla="*/ 0 w 33"/>
                <a:gd name="T7" fmla="*/ 23 h 23"/>
                <a:gd name="T8" fmla="*/ 0 w 33"/>
                <a:gd name="T9" fmla="*/ 0 h 23"/>
              </a:gdLst>
              <a:ahLst/>
              <a:cxnLst>
                <a:cxn ang="0">
                  <a:pos x="T0" y="T1"/>
                </a:cxn>
                <a:cxn ang="0">
                  <a:pos x="T2" y="T3"/>
                </a:cxn>
                <a:cxn ang="0">
                  <a:pos x="T4" y="T5"/>
                </a:cxn>
                <a:cxn ang="0">
                  <a:pos x="T6" y="T7"/>
                </a:cxn>
                <a:cxn ang="0">
                  <a:pos x="T8" y="T9"/>
                </a:cxn>
              </a:cxnLst>
              <a:rect l="0" t="0" r="r" b="b"/>
              <a:pathLst>
                <a:path w="33" h="23">
                  <a:moveTo>
                    <a:pt x="0" y="0"/>
                  </a:moveTo>
                  <a:lnTo>
                    <a:pt x="33" y="1"/>
                  </a:lnTo>
                  <a:lnTo>
                    <a:pt x="33" y="23"/>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6" name="Freeform 208">
              <a:extLst>
                <a:ext uri="{FF2B5EF4-FFF2-40B4-BE49-F238E27FC236}">
                  <a16:creationId xmlns:a16="http://schemas.microsoft.com/office/drawing/2014/main" id="{538F0B79-050D-49CD-8247-048838577B8B}"/>
                </a:ext>
              </a:extLst>
            </p:cNvPr>
            <p:cNvSpPr>
              <a:spLocks/>
            </p:cNvSpPr>
            <p:nvPr/>
          </p:nvSpPr>
          <p:spPr bwMode="auto">
            <a:xfrm>
              <a:off x="2056795" y="3439869"/>
              <a:ext cx="53105" cy="39829"/>
            </a:xfrm>
            <a:custGeom>
              <a:avLst/>
              <a:gdLst>
                <a:gd name="T0" fmla="*/ 0 w 32"/>
                <a:gd name="T1" fmla="*/ 0 h 23"/>
                <a:gd name="T2" fmla="*/ 32 w 32"/>
                <a:gd name="T3" fmla="*/ 0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0"/>
                  </a:lnTo>
                  <a:lnTo>
                    <a:pt x="32"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7" name="Freeform 209">
              <a:extLst>
                <a:ext uri="{FF2B5EF4-FFF2-40B4-BE49-F238E27FC236}">
                  <a16:creationId xmlns:a16="http://schemas.microsoft.com/office/drawing/2014/main" id="{64A82B64-0743-4A5B-A4DA-77412DBFCD62}"/>
                </a:ext>
              </a:extLst>
            </p:cNvPr>
            <p:cNvSpPr>
              <a:spLocks/>
            </p:cNvSpPr>
            <p:nvPr/>
          </p:nvSpPr>
          <p:spPr bwMode="auto">
            <a:xfrm>
              <a:off x="2003689" y="3439869"/>
              <a:ext cx="53105" cy="36510"/>
            </a:xfrm>
            <a:custGeom>
              <a:avLst/>
              <a:gdLst>
                <a:gd name="T0" fmla="*/ 0 w 31"/>
                <a:gd name="T1" fmla="*/ 0 h 24"/>
                <a:gd name="T2" fmla="*/ 31 w 31"/>
                <a:gd name="T3" fmla="*/ 2 h 24"/>
                <a:gd name="T4" fmla="*/ 31 w 31"/>
                <a:gd name="T5" fmla="*/ 24 h 24"/>
                <a:gd name="T6" fmla="*/ 0 w 31"/>
                <a:gd name="T7" fmla="*/ 22 h 24"/>
                <a:gd name="T8" fmla="*/ 0 w 31"/>
                <a:gd name="T9" fmla="*/ 0 h 24"/>
              </a:gdLst>
              <a:ahLst/>
              <a:cxnLst>
                <a:cxn ang="0">
                  <a:pos x="T0" y="T1"/>
                </a:cxn>
                <a:cxn ang="0">
                  <a:pos x="T2" y="T3"/>
                </a:cxn>
                <a:cxn ang="0">
                  <a:pos x="T4" y="T5"/>
                </a:cxn>
                <a:cxn ang="0">
                  <a:pos x="T6" y="T7"/>
                </a:cxn>
                <a:cxn ang="0">
                  <a:pos x="T8" y="T9"/>
                </a:cxn>
              </a:cxnLst>
              <a:rect l="0" t="0" r="r" b="b"/>
              <a:pathLst>
                <a:path w="31" h="24">
                  <a:moveTo>
                    <a:pt x="0" y="0"/>
                  </a:moveTo>
                  <a:lnTo>
                    <a:pt x="31" y="2"/>
                  </a:lnTo>
                  <a:lnTo>
                    <a:pt x="31" y="24"/>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8" name="Freeform 210">
              <a:extLst>
                <a:ext uri="{FF2B5EF4-FFF2-40B4-BE49-F238E27FC236}">
                  <a16:creationId xmlns:a16="http://schemas.microsoft.com/office/drawing/2014/main" id="{C66E9F77-352F-4797-A61E-B34C56DFEDDD}"/>
                </a:ext>
              </a:extLst>
            </p:cNvPr>
            <p:cNvSpPr>
              <a:spLocks/>
            </p:cNvSpPr>
            <p:nvPr/>
          </p:nvSpPr>
          <p:spPr bwMode="auto">
            <a:xfrm>
              <a:off x="1950584" y="3436551"/>
              <a:ext cx="53105" cy="39829"/>
            </a:xfrm>
            <a:custGeom>
              <a:avLst/>
              <a:gdLst>
                <a:gd name="T0" fmla="*/ 0 w 32"/>
                <a:gd name="T1" fmla="*/ 0 h 23"/>
                <a:gd name="T2" fmla="*/ 32 w 32"/>
                <a:gd name="T3" fmla="*/ 1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1"/>
                  </a:lnTo>
                  <a:lnTo>
                    <a:pt x="32"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9" name="Freeform 211">
              <a:extLst>
                <a:ext uri="{FF2B5EF4-FFF2-40B4-BE49-F238E27FC236}">
                  <a16:creationId xmlns:a16="http://schemas.microsoft.com/office/drawing/2014/main" id="{CDFAC2DE-120B-4369-920B-5C6F37A1E1D1}"/>
                </a:ext>
              </a:extLst>
            </p:cNvPr>
            <p:cNvSpPr>
              <a:spLocks/>
            </p:cNvSpPr>
            <p:nvPr/>
          </p:nvSpPr>
          <p:spPr bwMode="auto">
            <a:xfrm>
              <a:off x="1897480" y="3433231"/>
              <a:ext cx="53105" cy="39829"/>
            </a:xfrm>
            <a:custGeom>
              <a:avLst/>
              <a:gdLst>
                <a:gd name="T0" fmla="*/ 0 w 32"/>
                <a:gd name="T1" fmla="*/ 0 h 23"/>
                <a:gd name="T2" fmla="*/ 32 w 32"/>
                <a:gd name="T3" fmla="*/ 1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1"/>
                  </a:lnTo>
                  <a:lnTo>
                    <a:pt x="32"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0" name="Freeform 212">
              <a:extLst>
                <a:ext uri="{FF2B5EF4-FFF2-40B4-BE49-F238E27FC236}">
                  <a16:creationId xmlns:a16="http://schemas.microsoft.com/office/drawing/2014/main" id="{1F7DFA32-7283-4AFE-BE6C-FA4AD2D8170C}"/>
                </a:ext>
              </a:extLst>
            </p:cNvPr>
            <p:cNvSpPr>
              <a:spLocks/>
            </p:cNvSpPr>
            <p:nvPr/>
          </p:nvSpPr>
          <p:spPr bwMode="auto">
            <a:xfrm>
              <a:off x="1844374" y="3433231"/>
              <a:ext cx="53105" cy="36510"/>
            </a:xfrm>
            <a:custGeom>
              <a:avLst/>
              <a:gdLst>
                <a:gd name="T0" fmla="*/ 0 w 31"/>
                <a:gd name="T1" fmla="*/ 0 h 24"/>
                <a:gd name="T2" fmla="*/ 31 w 31"/>
                <a:gd name="T3" fmla="*/ 2 h 24"/>
                <a:gd name="T4" fmla="*/ 31 w 31"/>
                <a:gd name="T5" fmla="*/ 24 h 24"/>
                <a:gd name="T6" fmla="*/ 0 w 31"/>
                <a:gd name="T7" fmla="*/ 24 h 24"/>
                <a:gd name="T8" fmla="*/ 0 w 31"/>
                <a:gd name="T9" fmla="*/ 0 h 24"/>
              </a:gdLst>
              <a:ahLst/>
              <a:cxnLst>
                <a:cxn ang="0">
                  <a:pos x="T0" y="T1"/>
                </a:cxn>
                <a:cxn ang="0">
                  <a:pos x="T2" y="T3"/>
                </a:cxn>
                <a:cxn ang="0">
                  <a:pos x="T4" y="T5"/>
                </a:cxn>
                <a:cxn ang="0">
                  <a:pos x="T6" y="T7"/>
                </a:cxn>
                <a:cxn ang="0">
                  <a:pos x="T8" y="T9"/>
                </a:cxn>
              </a:cxnLst>
              <a:rect l="0" t="0" r="r" b="b"/>
              <a:pathLst>
                <a:path w="31" h="24">
                  <a:moveTo>
                    <a:pt x="0" y="0"/>
                  </a:moveTo>
                  <a:lnTo>
                    <a:pt x="31" y="2"/>
                  </a:lnTo>
                  <a:lnTo>
                    <a:pt x="31" y="24"/>
                  </a:lnTo>
                  <a:lnTo>
                    <a:pt x="0"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1" name="Freeform 213">
              <a:extLst>
                <a:ext uri="{FF2B5EF4-FFF2-40B4-BE49-F238E27FC236}">
                  <a16:creationId xmlns:a16="http://schemas.microsoft.com/office/drawing/2014/main" id="{A38492DB-21A8-4487-95E5-9333F82A31BE}"/>
                </a:ext>
              </a:extLst>
            </p:cNvPr>
            <p:cNvSpPr>
              <a:spLocks/>
            </p:cNvSpPr>
            <p:nvPr/>
          </p:nvSpPr>
          <p:spPr bwMode="auto">
            <a:xfrm>
              <a:off x="1791270" y="3429913"/>
              <a:ext cx="53105" cy="39829"/>
            </a:xfrm>
            <a:custGeom>
              <a:avLst/>
              <a:gdLst>
                <a:gd name="T0" fmla="*/ 0 w 34"/>
                <a:gd name="T1" fmla="*/ 0 h 25"/>
                <a:gd name="T2" fmla="*/ 34 w 34"/>
                <a:gd name="T3" fmla="*/ 1 h 25"/>
                <a:gd name="T4" fmla="*/ 34 w 34"/>
                <a:gd name="T5" fmla="*/ 25 h 25"/>
                <a:gd name="T6" fmla="*/ 0 w 34"/>
                <a:gd name="T7" fmla="*/ 23 h 25"/>
                <a:gd name="T8" fmla="*/ 0 w 34"/>
                <a:gd name="T9" fmla="*/ 0 h 25"/>
              </a:gdLst>
              <a:ahLst/>
              <a:cxnLst>
                <a:cxn ang="0">
                  <a:pos x="T0" y="T1"/>
                </a:cxn>
                <a:cxn ang="0">
                  <a:pos x="T2" y="T3"/>
                </a:cxn>
                <a:cxn ang="0">
                  <a:pos x="T4" y="T5"/>
                </a:cxn>
                <a:cxn ang="0">
                  <a:pos x="T6" y="T7"/>
                </a:cxn>
                <a:cxn ang="0">
                  <a:pos x="T8" y="T9"/>
                </a:cxn>
              </a:cxnLst>
              <a:rect l="0" t="0" r="r" b="b"/>
              <a:pathLst>
                <a:path w="34" h="25">
                  <a:moveTo>
                    <a:pt x="0" y="0"/>
                  </a:moveTo>
                  <a:lnTo>
                    <a:pt x="34" y="1"/>
                  </a:lnTo>
                  <a:lnTo>
                    <a:pt x="34" y="25"/>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2" name="Freeform 214">
              <a:extLst>
                <a:ext uri="{FF2B5EF4-FFF2-40B4-BE49-F238E27FC236}">
                  <a16:creationId xmlns:a16="http://schemas.microsoft.com/office/drawing/2014/main" id="{9CBCD9AC-0E0F-4B11-A4A4-27D0B520593F}"/>
                </a:ext>
              </a:extLst>
            </p:cNvPr>
            <p:cNvSpPr>
              <a:spLocks/>
            </p:cNvSpPr>
            <p:nvPr/>
          </p:nvSpPr>
          <p:spPr bwMode="auto">
            <a:xfrm>
              <a:off x="1738165" y="3426593"/>
              <a:ext cx="53105" cy="43149"/>
            </a:xfrm>
            <a:custGeom>
              <a:avLst/>
              <a:gdLst>
                <a:gd name="T0" fmla="*/ 0 w 31"/>
                <a:gd name="T1" fmla="*/ 0 h 24"/>
                <a:gd name="T2" fmla="*/ 31 w 31"/>
                <a:gd name="T3" fmla="*/ 1 h 24"/>
                <a:gd name="T4" fmla="*/ 31 w 31"/>
                <a:gd name="T5" fmla="*/ 24 h 24"/>
                <a:gd name="T6" fmla="*/ 0 w 31"/>
                <a:gd name="T7" fmla="*/ 23 h 24"/>
                <a:gd name="T8" fmla="*/ 0 w 31"/>
                <a:gd name="T9" fmla="*/ 0 h 24"/>
              </a:gdLst>
              <a:ahLst/>
              <a:cxnLst>
                <a:cxn ang="0">
                  <a:pos x="T0" y="T1"/>
                </a:cxn>
                <a:cxn ang="0">
                  <a:pos x="T2" y="T3"/>
                </a:cxn>
                <a:cxn ang="0">
                  <a:pos x="T4" y="T5"/>
                </a:cxn>
                <a:cxn ang="0">
                  <a:pos x="T6" y="T7"/>
                </a:cxn>
                <a:cxn ang="0">
                  <a:pos x="T8" y="T9"/>
                </a:cxn>
              </a:cxnLst>
              <a:rect l="0" t="0" r="r" b="b"/>
              <a:pathLst>
                <a:path w="31" h="24">
                  <a:moveTo>
                    <a:pt x="0" y="0"/>
                  </a:moveTo>
                  <a:lnTo>
                    <a:pt x="31" y="1"/>
                  </a:lnTo>
                  <a:lnTo>
                    <a:pt x="31" y="24"/>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3" name="Freeform 215">
              <a:extLst>
                <a:ext uri="{FF2B5EF4-FFF2-40B4-BE49-F238E27FC236}">
                  <a16:creationId xmlns:a16="http://schemas.microsoft.com/office/drawing/2014/main" id="{B25609B6-D825-461E-9841-A0C5973FF7D3}"/>
                </a:ext>
              </a:extLst>
            </p:cNvPr>
            <p:cNvSpPr>
              <a:spLocks/>
            </p:cNvSpPr>
            <p:nvPr/>
          </p:nvSpPr>
          <p:spPr bwMode="auto">
            <a:xfrm>
              <a:off x="1685060" y="3426593"/>
              <a:ext cx="53105" cy="39829"/>
            </a:xfrm>
            <a:custGeom>
              <a:avLst/>
              <a:gdLst>
                <a:gd name="T0" fmla="*/ 0 w 32"/>
                <a:gd name="T1" fmla="*/ 0 h 25"/>
                <a:gd name="T2" fmla="*/ 32 w 32"/>
                <a:gd name="T3" fmla="*/ 2 h 25"/>
                <a:gd name="T4" fmla="*/ 32 w 32"/>
                <a:gd name="T5" fmla="*/ 25 h 25"/>
                <a:gd name="T6" fmla="*/ 0 w 32"/>
                <a:gd name="T7" fmla="*/ 24 h 25"/>
                <a:gd name="T8" fmla="*/ 0 w 32"/>
                <a:gd name="T9" fmla="*/ 0 h 25"/>
              </a:gdLst>
              <a:ahLst/>
              <a:cxnLst>
                <a:cxn ang="0">
                  <a:pos x="T0" y="T1"/>
                </a:cxn>
                <a:cxn ang="0">
                  <a:pos x="T2" y="T3"/>
                </a:cxn>
                <a:cxn ang="0">
                  <a:pos x="T4" y="T5"/>
                </a:cxn>
                <a:cxn ang="0">
                  <a:pos x="T6" y="T7"/>
                </a:cxn>
                <a:cxn ang="0">
                  <a:pos x="T8" y="T9"/>
                </a:cxn>
              </a:cxnLst>
              <a:rect l="0" t="0" r="r" b="b"/>
              <a:pathLst>
                <a:path w="32" h="25">
                  <a:moveTo>
                    <a:pt x="0" y="0"/>
                  </a:moveTo>
                  <a:lnTo>
                    <a:pt x="32" y="2"/>
                  </a:lnTo>
                  <a:lnTo>
                    <a:pt x="32" y="25"/>
                  </a:lnTo>
                  <a:lnTo>
                    <a:pt x="0"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4" name="Rectangle 216">
              <a:extLst>
                <a:ext uri="{FF2B5EF4-FFF2-40B4-BE49-F238E27FC236}">
                  <a16:creationId xmlns:a16="http://schemas.microsoft.com/office/drawing/2014/main" id="{99D9B34C-76A5-450D-9C86-15320127ACCA}"/>
                </a:ext>
              </a:extLst>
            </p:cNvPr>
            <p:cNvSpPr>
              <a:spLocks noChangeArrowheads="1"/>
            </p:cNvSpPr>
            <p:nvPr/>
          </p:nvSpPr>
          <p:spPr bwMode="auto">
            <a:xfrm>
              <a:off x="1631955" y="3426593"/>
              <a:ext cx="53105" cy="36510"/>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5" name="Freeform 217">
              <a:extLst>
                <a:ext uri="{FF2B5EF4-FFF2-40B4-BE49-F238E27FC236}">
                  <a16:creationId xmlns:a16="http://schemas.microsoft.com/office/drawing/2014/main" id="{4CCDAD35-ED92-453B-9C1C-995AC90BC758}"/>
                </a:ext>
              </a:extLst>
            </p:cNvPr>
            <p:cNvSpPr>
              <a:spLocks/>
            </p:cNvSpPr>
            <p:nvPr/>
          </p:nvSpPr>
          <p:spPr bwMode="auto">
            <a:xfrm>
              <a:off x="1578850" y="3423275"/>
              <a:ext cx="53105" cy="39829"/>
            </a:xfrm>
            <a:custGeom>
              <a:avLst/>
              <a:gdLst>
                <a:gd name="T0" fmla="*/ 0 w 31"/>
                <a:gd name="T1" fmla="*/ 0 h 25"/>
                <a:gd name="T2" fmla="*/ 31 w 31"/>
                <a:gd name="T3" fmla="*/ 1 h 25"/>
                <a:gd name="T4" fmla="*/ 31 w 31"/>
                <a:gd name="T5" fmla="*/ 25 h 25"/>
                <a:gd name="T6" fmla="*/ 0 w 31"/>
                <a:gd name="T7" fmla="*/ 23 h 25"/>
                <a:gd name="T8" fmla="*/ 0 w 31"/>
                <a:gd name="T9" fmla="*/ 0 h 25"/>
              </a:gdLst>
              <a:ahLst/>
              <a:cxnLst>
                <a:cxn ang="0">
                  <a:pos x="T0" y="T1"/>
                </a:cxn>
                <a:cxn ang="0">
                  <a:pos x="T2" y="T3"/>
                </a:cxn>
                <a:cxn ang="0">
                  <a:pos x="T4" y="T5"/>
                </a:cxn>
                <a:cxn ang="0">
                  <a:pos x="T6" y="T7"/>
                </a:cxn>
                <a:cxn ang="0">
                  <a:pos x="T8" y="T9"/>
                </a:cxn>
              </a:cxnLst>
              <a:rect l="0" t="0" r="r" b="b"/>
              <a:pathLst>
                <a:path w="31" h="25">
                  <a:moveTo>
                    <a:pt x="0" y="0"/>
                  </a:moveTo>
                  <a:lnTo>
                    <a:pt x="31" y="1"/>
                  </a:lnTo>
                  <a:lnTo>
                    <a:pt x="31" y="25"/>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6" name="Freeform 218">
              <a:extLst>
                <a:ext uri="{FF2B5EF4-FFF2-40B4-BE49-F238E27FC236}">
                  <a16:creationId xmlns:a16="http://schemas.microsoft.com/office/drawing/2014/main" id="{047058D2-4C74-4D83-853A-4A4F6193E397}"/>
                </a:ext>
              </a:extLst>
            </p:cNvPr>
            <p:cNvSpPr>
              <a:spLocks/>
            </p:cNvSpPr>
            <p:nvPr/>
          </p:nvSpPr>
          <p:spPr bwMode="auto">
            <a:xfrm>
              <a:off x="1525746" y="3419955"/>
              <a:ext cx="53105" cy="43149"/>
            </a:xfrm>
            <a:custGeom>
              <a:avLst/>
              <a:gdLst>
                <a:gd name="T0" fmla="*/ 0 w 33"/>
                <a:gd name="T1" fmla="*/ 0 h 25"/>
                <a:gd name="T2" fmla="*/ 33 w 33"/>
                <a:gd name="T3" fmla="*/ 2 h 25"/>
                <a:gd name="T4" fmla="*/ 33 w 33"/>
                <a:gd name="T5" fmla="*/ 25 h 25"/>
                <a:gd name="T6" fmla="*/ 0 w 33"/>
                <a:gd name="T7" fmla="*/ 24 h 25"/>
                <a:gd name="T8" fmla="*/ 0 w 33"/>
                <a:gd name="T9" fmla="*/ 0 h 25"/>
              </a:gdLst>
              <a:ahLst/>
              <a:cxnLst>
                <a:cxn ang="0">
                  <a:pos x="T0" y="T1"/>
                </a:cxn>
                <a:cxn ang="0">
                  <a:pos x="T2" y="T3"/>
                </a:cxn>
                <a:cxn ang="0">
                  <a:pos x="T4" y="T5"/>
                </a:cxn>
                <a:cxn ang="0">
                  <a:pos x="T6" y="T7"/>
                </a:cxn>
                <a:cxn ang="0">
                  <a:pos x="T8" y="T9"/>
                </a:cxn>
              </a:cxnLst>
              <a:rect l="0" t="0" r="r" b="b"/>
              <a:pathLst>
                <a:path w="33" h="25">
                  <a:moveTo>
                    <a:pt x="0" y="0"/>
                  </a:moveTo>
                  <a:lnTo>
                    <a:pt x="33" y="2"/>
                  </a:lnTo>
                  <a:lnTo>
                    <a:pt x="33" y="25"/>
                  </a:lnTo>
                  <a:lnTo>
                    <a:pt x="0"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7" name="Freeform 219">
              <a:extLst>
                <a:ext uri="{FF2B5EF4-FFF2-40B4-BE49-F238E27FC236}">
                  <a16:creationId xmlns:a16="http://schemas.microsoft.com/office/drawing/2014/main" id="{2AD85CEE-2A64-41EC-85C7-F8ACA4D3A99F}"/>
                </a:ext>
              </a:extLst>
            </p:cNvPr>
            <p:cNvSpPr>
              <a:spLocks/>
            </p:cNvSpPr>
            <p:nvPr/>
          </p:nvSpPr>
          <p:spPr bwMode="auto">
            <a:xfrm>
              <a:off x="1472641" y="3419955"/>
              <a:ext cx="53105" cy="39829"/>
            </a:xfrm>
            <a:custGeom>
              <a:avLst/>
              <a:gdLst>
                <a:gd name="T0" fmla="*/ 0 w 32"/>
                <a:gd name="T1" fmla="*/ 0 h 25"/>
                <a:gd name="T2" fmla="*/ 32 w 32"/>
                <a:gd name="T3" fmla="*/ 1 h 25"/>
                <a:gd name="T4" fmla="*/ 32 w 32"/>
                <a:gd name="T5" fmla="*/ 25 h 25"/>
                <a:gd name="T6" fmla="*/ 0 w 32"/>
                <a:gd name="T7" fmla="*/ 23 h 25"/>
                <a:gd name="T8" fmla="*/ 0 w 32"/>
                <a:gd name="T9" fmla="*/ 0 h 25"/>
              </a:gdLst>
              <a:ahLst/>
              <a:cxnLst>
                <a:cxn ang="0">
                  <a:pos x="T0" y="T1"/>
                </a:cxn>
                <a:cxn ang="0">
                  <a:pos x="T2" y="T3"/>
                </a:cxn>
                <a:cxn ang="0">
                  <a:pos x="T4" y="T5"/>
                </a:cxn>
                <a:cxn ang="0">
                  <a:pos x="T6" y="T7"/>
                </a:cxn>
                <a:cxn ang="0">
                  <a:pos x="T8" y="T9"/>
                </a:cxn>
              </a:cxnLst>
              <a:rect l="0" t="0" r="r" b="b"/>
              <a:pathLst>
                <a:path w="32" h="25">
                  <a:moveTo>
                    <a:pt x="0" y="0"/>
                  </a:moveTo>
                  <a:lnTo>
                    <a:pt x="32" y="1"/>
                  </a:lnTo>
                  <a:lnTo>
                    <a:pt x="32" y="25"/>
                  </a:lnTo>
                  <a:lnTo>
                    <a:pt x="0" y="23"/>
                  </a:lnTo>
                  <a:lnTo>
                    <a:pt x="0"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8" name="Freeform 220">
              <a:extLst>
                <a:ext uri="{FF2B5EF4-FFF2-40B4-BE49-F238E27FC236}">
                  <a16:creationId xmlns:a16="http://schemas.microsoft.com/office/drawing/2014/main" id="{06DD9155-7D7B-4447-A759-28C7FAE99CAC}"/>
                </a:ext>
              </a:extLst>
            </p:cNvPr>
            <p:cNvSpPr>
              <a:spLocks/>
            </p:cNvSpPr>
            <p:nvPr/>
          </p:nvSpPr>
          <p:spPr bwMode="auto">
            <a:xfrm>
              <a:off x="1419535" y="3416637"/>
              <a:ext cx="53105" cy="39829"/>
            </a:xfrm>
            <a:custGeom>
              <a:avLst/>
              <a:gdLst>
                <a:gd name="T0" fmla="*/ 0 w 32"/>
                <a:gd name="T1" fmla="*/ 0 h 24"/>
                <a:gd name="T2" fmla="*/ 32 w 32"/>
                <a:gd name="T3" fmla="*/ 1 h 24"/>
                <a:gd name="T4" fmla="*/ 32 w 32"/>
                <a:gd name="T5" fmla="*/ 24 h 24"/>
                <a:gd name="T6" fmla="*/ 0 w 32"/>
                <a:gd name="T7" fmla="*/ 23 h 24"/>
                <a:gd name="T8" fmla="*/ 0 w 32"/>
                <a:gd name="T9" fmla="*/ 0 h 24"/>
              </a:gdLst>
              <a:ahLst/>
              <a:cxnLst>
                <a:cxn ang="0">
                  <a:pos x="T0" y="T1"/>
                </a:cxn>
                <a:cxn ang="0">
                  <a:pos x="T2" y="T3"/>
                </a:cxn>
                <a:cxn ang="0">
                  <a:pos x="T4" y="T5"/>
                </a:cxn>
                <a:cxn ang="0">
                  <a:pos x="T6" y="T7"/>
                </a:cxn>
                <a:cxn ang="0">
                  <a:pos x="T8" y="T9"/>
                </a:cxn>
              </a:cxnLst>
              <a:rect l="0" t="0" r="r" b="b"/>
              <a:pathLst>
                <a:path w="32" h="24">
                  <a:moveTo>
                    <a:pt x="0" y="0"/>
                  </a:moveTo>
                  <a:lnTo>
                    <a:pt x="32" y="1"/>
                  </a:lnTo>
                  <a:lnTo>
                    <a:pt x="32" y="24"/>
                  </a:lnTo>
                  <a:lnTo>
                    <a:pt x="0" y="23"/>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9" name="Freeform 221">
              <a:extLst>
                <a:ext uri="{FF2B5EF4-FFF2-40B4-BE49-F238E27FC236}">
                  <a16:creationId xmlns:a16="http://schemas.microsoft.com/office/drawing/2014/main" id="{CFC09A8C-A39E-425D-97C3-45547B74757A}"/>
                </a:ext>
              </a:extLst>
            </p:cNvPr>
            <p:cNvSpPr>
              <a:spLocks/>
            </p:cNvSpPr>
            <p:nvPr/>
          </p:nvSpPr>
          <p:spPr bwMode="auto">
            <a:xfrm>
              <a:off x="1366431" y="3413316"/>
              <a:ext cx="53105" cy="43149"/>
            </a:xfrm>
            <a:custGeom>
              <a:avLst/>
              <a:gdLst>
                <a:gd name="T0" fmla="*/ 0 w 31"/>
                <a:gd name="T1" fmla="*/ 0 h 25"/>
                <a:gd name="T2" fmla="*/ 31 w 31"/>
                <a:gd name="T3" fmla="*/ 2 h 25"/>
                <a:gd name="T4" fmla="*/ 31 w 31"/>
                <a:gd name="T5" fmla="*/ 25 h 25"/>
                <a:gd name="T6" fmla="*/ 23 w 31"/>
                <a:gd name="T7" fmla="*/ 25 h 25"/>
                <a:gd name="T8" fmla="*/ 0 w 31"/>
                <a:gd name="T9" fmla="*/ 14 h 25"/>
                <a:gd name="T10" fmla="*/ 0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0" y="0"/>
                  </a:moveTo>
                  <a:lnTo>
                    <a:pt x="31" y="2"/>
                  </a:lnTo>
                  <a:lnTo>
                    <a:pt x="31" y="25"/>
                  </a:lnTo>
                  <a:lnTo>
                    <a:pt x="23" y="25"/>
                  </a:lnTo>
                  <a:lnTo>
                    <a:pt x="0" y="14"/>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0" name="Freeform 222">
              <a:extLst>
                <a:ext uri="{FF2B5EF4-FFF2-40B4-BE49-F238E27FC236}">
                  <a16:creationId xmlns:a16="http://schemas.microsoft.com/office/drawing/2014/main" id="{31F55E6F-4987-4908-BA71-08A757970859}"/>
                </a:ext>
              </a:extLst>
            </p:cNvPr>
            <p:cNvSpPr>
              <a:spLocks/>
            </p:cNvSpPr>
            <p:nvPr/>
          </p:nvSpPr>
          <p:spPr bwMode="auto">
            <a:xfrm>
              <a:off x="1313326" y="3409998"/>
              <a:ext cx="53105" cy="26553"/>
            </a:xfrm>
            <a:custGeom>
              <a:avLst/>
              <a:gdLst>
                <a:gd name="T0" fmla="*/ 0 w 32"/>
                <a:gd name="T1" fmla="*/ 0 h 15"/>
                <a:gd name="T2" fmla="*/ 32 w 32"/>
                <a:gd name="T3" fmla="*/ 1 h 15"/>
                <a:gd name="T4" fmla="*/ 32 w 32"/>
                <a:gd name="T5" fmla="*/ 15 h 15"/>
                <a:gd name="T6" fmla="*/ 0 w 32"/>
                <a:gd name="T7" fmla="*/ 0 h 15"/>
                <a:gd name="T8" fmla="*/ 0 w 32"/>
                <a:gd name="T9" fmla="*/ 0 h 15"/>
              </a:gdLst>
              <a:ahLst/>
              <a:cxnLst>
                <a:cxn ang="0">
                  <a:pos x="T0" y="T1"/>
                </a:cxn>
                <a:cxn ang="0">
                  <a:pos x="T2" y="T3"/>
                </a:cxn>
                <a:cxn ang="0">
                  <a:pos x="T4" y="T5"/>
                </a:cxn>
                <a:cxn ang="0">
                  <a:pos x="T6" y="T7"/>
                </a:cxn>
                <a:cxn ang="0">
                  <a:pos x="T8" y="T9"/>
                </a:cxn>
              </a:cxnLst>
              <a:rect l="0" t="0" r="r" b="b"/>
              <a:pathLst>
                <a:path w="32" h="15">
                  <a:moveTo>
                    <a:pt x="0" y="0"/>
                  </a:moveTo>
                  <a:lnTo>
                    <a:pt x="32" y="1"/>
                  </a:lnTo>
                  <a:lnTo>
                    <a:pt x="32" y="15"/>
                  </a:lnTo>
                  <a:lnTo>
                    <a:pt x="0" y="0"/>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1" name="Rectangle 223">
              <a:extLst>
                <a:ext uri="{FF2B5EF4-FFF2-40B4-BE49-F238E27FC236}">
                  <a16:creationId xmlns:a16="http://schemas.microsoft.com/office/drawing/2014/main" id="{634D56F0-2136-4B0F-93C4-C11772894913}"/>
                </a:ext>
              </a:extLst>
            </p:cNvPr>
            <p:cNvSpPr>
              <a:spLocks noChangeArrowheads="1"/>
            </p:cNvSpPr>
            <p:nvPr/>
          </p:nvSpPr>
          <p:spPr bwMode="auto">
            <a:xfrm>
              <a:off x="1313326" y="3409998"/>
              <a:ext cx="3321" cy="3321"/>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2" name="Rectangle 224">
              <a:extLst>
                <a:ext uri="{FF2B5EF4-FFF2-40B4-BE49-F238E27FC236}">
                  <a16:creationId xmlns:a16="http://schemas.microsoft.com/office/drawing/2014/main" id="{38F00330-7FBD-4939-954D-5C7343952C63}"/>
                </a:ext>
              </a:extLst>
            </p:cNvPr>
            <p:cNvSpPr>
              <a:spLocks noChangeArrowheads="1"/>
            </p:cNvSpPr>
            <p:nvPr/>
          </p:nvSpPr>
          <p:spPr bwMode="auto">
            <a:xfrm>
              <a:off x="3971892" y="5102721"/>
              <a:ext cx="3321" cy="3321"/>
            </a:xfrm>
            <a:prstGeom prst="rect">
              <a:avLst/>
            </a:prstGeom>
            <a:solidFill>
              <a:srgbClr val="0D2122"/>
            </a:solidFill>
            <a:ln w="0">
              <a:solidFill>
                <a:srgbClr val="0D212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3" name="Freeform 225">
              <a:extLst>
                <a:ext uri="{FF2B5EF4-FFF2-40B4-BE49-F238E27FC236}">
                  <a16:creationId xmlns:a16="http://schemas.microsoft.com/office/drawing/2014/main" id="{78925032-0970-46CE-A389-C645B600E90B}"/>
                </a:ext>
              </a:extLst>
            </p:cNvPr>
            <p:cNvSpPr>
              <a:spLocks/>
            </p:cNvSpPr>
            <p:nvPr/>
          </p:nvSpPr>
          <p:spPr bwMode="auto">
            <a:xfrm>
              <a:off x="3918787" y="5102721"/>
              <a:ext cx="53105" cy="82977"/>
            </a:xfrm>
            <a:custGeom>
              <a:avLst/>
              <a:gdLst>
                <a:gd name="T0" fmla="*/ 31 w 31"/>
                <a:gd name="T1" fmla="*/ 0 h 51"/>
                <a:gd name="T2" fmla="*/ 31 w 31"/>
                <a:gd name="T3" fmla="*/ 0 h 51"/>
                <a:gd name="T4" fmla="*/ 2 w 31"/>
                <a:gd name="T5" fmla="*/ 51 h 51"/>
                <a:gd name="T6" fmla="*/ 0 w 31"/>
                <a:gd name="T7" fmla="*/ 51 h 51"/>
                <a:gd name="T8" fmla="*/ 0 w 31"/>
                <a:gd name="T9" fmla="*/ 4 h 51"/>
                <a:gd name="T10" fmla="*/ 31 w 31"/>
                <a:gd name="T11" fmla="*/ 0 h 51"/>
              </a:gdLst>
              <a:ahLst/>
              <a:cxnLst>
                <a:cxn ang="0">
                  <a:pos x="T0" y="T1"/>
                </a:cxn>
                <a:cxn ang="0">
                  <a:pos x="T2" y="T3"/>
                </a:cxn>
                <a:cxn ang="0">
                  <a:pos x="T4" y="T5"/>
                </a:cxn>
                <a:cxn ang="0">
                  <a:pos x="T6" y="T7"/>
                </a:cxn>
                <a:cxn ang="0">
                  <a:pos x="T8" y="T9"/>
                </a:cxn>
                <a:cxn ang="0">
                  <a:pos x="T10" y="T11"/>
                </a:cxn>
              </a:cxnLst>
              <a:rect l="0" t="0" r="r" b="b"/>
              <a:pathLst>
                <a:path w="31" h="51">
                  <a:moveTo>
                    <a:pt x="31" y="0"/>
                  </a:moveTo>
                  <a:lnTo>
                    <a:pt x="31" y="0"/>
                  </a:lnTo>
                  <a:lnTo>
                    <a:pt x="2" y="51"/>
                  </a:lnTo>
                  <a:lnTo>
                    <a:pt x="0" y="51"/>
                  </a:lnTo>
                  <a:lnTo>
                    <a:pt x="0" y="4"/>
                  </a:lnTo>
                  <a:lnTo>
                    <a:pt x="31" y="0"/>
                  </a:lnTo>
                  <a:close/>
                </a:path>
              </a:pathLst>
            </a:custGeom>
            <a:solidFill>
              <a:srgbClr val="0D2122"/>
            </a:solidFill>
            <a:ln w="0">
              <a:solidFill>
                <a:srgbClr val="0D212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4" name="Freeform 226">
              <a:extLst>
                <a:ext uri="{FF2B5EF4-FFF2-40B4-BE49-F238E27FC236}">
                  <a16:creationId xmlns:a16="http://schemas.microsoft.com/office/drawing/2014/main" id="{7A922F15-8971-4B46-AA74-A81F68392246}"/>
                </a:ext>
              </a:extLst>
            </p:cNvPr>
            <p:cNvSpPr>
              <a:spLocks/>
            </p:cNvSpPr>
            <p:nvPr/>
          </p:nvSpPr>
          <p:spPr bwMode="auto">
            <a:xfrm>
              <a:off x="3865682" y="5109359"/>
              <a:ext cx="53105" cy="86295"/>
            </a:xfrm>
            <a:custGeom>
              <a:avLst/>
              <a:gdLst>
                <a:gd name="T0" fmla="*/ 33 w 33"/>
                <a:gd name="T1" fmla="*/ 0 h 53"/>
                <a:gd name="T2" fmla="*/ 33 w 33"/>
                <a:gd name="T3" fmla="*/ 47 h 53"/>
                <a:gd name="T4" fmla="*/ 0 w 33"/>
                <a:gd name="T5" fmla="*/ 53 h 53"/>
                <a:gd name="T6" fmla="*/ 0 w 33"/>
                <a:gd name="T7" fmla="*/ 5 h 53"/>
                <a:gd name="T8" fmla="*/ 33 w 33"/>
                <a:gd name="T9" fmla="*/ 0 h 53"/>
              </a:gdLst>
              <a:ahLst/>
              <a:cxnLst>
                <a:cxn ang="0">
                  <a:pos x="T0" y="T1"/>
                </a:cxn>
                <a:cxn ang="0">
                  <a:pos x="T2" y="T3"/>
                </a:cxn>
                <a:cxn ang="0">
                  <a:pos x="T4" y="T5"/>
                </a:cxn>
                <a:cxn ang="0">
                  <a:pos x="T6" y="T7"/>
                </a:cxn>
                <a:cxn ang="0">
                  <a:pos x="T8" y="T9"/>
                </a:cxn>
              </a:cxnLst>
              <a:rect l="0" t="0" r="r" b="b"/>
              <a:pathLst>
                <a:path w="33" h="53">
                  <a:moveTo>
                    <a:pt x="33" y="0"/>
                  </a:moveTo>
                  <a:lnTo>
                    <a:pt x="33" y="47"/>
                  </a:lnTo>
                  <a:lnTo>
                    <a:pt x="0" y="53"/>
                  </a:lnTo>
                  <a:lnTo>
                    <a:pt x="0" y="5"/>
                  </a:lnTo>
                  <a:lnTo>
                    <a:pt x="33" y="0"/>
                  </a:lnTo>
                  <a:close/>
                </a:path>
              </a:pathLst>
            </a:custGeom>
            <a:solidFill>
              <a:srgbClr val="091D1E"/>
            </a:solidFill>
            <a:ln w="0">
              <a:solidFill>
                <a:srgbClr val="091D1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5" name="Freeform 227">
              <a:extLst>
                <a:ext uri="{FF2B5EF4-FFF2-40B4-BE49-F238E27FC236}">
                  <a16:creationId xmlns:a16="http://schemas.microsoft.com/office/drawing/2014/main" id="{B7868468-5BA0-40C9-8E3E-033AB2DB9971}"/>
                </a:ext>
              </a:extLst>
            </p:cNvPr>
            <p:cNvSpPr>
              <a:spLocks/>
            </p:cNvSpPr>
            <p:nvPr/>
          </p:nvSpPr>
          <p:spPr bwMode="auto">
            <a:xfrm>
              <a:off x="3812577" y="5115997"/>
              <a:ext cx="53105" cy="86295"/>
            </a:xfrm>
            <a:custGeom>
              <a:avLst/>
              <a:gdLst>
                <a:gd name="T0" fmla="*/ 32 w 32"/>
                <a:gd name="T1" fmla="*/ 0 h 52"/>
                <a:gd name="T2" fmla="*/ 32 w 32"/>
                <a:gd name="T3" fmla="*/ 48 h 52"/>
                <a:gd name="T4" fmla="*/ 0 w 32"/>
                <a:gd name="T5" fmla="*/ 52 h 52"/>
                <a:gd name="T6" fmla="*/ 0 w 32"/>
                <a:gd name="T7" fmla="*/ 5 h 52"/>
                <a:gd name="T8" fmla="*/ 32 w 32"/>
                <a:gd name="T9" fmla="*/ 0 h 52"/>
              </a:gdLst>
              <a:ahLst/>
              <a:cxnLst>
                <a:cxn ang="0">
                  <a:pos x="T0" y="T1"/>
                </a:cxn>
                <a:cxn ang="0">
                  <a:pos x="T2" y="T3"/>
                </a:cxn>
                <a:cxn ang="0">
                  <a:pos x="T4" y="T5"/>
                </a:cxn>
                <a:cxn ang="0">
                  <a:pos x="T6" y="T7"/>
                </a:cxn>
                <a:cxn ang="0">
                  <a:pos x="T8" y="T9"/>
                </a:cxn>
              </a:cxnLst>
              <a:rect l="0" t="0" r="r" b="b"/>
              <a:pathLst>
                <a:path w="32" h="52">
                  <a:moveTo>
                    <a:pt x="32" y="0"/>
                  </a:moveTo>
                  <a:lnTo>
                    <a:pt x="32" y="48"/>
                  </a:lnTo>
                  <a:lnTo>
                    <a:pt x="0" y="52"/>
                  </a:lnTo>
                  <a:lnTo>
                    <a:pt x="0" y="5"/>
                  </a:lnTo>
                  <a:lnTo>
                    <a:pt x="32" y="0"/>
                  </a:lnTo>
                  <a:close/>
                </a:path>
              </a:pathLst>
            </a:custGeom>
            <a:solidFill>
              <a:srgbClr val="041719"/>
            </a:solidFill>
            <a:ln w="0">
              <a:solidFill>
                <a:srgbClr val="041719"/>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6" name="Freeform 228">
              <a:extLst>
                <a:ext uri="{FF2B5EF4-FFF2-40B4-BE49-F238E27FC236}">
                  <a16:creationId xmlns:a16="http://schemas.microsoft.com/office/drawing/2014/main" id="{F76D7863-F9CD-4DB1-8A2E-9FB00A6DD6D2}"/>
                </a:ext>
              </a:extLst>
            </p:cNvPr>
            <p:cNvSpPr>
              <a:spLocks/>
            </p:cNvSpPr>
            <p:nvPr/>
          </p:nvSpPr>
          <p:spPr bwMode="auto">
            <a:xfrm>
              <a:off x="3759472" y="5125951"/>
              <a:ext cx="53105" cy="86295"/>
            </a:xfrm>
            <a:custGeom>
              <a:avLst/>
              <a:gdLst>
                <a:gd name="T0" fmla="*/ 32 w 32"/>
                <a:gd name="T1" fmla="*/ 0 h 53"/>
                <a:gd name="T2" fmla="*/ 32 w 32"/>
                <a:gd name="T3" fmla="*/ 47 h 53"/>
                <a:gd name="T4" fmla="*/ 0 w 32"/>
                <a:gd name="T5" fmla="*/ 53 h 53"/>
                <a:gd name="T6" fmla="*/ 0 w 32"/>
                <a:gd name="T7" fmla="*/ 4 h 53"/>
                <a:gd name="T8" fmla="*/ 32 w 32"/>
                <a:gd name="T9" fmla="*/ 0 h 53"/>
              </a:gdLst>
              <a:ahLst/>
              <a:cxnLst>
                <a:cxn ang="0">
                  <a:pos x="T0" y="T1"/>
                </a:cxn>
                <a:cxn ang="0">
                  <a:pos x="T2" y="T3"/>
                </a:cxn>
                <a:cxn ang="0">
                  <a:pos x="T4" y="T5"/>
                </a:cxn>
                <a:cxn ang="0">
                  <a:pos x="T6" y="T7"/>
                </a:cxn>
                <a:cxn ang="0">
                  <a:pos x="T8" y="T9"/>
                </a:cxn>
              </a:cxnLst>
              <a:rect l="0" t="0" r="r" b="b"/>
              <a:pathLst>
                <a:path w="32" h="53">
                  <a:moveTo>
                    <a:pt x="32" y="0"/>
                  </a:moveTo>
                  <a:lnTo>
                    <a:pt x="32" y="47"/>
                  </a:lnTo>
                  <a:lnTo>
                    <a:pt x="0" y="53"/>
                  </a:lnTo>
                  <a:lnTo>
                    <a:pt x="0" y="4"/>
                  </a:lnTo>
                  <a:lnTo>
                    <a:pt x="32" y="0"/>
                  </a:lnTo>
                  <a:close/>
                </a:path>
              </a:pathLst>
            </a:custGeom>
            <a:solidFill>
              <a:srgbClr val="001013"/>
            </a:solidFill>
            <a:ln w="0">
              <a:solidFill>
                <a:srgbClr val="00101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7" name="Freeform 229">
              <a:extLst>
                <a:ext uri="{FF2B5EF4-FFF2-40B4-BE49-F238E27FC236}">
                  <a16:creationId xmlns:a16="http://schemas.microsoft.com/office/drawing/2014/main" id="{98E3EFA6-F7DC-4A4E-9E94-CFD3EA421419}"/>
                </a:ext>
              </a:extLst>
            </p:cNvPr>
            <p:cNvSpPr>
              <a:spLocks/>
            </p:cNvSpPr>
            <p:nvPr/>
          </p:nvSpPr>
          <p:spPr bwMode="auto">
            <a:xfrm>
              <a:off x="3706367" y="5132589"/>
              <a:ext cx="53105" cy="86295"/>
            </a:xfrm>
            <a:custGeom>
              <a:avLst/>
              <a:gdLst>
                <a:gd name="T0" fmla="*/ 32 w 32"/>
                <a:gd name="T1" fmla="*/ 0 h 53"/>
                <a:gd name="T2" fmla="*/ 32 w 32"/>
                <a:gd name="T3" fmla="*/ 49 h 53"/>
                <a:gd name="T4" fmla="*/ 0 w 32"/>
                <a:gd name="T5" fmla="*/ 53 h 53"/>
                <a:gd name="T6" fmla="*/ 0 w 32"/>
                <a:gd name="T7" fmla="*/ 4 h 53"/>
                <a:gd name="T8" fmla="*/ 32 w 32"/>
                <a:gd name="T9" fmla="*/ 0 h 53"/>
              </a:gdLst>
              <a:ahLst/>
              <a:cxnLst>
                <a:cxn ang="0">
                  <a:pos x="T0" y="T1"/>
                </a:cxn>
                <a:cxn ang="0">
                  <a:pos x="T2" y="T3"/>
                </a:cxn>
                <a:cxn ang="0">
                  <a:pos x="T4" y="T5"/>
                </a:cxn>
                <a:cxn ang="0">
                  <a:pos x="T6" y="T7"/>
                </a:cxn>
                <a:cxn ang="0">
                  <a:pos x="T8" y="T9"/>
                </a:cxn>
              </a:cxnLst>
              <a:rect l="0" t="0" r="r" b="b"/>
              <a:pathLst>
                <a:path w="32" h="53">
                  <a:moveTo>
                    <a:pt x="32" y="0"/>
                  </a:moveTo>
                  <a:lnTo>
                    <a:pt x="32" y="49"/>
                  </a:lnTo>
                  <a:lnTo>
                    <a:pt x="0" y="53"/>
                  </a:lnTo>
                  <a:lnTo>
                    <a:pt x="0" y="4"/>
                  </a:lnTo>
                  <a:lnTo>
                    <a:pt x="32" y="0"/>
                  </a:lnTo>
                  <a:close/>
                </a:path>
              </a:pathLst>
            </a:custGeom>
            <a:solidFill>
              <a:srgbClr val="00080C"/>
            </a:solidFill>
            <a:ln w="0">
              <a:solidFill>
                <a:srgbClr val="00080C"/>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8" name="Freeform 230">
              <a:extLst>
                <a:ext uri="{FF2B5EF4-FFF2-40B4-BE49-F238E27FC236}">
                  <a16:creationId xmlns:a16="http://schemas.microsoft.com/office/drawing/2014/main" id="{CED808D6-BA4E-44D7-B07A-7327D747043F}"/>
                </a:ext>
              </a:extLst>
            </p:cNvPr>
            <p:cNvSpPr>
              <a:spLocks/>
            </p:cNvSpPr>
            <p:nvPr/>
          </p:nvSpPr>
          <p:spPr bwMode="auto">
            <a:xfrm>
              <a:off x="3653261" y="5139227"/>
              <a:ext cx="53105" cy="86295"/>
            </a:xfrm>
            <a:custGeom>
              <a:avLst/>
              <a:gdLst>
                <a:gd name="T0" fmla="*/ 33 w 33"/>
                <a:gd name="T1" fmla="*/ 0 h 53"/>
                <a:gd name="T2" fmla="*/ 33 w 33"/>
                <a:gd name="T3" fmla="*/ 49 h 53"/>
                <a:gd name="T4" fmla="*/ 0 w 33"/>
                <a:gd name="T5" fmla="*/ 53 h 53"/>
                <a:gd name="T6" fmla="*/ 0 w 33"/>
                <a:gd name="T7" fmla="*/ 5 h 53"/>
                <a:gd name="T8" fmla="*/ 33 w 33"/>
                <a:gd name="T9" fmla="*/ 0 h 53"/>
              </a:gdLst>
              <a:ahLst/>
              <a:cxnLst>
                <a:cxn ang="0">
                  <a:pos x="T0" y="T1"/>
                </a:cxn>
                <a:cxn ang="0">
                  <a:pos x="T2" y="T3"/>
                </a:cxn>
                <a:cxn ang="0">
                  <a:pos x="T4" y="T5"/>
                </a:cxn>
                <a:cxn ang="0">
                  <a:pos x="T6" y="T7"/>
                </a:cxn>
                <a:cxn ang="0">
                  <a:pos x="T8" y="T9"/>
                </a:cxn>
              </a:cxnLst>
              <a:rect l="0" t="0" r="r" b="b"/>
              <a:pathLst>
                <a:path w="33" h="53">
                  <a:moveTo>
                    <a:pt x="33" y="0"/>
                  </a:moveTo>
                  <a:lnTo>
                    <a:pt x="33" y="49"/>
                  </a:lnTo>
                  <a:lnTo>
                    <a:pt x="0" y="53"/>
                  </a:lnTo>
                  <a:lnTo>
                    <a:pt x="0" y="5"/>
                  </a:lnTo>
                  <a:lnTo>
                    <a:pt x="33" y="0"/>
                  </a:lnTo>
                  <a:close/>
                </a:path>
              </a:pathLst>
            </a:custGeom>
            <a:solidFill>
              <a:srgbClr val="000003"/>
            </a:solidFill>
            <a:ln w="0">
              <a:solidFill>
                <a:srgbClr val="00000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9" name="Freeform 231">
              <a:extLst>
                <a:ext uri="{FF2B5EF4-FFF2-40B4-BE49-F238E27FC236}">
                  <a16:creationId xmlns:a16="http://schemas.microsoft.com/office/drawing/2014/main" id="{FF373A69-1FE4-452E-A1C7-569C8F97212D}"/>
                </a:ext>
              </a:extLst>
            </p:cNvPr>
            <p:cNvSpPr>
              <a:spLocks/>
            </p:cNvSpPr>
            <p:nvPr/>
          </p:nvSpPr>
          <p:spPr bwMode="auto">
            <a:xfrm>
              <a:off x="3600157" y="5145868"/>
              <a:ext cx="53105" cy="89616"/>
            </a:xfrm>
            <a:custGeom>
              <a:avLst/>
              <a:gdLst>
                <a:gd name="T0" fmla="*/ 31 w 31"/>
                <a:gd name="T1" fmla="*/ 0 h 53"/>
                <a:gd name="T2" fmla="*/ 31 w 31"/>
                <a:gd name="T3" fmla="*/ 48 h 53"/>
                <a:gd name="T4" fmla="*/ 0 w 31"/>
                <a:gd name="T5" fmla="*/ 53 h 53"/>
                <a:gd name="T6" fmla="*/ 0 w 31"/>
                <a:gd name="T7" fmla="*/ 5 h 53"/>
                <a:gd name="T8" fmla="*/ 31 w 31"/>
                <a:gd name="T9" fmla="*/ 0 h 53"/>
              </a:gdLst>
              <a:ahLst/>
              <a:cxnLst>
                <a:cxn ang="0">
                  <a:pos x="T0" y="T1"/>
                </a:cxn>
                <a:cxn ang="0">
                  <a:pos x="T2" y="T3"/>
                </a:cxn>
                <a:cxn ang="0">
                  <a:pos x="T4" y="T5"/>
                </a:cxn>
                <a:cxn ang="0">
                  <a:pos x="T6" y="T7"/>
                </a:cxn>
                <a:cxn ang="0">
                  <a:pos x="T8" y="T9"/>
                </a:cxn>
              </a:cxnLst>
              <a:rect l="0" t="0" r="r" b="b"/>
              <a:pathLst>
                <a:path w="31" h="53">
                  <a:moveTo>
                    <a:pt x="31" y="0"/>
                  </a:moveTo>
                  <a:lnTo>
                    <a:pt x="31" y="48"/>
                  </a:lnTo>
                  <a:lnTo>
                    <a:pt x="0" y="53"/>
                  </a:lnTo>
                  <a:lnTo>
                    <a:pt x="0" y="5"/>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0" name="Freeform 232">
              <a:extLst>
                <a:ext uri="{FF2B5EF4-FFF2-40B4-BE49-F238E27FC236}">
                  <a16:creationId xmlns:a16="http://schemas.microsoft.com/office/drawing/2014/main" id="{DC7C3143-4B2B-4A8F-9952-89A7BAD9273B}"/>
                </a:ext>
              </a:extLst>
            </p:cNvPr>
            <p:cNvSpPr>
              <a:spLocks/>
            </p:cNvSpPr>
            <p:nvPr/>
          </p:nvSpPr>
          <p:spPr bwMode="auto">
            <a:xfrm>
              <a:off x="3547052" y="5155825"/>
              <a:ext cx="53105" cy="86295"/>
            </a:xfrm>
            <a:custGeom>
              <a:avLst/>
              <a:gdLst>
                <a:gd name="T0" fmla="*/ 32 w 32"/>
                <a:gd name="T1" fmla="*/ 0 h 52"/>
                <a:gd name="T2" fmla="*/ 32 w 32"/>
                <a:gd name="T3" fmla="*/ 48 h 52"/>
                <a:gd name="T4" fmla="*/ 0 w 32"/>
                <a:gd name="T5" fmla="*/ 52 h 52"/>
                <a:gd name="T6" fmla="*/ 0 w 32"/>
                <a:gd name="T7" fmla="*/ 4 h 52"/>
                <a:gd name="T8" fmla="*/ 32 w 32"/>
                <a:gd name="T9" fmla="*/ 0 h 52"/>
              </a:gdLst>
              <a:ahLst/>
              <a:cxnLst>
                <a:cxn ang="0">
                  <a:pos x="T0" y="T1"/>
                </a:cxn>
                <a:cxn ang="0">
                  <a:pos x="T2" y="T3"/>
                </a:cxn>
                <a:cxn ang="0">
                  <a:pos x="T4" y="T5"/>
                </a:cxn>
                <a:cxn ang="0">
                  <a:pos x="T6" y="T7"/>
                </a:cxn>
                <a:cxn ang="0">
                  <a:pos x="T8" y="T9"/>
                </a:cxn>
              </a:cxnLst>
              <a:rect l="0" t="0" r="r" b="b"/>
              <a:pathLst>
                <a:path w="32" h="52">
                  <a:moveTo>
                    <a:pt x="32" y="0"/>
                  </a:moveTo>
                  <a:lnTo>
                    <a:pt x="32" y="48"/>
                  </a:lnTo>
                  <a:lnTo>
                    <a:pt x="0" y="52"/>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1" name="Freeform 233">
              <a:extLst>
                <a:ext uri="{FF2B5EF4-FFF2-40B4-BE49-F238E27FC236}">
                  <a16:creationId xmlns:a16="http://schemas.microsoft.com/office/drawing/2014/main" id="{E55A34AA-2C24-4B9E-BE4D-F03439D97452}"/>
                </a:ext>
              </a:extLst>
            </p:cNvPr>
            <p:cNvSpPr>
              <a:spLocks/>
            </p:cNvSpPr>
            <p:nvPr/>
          </p:nvSpPr>
          <p:spPr bwMode="auto">
            <a:xfrm>
              <a:off x="3493947" y="5162463"/>
              <a:ext cx="53105" cy="86295"/>
            </a:xfrm>
            <a:custGeom>
              <a:avLst/>
              <a:gdLst>
                <a:gd name="T0" fmla="*/ 32 w 32"/>
                <a:gd name="T1" fmla="*/ 0 h 54"/>
                <a:gd name="T2" fmla="*/ 32 w 32"/>
                <a:gd name="T3" fmla="*/ 48 h 54"/>
                <a:gd name="T4" fmla="*/ 0 w 32"/>
                <a:gd name="T5" fmla="*/ 54 h 54"/>
                <a:gd name="T6" fmla="*/ 0 w 32"/>
                <a:gd name="T7" fmla="*/ 4 h 54"/>
                <a:gd name="T8" fmla="*/ 32 w 32"/>
                <a:gd name="T9" fmla="*/ 0 h 54"/>
              </a:gdLst>
              <a:ahLst/>
              <a:cxnLst>
                <a:cxn ang="0">
                  <a:pos x="T0" y="T1"/>
                </a:cxn>
                <a:cxn ang="0">
                  <a:pos x="T2" y="T3"/>
                </a:cxn>
                <a:cxn ang="0">
                  <a:pos x="T4" y="T5"/>
                </a:cxn>
                <a:cxn ang="0">
                  <a:pos x="T6" y="T7"/>
                </a:cxn>
                <a:cxn ang="0">
                  <a:pos x="T8" y="T9"/>
                </a:cxn>
              </a:cxnLst>
              <a:rect l="0" t="0" r="r" b="b"/>
              <a:pathLst>
                <a:path w="32" h="54">
                  <a:moveTo>
                    <a:pt x="32" y="0"/>
                  </a:moveTo>
                  <a:lnTo>
                    <a:pt x="32" y="48"/>
                  </a:lnTo>
                  <a:lnTo>
                    <a:pt x="0" y="54"/>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2" name="Freeform 234">
              <a:extLst>
                <a:ext uri="{FF2B5EF4-FFF2-40B4-BE49-F238E27FC236}">
                  <a16:creationId xmlns:a16="http://schemas.microsoft.com/office/drawing/2014/main" id="{E7760AD1-38D3-4B17-8227-E8FC7D2D2FB8}"/>
                </a:ext>
              </a:extLst>
            </p:cNvPr>
            <p:cNvSpPr>
              <a:spLocks/>
            </p:cNvSpPr>
            <p:nvPr/>
          </p:nvSpPr>
          <p:spPr bwMode="auto">
            <a:xfrm>
              <a:off x="3440842" y="5169101"/>
              <a:ext cx="53105" cy="89616"/>
            </a:xfrm>
            <a:custGeom>
              <a:avLst/>
              <a:gdLst>
                <a:gd name="T0" fmla="*/ 33 w 33"/>
                <a:gd name="T1" fmla="*/ 0 h 54"/>
                <a:gd name="T2" fmla="*/ 33 w 33"/>
                <a:gd name="T3" fmla="*/ 50 h 54"/>
                <a:gd name="T4" fmla="*/ 0 w 33"/>
                <a:gd name="T5" fmla="*/ 54 h 54"/>
                <a:gd name="T6" fmla="*/ 0 w 33"/>
                <a:gd name="T7" fmla="*/ 4 h 54"/>
                <a:gd name="T8" fmla="*/ 33 w 33"/>
                <a:gd name="T9" fmla="*/ 0 h 54"/>
              </a:gdLst>
              <a:ahLst/>
              <a:cxnLst>
                <a:cxn ang="0">
                  <a:pos x="T0" y="T1"/>
                </a:cxn>
                <a:cxn ang="0">
                  <a:pos x="T2" y="T3"/>
                </a:cxn>
                <a:cxn ang="0">
                  <a:pos x="T4" y="T5"/>
                </a:cxn>
                <a:cxn ang="0">
                  <a:pos x="T6" y="T7"/>
                </a:cxn>
                <a:cxn ang="0">
                  <a:pos x="T8" y="T9"/>
                </a:cxn>
              </a:cxnLst>
              <a:rect l="0" t="0" r="r" b="b"/>
              <a:pathLst>
                <a:path w="33" h="54">
                  <a:moveTo>
                    <a:pt x="33" y="0"/>
                  </a:moveTo>
                  <a:lnTo>
                    <a:pt x="33" y="50"/>
                  </a:lnTo>
                  <a:lnTo>
                    <a:pt x="0" y="54"/>
                  </a:lnTo>
                  <a:lnTo>
                    <a:pt x="0" y="4"/>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3" name="Freeform 235">
              <a:extLst>
                <a:ext uri="{FF2B5EF4-FFF2-40B4-BE49-F238E27FC236}">
                  <a16:creationId xmlns:a16="http://schemas.microsoft.com/office/drawing/2014/main" id="{39B8A7F0-980B-47BB-B324-7F34AB8D2228}"/>
                </a:ext>
              </a:extLst>
            </p:cNvPr>
            <p:cNvSpPr>
              <a:spLocks/>
            </p:cNvSpPr>
            <p:nvPr/>
          </p:nvSpPr>
          <p:spPr bwMode="auto">
            <a:xfrm>
              <a:off x="3387737" y="5175739"/>
              <a:ext cx="53105" cy="89616"/>
            </a:xfrm>
            <a:custGeom>
              <a:avLst/>
              <a:gdLst>
                <a:gd name="T0" fmla="*/ 32 w 32"/>
                <a:gd name="T1" fmla="*/ 0 h 56"/>
                <a:gd name="T2" fmla="*/ 32 w 32"/>
                <a:gd name="T3" fmla="*/ 50 h 56"/>
                <a:gd name="T4" fmla="*/ 0 w 32"/>
                <a:gd name="T5" fmla="*/ 56 h 56"/>
                <a:gd name="T6" fmla="*/ 0 w 32"/>
                <a:gd name="T7" fmla="*/ 5 h 56"/>
                <a:gd name="T8" fmla="*/ 32 w 32"/>
                <a:gd name="T9" fmla="*/ 0 h 56"/>
              </a:gdLst>
              <a:ahLst/>
              <a:cxnLst>
                <a:cxn ang="0">
                  <a:pos x="T0" y="T1"/>
                </a:cxn>
                <a:cxn ang="0">
                  <a:pos x="T2" y="T3"/>
                </a:cxn>
                <a:cxn ang="0">
                  <a:pos x="T4" y="T5"/>
                </a:cxn>
                <a:cxn ang="0">
                  <a:pos x="T6" y="T7"/>
                </a:cxn>
                <a:cxn ang="0">
                  <a:pos x="T8" y="T9"/>
                </a:cxn>
              </a:cxnLst>
              <a:rect l="0" t="0" r="r" b="b"/>
              <a:pathLst>
                <a:path w="32" h="56">
                  <a:moveTo>
                    <a:pt x="32" y="0"/>
                  </a:moveTo>
                  <a:lnTo>
                    <a:pt x="32" y="50"/>
                  </a:lnTo>
                  <a:lnTo>
                    <a:pt x="0" y="56"/>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4" name="Freeform 236">
              <a:extLst>
                <a:ext uri="{FF2B5EF4-FFF2-40B4-BE49-F238E27FC236}">
                  <a16:creationId xmlns:a16="http://schemas.microsoft.com/office/drawing/2014/main" id="{46DC06A5-DA5B-4F5F-9512-7FB674008257}"/>
                </a:ext>
              </a:extLst>
            </p:cNvPr>
            <p:cNvSpPr>
              <a:spLocks/>
            </p:cNvSpPr>
            <p:nvPr/>
          </p:nvSpPr>
          <p:spPr bwMode="auto">
            <a:xfrm>
              <a:off x="3334633" y="5182378"/>
              <a:ext cx="53105" cy="89616"/>
            </a:xfrm>
            <a:custGeom>
              <a:avLst/>
              <a:gdLst>
                <a:gd name="T0" fmla="*/ 31 w 31"/>
                <a:gd name="T1" fmla="*/ 0 h 55"/>
                <a:gd name="T2" fmla="*/ 31 w 31"/>
                <a:gd name="T3" fmla="*/ 51 h 55"/>
                <a:gd name="T4" fmla="*/ 0 w 31"/>
                <a:gd name="T5" fmla="*/ 55 h 55"/>
                <a:gd name="T6" fmla="*/ 0 w 31"/>
                <a:gd name="T7" fmla="*/ 5 h 55"/>
                <a:gd name="T8" fmla="*/ 31 w 31"/>
                <a:gd name="T9" fmla="*/ 0 h 55"/>
              </a:gdLst>
              <a:ahLst/>
              <a:cxnLst>
                <a:cxn ang="0">
                  <a:pos x="T0" y="T1"/>
                </a:cxn>
                <a:cxn ang="0">
                  <a:pos x="T2" y="T3"/>
                </a:cxn>
                <a:cxn ang="0">
                  <a:pos x="T4" y="T5"/>
                </a:cxn>
                <a:cxn ang="0">
                  <a:pos x="T6" y="T7"/>
                </a:cxn>
                <a:cxn ang="0">
                  <a:pos x="T8" y="T9"/>
                </a:cxn>
              </a:cxnLst>
              <a:rect l="0" t="0" r="r" b="b"/>
              <a:pathLst>
                <a:path w="31" h="55">
                  <a:moveTo>
                    <a:pt x="31" y="0"/>
                  </a:moveTo>
                  <a:lnTo>
                    <a:pt x="31" y="51"/>
                  </a:lnTo>
                  <a:lnTo>
                    <a:pt x="0" y="55"/>
                  </a:lnTo>
                  <a:lnTo>
                    <a:pt x="0" y="5"/>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5" name="Freeform 237">
              <a:extLst>
                <a:ext uri="{FF2B5EF4-FFF2-40B4-BE49-F238E27FC236}">
                  <a16:creationId xmlns:a16="http://schemas.microsoft.com/office/drawing/2014/main" id="{F8D05689-8306-4B2B-9402-8259B0C0972A}"/>
                </a:ext>
              </a:extLst>
            </p:cNvPr>
            <p:cNvSpPr>
              <a:spLocks/>
            </p:cNvSpPr>
            <p:nvPr/>
          </p:nvSpPr>
          <p:spPr bwMode="auto">
            <a:xfrm>
              <a:off x="3281528" y="5192334"/>
              <a:ext cx="53105" cy="86295"/>
            </a:xfrm>
            <a:custGeom>
              <a:avLst/>
              <a:gdLst>
                <a:gd name="T0" fmla="*/ 32 w 32"/>
                <a:gd name="T1" fmla="*/ 0 h 54"/>
                <a:gd name="T2" fmla="*/ 32 w 32"/>
                <a:gd name="T3" fmla="*/ 50 h 54"/>
                <a:gd name="T4" fmla="*/ 0 w 32"/>
                <a:gd name="T5" fmla="*/ 54 h 54"/>
                <a:gd name="T6" fmla="*/ 0 w 32"/>
                <a:gd name="T7" fmla="*/ 4 h 54"/>
                <a:gd name="T8" fmla="*/ 32 w 32"/>
                <a:gd name="T9" fmla="*/ 0 h 54"/>
              </a:gdLst>
              <a:ahLst/>
              <a:cxnLst>
                <a:cxn ang="0">
                  <a:pos x="T0" y="T1"/>
                </a:cxn>
                <a:cxn ang="0">
                  <a:pos x="T2" y="T3"/>
                </a:cxn>
                <a:cxn ang="0">
                  <a:pos x="T4" y="T5"/>
                </a:cxn>
                <a:cxn ang="0">
                  <a:pos x="T6" y="T7"/>
                </a:cxn>
                <a:cxn ang="0">
                  <a:pos x="T8" y="T9"/>
                </a:cxn>
              </a:cxnLst>
              <a:rect l="0" t="0" r="r" b="b"/>
              <a:pathLst>
                <a:path w="32" h="54">
                  <a:moveTo>
                    <a:pt x="32" y="0"/>
                  </a:moveTo>
                  <a:lnTo>
                    <a:pt x="32" y="50"/>
                  </a:lnTo>
                  <a:lnTo>
                    <a:pt x="0" y="54"/>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6" name="Freeform 238">
              <a:extLst>
                <a:ext uri="{FF2B5EF4-FFF2-40B4-BE49-F238E27FC236}">
                  <a16:creationId xmlns:a16="http://schemas.microsoft.com/office/drawing/2014/main" id="{CAB1D6AD-413C-45D3-99FF-AE9D58DE85C3}"/>
                </a:ext>
              </a:extLst>
            </p:cNvPr>
            <p:cNvSpPr>
              <a:spLocks/>
            </p:cNvSpPr>
            <p:nvPr/>
          </p:nvSpPr>
          <p:spPr bwMode="auto">
            <a:xfrm>
              <a:off x="3225105" y="5198973"/>
              <a:ext cx="56425" cy="89616"/>
            </a:xfrm>
            <a:custGeom>
              <a:avLst/>
              <a:gdLst>
                <a:gd name="T0" fmla="*/ 33 w 33"/>
                <a:gd name="T1" fmla="*/ 0 h 55"/>
                <a:gd name="T2" fmla="*/ 33 w 33"/>
                <a:gd name="T3" fmla="*/ 50 h 55"/>
                <a:gd name="T4" fmla="*/ 0 w 33"/>
                <a:gd name="T5" fmla="*/ 55 h 55"/>
                <a:gd name="T6" fmla="*/ 0 w 33"/>
                <a:gd name="T7" fmla="*/ 4 h 55"/>
                <a:gd name="T8" fmla="*/ 33 w 33"/>
                <a:gd name="T9" fmla="*/ 0 h 55"/>
              </a:gdLst>
              <a:ahLst/>
              <a:cxnLst>
                <a:cxn ang="0">
                  <a:pos x="T0" y="T1"/>
                </a:cxn>
                <a:cxn ang="0">
                  <a:pos x="T2" y="T3"/>
                </a:cxn>
                <a:cxn ang="0">
                  <a:pos x="T4" y="T5"/>
                </a:cxn>
                <a:cxn ang="0">
                  <a:pos x="T6" y="T7"/>
                </a:cxn>
                <a:cxn ang="0">
                  <a:pos x="T8" y="T9"/>
                </a:cxn>
              </a:cxnLst>
              <a:rect l="0" t="0" r="r" b="b"/>
              <a:pathLst>
                <a:path w="33" h="55">
                  <a:moveTo>
                    <a:pt x="33" y="0"/>
                  </a:moveTo>
                  <a:lnTo>
                    <a:pt x="33" y="50"/>
                  </a:lnTo>
                  <a:lnTo>
                    <a:pt x="0" y="55"/>
                  </a:lnTo>
                  <a:lnTo>
                    <a:pt x="0" y="4"/>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7" name="Freeform 239">
              <a:extLst>
                <a:ext uri="{FF2B5EF4-FFF2-40B4-BE49-F238E27FC236}">
                  <a16:creationId xmlns:a16="http://schemas.microsoft.com/office/drawing/2014/main" id="{3E949103-3D69-4DD7-A72F-5D1FF8193AD8}"/>
                </a:ext>
              </a:extLst>
            </p:cNvPr>
            <p:cNvSpPr>
              <a:spLocks/>
            </p:cNvSpPr>
            <p:nvPr/>
          </p:nvSpPr>
          <p:spPr bwMode="auto">
            <a:xfrm>
              <a:off x="3175318" y="5205610"/>
              <a:ext cx="49786" cy="89616"/>
            </a:xfrm>
            <a:custGeom>
              <a:avLst/>
              <a:gdLst>
                <a:gd name="T0" fmla="*/ 32 w 32"/>
                <a:gd name="T1" fmla="*/ 0 h 56"/>
                <a:gd name="T2" fmla="*/ 32 w 32"/>
                <a:gd name="T3" fmla="*/ 51 h 56"/>
                <a:gd name="T4" fmla="*/ 0 w 32"/>
                <a:gd name="T5" fmla="*/ 56 h 56"/>
                <a:gd name="T6" fmla="*/ 0 w 32"/>
                <a:gd name="T7" fmla="*/ 5 h 56"/>
                <a:gd name="T8" fmla="*/ 32 w 32"/>
                <a:gd name="T9" fmla="*/ 0 h 56"/>
              </a:gdLst>
              <a:ahLst/>
              <a:cxnLst>
                <a:cxn ang="0">
                  <a:pos x="T0" y="T1"/>
                </a:cxn>
                <a:cxn ang="0">
                  <a:pos x="T2" y="T3"/>
                </a:cxn>
                <a:cxn ang="0">
                  <a:pos x="T4" y="T5"/>
                </a:cxn>
                <a:cxn ang="0">
                  <a:pos x="T6" y="T7"/>
                </a:cxn>
                <a:cxn ang="0">
                  <a:pos x="T8" y="T9"/>
                </a:cxn>
              </a:cxnLst>
              <a:rect l="0" t="0" r="r" b="b"/>
              <a:pathLst>
                <a:path w="32" h="56">
                  <a:moveTo>
                    <a:pt x="32" y="0"/>
                  </a:moveTo>
                  <a:lnTo>
                    <a:pt x="32" y="51"/>
                  </a:lnTo>
                  <a:lnTo>
                    <a:pt x="0" y="56"/>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8" name="Freeform 240">
              <a:extLst>
                <a:ext uri="{FF2B5EF4-FFF2-40B4-BE49-F238E27FC236}">
                  <a16:creationId xmlns:a16="http://schemas.microsoft.com/office/drawing/2014/main" id="{41CF084D-BD9C-46E6-9149-08F4C49FD575}"/>
                </a:ext>
              </a:extLst>
            </p:cNvPr>
            <p:cNvSpPr>
              <a:spLocks/>
            </p:cNvSpPr>
            <p:nvPr/>
          </p:nvSpPr>
          <p:spPr bwMode="auto">
            <a:xfrm>
              <a:off x="3122213" y="5212249"/>
              <a:ext cx="53105" cy="92933"/>
            </a:xfrm>
            <a:custGeom>
              <a:avLst/>
              <a:gdLst>
                <a:gd name="T0" fmla="*/ 31 w 31"/>
                <a:gd name="T1" fmla="*/ 0 h 56"/>
                <a:gd name="T2" fmla="*/ 31 w 31"/>
                <a:gd name="T3" fmla="*/ 51 h 56"/>
                <a:gd name="T4" fmla="*/ 0 w 31"/>
                <a:gd name="T5" fmla="*/ 56 h 56"/>
                <a:gd name="T6" fmla="*/ 0 w 31"/>
                <a:gd name="T7" fmla="*/ 4 h 56"/>
                <a:gd name="T8" fmla="*/ 31 w 31"/>
                <a:gd name="T9" fmla="*/ 0 h 56"/>
              </a:gdLst>
              <a:ahLst/>
              <a:cxnLst>
                <a:cxn ang="0">
                  <a:pos x="T0" y="T1"/>
                </a:cxn>
                <a:cxn ang="0">
                  <a:pos x="T2" y="T3"/>
                </a:cxn>
                <a:cxn ang="0">
                  <a:pos x="T4" y="T5"/>
                </a:cxn>
                <a:cxn ang="0">
                  <a:pos x="T6" y="T7"/>
                </a:cxn>
                <a:cxn ang="0">
                  <a:pos x="T8" y="T9"/>
                </a:cxn>
              </a:cxnLst>
              <a:rect l="0" t="0" r="r" b="b"/>
              <a:pathLst>
                <a:path w="31" h="56">
                  <a:moveTo>
                    <a:pt x="31" y="0"/>
                  </a:moveTo>
                  <a:lnTo>
                    <a:pt x="31" y="51"/>
                  </a:lnTo>
                  <a:lnTo>
                    <a:pt x="0" y="56"/>
                  </a:lnTo>
                  <a:lnTo>
                    <a:pt x="0" y="4"/>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9" name="Freeform 241">
              <a:extLst>
                <a:ext uri="{FF2B5EF4-FFF2-40B4-BE49-F238E27FC236}">
                  <a16:creationId xmlns:a16="http://schemas.microsoft.com/office/drawing/2014/main" id="{50F2AB8F-C461-4AC2-8049-6F1245F1D71D}"/>
                </a:ext>
              </a:extLst>
            </p:cNvPr>
            <p:cNvSpPr>
              <a:spLocks/>
            </p:cNvSpPr>
            <p:nvPr/>
          </p:nvSpPr>
          <p:spPr bwMode="auto">
            <a:xfrm>
              <a:off x="3065790" y="5218887"/>
              <a:ext cx="56425" cy="92933"/>
            </a:xfrm>
            <a:custGeom>
              <a:avLst/>
              <a:gdLst>
                <a:gd name="T0" fmla="*/ 33 w 33"/>
                <a:gd name="T1" fmla="*/ 0 h 56"/>
                <a:gd name="T2" fmla="*/ 33 w 33"/>
                <a:gd name="T3" fmla="*/ 52 h 56"/>
                <a:gd name="T4" fmla="*/ 0 w 33"/>
                <a:gd name="T5" fmla="*/ 56 h 56"/>
                <a:gd name="T6" fmla="*/ 0 w 33"/>
                <a:gd name="T7" fmla="*/ 5 h 56"/>
                <a:gd name="T8" fmla="*/ 33 w 33"/>
                <a:gd name="T9" fmla="*/ 0 h 56"/>
              </a:gdLst>
              <a:ahLst/>
              <a:cxnLst>
                <a:cxn ang="0">
                  <a:pos x="T0" y="T1"/>
                </a:cxn>
                <a:cxn ang="0">
                  <a:pos x="T2" y="T3"/>
                </a:cxn>
                <a:cxn ang="0">
                  <a:pos x="T4" y="T5"/>
                </a:cxn>
                <a:cxn ang="0">
                  <a:pos x="T6" y="T7"/>
                </a:cxn>
                <a:cxn ang="0">
                  <a:pos x="T8" y="T9"/>
                </a:cxn>
              </a:cxnLst>
              <a:rect l="0" t="0" r="r" b="b"/>
              <a:pathLst>
                <a:path w="33" h="56">
                  <a:moveTo>
                    <a:pt x="33" y="0"/>
                  </a:moveTo>
                  <a:lnTo>
                    <a:pt x="33" y="52"/>
                  </a:lnTo>
                  <a:lnTo>
                    <a:pt x="0" y="56"/>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0" name="Freeform 242">
              <a:extLst>
                <a:ext uri="{FF2B5EF4-FFF2-40B4-BE49-F238E27FC236}">
                  <a16:creationId xmlns:a16="http://schemas.microsoft.com/office/drawing/2014/main" id="{66C954C1-A22E-4653-83EE-1F2BB4D23656}"/>
                </a:ext>
              </a:extLst>
            </p:cNvPr>
            <p:cNvSpPr>
              <a:spLocks/>
            </p:cNvSpPr>
            <p:nvPr/>
          </p:nvSpPr>
          <p:spPr bwMode="auto">
            <a:xfrm>
              <a:off x="3012686" y="5228845"/>
              <a:ext cx="53105" cy="92933"/>
            </a:xfrm>
            <a:custGeom>
              <a:avLst/>
              <a:gdLst>
                <a:gd name="T0" fmla="*/ 32 w 32"/>
                <a:gd name="T1" fmla="*/ 0 h 57"/>
                <a:gd name="T2" fmla="*/ 32 w 32"/>
                <a:gd name="T3" fmla="*/ 51 h 57"/>
                <a:gd name="T4" fmla="*/ 0 w 32"/>
                <a:gd name="T5" fmla="*/ 57 h 57"/>
                <a:gd name="T6" fmla="*/ 0 w 32"/>
                <a:gd name="T7" fmla="*/ 4 h 57"/>
                <a:gd name="T8" fmla="*/ 32 w 32"/>
                <a:gd name="T9" fmla="*/ 0 h 57"/>
              </a:gdLst>
              <a:ahLst/>
              <a:cxnLst>
                <a:cxn ang="0">
                  <a:pos x="T0" y="T1"/>
                </a:cxn>
                <a:cxn ang="0">
                  <a:pos x="T2" y="T3"/>
                </a:cxn>
                <a:cxn ang="0">
                  <a:pos x="T4" y="T5"/>
                </a:cxn>
                <a:cxn ang="0">
                  <a:pos x="T6" y="T7"/>
                </a:cxn>
                <a:cxn ang="0">
                  <a:pos x="T8" y="T9"/>
                </a:cxn>
              </a:cxnLst>
              <a:rect l="0" t="0" r="r" b="b"/>
              <a:pathLst>
                <a:path w="32" h="57">
                  <a:moveTo>
                    <a:pt x="32" y="0"/>
                  </a:moveTo>
                  <a:lnTo>
                    <a:pt x="32" y="51"/>
                  </a:lnTo>
                  <a:lnTo>
                    <a:pt x="0" y="57"/>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1" name="Freeform 243">
              <a:extLst>
                <a:ext uri="{FF2B5EF4-FFF2-40B4-BE49-F238E27FC236}">
                  <a16:creationId xmlns:a16="http://schemas.microsoft.com/office/drawing/2014/main" id="{609C6210-566F-40D7-9DD9-C0945E8FFB68}"/>
                </a:ext>
              </a:extLst>
            </p:cNvPr>
            <p:cNvSpPr>
              <a:spLocks/>
            </p:cNvSpPr>
            <p:nvPr/>
          </p:nvSpPr>
          <p:spPr bwMode="auto">
            <a:xfrm>
              <a:off x="2962898" y="5235483"/>
              <a:ext cx="49786" cy="92933"/>
            </a:xfrm>
            <a:custGeom>
              <a:avLst/>
              <a:gdLst>
                <a:gd name="T0" fmla="*/ 32 w 32"/>
                <a:gd name="T1" fmla="*/ 0 h 57"/>
                <a:gd name="T2" fmla="*/ 32 w 32"/>
                <a:gd name="T3" fmla="*/ 53 h 57"/>
                <a:gd name="T4" fmla="*/ 0 w 32"/>
                <a:gd name="T5" fmla="*/ 57 h 57"/>
                <a:gd name="T6" fmla="*/ 0 w 32"/>
                <a:gd name="T7" fmla="*/ 4 h 57"/>
                <a:gd name="T8" fmla="*/ 32 w 32"/>
                <a:gd name="T9" fmla="*/ 0 h 57"/>
              </a:gdLst>
              <a:ahLst/>
              <a:cxnLst>
                <a:cxn ang="0">
                  <a:pos x="T0" y="T1"/>
                </a:cxn>
                <a:cxn ang="0">
                  <a:pos x="T2" y="T3"/>
                </a:cxn>
                <a:cxn ang="0">
                  <a:pos x="T4" y="T5"/>
                </a:cxn>
                <a:cxn ang="0">
                  <a:pos x="T6" y="T7"/>
                </a:cxn>
                <a:cxn ang="0">
                  <a:pos x="T8" y="T9"/>
                </a:cxn>
              </a:cxnLst>
              <a:rect l="0" t="0" r="r" b="b"/>
              <a:pathLst>
                <a:path w="32" h="57">
                  <a:moveTo>
                    <a:pt x="32" y="0"/>
                  </a:moveTo>
                  <a:lnTo>
                    <a:pt x="32" y="53"/>
                  </a:lnTo>
                  <a:lnTo>
                    <a:pt x="0" y="57"/>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2" name="Freeform 244">
              <a:extLst>
                <a:ext uri="{FF2B5EF4-FFF2-40B4-BE49-F238E27FC236}">
                  <a16:creationId xmlns:a16="http://schemas.microsoft.com/office/drawing/2014/main" id="{9986C457-ACE0-4683-8B97-535B10DDB2BB}"/>
                </a:ext>
              </a:extLst>
            </p:cNvPr>
            <p:cNvSpPr>
              <a:spLocks/>
            </p:cNvSpPr>
            <p:nvPr/>
          </p:nvSpPr>
          <p:spPr bwMode="auto">
            <a:xfrm>
              <a:off x="2909793" y="5242121"/>
              <a:ext cx="53105" cy="92933"/>
            </a:xfrm>
            <a:custGeom>
              <a:avLst/>
              <a:gdLst>
                <a:gd name="T0" fmla="*/ 32 w 32"/>
                <a:gd name="T1" fmla="*/ 0 h 57"/>
                <a:gd name="T2" fmla="*/ 32 w 32"/>
                <a:gd name="T3" fmla="*/ 53 h 57"/>
                <a:gd name="T4" fmla="*/ 0 w 32"/>
                <a:gd name="T5" fmla="*/ 57 h 57"/>
                <a:gd name="T6" fmla="*/ 0 w 32"/>
                <a:gd name="T7" fmla="*/ 5 h 57"/>
                <a:gd name="T8" fmla="*/ 32 w 32"/>
                <a:gd name="T9" fmla="*/ 0 h 57"/>
              </a:gdLst>
              <a:ahLst/>
              <a:cxnLst>
                <a:cxn ang="0">
                  <a:pos x="T0" y="T1"/>
                </a:cxn>
                <a:cxn ang="0">
                  <a:pos x="T2" y="T3"/>
                </a:cxn>
                <a:cxn ang="0">
                  <a:pos x="T4" y="T5"/>
                </a:cxn>
                <a:cxn ang="0">
                  <a:pos x="T6" y="T7"/>
                </a:cxn>
                <a:cxn ang="0">
                  <a:pos x="T8" y="T9"/>
                </a:cxn>
              </a:cxnLst>
              <a:rect l="0" t="0" r="r" b="b"/>
              <a:pathLst>
                <a:path w="32" h="57">
                  <a:moveTo>
                    <a:pt x="32" y="0"/>
                  </a:moveTo>
                  <a:lnTo>
                    <a:pt x="32" y="53"/>
                  </a:lnTo>
                  <a:lnTo>
                    <a:pt x="0" y="57"/>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3" name="Freeform 245">
              <a:extLst>
                <a:ext uri="{FF2B5EF4-FFF2-40B4-BE49-F238E27FC236}">
                  <a16:creationId xmlns:a16="http://schemas.microsoft.com/office/drawing/2014/main" id="{2BC3D3EB-2561-47AA-B2F5-E69F5C88B8B3}"/>
                </a:ext>
              </a:extLst>
            </p:cNvPr>
            <p:cNvSpPr>
              <a:spLocks/>
            </p:cNvSpPr>
            <p:nvPr/>
          </p:nvSpPr>
          <p:spPr bwMode="auto">
            <a:xfrm>
              <a:off x="2853371" y="5248759"/>
              <a:ext cx="56425" cy="96254"/>
            </a:xfrm>
            <a:custGeom>
              <a:avLst/>
              <a:gdLst>
                <a:gd name="T0" fmla="*/ 33 w 33"/>
                <a:gd name="T1" fmla="*/ 0 h 57"/>
                <a:gd name="T2" fmla="*/ 33 w 33"/>
                <a:gd name="T3" fmla="*/ 52 h 57"/>
                <a:gd name="T4" fmla="*/ 0 w 33"/>
                <a:gd name="T5" fmla="*/ 57 h 57"/>
                <a:gd name="T6" fmla="*/ 0 w 33"/>
                <a:gd name="T7" fmla="*/ 5 h 57"/>
                <a:gd name="T8" fmla="*/ 33 w 33"/>
                <a:gd name="T9" fmla="*/ 0 h 57"/>
              </a:gdLst>
              <a:ahLst/>
              <a:cxnLst>
                <a:cxn ang="0">
                  <a:pos x="T0" y="T1"/>
                </a:cxn>
                <a:cxn ang="0">
                  <a:pos x="T2" y="T3"/>
                </a:cxn>
                <a:cxn ang="0">
                  <a:pos x="T4" y="T5"/>
                </a:cxn>
                <a:cxn ang="0">
                  <a:pos x="T6" y="T7"/>
                </a:cxn>
                <a:cxn ang="0">
                  <a:pos x="T8" y="T9"/>
                </a:cxn>
              </a:cxnLst>
              <a:rect l="0" t="0" r="r" b="b"/>
              <a:pathLst>
                <a:path w="33" h="57">
                  <a:moveTo>
                    <a:pt x="33" y="0"/>
                  </a:moveTo>
                  <a:lnTo>
                    <a:pt x="33" y="52"/>
                  </a:lnTo>
                  <a:lnTo>
                    <a:pt x="0" y="57"/>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4" name="Freeform 246">
              <a:extLst>
                <a:ext uri="{FF2B5EF4-FFF2-40B4-BE49-F238E27FC236}">
                  <a16:creationId xmlns:a16="http://schemas.microsoft.com/office/drawing/2014/main" id="{59635AD1-7A0D-4940-95F7-C182BE72492E}"/>
                </a:ext>
              </a:extLst>
            </p:cNvPr>
            <p:cNvSpPr>
              <a:spLocks/>
            </p:cNvSpPr>
            <p:nvPr/>
          </p:nvSpPr>
          <p:spPr bwMode="auto">
            <a:xfrm>
              <a:off x="2800265" y="5258716"/>
              <a:ext cx="53105" cy="92933"/>
            </a:xfrm>
            <a:custGeom>
              <a:avLst/>
              <a:gdLst>
                <a:gd name="T0" fmla="*/ 31 w 31"/>
                <a:gd name="T1" fmla="*/ 0 h 57"/>
                <a:gd name="T2" fmla="*/ 31 w 31"/>
                <a:gd name="T3" fmla="*/ 52 h 57"/>
                <a:gd name="T4" fmla="*/ 0 w 31"/>
                <a:gd name="T5" fmla="*/ 57 h 57"/>
                <a:gd name="T6" fmla="*/ 0 w 31"/>
                <a:gd name="T7" fmla="*/ 4 h 57"/>
                <a:gd name="T8" fmla="*/ 31 w 31"/>
                <a:gd name="T9" fmla="*/ 0 h 57"/>
              </a:gdLst>
              <a:ahLst/>
              <a:cxnLst>
                <a:cxn ang="0">
                  <a:pos x="T0" y="T1"/>
                </a:cxn>
                <a:cxn ang="0">
                  <a:pos x="T2" y="T3"/>
                </a:cxn>
                <a:cxn ang="0">
                  <a:pos x="T4" y="T5"/>
                </a:cxn>
                <a:cxn ang="0">
                  <a:pos x="T6" y="T7"/>
                </a:cxn>
                <a:cxn ang="0">
                  <a:pos x="T8" y="T9"/>
                </a:cxn>
              </a:cxnLst>
              <a:rect l="0" t="0" r="r" b="b"/>
              <a:pathLst>
                <a:path w="31" h="57">
                  <a:moveTo>
                    <a:pt x="31" y="0"/>
                  </a:moveTo>
                  <a:lnTo>
                    <a:pt x="31" y="52"/>
                  </a:lnTo>
                  <a:lnTo>
                    <a:pt x="0" y="57"/>
                  </a:lnTo>
                  <a:lnTo>
                    <a:pt x="0" y="4"/>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5" name="Freeform 247">
              <a:extLst>
                <a:ext uri="{FF2B5EF4-FFF2-40B4-BE49-F238E27FC236}">
                  <a16:creationId xmlns:a16="http://schemas.microsoft.com/office/drawing/2014/main" id="{854F4376-A390-4AFD-87BF-2E4FEEF4C904}"/>
                </a:ext>
              </a:extLst>
            </p:cNvPr>
            <p:cNvSpPr>
              <a:spLocks/>
            </p:cNvSpPr>
            <p:nvPr/>
          </p:nvSpPr>
          <p:spPr bwMode="auto">
            <a:xfrm>
              <a:off x="2747161" y="5265353"/>
              <a:ext cx="53105" cy="96254"/>
            </a:xfrm>
            <a:custGeom>
              <a:avLst/>
              <a:gdLst>
                <a:gd name="T0" fmla="*/ 32 w 32"/>
                <a:gd name="T1" fmla="*/ 0 h 58"/>
                <a:gd name="T2" fmla="*/ 32 w 32"/>
                <a:gd name="T3" fmla="*/ 53 h 58"/>
                <a:gd name="T4" fmla="*/ 0 w 32"/>
                <a:gd name="T5" fmla="*/ 58 h 58"/>
                <a:gd name="T6" fmla="*/ 0 w 32"/>
                <a:gd name="T7" fmla="*/ 4 h 58"/>
                <a:gd name="T8" fmla="*/ 32 w 32"/>
                <a:gd name="T9" fmla="*/ 0 h 58"/>
              </a:gdLst>
              <a:ahLst/>
              <a:cxnLst>
                <a:cxn ang="0">
                  <a:pos x="T0" y="T1"/>
                </a:cxn>
                <a:cxn ang="0">
                  <a:pos x="T2" y="T3"/>
                </a:cxn>
                <a:cxn ang="0">
                  <a:pos x="T4" y="T5"/>
                </a:cxn>
                <a:cxn ang="0">
                  <a:pos x="T6" y="T7"/>
                </a:cxn>
                <a:cxn ang="0">
                  <a:pos x="T8" y="T9"/>
                </a:cxn>
              </a:cxnLst>
              <a:rect l="0" t="0" r="r" b="b"/>
              <a:pathLst>
                <a:path w="32" h="58">
                  <a:moveTo>
                    <a:pt x="32" y="0"/>
                  </a:moveTo>
                  <a:lnTo>
                    <a:pt x="32" y="53"/>
                  </a:lnTo>
                  <a:lnTo>
                    <a:pt x="0" y="58"/>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6" name="Freeform 248">
              <a:extLst>
                <a:ext uri="{FF2B5EF4-FFF2-40B4-BE49-F238E27FC236}">
                  <a16:creationId xmlns:a16="http://schemas.microsoft.com/office/drawing/2014/main" id="{828CE9B4-BA2D-4CC3-9046-A56D7EC8B2C9}"/>
                </a:ext>
              </a:extLst>
            </p:cNvPr>
            <p:cNvSpPr>
              <a:spLocks/>
            </p:cNvSpPr>
            <p:nvPr/>
          </p:nvSpPr>
          <p:spPr bwMode="auto">
            <a:xfrm>
              <a:off x="2697373" y="5271992"/>
              <a:ext cx="49786" cy="96254"/>
            </a:xfrm>
            <a:custGeom>
              <a:avLst/>
              <a:gdLst>
                <a:gd name="T0" fmla="*/ 32 w 32"/>
                <a:gd name="T1" fmla="*/ 0 h 58"/>
                <a:gd name="T2" fmla="*/ 32 w 32"/>
                <a:gd name="T3" fmla="*/ 54 h 58"/>
                <a:gd name="T4" fmla="*/ 0 w 32"/>
                <a:gd name="T5" fmla="*/ 58 h 58"/>
                <a:gd name="T6" fmla="*/ 0 w 32"/>
                <a:gd name="T7" fmla="*/ 4 h 58"/>
                <a:gd name="T8" fmla="*/ 32 w 32"/>
                <a:gd name="T9" fmla="*/ 0 h 58"/>
              </a:gdLst>
              <a:ahLst/>
              <a:cxnLst>
                <a:cxn ang="0">
                  <a:pos x="T0" y="T1"/>
                </a:cxn>
                <a:cxn ang="0">
                  <a:pos x="T2" y="T3"/>
                </a:cxn>
                <a:cxn ang="0">
                  <a:pos x="T4" y="T5"/>
                </a:cxn>
                <a:cxn ang="0">
                  <a:pos x="T6" y="T7"/>
                </a:cxn>
                <a:cxn ang="0">
                  <a:pos x="T8" y="T9"/>
                </a:cxn>
              </a:cxnLst>
              <a:rect l="0" t="0" r="r" b="b"/>
              <a:pathLst>
                <a:path w="32" h="58">
                  <a:moveTo>
                    <a:pt x="32" y="0"/>
                  </a:moveTo>
                  <a:lnTo>
                    <a:pt x="32" y="54"/>
                  </a:lnTo>
                  <a:lnTo>
                    <a:pt x="0" y="58"/>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7" name="Freeform 249">
              <a:extLst>
                <a:ext uri="{FF2B5EF4-FFF2-40B4-BE49-F238E27FC236}">
                  <a16:creationId xmlns:a16="http://schemas.microsoft.com/office/drawing/2014/main" id="{5BAC1A3B-8842-4304-8976-A1ACC486F39D}"/>
                </a:ext>
              </a:extLst>
            </p:cNvPr>
            <p:cNvSpPr>
              <a:spLocks/>
            </p:cNvSpPr>
            <p:nvPr/>
          </p:nvSpPr>
          <p:spPr bwMode="auto">
            <a:xfrm>
              <a:off x="2640950" y="5278627"/>
              <a:ext cx="56425" cy="96254"/>
            </a:xfrm>
            <a:custGeom>
              <a:avLst/>
              <a:gdLst>
                <a:gd name="T0" fmla="*/ 33 w 33"/>
                <a:gd name="T1" fmla="*/ 0 h 60"/>
                <a:gd name="T2" fmla="*/ 33 w 33"/>
                <a:gd name="T3" fmla="*/ 54 h 60"/>
                <a:gd name="T4" fmla="*/ 0 w 33"/>
                <a:gd name="T5" fmla="*/ 60 h 60"/>
                <a:gd name="T6" fmla="*/ 0 w 33"/>
                <a:gd name="T7" fmla="*/ 5 h 60"/>
                <a:gd name="T8" fmla="*/ 33 w 33"/>
                <a:gd name="T9" fmla="*/ 0 h 60"/>
              </a:gdLst>
              <a:ahLst/>
              <a:cxnLst>
                <a:cxn ang="0">
                  <a:pos x="T0" y="T1"/>
                </a:cxn>
                <a:cxn ang="0">
                  <a:pos x="T2" y="T3"/>
                </a:cxn>
                <a:cxn ang="0">
                  <a:pos x="T4" y="T5"/>
                </a:cxn>
                <a:cxn ang="0">
                  <a:pos x="T6" y="T7"/>
                </a:cxn>
                <a:cxn ang="0">
                  <a:pos x="T8" y="T9"/>
                </a:cxn>
              </a:cxnLst>
              <a:rect l="0" t="0" r="r" b="b"/>
              <a:pathLst>
                <a:path w="33" h="60">
                  <a:moveTo>
                    <a:pt x="33" y="0"/>
                  </a:moveTo>
                  <a:lnTo>
                    <a:pt x="33" y="54"/>
                  </a:lnTo>
                  <a:lnTo>
                    <a:pt x="0" y="60"/>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8" name="Freeform 250">
              <a:extLst>
                <a:ext uri="{FF2B5EF4-FFF2-40B4-BE49-F238E27FC236}">
                  <a16:creationId xmlns:a16="http://schemas.microsoft.com/office/drawing/2014/main" id="{0F2F7398-B71D-4BB7-A463-E74CE2CB2E90}"/>
                </a:ext>
              </a:extLst>
            </p:cNvPr>
            <p:cNvSpPr>
              <a:spLocks/>
            </p:cNvSpPr>
            <p:nvPr/>
          </p:nvSpPr>
          <p:spPr bwMode="auto">
            <a:xfrm>
              <a:off x="2587846" y="5285266"/>
              <a:ext cx="53105" cy="96254"/>
            </a:xfrm>
            <a:custGeom>
              <a:avLst/>
              <a:gdLst>
                <a:gd name="T0" fmla="*/ 32 w 32"/>
                <a:gd name="T1" fmla="*/ 0 h 59"/>
                <a:gd name="T2" fmla="*/ 32 w 32"/>
                <a:gd name="T3" fmla="*/ 55 h 59"/>
                <a:gd name="T4" fmla="*/ 0 w 32"/>
                <a:gd name="T5" fmla="*/ 59 h 59"/>
                <a:gd name="T6" fmla="*/ 0 w 32"/>
                <a:gd name="T7" fmla="*/ 5 h 59"/>
                <a:gd name="T8" fmla="*/ 32 w 32"/>
                <a:gd name="T9" fmla="*/ 0 h 59"/>
              </a:gdLst>
              <a:ahLst/>
              <a:cxnLst>
                <a:cxn ang="0">
                  <a:pos x="T0" y="T1"/>
                </a:cxn>
                <a:cxn ang="0">
                  <a:pos x="T2" y="T3"/>
                </a:cxn>
                <a:cxn ang="0">
                  <a:pos x="T4" y="T5"/>
                </a:cxn>
                <a:cxn ang="0">
                  <a:pos x="T6" y="T7"/>
                </a:cxn>
                <a:cxn ang="0">
                  <a:pos x="T8" y="T9"/>
                </a:cxn>
              </a:cxnLst>
              <a:rect l="0" t="0" r="r" b="b"/>
              <a:pathLst>
                <a:path w="32" h="59">
                  <a:moveTo>
                    <a:pt x="32" y="0"/>
                  </a:moveTo>
                  <a:lnTo>
                    <a:pt x="32" y="55"/>
                  </a:lnTo>
                  <a:lnTo>
                    <a:pt x="0" y="59"/>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9" name="Freeform 251">
              <a:extLst>
                <a:ext uri="{FF2B5EF4-FFF2-40B4-BE49-F238E27FC236}">
                  <a16:creationId xmlns:a16="http://schemas.microsoft.com/office/drawing/2014/main" id="{474D57E6-A9D9-44D0-83DD-F3A53982379F}"/>
                </a:ext>
              </a:extLst>
            </p:cNvPr>
            <p:cNvSpPr>
              <a:spLocks/>
            </p:cNvSpPr>
            <p:nvPr/>
          </p:nvSpPr>
          <p:spPr bwMode="auto">
            <a:xfrm>
              <a:off x="2534739" y="5295227"/>
              <a:ext cx="53105" cy="96254"/>
            </a:xfrm>
            <a:custGeom>
              <a:avLst/>
              <a:gdLst>
                <a:gd name="T0" fmla="*/ 31 w 31"/>
                <a:gd name="T1" fmla="*/ 0 h 58"/>
                <a:gd name="T2" fmla="*/ 31 w 31"/>
                <a:gd name="T3" fmla="*/ 54 h 58"/>
                <a:gd name="T4" fmla="*/ 0 w 31"/>
                <a:gd name="T5" fmla="*/ 58 h 58"/>
                <a:gd name="T6" fmla="*/ 0 w 31"/>
                <a:gd name="T7" fmla="*/ 4 h 58"/>
                <a:gd name="T8" fmla="*/ 31 w 31"/>
                <a:gd name="T9" fmla="*/ 0 h 58"/>
              </a:gdLst>
              <a:ahLst/>
              <a:cxnLst>
                <a:cxn ang="0">
                  <a:pos x="T0" y="T1"/>
                </a:cxn>
                <a:cxn ang="0">
                  <a:pos x="T2" y="T3"/>
                </a:cxn>
                <a:cxn ang="0">
                  <a:pos x="T4" y="T5"/>
                </a:cxn>
                <a:cxn ang="0">
                  <a:pos x="T6" y="T7"/>
                </a:cxn>
                <a:cxn ang="0">
                  <a:pos x="T8" y="T9"/>
                </a:cxn>
              </a:cxnLst>
              <a:rect l="0" t="0" r="r" b="b"/>
              <a:pathLst>
                <a:path w="31" h="58">
                  <a:moveTo>
                    <a:pt x="31" y="0"/>
                  </a:moveTo>
                  <a:lnTo>
                    <a:pt x="31" y="54"/>
                  </a:lnTo>
                  <a:lnTo>
                    <a:pt x="0" y="58"/>
                  </a:lnTo>
                  <a:lnTo>
                    <a:pt x="0" y="4"/>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0" name="Freeform 252">
              <a:extLst>
                <a:ext uri="{FF2B5EF4-FFF2-40B4-BE49-F238E27FC236}">
                  <a16:creationId xmlns:a16="http://schemas.microsoft.com/office/drawing/2014/main" id="{0E530B5E-E0DD-4809-B35E-CE0ABDA6FBC1}"/>
                </a:ext>
              </a:extLst>
            </p:cNvPr>
            <p:cNvSpPr>
              <a:spLocks/>
            </p:cNvSpPr>
            <p:nvPr/>
          </p:nvSpPr>
          <p:spPr bwMode="auto">
            <a:xfrm>
              <a:off x="2484954" y="5301865"/>
              <a:ext cx="49786" cy="96254"/>
            </a:xfrm>
            <a:custGeom>
              <a:avLst/>
              <a:gdLst>
                <a:gd name="T0" fmla="*/ 32 w 32"/>
                <a:gd name="T1" fmla="*/ 0 h 60"/>
                <a:gd name="T2" fmla="*/ 32 w 32"/>
                <a:gd name="T3" fmla="*/ 54 h 60"/>
                <a:gd name="T4" fmla="*/ 0 w 32"/>
                <a:gd name="T5" fmla="*/ 60 h 60"/>
                <a:gd name="T6" fmla="*/ 0 w 32"/>
                <a:gd name="T7" fmla="*/ 4 h 60"/>
                <a:gd name="T8" fmla="*/ 32 w 32"/>
                <a:gd name="T9" fmla="*/ 0 h 60"/>
              </a:gdLst>
              <a:ahLst/>
              <a:cxnLst>
                <a:cxn ang="0">
                  <a:pos x="T0" y="T1"/>
                </a:cxn>
                <a:cxn ang="0">
                  <a:pos x="T2" y="T3"/>
                </a:cxn>
                <a:cxn ang="0">
                  <a:pos x="T4" y="T5"/>
                </a:cxn>
                <a:cxn ang="0">
                  <a:pos x="T6" y="T7"/>
                </a:cxn>
                <a:cxn ang="0">
                  <a:pos x="T8" y="T9"/>
                </a:cxn>
              </a:cxnLst>
              <a:rect l="0" t="0" r="r" b="b"/>
              <a:pathLst>
                <a:path w="32" h="60">
                  <a:moveTo>
                    <a:pt x="32" y="0"/>
                  </a:moveTo>
                  <a:lnTo>
                    <a:pt x="32" y="54"/>
                  </a:lnTo>
                  <a:lnTo>
                    <a:pt x="0" y="60"/>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1" name="Freeform 253">
              <a:extLst>
                <a:ext uri="{FF2B5EF4-FFF2-40B4-BE49-F238E27FC236}">
                  <a16:creationId xmlns:a16="http://schemas.microsoft.com/office/drawing/2014/main" id="{85783B15-DAF8-42B0-98A6-2A50380A9ECA}"/>
                </a:ext>
              </a:extLst>
            </p:cNvPr>
            <p:cNvSpPr>
              <a:spLocks/>
            </p:cNvSpPr>
            <p:nvPr/>
          </p:nvSpPr>
          <p:spPr bwMode="auto">
            <a:xfrm>
              <a:off x="2428531" y="5308503"/>
              <a:ext cx="56425" cy="96254"/>
            </a:xfrm>
            <a:custGeom>
              <a:avLst/>
              <a:gdLst>
                <a:gd name="T0" fmla="*/ 33 w 33"/>
                <a:gd name="T1" fmla="*/ 0 h 60"/>
                <a:gd name="T2" fmla="*/ 33 w 33"/>
                <a:gd name="T3" fmla="*/ 56 h 60"/>
                <a:gd name="T4" fmla="*/ 0 w 33"/>
                <a:gd name="T5" fmla="*/ 60 h 60"/>
                <a:gd name="T6" fmla="*/ 0 w 33"/>
                <a:gd name="T7" fmla="*/ 5 h 60"/>
                <a:gd name="T8" fmla="*/ 33 w 33"/>
                <a:gd name="T9" fmla="*/ 0 h 60"/>
              </a:gdLst>
              <a:ahLst/>
              <a:cxnLst>
                <a:cxn ang="0">
                  <a:pos x="T0" y="T1"/>
                </a:cxn>
                <a:cxn ang="0">
                  <a:pos x="T2" y="T3"/>
                </a:cxn>
                <a:cxn ang="0">
                  <a:pos x="T4" y="T5"/>
                </a:cxn>
                <a:cxn ang="0">
                  <a:pos x="T6" y="T7"/>
                </a:cxn>
                <a:cxn ang="0">
                  <a:pos x="T8" y="T9"/>
                </a:cxn>
              </a:cxnLst>
              <a:rect l="0" t="0" r="r" b="b"/>
              <a:pathLst>
                <a:path w="33" h="60">
                  <a:moveTo>
                    <a:pt x="33" y="0"/>
                  </a:moveTo>
                  <a:lnTo>
                    <a:pt x="33" y="56"/>
                  </a:lnTo>
                  <a:lnTo>
                    <a:pt x="0" y="60"/>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2" name="Freeform 254">
              <a:extLst>
                <a:ext uri="{FF2B5EF4-FFF2-40B4-BE49-F238E27FC236}">
                  <a16:creationId xmlns:a16="http://schemas.microsoft.com/office/drawing/2014/main" id="{3C262942-6941-4017-932A-54D11AC6ECFE}"/>
                </a:ext>
              </a:extLst>
            </p:cNvPr>
            <p:cNvSpPr>
              <a:spLocks/>
            </p:cNvSpPr>
            <p:nvPr/>
          </p:nvSpPr>
          <p:spPr bwMode="auto">
            <a:xfrm>
              <a:off x="2375424" y="5315140"/>
              <a:ext cx="53105" cy="99572"/>
            </a:xfrm>
            <a:custGeom>
              <a:avLst/>
              <a:gdLst>
                <a:gd name="T0" fmla="*/ 32 w 32"/>
                <a:gd name="T1" fmla="*/ 0 h 60"/>
                <a:gd name="T2" fmla="*/ 32 w 32"/>
                <a:gd name="T3" fmla="*/ 55 h 60"/>
                <a:gd name="T4" fmla="*/ 0 w 32"/>
                <a:gd name="T5" fmla="*/ 60 h 60"/>
                <a:gd name="T6" fmla="*/ 0 w 32"/>
                <a:gd name="T7" fmla="*/ 4 h 60"/>
                <a:gd name="T8" fmla="*/ 32 w 32"/>
                <a:gd name="T9" fmla="*/ 0 h 60"/>
              </a:gdLst>
              <a:ahLst/>
              <a:cxnLst>
                <a:cxn ang="0">
                  <a:pos x="T0" y="T1"/>
                </a:cxn>
                <a:cxn ang="0">
                  <a:pos x="T2" y="T3"/>
                </a:cxn>
                <a:cxn ang="0">
                  <a:pos x="T4" y="T5"/>
                </a:cxn>
                <a:cxn ang="0">
                  <a:pos x="T6" y="T7"/>
                </a:cxn>
                <a:cxn ang="0">
                  <a:pos x="T8" y="T9"/>
                </a:cxn>
              </a:cxnLst>
              <a:rect l="0" t="0" r="r" b="b"/>
              <a:pathLst>
                <a:path w="32" h="60">
                  <a:moveTo>
                    <a:pt x="32" y="0"/>
                  </a:moveTo>
                  <a:lnTo>
                    <a:pt x="32" y="55"/>
                  </a:lnTo>
                  <a:lnTo>
                    <a:pt x="0" y="60"/>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3" name="Freeform 255">
              <a:extLst>
                <a:ext uri="{FF2B5EF4-FFF2-40B4-BE49-F238E27FC236}">
                  <a16:creationId xmlns:a16="http://schemas.microsoft.com/office/drawing/2014/main" id="{FA758F3D-B570-4A98-95FD-17D2923322BF}"/>
                </a:ext>
              </a:extLst>
            </p:cNvPr>
            <p:cNvSpPr>
              <a:spLocks/>
            </p:cNvSpPr>
            <p:nvPr/>
          </p:nvSpPr>
          <p:spPr bwMode="auto">
            <a:xfrm>
              <a:off x="2322322" y="5321778"/>
              <a:ext cx="53105" cy="99572"/>
            </a:xfrm>
            <a:custGeom>
              <a:avLst/>
              <a:gdLst>
                <a:gd name="T0" fmla="*/ 31 w 31"/>
                <a:gd name="T1" fmla="*/ 0 h 60"/>
                <a:gd name="T2" fmla="*/ 31 w 31"/>
                <a:gd name="T3" fmla="*/ 56 h 60"/>
                <a:gd name="T4" fmla="*/ 0 w 31"/>
                <a:gd name="T5" fmla="*/ 60 h 60"/>
                <a:gd name="T6" fmla="*/ 0 w 31"/>
                <a:gd name="T7" fmla="*/ 5 h 60"/>
                <a:gd name="T8" fmla="*/ 31 w 31"/>
                <a:gd name="T9" fmla="*/ 0 h 60"/>
              </a:gdLst>
              <a:ahLst/>
              <a:cxnLst>
                <a:cxn ang="0">
                  <a:pos x="T0" y="T1"/>
                </a:cxn>
                <a:cxn ang="0">
                  <a:pos x="T2" y="T3"/>
                </a:cxn>
                <a:cxn ang="0">
                  <a:pos x="T4" y="T5"/>
                </a:cxn>
                <a:cxn ang="0">
                  <a:pos x="T6" y="T7"/>
                </a:cxn>
                <a:cxn ang="0">
                  <a:pos x="T8" y="T9"/>
                </a:cxn>
              </a:cxnLst>
              <a:rect l="0" t="0" r="r" b="b"/>
              <a:pathLst>
                <a:path w="31" h="60">
                  <a:moveTo>
                    <a:pt x="31" y="0"/>
                  </a:moveTo>
                  <a:lnTo>
                    <a:pt x="31" y="56"/>
                  </a:lnTo>
                  <a:lnTo>
                    <a:pt x="0" y="60"/>
                  </a:lnTo>
                  <a:lnTo>
                    <a:pt x="0" y="5"/>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4" name="Freeform 256">
              <a:extLst>
                <a:ext uri="{FF2B5EF4-FFF2-40B4-BE49-F238E27FC236}">
                  <a16:creationId xmlns:a16="http://schemas.microsoft.com/office/drawing/2014/main" id="{1C099376-454A-4D1D-9768-F08B6B6A61FC}"/>
                </a:ext>
              </a:extLst>
            </p:cNvPr>
            <p:cNvSpPr>
              <a:spLocks/>
            </p:cNvSpPr>
            <p:nvPr/>
          </p:nvSpPr>
          <p:spPr bwMode="auto">
            <a:xfrm>
              <a:off x="2269214" y="5331735"/>
              <a:ext cx="53105" cy="99572"/>
            </a:xfrm>
            <a:custGeom>
              <a:avLst/>
              <a:gdLst>
                <a:gd name="T0" fmla="*/ 33 w 33"/>
                <a:gd name="T1" fmla="*/ 0 h 61"/>
                <a:gd name="T2" fmla="*/ 33 w 33"/>
                <a:gd name="T3" fmla="*/ 55 h 61"/>
                <a:gd name="T4" fmla="*/ 0 w 33"/>
                <a:gd name="T5" fmla="*/ 61 h 61"/>
                <a:gd name="T6" fmla="*/ 0 w 33"/>
                <a:gd name="T7" fmla="*/ 4 h 61"/>
                <a:gd name="T8" fmla="*/ 33 w 33"/>
                <a:gd name="T9" fmla="*/ 0 h 61"/>
              </a:gdLst>
              <a:ahLst/>
              <a:cxnLst>
                <a:cxn ang="0">
                  <a:pos x="T0" y="T1"/>
                </a:cxn>
                <a:cxn ang="0">
                  <a:pos x="T2" y="T3"/>
                </a:cxn>
                <a:cxn ang="0">
                  <a:pos x="T4" y="T5"/>
                </a:cxn>
                <a:cxn ang="0">
                  <a:pos x="T6" y="T7"/>
                </a:cxn>
                <a:cxn ang="0">
                  <a:pos x="T8" y="T9"/>
                </a:cxn>
              </a:cxnLst>
              <a:rect l="0" t="0" r="r" b="b"/>
              <a:pathLst>
                <a:path w="33" h="61">
                  <a:moveTo>
                    <a:pt x="33" y="0"/>
                  </a:moveTo>
                  <a:lnTo>
                    <a:pt x="33" y="55"/>
                  </a:lnTo>
                  <a:lnTo>
                    <a:pt x="0" y="61"/>
                  </a:lnTo>
                  <a:lnTo>
                    <a:pt x="0" y="4"/>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5" name="Freeform 257">
              <a:extLst>
                <a:ext uri="{FF2B5EF4-FFF2-40B4-BE49-F238E27FC236}">
                  <a16:creationId xmlns:a16="http://schemas.microsoft.com/office/drawing/2014/main" id="{55557AEE-1A56-4680-948B-B72DE4FE1380}"/>
                </a:ext>
              </a:extLst>
            </p:cNvPr>
            <p:cNvSpPr>
              <a:spLocks/>
            </p:cNvSpPr>
            <p:nvPr/>
          </p:nvSpPr>
          <p:spPr bwMode="auto">
            <a:xfrm>
              <a:off x="2216109" y="5338373"/>
              <a:ext cx="53105" cy="99572"/>
            </a:xfrm>
            <a:custGeom>
              <a:avLst/>
              <a:gdLst>
                <a:gd name="T0" fmla="*/ 32 w 32"/>
                <a:gd name="T1" fmla="*/ 0 h 61"/>
                <a:gd name="T2" fmla="*/ 32 w 32"/>
                <a:gd name="T3" fmla="*/ 57 h 61"/>
                <a:gd name="T4" fmla="*/ 0 w 32"/>
                <a:gd name="T5" fmla="*/ 61 h 61"/>
                <a:gd name="T6" fmla="*/ 0 w 32"/>
                <a:gd name="T7" fmla="*/ 4 h 61"/>
                <a:gd name="T8" fmla="*/ 32 w 32"/>
                <a:gd name="T9" fmla="*/ 0 h 61"/>
              </a:gdLst>
              <a:ahLst/>
              <a:cxnLst>
                <a:cxn ang="0">
                  <a:pos x="T0" y="T1"/>
                </a:cxn>
                <a:cxn ang="0">
                  <a:pos x="T2" y="T3"/>
                </a:cxn>
                <a:cxn ang="0">
                  <a:pos x="T4" y="T5"/>
                </a:cxn>
                <a:cxn ang="0">
                  <a:pos x="T6" y="T7"/>
                </a:cxn>
                <a:cxn ang="0">
                  <a:pos x="T8" y="T9"/>
                </a:cxn>
              </a:cxnLst>
              <a:rect l="0" t="0" r="r" b="b"/>
              <a:pathLst>
                <a:path w="32" h="61">
                  <a:moveTo>
                    <a:pt x="32" y="0"/>
                  </a:moveTo>
                  <a:lnTo>
                    <a:pt x="32" y="57"/>
                  </a:lnTo>
                  <a:lnTo>
                    <a:pt x="0" y="61"/>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6" name="Freeform 258">
              <a:extLst>
                <a:ext uri="{FF2B5EF4-FFF2-40B4-BE49-F238E27FC236}">
                  <a16:creationId xmlns:a16="http://schemas.microsoft.com/office/drawing/2014/main" id="{5FCE5CB0-233A-4E7C-8002-DC7A4E149658}"/>
                </a:ext>
              </a:extLst>
            </p:cNvPr>
            <p:cNvSpPr>
              <a:spLocks/>
            </p:cNvSpPr>
            <p:nvPr/>
          </p:nvSpPr>
          <p:spPr bwMode="auto">
            <a:xfrm>
              <a:off x="2163007" y="5345012"/>
              <a:ext cx="53105" cy="99572"/>
            </a:xfrm>
            <a:custGeom>
              <a:avLst/>
              <a:gdLst>
                <a:gd name="T0" fmla="*/ 32 w 32"/>
                <a:gd name="T1" fmla="*/ 0 h 61"/>
                <a:gd name="T2" fmla="*/ 32 w 32"/>
                <a:gd name="T3" fmla="*/ 57 h 61"/>
                <a:gd name="T4" fmla="*/ 0 w 32"/>
                <a:gd name="T5" fmla="*/ 61 h 61"/>
                <a:gd name="T6" fmla="*/ 0 w 32"/>
                <a:gd name="T7" fmla="*/ 5 h 61"/>
                <a:gd name="T8" fmla="*/ 32 w 32"/>
                <a:gd name="T9" fmla="*/ 0 h 61"/>
              </a:gdLst>
              <a:ahLst/>
              <a:cxnLst>
                <a:cxn ang="0">
                  <a:pos x="T0" y="T1"/>
                </a:cxn>
                <a:cxn ang="0">
                  <a:pos x="T2" y="T3"/>
                </a:cxn>
                <a:cxn ang="0">
                  <a:pos x="T4" y="T5"/>
                </a:cxn>
                <a:cxn ang="0">
                  <a:pos x="T6" y="T7"/>
                </a:cxn>
                <a:cxn ang="0">
                  <a:pos x="T8" y="T9"/>
                </a:cxn>
              </a:cxnLst>
              <a:rect l="0" t="0" r="r" b="b"/>
              <a:pathLst>
                <a:path w="32" h="61">
                  <a:moveTo>
                    <a:pt x="32" y="0"/>
                  </a:moveTo>
                  <a:lnTo>
                    <a:pt x="32" y="57"/>
                  </a:lnTo>
                  <a:lnTo>
                    <a:pt x="0" y="61"/>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7" name="Freeform 259">
              <a:extLst>
                <a:ext uri="{FF2B5EF4-FFF2-40B4-BE49-F238E27FC236}">
                  <a16:creationId xmlns:a16="http://schemas.microsoft.com/office/drawing/2014/main" id="{CE17B60F-2A7B-4079-9E6E-25D97F780DD0}"/>
                </a:ext>
              </a:extLst>
            </p:cNvPr>
            <p:cNvSpPr>
              <a:spLocks/>
            </p:cNvSpPr>
            <p:nvPr/>
          </p:nvSpPr>
          <p:spPr bwMode="auto">
            <a:xfrm>
              <a:off x="2109900" y="5351649"/>
              <a:ext cx="53105" cy="102892"/>
            </a:xfrm>
            <a:custGeom>
              <a:avLst/>
              <a:gdLst>
                <a:gd name="T0" fmla="*/ 32 w 32"/>
                <a:gd name="T1" fmla="*/ 0 h 62"/>
                <a:gd name="T2" fmla="*/ 32 w 32"/>
                <a:gd name="T3" fmla="*/ 56 h 62"/>
                <a:gd name="T4" fmla="*/ 0 w 32"/>
                <a:gd name="T5" fmla="*/ 62 h 62"/>
                <a:gd name="T6" fmla="*/ 0 w 32"/>
                <a:gd name="T7" fmla="*/ 5 h 62"/>
                <a:gd name="T8" fmla="*/ 32 w 32"/>
                <a:gd name="T9" fmla="*/ 0 h 62"/>
              </a:gdLst>
              <a:ahLst/>
              <a:cxnLst>
                <a:cxn ang="0">
                  <a:pos x="T0" y="T1"/>
                </a:cxn>
                <a:cxn ang="0">
                  <a:pos x="T2" y="T3"/>
                </a:cxn>
                <a:cxn ang="0">
                  <a:pos x="T4" y="T5"/>
                </a:cxn>
                <a:cxn ang="0">
                  <a:pos x="T6" y="T7"/>
                </a:cxn>
                <a:cxn ang="0">
                  <a:pos x="T8" y="T9"/>
                </a:cxn>
              </a:cxnLst>
              <a:rect l="0" t="0" r="r" b="b"/>
              <a:pathLst>
                <a:path w="32" h="62">
                  <a:moveTo>
                    <a:pt x="32" y="0"/>
                  </a:moveTo>
                  <a:lnTo>
                    <a:pt x="32" y="56"/>
                  </a:lnTo>
                  <a:lnTo>
                    <a:pt x="0" y="62"/>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8" name="Freeform 260">
              <a:extLst>
                <a:ext uri="{FF2B5EF4-FFF2-40B4-BE49-F238E27FC236}">
                  <a16:creationId xmlns:a16="http://schemas.microsoft.com/office/drawing/2014/main" id="{32049802-EEC6-4F4E-953F-BEC400171678}"/>
                </a:ext>
              </a:extLst>
            </p:cNvPr>
            <p:cNvSpPr>
              <a:spLocks/>
            </p:cNvSpPr>
            <p:nvPr/>
          </p:nvSpPr>
          <p:spPr bwMode="auto">
            <a:xfrm>
              <a:off x="2056795" y="5361605"/>
              <a:ext cx="53105" cy="99572"/>
            </a:xfrm>
            <a:custGeom>
              <a:avLst/>
              <a:gdLst>
                <a:gd name="T0" fmla="*/ 33 w 33"/>
                <a:gd name="T1" fmla="*/ 0 h 61"/>
                <a:gd name="T2" fmla="*/ 33 w 33"/>
                <a:gd name="T3" fmla="*/ 57 h 61"/>
                <a:gd name="T4" fmla="*/ 0 w 33"/>
                <a:gd name="T5" fmla="*/ 61 h 61"/>
                <a:gd name="T6" fmla="*/ 0 w 33"/>
                <a:gd name="T7" fmla="*/ 4 h 61"/>
                <a:gd name="T8" fmla="*/ 33 w 33"/>
                <a:gd name="T9" fmla="*/ 0 h 61"/>
              </a:gdLst>
              <a:ahLst/>
              <a:cxnLst>
                <a:cxn ang="0">
                  <a:pos x="T0" y="T1"/>
                </a:cxn>
                <a:cxn ang="0">
                  <a:pos x="T2" y="T3"/>
                </a:cxn>
                <a:cxn ang="0">
                  <a:pos x="T4" y="T5"/>
                </a:cxn>
                <a:cxn ang="0">
                  <a:pos x="T6" y="T7"/>
                </a:cxn>
                <a:cxn ang="0">
                  <a:pos x="T8" y="T9"/>
                </a:cxn>
              </a:cxnLst>
              <a:rect l="0" t="0" r="r" b="b"/>
              <a:pathLst>
                <a:path w="33" h="61">
                  <a:moveTo>
                    <a:pt x="33" y="0"/>
                  </a:moveTo>
                  <a:lnTo>
                    <a:pt x="33" y="57"/>
                  </a:lnTo>
                  <a:lnTo>
                    <a:pt x="0" y="61"/>
                  </a:lnTo>
                  <a:lnTo>
                    <a:pt x="0" y="4"/>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9" name="Freeform 261">
              <a:extLst>
                <a:ext uri="{FF2B5EF4-FFF2-40B4-BE49-F238E27FC236}">
                  <a16:creationId xmlns:a16="http://schemas.microsoft.com/office/drawing/2014/main" id="{59C45513-75F1-4561-A127-1FF48CF253C4}"/>
                </a:ext>
              </a:extLst>
            </p:cNvPr>
            <p:cNvSpPr>
              <a:spLocks/>
            </p:cNvSpPr>
            <p:nvPr/>
          </p:nvSpPr>
          <p:spPr bwMode="auto">
            <a:xfrm>
              <a:off x="2003689" y="5368244"/>
              <a:ext cx="53105" cy="102892"/>
            </a:xfrm>
            <a:custGeom>
              <a:avLst/>
              <a:gdLst>
                <a:gd name="T0" fmla="*/ 31 w 31"/>
                <a:gd name="T1" fmla="*/ 0 h 62"/>
                <a:gd name="T2" fmla="*/ 31 w 31"/>
                <a:gd name="T3" fmla="*/ 57 h 62"/>
                <a:gd name="T4" fmla="*/ 0 w 31"/>
                <a:gd name="T5" fmla="*/ 62 h 62"/>
                <a:gd name="T6" fmla="*/ 0 w 31"/>
                <a:gd name="T7" fmla="*/ 4 h 62"/>
                <a:gd name="T8" fmla="*/ 31 w 31"/>
                <a:gd name="T9" fmla="*/ 0 h 62"/>
              </a:gdLst>
              <a:ahLst/>
              <a:cxnLst>
                <a:cxn ang="0">
                  <a:pos x="T0" y="T1"/>
                </a:cxn>
                <a:cxn ang="0">
                  <a:pos x="T2" y="T3"/>
                </a:cxn>
                <a:cxn ang="0">
                  <a:pos x="T4" y="T5"/>
                </a:cxn>
                <a:cxn ang="0">
                  <a:pos x="T6" y="T7"/>
                </a:cxn>
                <a:cxn ang="0">
                  <a:pos x="T8" y="T9"/>
                </a:cxn>
              </a:cxnLst>
              <a:rect l="0" t="0" r="r" b="b"/>
              <a:pathLst>
                <a:path w="31" h="62">
                  <a:moveTo>
                    <a:pt x="31" y="0"/>
                  </a:moveTo>
                  <a:lnTo>
                    <a:pt x="31" y="57"/>
                  </a:lnTo>
                  <a:lnTo>
                    <a:pt x="0" y="62"/>
                  </a:lnTo>
                  <a:lnTo>
                    <a:pt x="0" y="4"/>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0" name="Freeform 262">
              <a:extLst>
                <a:ext uri="{FF2B5EF4-FFF2-40B4-BE49-F238E27FC236}">
                  <a16:creationId xmlns:a16="http://schemas.microsoft.com/office/drawing/2014/main" id="{5ADE47C0-BE46-4CF5-9418-82D7067C2B19}"/>
                </a:ext>
              </a:extLst>
            </p:cNvPr>
            <p:cNvSpPr>
              <a:spLocks/>
            </p:cNvSpPr>
            <p:nvPr/>
          </p:nvSpPr>
          <p:spPr bwMode="auto">
            <a:xfrm>
              <a:off x="1950584" y="5374881"/>
              <a:ext cx="53105" cy="102892"/>
            </a:xfrm>
            <a:custGeom>
              <a:avLst/>
              <a:gdLst>
                <a:gd name="T0" fmla="*/ 32 w 32"/>
                <a:gd name="T1" fmla="*/ 0 h 62"/>
                <a:gd name="T2" fmla="*/ 32 w 32"/>
                <a:gd name="T3" fmla="*/ 58 h 62"/>
                <a:gd name="T4" fmla="*/ 0 w 32"/>
                <a:gd name="T5" fmla="*/ 62 h 62"/>
                <a:gd name="T6" fmla="*/ 0 w 32"/>
                <a:gd name="T7" fmla="*/ 5 h 62"/>
                <a:gd name="T8" fmla="*/ 32 w 32"/>
                <a:gd name="T9" fmla="*/ 0 h 62"/>
              </a:gdLst>
              <a:ahLst/>
              <a:cxnLst>
                <a:cxn ang="0">
                  <a:pos x="T0" y="T1"/>
                </a:cxn>
                <a:cxn ang="0">
                  <a:pos x="T2" y="T3"/>
                </a:cxn>
                <a:cxn ang="0">
                  <a:pos x="T4" y="T5"/>
                </a:cxn>
                <a:cxn ang="0">
                  <a:pos x="T6" y="T7"/>
                </a:cxn>
                <a:cxn ang="0">
                  <a:pos x="T8" y="T9"/>
                </a:cxn>
              </a:cxnLst>
              <a:rect l="0" t="0" r="r" b="b"/>
              <a:pathLst>
                <a:path w="32" h="62">
                  <a:moveTo>
                    <a:pt x="32" y="0"/>
                  </a:moveTo>
                  <a:lnTo>
                    <a:pt x="32" y="58"/>
                  </a:lnTo>
                  <a:lnTo>
                    <a:pt x="0" y="62"/>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1" name="Freeform 263">
              <a:extLst>
                <a:ext uri="{FF2B5EF4-FFF2-40B4-BE49-F238E27FC236}">
                  <a16:creationId xmlns:a16="http://schemas.microsoft.com/office/drawing/2014/main" id="{52A0B0C3-58C6-4FC3-BA82-78322826D968}"/>
                </a:ext>
              </a:extLst>
            </p:cNvPr>
            <p:cNvSpPr>
              <a:spLocks/>
            </p:cNvSpPr>
            <p:nvPr/>
          </p:nvSpPr>
          <p:spPr bwMode="auto">
            <a:xfrm>
              <a:off x="1897480" y="5381520"/>
              <a:ext cx="53105" cy="102892"/>
            </a:xfrm>
            <a:custGeom>
              <a:avLst/>
              <a:gdLst>
                <a:gd name="T0" fmla="*/ 32 w 32"/>
                <a:gd name="T1" fmla="*/ 0 h 63"/>
                <a:gd name="T2" fmla="*/ 32 w 32"/>
                <a:gd name="T3" fmla="*/ 57 h 63"/>
                <a:gd name="T4" fmla="*/ 0 w 32"/>
                <a:gd name="T5" fmla="*/ 63 h 63"/>
                <a:gd name="T6" fmla="*/ 0 w 32"/>
                <a:gd name="T7" fmla="*/ 4 h 63"/>
                <a:gd name="T8" fmla="*/ 32 w 32"/>
                <a:gd name="T9" fmla="*/ 0 h 63"/>
              </a:gdLst>
              <a:ahLst/>
              <a:cxnLst>
                <a:cxn ang="0">
                  <a:pos x="T0" y="T1"/>
                </a:cxn>
                <a:cxn ang="0">
                  <a:pos x="T2" y="T3"/>
                </a:cxn>
                <a:cxn ang="0">
                  <a:pos x="T4" y="T5"/>
                </a:cxn>
                <a:cxn ang="0">
                  <a:pos x="T6" y="T7"/>
                </a:cxn>
                <a:cxn ang="0">
                  <a:pos x="T8" y="T9"/>
                </a:cxn>
              </a:cxnLst>
              <a:rect l="0" t="0" r="r" b="b"/>
              <a:pathLst>
                <a:path w="32" h="63">
                  <a:moveTo>
                    <a:pt x="32" y="0"/>
                  </a:moveTo>
                  <a:lnTo>
                    <a:pt x="32" y="57"/>
                  </a:lnTo>
                  <a:lnTo>
                    <a:pt x="0" y="63"/>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2" name="Freeform 264">
              <a:extLst>
                <a:ext uri="{FF2B5EF4-FFF2-40B4-BE49-F238E27FC236}">
                  <a16:creationId xmlns:a16="http://schemas.microsoft.com/office/drawing/2014/main" id="{B9A64DAD-F14B-4118-B355-C2B621B2CD46}"/>
                </a:ext>
              </a:extLst>
            </p:cNvPr>
            <p:cNvSpPr>
              <a:spLocks/>
            </p:cNvSpPr>
            <p:nvPr/>
          </p:nvSpPr>
          <p:spPr bwMode="auto">
            <a:xfrm>
              <a:off x="1844374" y="5388157"/>
              <a:ext cx="53105" cy="106209"/>
            </a:xfrm>
            <a:custGeom>
              <a:avLst/>
              <a:gdLst>
                <a:gd name="T0" fmla="*/ 33 w 33"/>
                <a:gd name="T1" fmla="*/ 0 h 63"/>
                <a:gd name="T2" fmla="*/ 33 w 33"/>
                <a:gd name="T3" fmla="*/ 59 h 63"/>
                <a:gd name="T4" fmla="*/ 0 w 33"/>
                <a:gd name="T5" fmla="*/ 63 h 63"/>
                <a:gd name="T6" fmla="*/ 0 w 33"/>
                <a:gd name="T7" fmla="*/ 5 h 63"/>
                <a:gd name="T8" fmla="*/ 33 w 33"/>
                <a:gd name="T9" fmla="*/ 0 h 63"/>
              </a:gdLst>
              <a:ahLst/>
              <a:cxnLst>
                <a:cxn ang="0">
                  <a:pos x="T0" y="T1"/>
                </a:cxn>
                <a:cxn ang="0">
                  <a:pos x="T2" y="T3"/>
                </a:cxn>
                <a:cxn ang="0">
                  <a:pos x="T4" y="T5"/>
                </a:cxn>
                <a:cxn ang="0">
                  <a:pos x="T6" y="T7"/>
                </a:cxn>
                <a:cxn ang="0">
                  <a:pos x="T8" y="T9"/>
                </a:cxn>
              </a:cxnLst>
              <a:rect l="0" t="0" r="r" b="b"/>
              <a:pathLst>
                <a:path w="33" h="63">
                  <a:moveTo>
                    <a:pt x="33" y="0"/>
                  </a:moveTo>
                  <a:lnTo>
                    <a:pt x="33" y="59"/>
                  </a:lnTo>
                  <a:lnTo>
                    <a:pt x="0" y="63"/>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3" name="Freeform 265">
              <a:extLst>
                <a:ext uri="{FF2B5EF4-FFF2-40B4-BE49-F238E27FC236}">
                  <a16:creationId xmlns:a16="http://schemas.microsoft.com/office/drawing/2014/main" id="{851238B0-FFA7-4A5D-8200-AFDA55566B51}"/>
                </a:ext>
              </a:extLst>
            </p:cNvPr>
            <p:cNvSpPr>
              <a:spLocks/>
            </p:cNvSpPr>
            <p:nvPr/>
          </p:nvSpPr>
          <p:spPr bwMode="auto">
            <a:xfrm>
              <a:off x="1791270" y="5398116"/>
              <a:ext cx="53105" cy="102892"/>
            </a:xfrm>
            <a:custGeom>
              <a:avLst/>
              <a:gdLst>
                <a:gd name="T0" fmla="*/ 32 w 32"/>
                <a:gd name="T1" fmla="*/ 0 h 62"/>
                <a:gd name="T2" fmla="*/ 32 w 32"/>
                <a:gd name="T3" fmla="*/ 58 h 62"/>
                <a:gd name="T4" fmla="*/ 0 w 32"/>
                <a:gd name="T5" fmla="*/ 62 h 62"/>
                <a:gd name="T6" fmla="*/ 0 w 32"/>
                <a:gd name="T7" fmla="*/ 4 h 62"/>
                <a:gd name="T8" fmla="*/ 32 w 32"/>
                <a:gd name="T9" fmla="*/ 0 h 62"/>
              </a:gdLst>
              <a:ahLst/>
              <a:cxnLst>
                <a:cxn ang="0">
                  <a:pos x="T0" y="T1"/>
                </a:cxn>
                <a:cxn ang="0">
                  <a:pos x="T2" y="T3"/>
                </a:cxn>
                <a:cxn ang="0">
                  <a:pos x="T4" y="T5"/>
                </a:cxn>
                <a:cxn ang="0">
                  <a:pos x="T6" y="T7"/>
                </a:cxn>
                <a:cxn ang="0">
                  <a:pos x="T8" y="T9"/>
                </a:cxn>
              </a:cxnLst>
              <a:rect l="0" t="0" r="r" b="b"/>
              <a:pathLst>
                <a:path w="32" h="62">
                  <a:moveTo>
                    <a:pt x="32" y="0"/>
                  </a:moveTo>
                  <a:lnTo>
                    <a:pt x="32" y="58"/>
                  </a:lnTo>
                  <a:lnTo>
                    <a:pt x="0" y="62"/>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4" name="Freeform 266">
              <a:extLst>
                <a:ext uri="{FF2B5EF4-FFF2-40B4-BE49-F238E27FC236}">
                  <a16:creationId xmlns:a16="http://schemas.microsoft.com/office/drawing/2014/main" id="{BD591EDF-0E8A-41AC-B6FE-5E4975956A0B}"/>
                </a:ext>
              </a:extLst>
            </p:cNvPr>
            <p:cNvSpPr>
              <a:spLocks/>
            </p:cNvSpPr>
            <p:nvPr/>
          </p:nvSpPr>
          <p:spPr bwMode="auto">
            <a:xfrm>
              <a:off x="1738165" y="5404754"/>
              <a:ext cx="53105" cy="102892"/>
            </a:xfrm>
            <a:custGeom>
              <a:avLst/>
              <a:gdLst>
                <a:gd name="T0" fmla="*/ 31 w 31"/>
                <a:gd name="T1" fmla="*/ 0 h 64"/>
                <a:gd name="T2" fmla="*/ 31 w 31"/>
                <a:gd name="T3" fmla="*/ 58 h 64"/>
                <a:gd name="T4" fmla="*/ 0 w 31"/>
                <a:gd name="T5" fmla="*/ 64 h 64"/>
                <a:gd name="T6" fmla="*/ 0 w 31"/>
                <a:gd name="T7" fmla="*/ 15 h 64"/>
                <a:gd name="T8" fmla="*/ 7 w 31"/>
                <a:gd name="T9" fmla="*/ 3 h 64"/>
                <a:gd name="T10" fmla="*/ 31 w 31"/>
                <a:gd name="T11" fmla="*/ 0 h 64"/>
              </a:gdLst>
              <a:ahLst/>
              <a:cxnLst>
                <a:cxn ang="0">
                  <a:pos x="T0" y="T1"/>
                </a:cxn>
                <a:cxn ang="0">
                  <a:pos x="T2" y="T3"/>
                </a:cxn>
                <a:cxn ang="0">
                  <a:pos x="T4" y="T5"/>
                </a:cxn>
                <a:cxn ang="0">
                  <a:pos x="T6" y="T7"/>
                </a:cxn>
                <a:cxn ang="0">
                  <a:pos x="T8" y="T9"/>
                </a:cxn>
                <a:cxn ang="0">
                  <a:pos x="T10" y="T11"/>
                </a:cxn>
              </a:cxnLst>
              <a:rect l="0" t="0" r="r" b="b"/>
              <a:pathLst>
                <a:path w="31" h="64">
                  <a:moveTo>
                    <a:pt x="31" y="0"/>
                  </a:moveTo>
                  <a:lnTo>
                    <a:pt x="31" y="58"/>
                  </a:lnTo>
                  <a:lnTo>
                    <a:pt x="0" y="64"/>
                  </a:lnTo>
                  <a:lnTo>
                    <a:pt x="0" y="15"/>
                  </a:lnTo>
                  <a:lnTo>
                    <a:pt x="7" y="3"/>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5" name="Freeform 267">
              <a:extLst>
                <a:ext uri="{FF2B5EF4-FFF2-40B4-BE49-F238E27FC236}">
                  <a16:creationId xmlns:a16="http://schemas.microsoft.com/office/drawing/2014/main" id="{A6FF4654-ABA9-4BE5-8650-0F7F65BFB663}"/>
                </a:ext>
              </a:extLst>
            </p:cNvPr>
            <p:cNvSpPr>
              <a:spLocks/>
            </p:cNvSpPr>
            <p:nvPr/>
          </p:nvSpPr>
          <p:spPr bwMode="auto">
            <a:xfrm>
              <a:off x="1681740" y="5427989"/>
              <a:ext cx="56425" cy="86295"/>
            </a:xfrm>
            <a:custGeom>
              <a:avLst/>
              <a:gdLst>
                <a:gd name="T0" fmla="*/ 33 w 33"/>
                <a:gd name="T1" fmla="*/ 0 h 53"/>
                <a:gd name="T2" fmla="*/ 33 w 33"/>
                <a:gd name="T3" fmla="*/ 49 h 53"/>
                <a:gd name="T4" fmla="*/ 0 w 33"/>
                <a:gd name="T5" fmla="*/ 53 h 53"/>
                <a:gd name="T6" fmla="*/ 0 w 33"/>
                <a:gd name="T7" fmla="*/ 53 h 53"/>
                <a:gd name="T8" fmla="*/ 33 w 33"/>
                <a:gd name="T9" fmla="*/ 0 h 53"/>
              </a:gdLst>
              <a:ahLst/>
              <a:cxnLst>
                <a:cxn ang="0">
                  <a:pos x="T0" y="T1"/>
                </a:cxn>
                <a:cxn ang="0">
                  <a:pos x="T2" y="T3"/>
                </a:cxn>
                <a:cxn ang="0">
                  <a:pos x="T4" y="T5"/>
                </a:cxn>
                <a:cxn ang="0">
                  <a:pos x="T6" y="T7"/>
                </a:cxn>
                <a:cxn ang="0">
                  <a:pos x="T8" y="T9"/>
                </a:cxn>
              </a:cxnLst>
              <a:rect l="0" t="0" r="r" b="b"/>
              <a:pathLst>
                <a:path w="33" h="53">
                  <a:moveTo>
                    <a:pt x="33" y="0"/>
                  </a:moveTo>
                  <a:lnTo>
                    <a:pt x="33" y="49"/>
                  </a:lnTo>
                  <a:lnTo>
                    <a:pt x="0" y="53"/>
                  </a:lnTo>
                  <a:lnTo>
                    <a:pt x="0" y="53"/>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6" name="Rectangle 268">
              <a:extLst>
                <a:ext uri="{FF2B5EF4-FFF2-40B4-BE49-F238E27FC236}">
                  <a16:creationId xmlns:a16="http://schemas.microsoft.com/office/drawing/2014/main" id="{9424FE53-0260-423D-B37B-D08DC4255448}"/>
                </a:ext>
              </a:extLst>
            </p:cNvPr>
            <p:cNvSpPr>
              <a:spLocks noChangeArrowheads="1"/>
            </p:cNvSpPr>
            <p:nvPr/>
          </p:nvSpPr>
          <p:spPr bwMode="auto">
            <a:xfrm>
              <a:off x="1681740" y="5514281"/>
              <a:ext cx="3321" cy="3321"/>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7" name="Freeform 269">
              <a:extLst>
                <a:ext uri="{FF2B5EF4-FFF2-40B4-BE49-F238E27FC236}">
                  <a16:creationId xmlns:a16="http://schemas.microsoft.com/office/drawing/2014/main" id="{7107FD95-E846-4F10-9BB6-11A816E1D862}"/>
                </a:ext>
              </a:extLst>
            </p:cNvPr>
            <p:cNvSpPr>
              <a:spLocks/>
            </p:cNvSpPr>
            <p:nvPr/>
          </p:nvSpPr>
          <p:spPr bwMode="auto">
            <a:xfrm>
              <a:off x="1631945" y="5222209"/>
              <a:ext cx="49786" cy="292077"/>
            </a:xfrm>
            <a:custGeom>
              <a:avLst/>
              <a:gdLst>
                <a:gd name="T0" fmla="*/ 0 w 31"/>
                <a:gd name="T1" fmla="*/ 0 h 177"/>
                <a:gd name="T2" fmla="*/ 31 w 31"/>
                <a:gd name="T3" fmla="*/ 177 h 177"/>
                <a:gd name="T4" fmla="*/ 5 w 31"/>
                <a:gd name="T5" fmla="*/ 173 h 177"/>
                <a:gd name="T6" fmla="*/ 0 w 31"/>
                <a:gd name="T7" fmla="*/ 146 h 177"/>
                <a:gd name="T8" fmla="*/ 0 w 31"/>
                <a:gd name="T9" fmla="*/ 0 h 177"/>
              </a:gdLst>
              <a:ahLst/>
              <a:cxnLst>
                <a:cxn ang="0">
                  <a:pos x="T0" y="T1"/>
                </a:cxn>
                <a:cxn ang="0">
                  <a:pos x="T2" y="T3"/>
                </a:cxn>
                <a:cxn ang="0">
                  <a:pos x="T4" y="T5"/>
                </a:cxn>
                <a:cxn ang="0">
                  <a:pos x="T6" y="T7"/>
                </a:cxn>
                <a:cxn ang="0">
                  <a:pos x="T8" y="T9"/>
                </a:cxn>
              </a:cxnLst>
              <a:rect l="0" t="0" r="r" b="b"/>
              <a:pathLst>
                <a:path w="31" h="177">
                  <a:moveTo>
                    <a:pt x="0" y="0"/>
                  </a:moveTo>
                  <a:lnTo>
                    <a:pt x="31" y="177"/>
                  </a:lnTo>
                  <a:lnTo>
                    <a:pt x="5" y="173"/>
                  </a:lnTo>
                  <a:lnTo>
                    <a:pt x="0" y="146"/>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8" name="Freeform 270">
              <a:extLst>
                <a:ext uri="{FF2B5EF4-FFF2-40B4-BE49-F238E27FC236}">
                  <a16:creationId xmlns:a16="http://schemas.microsoft.com/office/drawing/2014/main" id="{DD1FD864-FBE2-413C-B4EC-B6723F9E1FFA}"/>
                </a:ext>
              </a:extLst>
            </p:cNvPr>
            <p:cNvSpPr>
              <a:spLocks/>
            </p:cNvSpPr>
            <p:nvPr/>
          </p:nvSpPr>
          <p:spPr bwMode="auto">
            <a:xfrm>
              <a:off x="1578840" y="4926811"/>
              <a:ext cx="53105" cy="537688"/>
            </a:xfrm>
            <a:custGeom>
              <a:avLst/>
              <a:gdLst>
                <a:gd name="T0" fmla="*/ 0 w 31"/>
                <a:gd name="T1" fmla="*/ 0 h 323"/>
                <a:gd name="T2" fmla="*/ 31 w 31"/>
                <a:gd name="T3" fmla="*/ 177 h 323"/>
                <a:gd name="T4" fmla="*/ 31 w 31"/>
                <a:gd name="T5" fmla="*/ 323 h 323"/>
                <a:gd name="T6" fmla="*/ 0 w 31"/>
                <a:gd name="T7" fmla="*/ 150 h 323"/>
                <a:gd name="T8" fmla="*/ 0 w 31"/>
                <a:gd name="T9" fmla="*/ 0 h 323"/>
              </a:gdLst>
              <a:ahLst/>
              <a:cxnLst>
                <a:cxn ang="0">
                  <a:pos x="T0" y="T1"/>
                </a:cxn>
                <a:cxn ang="0">
                  <a:pos x="T2" y="T3"/>
                </a:cxn>
                <a:cxn ang="0">
                  <a:pos x="T4" y="T5"/>
                </a:cxn>
                <a:cxn ang="0">
                  <a:pos x="T6" y="T7"/>
                </a:cxn>
                <a:cxn ang="0">
                  <a:pos x="T8" y="T9"/>
                </a:cxn>
              </a:cxnLst>
              <a:rect l="0" t="0" r="r" b="b"/>
              <a:pathLst>
                <a:path w="31" h="323">
                  <a:moveTo>
                    <a:pt x="0" y="0"/>
                  </a:moveTo>
                  <a:lnTo>
                    <a:pt x="31" y="177"/>
                  </a:lnTo>
                  <a:lnTo>
                    <a:pt x="31" y="323"/>
                  </a:lnTo>
                  <a:lnTo>
                    <a:pt x="0" y="15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89" name="Freeform 271">
              <a:extLst>
                <a:ext uri="{FF2B5EF4-FFF2-40B4-BE49-F238E27FC236}">
                  <a16:creationId xmlns:a16="http://schemas.microsoft.com/office/drawing/2014/main" id="{0669439D-18C6-4C55-9D98-557D4279707D}"/>
                </a:ext>
              </a:extLst>
            </p:cNvPr>
            <p:cNvSpPr>
              <a:spLocks/>
            </p:cNvSpPr>
            <p:nvPr/>
          </p:nvSpPr>
          <p:spPr bwMode="auto">
            <a:xfrm>
              <a:off x="1529064" y="4638053"/>
              <a:ext cx="49786" cy="537688"/>
            </a:xfrm>
            <a:custGeom>
              <a:avLst/>
              <a:gdLst>
                <a:gd name="T0" fmla="*/ 0 w 31"/>
                <a:gd name="T1" fmla="*/ 0 h 325"/>
                <a:gd name="T2" fmla="*/ 31 w 31"/>
                <a:gd name="T3" fmla="*/ 175 h 325"/>
                <a:gd name="T4" fmla="*/ 31 w 31"/>
                <a:gd name="T5" fmla="*/ 325 h 325"/>
                <a:gd name="T6" fmla="*/ 0 w 31"/>
                <a:gd name="T7" fmla="*/ 150 h 325"/>
                <a:gd name="T8" fmla="*/ 0 w 31"/>
                <a:gd name="T9" fmla="*/ 0 h 325"/>
              </a:gdLst>
              <a:ahLst/>
              <a:cxnLst>
                <a:cxn ang="0">
                  <a:pos x="T0" y="T1"/>
                </a:cxn>
                <a:cxn ang="0">
                  <a:pos x="T2" y="T3"/>
                </a:cxn>
                <a:cxn ang="0">
                  <a:pos x="T4" y="T5"/>
                </a:cxn>
                <a:cxn ang="0">
                  <a:pos x="T6" y="T7"/>
                </a:cxn>
                <a:cxn ang="0">
                  <a:pos x="T8" y="T9"/>
                </a:cxn>
              </a:cxnLst>
              <a:rect l="0" t="0" r="r" b="b"/>
              <a:pathLst>
                <a:path w="31" h="325">
                  <a:moveTo>
                    <a:pt x="0" y="0"/>
                  </a:moveTo>
                  <a:lnTo>
                    <a:pt x="31" y="175"/>
                  </a:lnTo>
                  <a:lnTo>
                    <a:pt x="31" y="325"/>
                  </a:lnTo>
                  <a:lnTo>
                    <a:pt x="0" y="15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0" name="Freeform 272">
              <a:extLst>
                <a:ext uri="{FF2B5EF4-FFF2-40B4-BE49-F238E27FC236}">
                  <a16:creationId xmlns:a16="http://schemas.microsoft.com/office/drawing/2014/main" id="{71994277-F691-4956-80FA-0F9A348D2657}"/>
                </a:ext>
              </a:extLst>
            </p:cNvPr>
            <p:cNvSpPr>
              <a:spLocks/>
            </p:cNvSpPr>
            <p:nvPr/>
          </p:nvSpPr>
          <p:spPr bwMode="auto">
            <a:xfrm>
              <a:off x="1475958" y="4345974"/>
              <a:ext cx="53105" cy="541008"/>
            </a:xfrm>
            <a:custGeom>
              <a:avLst/>
              <a:gdLst>
                <a:gd name="T0" fmla="*/ 0 w 31"/>
                <a:gd name="T1" fmla="*/ 0 h 327"/>
                <a:gd name="T2" fmla="*/ 31 w 31"/>
                <a:gd name="T3" fmla="*/ 177 h 327"/>
                <a:gd name="T4" fmla="*/ 31 w 31"/>
                <a:gd name="T5" fmla="*/ 327 h 327"/>
                <a:gd name="T6" fmla="*/ 0 w 31"/>
                <a:gd name="T7" fmla="*/ 153 h 327"/>
                <a:gd name="T8" fmla="*/ 0 w 31"/>
                <a:gd name="T9" fmla="*/ 0 h 327"/>
              </a:gdLst>
              <a:ahLst/>
              <a:cxnLst>
                <a:cxn ang="0">
                  <a:pos x="T0" y="T1"/>
                </a:cxn>
                <a:cxn ang="0">
                  <a:pos x="T2" y="T3"/>
                </a:cxn>
                <a:cxn ang="0">
                  <a:pos x="T4" y="T5"/>
                </a:cxn>
                <a:cxn ang="0">
                  <a:pos x="T6" y="T7"/>
                </a:cxn>
                <a:cxn ang="0">
                  <a:pos x="T8" y="T9"/>
                </a:cxn>
              </a:cxnLst>
              <a:rect l="0" t="0" r="r" b="b"/>
              <a:pathLst>
                <a:path w="31" h="327">
                  <a:moveTo>
                    <a:pt x="0" y="0"/>
                  </a:moveTo>
                  <a:lnTo>
                    <a:pt x="31" y="177"/>
                  </a:lnTo>
                  <a:lnTo>
                    <a:pt x="31" y="327"/>
                  </a:lnTo>
                  <a:lnTo>
                    <a:pt x="0" y="15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1" name="Freeform 273">
              <a:extLst>
                <a:ext uri="{FF2B5EF4-FFF2-40B4-BE49-F238E27FC236}">
                  <a16:creationId xmlns:a16="http://schemas.microsoft.com/office/drawing/2014/main" id="{A8887804-20D4-458F-B5C3-B91D80E4E651}"/>
                </a:ext>
              </a:extLst>
            </p:cNvPr>
            <p:cNvSpPr>
              <a:spLocks/>
            </p:cNvSpPr>
            <p:nvPr/>
          </p:nvSpPr>
          <p:spPr bwMode="auto">
            <a:xfrm>
              <a:off x="1426173" y="4050577"/>
              <a:ext cx="49786" cy="547646"/>
            </a:xfrm>
            <a:custGeom>
              <a:avLst/>
              <a:gdLst>
                <a:gd name="T0" fmla="*/ 0 w 31"/>
                <a:gd name="T1" fmla="*/ 0 h 331"/>
                <a:gd name="T2" fmla="*/ 31 w 31"/>
                <a:gd name="T3" fmla="*/ 178 h 331"/>
                <a:gd name="T4" fmla="*/ 31 w 31"/>
                <a:gd name="T5" fmla="*/ 331 h 331"/>
                <a:gd name="T6" fmla="*/ 0 w 31"/>
                <a:gd name="T7" fmla="*/ 156 h 331"/>
                <a:gd name="T8" fmla="*/ 0 w 31"/>
                <a:gd name="T9" fmla="*/ 0 h 331"/>
              </a:gdLst>
              <a:ahLst/>
              <a:cxnLst>
                <a:cxn ang="0">
                  <a:pos x="T0" y="T1"/>
                </a:cxn>
                <a:cxn ang="0">
                  <a:pos x="T2" y="T3"/>
                </a:cxn>
                <a:cxn ang="0">
                  <a:pos x="T4" y="T5"/>
                </a:cxn>
                <a:cxn ang="0">
                  <a:pos x="T6" y="T7"/>
                </a:cxn>
                <a:cxn ang="0">
                  <a:pos x="T8" y="T9"/>
                </a:cxn>
              </a:cxnLst>
              <a:rect l="0" t="0" r="r" b="b"/>
              <a:pathLst>
                <a:path w="31" h="331">
                  <a:moveTo>
                    <a:pt x="0" y="0"/>
                  </a:moveTo>
                  <a:lnTo>
                    <a:pt x="31" y="178"/>
                  </a:lnTo>
                  <a:lnTo>
                    <a:pt x="31" y="331"/>
                  </a:lnTo>
                  <a:lnTo>
                    <a:pt x="0" y="156"/>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2" name="Freeform 274">
              <a:extLst>
                <a:ext uri="{FF2B5EF4-FFF2-40B4-BE49-F238E27FC236}">
                  <a16:creationId xmlns:a16="http://schemas.microsoft.com/office/drawing/2014/main" id="{C15F785E-E58D-4CB2-8D6B-AE16F9923C0B}"/>
                </a:ext>
              </a:extLst>
            </p:cNvPr>
            <p:cNvSpPr>
              <a:spLocks/>
            </p:cNvSpPr>
            <p:nvPr/>
          </p:nvSpPr>
          <p:spPr bwMode="auto">
            <a:xfrm>
              <a:off x="1373069" y="3755181"/>
              <a:ext cx="53105" cy="554284"/>
            </a:xfrm>
            <a:custGeom>
              <a:avLst/>
              <a:gdLst>
                <a:gd name="T0" fmla="*/ 0 w 31"/>
                <a:gd name="T1" fmla="*/ 0 h 332"/>
                <a:gd name="T2" fmla="*/ 31 w 31"/>
                <a:gd name="T3" fmla="*/ 176 h 332"/>
                <a:gd name="T4" fmla="*/ 31 w 31"/>
                <a:gd name="T5" fmla="*/ 332 h 332"/>
                <a:gd name="T6" fmla="*/ 0 w 31"/>
                <a:gd name="T7" fmla="*/ 157 h 332"/>
                <a:gd name="T8" fmla="*/ 0 w 31"/>
                <a:gd name="T9" fmla="*/ 0 h 332"/>
              </a:gdLst>
              <a:ahLst/>
              <a:cxnLst>
                <a:cxn ang="0">
                  <a:pos x="T0" y="T1"/>
                </a:cxn>
                <a:cxn ang="0">
                  <a:pos x="T2" y="T3"/>
                </a:cxn>
                <a:cxn ang="0">
                  <a:pos x="T4" y="T5"/>
                </a:cxn>
                <a:cxn ang="0">
                  <a:pos x="T6" y="T7"/>
                </a:cxn>
                <a:cxn ang="0">
                  <a:pos x="T8" y="T9"/>
                </a:cxn>
              </a:cxnLst>
              <a:rect l="0" t="0" r="r" b="b"/>
              <a:pathLst>
                <a:path w="31" h="332">
                  <a:moveTo>
                    <a:pt x="0" y="0"/>
                  </a:moveTo>
                  <a:lnTo>
                    <a:pt x="31" y="176"/>
                  </a:lnTo>
                  <a:lnTo>
                    <a:pt x="31" y="332"/>
                  </a:lnTo>
                  <a:lnTo>
                    <a:pt x="0" y="15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3" name="Freeform 275">
              <a:extLst>
                <a:ext uri="{FF2B5EF4-FFF2-40B4-BE49-F238E27FC236}">
                  <a16:creationId xmlns:a16="http://schemas.microsoft.com/office/drawing/2014/main" id="{DD97881E-462C-47F2-A6B3-AC460508BC65}"/>
                </a:ext>
              </a:extLst>
            </p:cNvPr>
            <p:cNvSpPr>
              <a:spLocks/>
            </p:cNvSpPr>
            <p:nvPr/>
          </p:nvSpPr>
          <p:spPr bwMode="auto">
            <a:xfrm>
              <a:off x="1323282" y="3463105"/>
              <a:ext cx="49786" cy="554284"/>
            </a:xfrm>
            <a:custGeom>
              <a:avLst/>
              <a:gdLst>
                <a:gd name="T0" fmla="*/ 0 w 31"/>
                <a:gd name="T1" fmla="*/ 0 h 333"/>
                <a:gd name="T2" fmla="*/ 31 w 31"/>
                <a:gd name="T3" fmla="*/ 176 h 333"/>
                <a:gd name="T4" fmla="*/ 31 w 31"/>
                <a:gd name="T5" fmla="*/ 333 h 333"/>
                <a:gd name="T6" fmla="*/ 0 w 31"/>
                <a:gd name="T7" fmla="*/ 159 h 333"/>
                <a:gd name="T8" fmla="*/ 0 w 31"/>
                <a:gd name="T9" fmla="*/ 0 h 333"/>
              </a:gdLst>
              <a:ahLst/>
              <a:cxnLst>
                <a:cxn ang="0">
                  <a:pos x="T0" y="T1"/>
                </a:cxn>
                <a:cxn ang="0">
                  <a:pos x="T2" y="T3"/>
                </a:cxn>
                <a:cxn ang="0">
                  <a:pos x="T4" y="T5"/>
                </a:cxn>
                <a:cxn ang="0">
                  <a:pos x="T6" y="T7"/>
                </a:cxn>
                <a:cxn ang="0">
                  <a:pos x="T8" y="T9"/>
                </a:cxn>
              </a:cxnLst>
              <a:rect l="0" t="0" r="r" b="b"/>
              <a:pathLst>
                <a:path w="31" h="333">
                  <a:moveTo>
                    <a:pt x="0" y="0"/>
                  </a:moveTo>
                  <a:lnTo>
                    <a:pt x="31" y="176"/>
                  </a:lnTo>
                  <a:lnTo>
                    <a:pt x="31" y="333"/>
                  </a:lnTo>
                  <a:lnTo>
                    <a:pt x="0" y="159"/>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4" name="Freeform 276">
              <a:extLst>
                <a:ext uri="{FF2B5EF4-FFF2-40B4-BE49-F238E27FC236}">
                  <a16:creationId xmlns:a16="http://schemas.microsoft.com/office/drawing/2014/main" id="{E78100CD-470B-4641-8110-E0CCC2414A03}"/>
                </a:ext>
              </a:extLst>
            </p:cNvPr>
            <p:cNvSpPr>
              <a:spLocks/>
            </p:cNvSpPr>
            <p:nvPr/>
          </p:nvSpPr>
          <p:spPr bwMode="auto">
            <a:xfrm>
              <a:off x="1270177" y="3409998"/>
              <a:ext cx="53105" cy="318629"/>
            </a:xfrm>
            <a:custGeom>
              <a:avLst/>
              <a:gdLst>
                <a:gd name="T0" fmla="*/ 26 w 31"/>
                <a:gd name="T1" fmla="*/ 0 h 191"/>
                <a:gd name="T2" fmla="*/ 31 w 31"/>
                <a:gd name="T3" fmla="*/ 32 h 191"/>
                <a:gd name="T4" fmla="*/ 31 w 31"/>
                <a:gd name="T5" fmla="*/ 191 h 191"/>
                <a:gd name="T6" fmla="*/ 0 w 31"/>
                <a:gd name="T7" fmla="*/ 16 h 191"/>
                <a:gd name="T8" fmla="*/ 26 w 31"/>
                <a:gd name="T9" fmla="*/ 0 h 191"/>
              </a:gdLst>
              <a:ahLst/>
              <a:cxnLst>
                <a:cxn ang="0">
                  <a:pos x="T0" y="T1"/>
                </a:cxn>
                <a:cxn ang="0">
                  <a:pos x="T2" y="T3"/>
                </a:cxn>
                <a:cxn ang="0">
                  <a:pos x="T4" y="T5"/>
                </a:cxn>
                <a:cxn ang="0">
                  <a:pos x="T6" y="T7"/>
                </a:cxn>
                <a:cxn ang="0">
                  <a:pos x="T8" y="T9"/>
                </a:cxn>
              </a:cxnLst>
              <a:rect l="0" t="0" r="r" b="b"/>
              <a:pathLst>
                <a:path w="31" h="191">
                  <a:moveTo>
                    <a:pt x="26" y="0"/>
                  </a:moveTo>
                  <a:lnTo>
                    <a:pt x="31" y="32"/>
                  </a:lnTo>
                  <a:lnTo>
                    <a:pt x="31" y="191"/>
                  </a:lnTo>
                  <a:lnTo>
                    <a:pt x="0" y="16"/>
                  </a:lnTo>
                  <a:lnTo>
                    <a:pt x="26"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5" name="Freeform 277">
              <a:extLst>
                <a:ext uri="{FF2B5EF4-FFF2-40B4-BE49-F238E27FC236}">
                  <a16:creationId xmlns:a16="http://schemas.microsoft.com/office/drawing/2014/main" id="{0260BF72-30FF-4151-AFB6-11D6FBC8D891}"/>
                </a:ext>
              </a:extLst>
            </p:cNvPr>
            <p:cNvSpPr>
              <a:spLocks/>
            </p:cNvSpPr>
            <p:nvPr/>
          </p:nvSpPr>
          <p:spPr bwMode="auto">
            <a:xfrm>
              <a:off x="1270177" y="343986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6" name="Freeform 280">
              <a:extLst>
                <a:ext uri="{FF2B5EF4-FFF2-40B4-BE49-F238E27FC236}">
                  <a16:creationId xmlns:a16="http://schemas.microsoft.com/office/drawing/2014/main" id="{12DD11CE-F399-4A5A-B6B5-04C5F9226217}"/>
                </a:ext>
              </a:extLst>
            </p:cNvPr>
            <p:cNvSpPr>
              <a:spLocks/>
            </p:cNvSpPr>
            <p:nvPr/>
          </p:nvSpPr>
          <p:spPr bwMode="auto">
            <a:xfrm>
              <a:off x="1612041" y="3622419"/>
              <a:ext cx="1988118" cy="335226"/>
            </a:xfrm>
            <a:custGeom>
              <a:avLst/>
              <a:gdLst>
                <a:gd name="T0" fmla="*/ 0 w 1198"/>
                <a:gd name="T1" fmla="*/ 0 h 202"/>
                <a:gd name="T2" fmla="*/ 1163 w 1198"/>
                <a:gd name="T3" fmla="*/ 20 h 202"/>
                <a:gd name="T4" fmla="*/ 1170 w 1198"/>
                <a:gd name="T5" fmla="*/ 56 h 202"/>
                <a:gd name="T6" fmla="*/ 1177 w 1198"/>
                <a:gd name="T7" fmla="*/ 89 h 202"/>
                <a:gd name="T8" fmla="*/ 1184 w 1198"/>
                <a:gd name="T9" fmla="*/ 120 h 202"/>
                <a:gd name="T10" fmla="*/ 1191 w 1198"/>
                <a:gd name="T11" fmla="*/ 151 h 202"/>
                <a:gd name="T12" fmla="*/ 1198 w 1198"/>
                <a:gd name="T13" fmla="*/ 188 h 202"/>
                <a:gd name="T14" fmla="*/ 34 w 1198"/>
                <a:gd name="T15" fmla="*/ 202 h 202"/>
                <a:gd name="T16" fmla="*/ 29 w 1198"/>
                <a:gd name="T17" fmla="*/ 165 h 202"/>
                <a:gd name="T18" fmla="*/ 22 w 1198"/>
                <a:gd name="T19" fmla="*/ 132 h 202"/>
                <a:gd name="T20" fmla="*/ 17 w 1198"/>
                <a:gd name="T21" fmla="*/ 100 h 202"/>
                <a:gd name="T22" fmla="*/ 12 w 1198"/>
                <a:gd name="T23" fmla="*/ 70 h 202"/>
                <a:gd name="T24" fmla="*/ 6 w 1198"/>
                <a:gd name="T25" fmla="*/ 37 h 202"/>
                <a:gd name="T26" fmla="*/ 0 w 1198"/>
                <a:gd name="T2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8" h="202">
                  <a:moveTo>
                    <a:pt x="0" y="0"/>
                  </a:moveTo>
                  <a:lnTo>
                    <a:pt x="1163" y="20"/>
                  </a:lnTo>
                  <a:lnTo>
                    <a:pt x="1170" y="56"/>
                  </a:lnTo>
                  <a:lnTo>
                    <a:pt x="1177" y="89"/>
                  </a:lnTo>
                  <a:lnTo>
                    <a:pt x="1184" y="120"/>
                  </a:lnTo>
                  <a:lnTo>
                    <a:pt x="1191" y="151"/>
                  </a:lnTo>
                  <a:lnTo>
                    <a:pt x="1198" y="188"/>
                  </a:lnTo>
                  <a:lnTo>
                    <a:pt x="34" y="202"/>
                  </a:lnTo>
                  <a:lnTo>
                    <a:pt x="29" y="165"/>
                  </a:lnTo>
                  <a:lnTo>
                    <a:pt x="22" y="132"/>
                  </a:lnTo>
                  <a:lnTo>
                    <a:pt x="17" y="100"/>
                  </a:lnTo>
                  <a:lnTo>
                    <a:pt x="12" y="70"/>
                  </a:lnTo>
                  <a:lnTo>
                    <a:pt x="6" y="37"/>
                  </a:lnTo>
                  <a:lnTo>
                    <a:pt x="0"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7" name="Freeform 281">
              <a:extLst>
                <a:ext uri="{FF2B5EF4-FFF2-40B4-BE49-F238E27FC236}">
                  <a16:creationId xmlns:a16="http://schemas.microsoft.com/office/drawing/2014/main" id="{862B216B-5489-4535-9DE1-DC82B628843F}"/>
                </a:ext>
              </a:extLst>
            </p:cNvPr>
            <p:cNvSpPr>
              <a:spLocks/>
            </p:cNvSpPr>
            <p:nvPr/>
          </p:nvSpPr>
          <p:spPr bwMode="auto">
            <a:xfrm>
              <a:off x="2810219" y="4594903"/>
              <a:ext cx="175911" cy="63064"/>
            </a:xfrm>
            <a:custGeom>
              <a:avLst/>
              <a:gdLst>
                <a:gd name="T0" fmla="*/ 101 w 106"/>
                <a:gd name="T1" fmla="*/ 0 h 39"/>
                <a:gd name="T2" fmla="*/ 104 w 106"/>
                <a:gd name="T3" fmla="*/ 16 h 39"/>
                <a:gd name="T4" fmla="*/ 106 w 106"/>
                <a:gd name="T5" fmla="*/ 31 h 39"/>
                <a:gd name="T6" fmla="*/ 80 w 106"/>
                <a:gd name="T7" fmla="*/ 33 h 39"/>
                <a:gd name="T8" fmla="*/ 57 w 106"/>
                <a:gd name="T9" fmla="*/ 35 h 39"/>
                <a:gd name="T10" fmla="*/ 33 w 106"/>
                <a:gd name="T11" fmla="*/ 36 h 39"/>
                <a:gd name="T12" fmla="*/ 6 w 106"/>
                <a:gd name="T13" fmla="*/ 39 h 39"/>
                <a:gd name="T14" fmla="*/ 3 w 106"/>
                <a:gd name="T15" fmla="*/ 24 h 39"/>
                <a:gd name="T16" fmla="*/ 0 w 106"/>
                <a:gd name="T17" fmla="*/ 9 h 39"/>
                <a:gd name="T18" fmla="*/ 28 w 106"/>
                <a:gd name="T19" fmla="*/ 6 h 39"/>
                <a:gd name="T20" fmla="*/ 51 w 106"/>
                <a:gd name="T21" fmla="*/ 5 h 39"/>
                <a:gd name="T22" fmla="*/ 75 w 106"/>
                <a:gd name="T23" fmla="*/ 3 h 39"/>
                <a:gd name="T24" fmla="*/ 101 w 106"/>
                <a:gd name="T2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39">
                  <a:moveTo>
                    <a:pt x="101" y="0"/>
                  </a:moveTo>
                  <a:lnTo>
                    <a:pt x="104" y="16"/>
                  </a:lnTo>
                  <a:lnTo>
                    <a:pt x="106" y="31"/>
                  </a:lnTo>
                  <a:lnTo>
                    <a:pt x="80" y="33"/>
                  </a:lnTo>
                  <a:lnTo>
                    <a:pt x="57" y="35"/>
                  </a:lnTo>
                  <a:lnTo>
                    <a:pt x="33" y="36"/>
                  </a:lnTo>
                  <a:lnTo>
                    <a:pt x="6" y="39"/>
                  </a:lnTo>
                  <a:lnTo>
                    <a:pt x="3" y="24"/>
                  </a:lnTo>
                  <a:lnTo>
                    <a:pt x="0" y="9"/>
                  </a:lnTo>
                  <a:lnTo>
                    <a:pt x="28" y="6"/>
                  </a:lnTo>
                  <a:lnTo>
                    <a:pt x="51" y="5"/>
                  </a:lnTo>
                  <a:lnTo>
                    <a:pt x="75" y="3"/>
                  </a:lnTo>
                  <a:lnTo>
                    <a:pt x="101"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8" name="Freeform 282">
              <a:extLst>
                <a:ext uri="{FF2B5EF4-FFF2-40B4-BE49-F238E27FC236}">
                  <a16:creationId xmlns:a16="http://schemas.microsoft.com/office/drawing/2014/main" id="{635D7476-32BD-46FD-822C-CA91C65EB43B}"/>
                </a:ext>
              </a:extLst>
            </p:cNvPr>
            <p:cNvSpPr>
              <a:spLocks/>
            </p:cNvSpPr>
            <p:nvPr/>
          </p:nvSpPr>
          <p:spPr bwMode="auto">
            <a:xfrm>
              <a:off x="3012683" y="4581626"/>
              <a:ext cx="159315" cy="59744"/>
            </a:xfrm>
            <a:custGeom>
              <a:avLst/>
              <a:gdLst>
                <a:gd name="T0" fmla="*/ 89 w 95"/>
                <a:gd name="T1" fmla="*/ 0 h 37"/>
                <a:gd name="T2" fmla="*/ 92 w 95"/>
                <a:gd name="T3" fmla="*/ 15 h 37"/>
                <a:gd name="T4" fmla="*/ 95 w 95"/>
                <a:gd name="T5" fmla="*/ 30 h 37"/>
                <a:gd name="T6" fmla="*/ 71 w 95"/>
                <a:gd name="T7" fmla="*/ 32 h 37"/>
                <a:gd name="T8" fmla="*/ 51 w 95"/>
                <a:gd name="T9" fmla="*/ 33 h 37"/>
                <a:gd name="T10" fmla="*/ 29 w 95"/>
                <a:gd name="T11" fmla="*/ 35 h 37"/>
                <a:gd name="T12" fmla="*/ 5 w 95"/>
                <a:gd name="T13" fmla="*/ 37 h 37"/>
                <a:gd name="T14" fmla="*/ 3 w 95"/>
                <a:gd name="T15" fmla="*/ 22 h 37"/>
                <a:gd name="T16" fmla="*/ 0 w 95"/>
                <a:gd name="T17" fmla="*/ 7 h 37"/>
                <a:gd name="T18" fmla="*/ 23 w 95"/>
                <a:gd name="T19" fmla="*/ 6 h 37"/>
                <a:gd name="T20" fmla="*/ 44 w 95"/>
                <a:gd name="T21" fmla="*/ 4 h 37"/>
                <a:gd name="T22" fmla="*/ 65 w 95"/>
                <a:gd name="T23" fmla="*/ 3 h 37"/>
                <a:gd name="T24" fmla="*/ 89 w 95"/>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37">
                  <a:moveTo>
                    <a:pt x="89" y="0"/>
                  </a:moveTo>
                  <a:lnTo>
                    <a:pt x="92" y="15"/>
                  </a:lnTo>
                  <a:lnTo>
                    <a:pt x="95" y="30"/>
                  </a:lnTo>
                  <a:lnTo>
                    <a:pt x="71" y="32"/>
                  </a:lnTo>
                  <a:lnTo>
                    <a:pt x="51" y="33"/>
                  </a:lnTo>
                  <a:lnTo>
                    <a:pt x="29" y="35"/>
                  </a:lnTo>
                  <a:lnTo>
                    <a:pt x="5" y="37"/>
                  </a:lnTo>
                  <a:lnTo>
                    <a:pt x="3" y="22"/>
                  </a:lnTo>
                  <a:lnTo>
                    <a:pt x="0" y="7"/>
                  </a:lnTo>
                  <a:lnTo>
                    <a:pt x="23" y="6"/>
                  </a:lnTo>
                  <a:lnTo>
                    <a:pt x="44" y="4"/>
                  </a:lnTo>
                  <a:lnTo>
                    <a:pt x="65" y="3"/>
                  </a:lnTo>
                  <a:lnTo>
                    <a:pt x="89"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99" name="Freeform 283">
              <a:extLst>
                <a:ext uri="{FF2B5EF4-FFF2-40B4-BE49-F238E27FC236}">
                  <a16:creationId xmlns:a16="http://schemas.microsoft.com/office/drawing/2014/main" id="{FAFF300B-078B-458A-9CCC-EF05A053E6B9}"/>
                </a:ext>
              </a:extLst>
            </p:cNvPr>
            <p:cNvSpPr>
              <a:spLocks/>
            </p:cNvSpPr>
            <p:nvPr/>
          </p:nvSpPr>
          <p:spPr bwMode="auto">
            <a:xfrm>
              <a:off x="3195231" y="4561713"/>
              <a:ext cx="232334" cy="66381"/>
            </a:xfrm>
            <a:custGeom>
              <a:avLst/>
              <a:gdLst>
                <a:gd name="T0" fmla="*/ 133 w 140"/>
                <a:gd name="T1" fmla="*/ 0 h 40"/>
                <a:gd name="T2" fmla="*/ 136 w 140"/>
                <a:gd name="T3" fmla="*/ 14 h 40"/>
                <a:gd name="T4" fmla="*/ 140 w 140"/>
                <a:gd name="T5" fmla="*/ 29 h 40"/>
                <a:gd name="T6" fmla="*/ 111 w 140"/>
                <a:gd name="T7" fmla="*/ 32 h 40"/>
                <a:gd name="T8" fmla="*/ 85 w 140"/>
                <a:gd name="T9" fmla="*/ 33 h 40"/>
                <a:gd name="T10" fmla="*/ 62 w 140"/>
                <a:gd name="T11" fmla="*/ 35 h 40"/>
                <a:gd name="T12" fmla="*/ 36 w 140"/>
                <a:gd name="T13" fmla="*/ 37 h 40"/>
                <a:gd name="T14" fmla="*/ 7 w 140"/>
                <a:gd name="T15" fmla="*/ 40 h 40"/>
                <a:gd name="T16" fmla="*/ 2 w 140"/>
                <a:gd name="T17" fmla="*/ 25 h 40"/>
                <a:gd name="T18" fmla="*/ 0 w 140"/>
                <a:gd name="T19" fmla="*/ 10 h 40"/>
                <a:gd name="T20" fmla="*/ 30 w 140"/>
                <a:gd name="T21" fmla="*/ 8 h 40"/>
                <a:gd name="T22" fmla="*/ 56 w 140"/>
                <a:gd name="T23" fmla="*/ 6 h 40"/>
                <a:gd name="T24" fmla="*/ 80 w 140"/>
                <a:gd name="T25" fmla="*/ 4 h 40"/>
                <a:gd name="T26" fmla="*/ 104 w 140"/>
                <a:gd name="T27" fmla="*/ 3 h 40"/>
                <a:gd name="T28" fmla="*/ 133 w 140"/>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0">
                  <a:moveTo>
                    <a:pt x="133" y="0"/>
                  </a:moveTo>
                  <a:lnTo>
                    <a:pt x="136" y="14"/>
                  </a:lnTo>
                  <a:lnTo>
                    <a:pt x="140" y="29"/>
                  </a:lnTo>
                  <a:lnTo>
                    <a:pt x="111" y="32"/>
                  </a:lnTo>
                  <a:lnTo>
                    <a:pt x="85" y="33"/>
                  </a:lnTo>
                  <a:lnTo>
                    <a:pt x="62" y="35"/>
                  </a:lnTo>
                  <a:lnTo>
                    <a:pt x="36" y="37"/>
                  </a:lnTo>
                  <a:lnTo>
                    <a:pt x="7" y="40"/>
                  </a:lnTo>
                  <a:lnTo>
                    <a:pt x="2" y="25"/>
                  </a:lnTo>
                  <a:lnTo>
                    <a:pt x="0" y="10"/>
                  </a:lnTo>
                  <a:lnTo>
                    <a:pt x="30" y="8"/>
                  </a:lnTo>
                  <a:lnTo>
                    <a:pt x="56" y="6"/>
                  </a:lnTo>
                  <a:lnTo>
                    <a:pt x="80" y="4"/>
                  </a:lnTo>
                  <a:lnTo>
                    <a:pt x="104" y="3"/>
                  </a:lnTo>
                  <a:lnTo>
                    <a:pt x="133"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0" name="Freeform 284">
              <a:extLst>
                <a:ext uri="{FF2B5EF4-FFF2-40B4-BE49-F238E27FC236}">
                  <a16:creationId xmlns:a16="http://schemas.microsoft.com/office/drawing/2014/main" id="{FD330034-EA6B-4F97-ADA7-00B28E4A9DA2}"/>
                </a:ext>
              </a:extLst>
            </p:cNvPr>
            <p:cNvSpPr>
              <a:spLocks/>
            </p:cNvSpPr>
            <p:nvPr/>
          </p:nvSpPr>
          <p:spPr bwMode="auto">
            <a:xfrm>
              <a:off x="3447481" y="4551757"/>
              <a:ext cx="109530" cy="56425"/>
            </a:xfrm>
            <a:custGeom>
              <a:avLst/>
              <a:gdLst>
                <a:gd name="T0" fmla="*/ 59 w 64"/>
                <a:gd name="T1" fmla="*/ 0 h 33"/>
                <a:gd name="T2" fmla="*/ 62 w 64"/>
                <a:gd name="T3" fmla="*/ 13 h 33"/>
                <a:gd name="T4" fmla="*/ 64 w 64"/>
                <a:gd name="T5" fmla="*/ 27 h 33"/>
                <a:gd name="T6" fmla="*/ 44 w 64"/>
                <a:gd name="T7" fmla="*/ 30 h 33"/>
                <a:gd name="T8" fmla="*/ 27 w 64"/>
                <a:gd name="T9" fmla="*/ 31 h 33"/>
                <a:gd name="T10" fmla="*/ 7 w 64"/>
                <a:gd name="T11" fmla="*/ 33 h 33"/>
                <a:gd name="T12" fmla="*/ 4 w 64"/>
                <a:gd name="T13" fmla="*/ 18 h 33"/>
                <a:gd name="T14" fmla="*/ 0 w 64"/>
                <a:gd name="T15" fmla="*/ 4 h 33"/>
                <a:gd name="T16" fmla="*/ 20 w 64"/>
                <a:gd name="T17" fmla="*/ 2 h 33"/>
                <a:gd name="T18" fmla="*/ 38 w 64"/>
                <a:gd name="T19" fmla="*/ 1 h 33"/>
                <a:gd name="T20" fmla="*/ 59 w 64"/>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33">
                  <a:moveTo>
                    <a:pt x="59" y="0"/>
                  </a:moveTo>
                  <a:lnTo>
                    <a:pt x="62" y="13"/>
                  </a:lnTo>
                  <a:lnTo>
                    <a:pt x="64" y="27"/>
                  </a:lnTo>
                  <a:lnTo>
                    <a:pt x="44" y="30"/>
                  </a:lnTo>
                  <a:lnTo>
                    <a:pt x="27" y="31"/>
                  </a:lnTo>
                  <a:lnTo>
                    <a:pt x="7" y="33"/>
                  </a:lnTo>
                  <a:lnTo>
                    <a:pt x="4" y="18"/>
                  </a:lnTo>
                  <a:lnTo>
                    <a:pt x="0" y="4"/>
                  </a:lnTo>
                  <a:lnTo>
                    <a:pt x="20" y="2"/>
                  </a:lnTo>
                  <a:lnTo>
                    <a:pt x="38" y="1"/>
                  </a:lnTo>
                  <a:lnTo>
                    <a:pt x="59"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1" name="Freeform 285">
              <a:extLst>
                <a:ext uri="{FF2B5EF4-FFF2-40B4-BE49-F238E27FC236}">
                  <a16:creationId xmlns:a16="http://schemas.microsoft.com/office/drawing/2014/main" id="{11F8210E-0481-4D0F-8483-2615C7B874EB}"/>
                </a:ext>
              </a:extLst>
            </p:cNvPr>
            <p:cNvSpPr>
              <a:spLocks/>
            </p:cNvSpPr>
            <p:nvPr/>
          </p:nvSpPr>
          <p:spPr bwMode="auto">
            <a:xfrm>
              <a:off x="3580243" y="4538480"/>
              <a:ext cx="152677" cy="56425"/>
            </a:xfrm>
            <a:custGeom>
              <a:avLst/>
              <a:gdLst>
                <a:gd name="T0" fmla="*/ 87 w 93"/>
                <a:gd name="T1" fmla="*/ 0 h 35"/>
                <a:gd name="T2" fmla="*/ 90 w 93"/>
                <a:gd name="T3" fmla="*/ 14 h 35"/>
                <a:gd name="T4" fmla="*/ 93 w 93"/>
                <a:gd name="T5" fmla="*/ 28 h 35"/>
                <a:gd name="T6" fmla="*/ 69 w 93"/>
                <a:gd name="T7" fmla="*/ 31 h 35"/>
                <a:gd name="T8" fmla="*/ 50 w 93"/>
                <a:gd name="T9" fmla="*/ 32 h 35"/>
                <a:gd name="T10" fmla="*/ 29 w 93"/>
                <a:gd name="T11" fmla="*/ 33 h 35"/>
                <a:gd name="T12" fmla="*/ 6 w 93"/>
                <a:gd name="T13" fmla="*/ 35 h 35"/>
                <a:gd name="T14" fmla="*/ 3 w 93"/>
                <a:gd name="T15" fmla="*/ 21 h 35"/>
                <a:gd name="T16" fmla="*/ 0 w 93"/>
                <a:gd name="T17" fmla="*/ 7 h 35"/>
                <a:gd name="T18" fmla="*/ 24 w 93"/>
                <a:gd name="T19" fmla="*/ 6 h 35"/>
                <a:gd name="T20" fmla="*/ 44 w 93"/>
                <a:gd name="T21" fmla="*/ 3 h 35"/>
                <a:gd name="T22" fmla="*/ 64 w 93"/>
                <a:gd name="T23" fmla="*/ 2 h 35"/>
                <a:gd name="T24" fmla="*/ 87 w 93"/>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35">
                  <a:moveTo>
                    <a:pt x="87" y="0"/>
                  </a:moveTo>
                  <a:lnTo>
                    <a:pt x="90" y="14"/>
                  </a:lnTo>
                  <a:lnTo>
                    <a:pt x="93" y="28"/>
                  </a:lnTo>
                  <a:lnTo>
                    <a:pt x="69" y="31"/>
                  </a:lnTo>
                  <a:lnTo>
                    <a:pt x="50" y="32"/>
                  </a:lnTo>
                  <a:lnTo>
                    <a:pt x="29" y="33"/>
                  </a:lnTo>
                  <a:lnTo>
                    <a:pt x="6" y="35"/>
                  </a:lnTo>
                  <a:lnTo>
                    <a:pt x="3" y="21"/>
                  </a:lnTo>
                  <a:lnTo>
                    <a:pt x="0" y="7"/>
                  </a:lnTo>
                  <a:lnTo>
                    <a:pt x="24" y="6"/>
                  </a:lnTo>
                  <a:lnTo>
                    <a:pt x="44" y="3"/>
                  </a:lnTo>
                  <a:lnTo>
                    <a:pt x="64" y="2"/>
                  </a:lnTo>
                  <a:lnTo>
                    <a:pt x="8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2" name="Freeform 286">
              <a:extLst>
                <a:ext uri="{FF2B5EF4-FFF2-40B4-BE49-F238E27FC236}">
                  <a16:creationId xmlns:a16="http://schemas.microsoft.com/office/drawing/2014/main" id="{BDEE4BAA-3AEE-480E-B1A7-6079B6508675}"/>
                </a:ext>
              </a:extLst>
            </p:cNvPr>
            <p:cNvSpPr>
              <a:spLocks/>
            </p:cNvSpPr>
            <p:nvPr/>
          </p:nvSpPr>
          <p:spPr bwMode="auto">
            <a:xfrm>
              <a:off x="2826816" y="4674561"/>
              <a:ext cx="235654" cy="69701"/>
            </a:xfrm>
            <a:custGeom>
              <a:avLst/>
              <a:gdLst>
                <a:gd name="T0" fmla="*/ 136 w 142"/>
                <a:gd name="T1" fmla="*/ 0 h 42"/>
                <a:gd name="T2" fmla="*/ 139 w 142"/>
                <a:gd name="T3" fmla="*/ 15 h 42"/>
                <a:gd name="T4" fmla="*/ 142 w 142"/>
                <a:gd name="T5" fmla="*/ 30 h 42"/>
                <a:gd name="T6" fmla="*/ 113 w 142"/>
                <a:gd name="T7" fmla="*/ 33 h 42"/>
                <a:gd name="T8" fmla="*/ 87 w 142"/>
                <a:gd name="T9" fmla="*/ 35 h 42"/>
                <a:gd name="T10" fmla="*/ 62 w 142"/>
                <a:gd name="T11" fmla="*/ 37 h 42"/>
                <a:gd name="T12" fmla="*/ 36 w 142"/>
                <a:gd name="T13" fmla="*/ 40 h 42"/>
                <a:gd name="T14" fmla="*/ 5 w 142"/>
                <a:gd name="T15" fmla="*/ 42 h 42"/>
                <a:gd name="T16" fmla="*/ 3 w 142"/>
                <a:gd name="T17" fmla="*/ 27 h 42"/>
                <a:gd name="T18" fmla="*/ 0 w 142"/>
                <a:gd name="T19" fmla="*/ 11 h 42"/>
                <a:gd name="T20" fmla="*/ 30 w 142"/>
                <a:gd name="T21" fmla="*/ 9 h 42"/>
                <a:gd name="T22" fmla="*/ 56 w 142"/>
                <a:gd name="T23" fmla="*/ 7 h 42"/>
                <a:gd name="T24" fmla="*/ 81 w 142"/>
                <a:gd name="T25" fmla="*/ 5 h 42"/>
                <a:gd name="T26" fmla="*/ 106 w 142"/>
                <a:gd name="T27" fmla="*/ 2 h 42"/>
                <a:gd name="T28" fmla="*/ 136 w 142"/>
                <a:gd name="T2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42">
                  <a:moveTo>
                    <a:pt x="136" y="0"/>
                  </a:moveTo>
                  <a:lnTo>
                    <a:pt x="139" y="15"/>
                  </a:lnTo>
                  <a:lnTo>
                    <a:pt x="142" y="30"/>
                  </a:lnTo>
                  <a:lnTo>
                    <a:pt x="113" y="33"/>
                  </a:lnTo>
                  <a:lnTo>
                    <a:pt x="87" y="35"/>
                  </a:lnTo>
                  <a:lnTo>
                    <a:pt x="62" y="37"/>
                  </a:lnTo>
                  <a:lnTo>
                    <a:pt x="36" y="40"/>
                  </a:lnTo>
                  <a:lnTo>
                    <a:pt x="5" y="42"/>
                  </a:lnTo>
                  <a:lnTo>
                    <a:pt x="3" y="27"/>
                  </a:lnTo>
                  <a:lnTo>
                    <a:pt x="0" y="11"/>
                  </a:lnTo>
                  <a:lnTo>
                    <a:pt x="30" y="9"/>
                  </a:lnTo>
                  <a:lnTo>
                    <a:pt x="56" y="7"/>
                  </a:lnTo>
                  <a:lnTo>
                    <a:pt x="81" y="5"/>
                  </a:lnTo>
                  <a:lnTo>
                    <a:pt x="106" y="2"/>
                  </a:lnTo>
                  <a:lnTo>
                    <a:pt x="136"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3" name="Freeform 287">
              <a:extLst>
                <a:ext uri="{FF2B5EF4-FFF2-40B4-BE49-F238E27FC236}">
                  <a16:creationId xmlns:a16="http://schemas.microsoft.com/office/drawing/2014/main" id="{213FB6B3-F5A3-4CDD-9E3D-81851D3B7E23}"/>
                </a:ext>
              </a:extLst>
            </p:cNvPr>
            <p:cNvSpPr>
              <a:spLocks/>
            </p:cNvSpPr>
            <p:nvPr/>
          </p:nvSpPr>
          <p:spPr bwMode="auto">
            <a:xfrm>
              <a:off x="3085705" y="4654646"/>
              <a:ext cx="222378" cy="66381"/>
            </a:xfrm>
            <a:custGeom>
              <a:avLst/>
              <a:gdLst>
                <a:gd name="T0" fmla="*/ 127 w 132"/>
                <a:gd name="T1" fmla="*/ 0 h 42"/>
                <a:gd name="T2" fmla="*/ 129 w 132"/>
                <a:gd name="T3" fmla="*/ 15 h 42"/>
                <a:gd name="T4" fmla="*/ 132 w 132"/>
                <a:gd name="T5" fmla="*/ 31 h 42"/>
                <a:gd name="T6" fmla="*/ 99 w 132"/>
                <a:gd name="T7" fmla="*/ 33 h 42"/>
                <a:gd name="T8" fmla="*/ 70 w 132"/>
                <a:gd name="T9" fmla="*/ 36 h 42"/>
                <a:gd name="T10" fmla="*/ 40 w 132"/>
                <a:gd name="T11" fmla="*/ 37 h 42"/>
                <a:gd name="T12" fmla="*/ 5 w 132"/>
                <a:gd name="T13" fmla="*/ 42 h 42"/>
                <a:gd name="T14" fmla="*/ 3 w 132"/>
                <a:gd name="T15" fmla="*/ 26 h 42"/>
                <a:gd name="T16" fmla="*/ 0 w 132"/>
                <a:gd name="T17" fmla="*/ 11 h 42"/>
                <a:gd name="T18" fmla="*/ 34 w 132"/>
                <a:gd name="T19" fmla="*/ 9 h 42"/>
                <a:gd name="T20" fmla="*/ 63 w 132"/>
                <a:gd name="T21" fmla="*/ 6 h 42"/>
                <a:gd name="T22" fmla="*/ 92 w 132"/>
                <a:gd name="T23" fmla="*/ 3 h 42"/>
                <a:gd name="T24" fmla="*/ 127 w 132"/>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42">
                  <a:moveTo>
                    <a:pt x="127" y="0"/>
                  </a:moveTo>
                  <a:lnTo>
                    <a:pt x="129" y="15"/>
                  </a:lnTo>
                  <a:lnTo>
                    <a:pt x="132" y="31"/>
                  </a:lnTo>
                  <a:lnTo>
                    <a:pt x="99" y="33"/>
                  </a:lnTo>
                  <a:lnTo>
                    <a:pt x="70" y="36"/>
                  </a:lnTo>
                  <a:lnTo>
                    <a:pt x="40" y="37"/>
                  </a:lnTo>
                  <a:lnTo>
                    <a:pt x="5" y="42"/>
                  </a:lnTo>
                  <a:lnTo>
                    <a:pt x="3" y="26"/>
                  </a:lnTo>
                  <a:lnTo>
                    <a:pt x="0" y="11"/>
                  </a:lnTo>
                  <a:lnTo>
                    <a:pt x="34" y="9"/>
                  </a:lnTo>
                  <a:lnTo>
                    <a:pt x="63" y="6"/>
                  </a:lnTo>
                  <a:lnTo>
                    <a:pt x="92" y="3"/>
                  </a:lnTo>
                  <a:lnTo>
                    <a:pt x="12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4" name="Freeform 288">
              <a:extLst>
                <a:ext uri="{FF2B5EF4-FFF2-40B4-BE49-F238E27FC236}">
                  <a16:creationId xmlns:a16="http://schemas.microsoft.com/office/drawing/2014/main" id="{6EC2D46A-863D-4034-ABFD-4BBA5D318CB9}"/>
                </a:ext>
              </a:extLst>
            </p:cNvPr>
            <p:cNvSpPr>
              <a:spLocks/>
            </p:cNvSpPr>
            <p:nvPr/>
          </p:nvSpPr>
          <p:spPr bwMode="auto">
            <a:xfrm>
              <a:off x="3331314" y="4648008"/>
              <a:ext cx="59744" cy="49787"/>
            </a:xfrm>
            <a:custGeom>
              <a:avLst/>
              <a:gdLst>
                <a:gd name="T0" fmla="*/ 30 w 37"/>
                <a:gd name="T1" fmla="*/ 0 h 32"/>
                <a:gd name="T2" fmla="*/ 33 w 37"/>
                <a:gd name="T3" fmla="*/ 15 h 32"/>
                <a:gd name="T4" fmla="*/ 37 w 37"/>
                <a:gd name="T5" fmla="*/ 29 h 32"/>
                <a:gd name="T6" fmla="*/ 22 w 37"/>
                <a:gd name="T7" fmla="*/ 30 h 32"/>
                <a:gd name="T8" fmla="*/ 6 w 37"/>
                <a:gd name="T9" fmla="*/ 32 h 32"/>
                <a:gd name="T10" fmla="*/ 3 w 37"/>
                <a:gd name="T11" fmla="*/ 18 h 32"/>
                <a:gd name="T12" fmla="*/ 0 w 37"/>
                <a:gd name="T13" fmla="*/ 3 h 32"/>
                <a:gd name="T14" fmla="*/ 15 w 37"/>
                <a:gd name="T15" fmla="*/ 1 h 32"/>
                <a:gd name="T16" fmla="*/ 30 w 3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2">
                  <a:moveTo>
                    <a:pt x="30" y="0"/>
                  </a:moveTo>
                  <a:lnTo>
                    <a:pt x="33" y="15"/>
                  </a:lnTo>
                  <a:lnTo>
                    <a:pt x="37" y="29"/>
                  </a:lnTo>
                  <a:lnTo>
                    <a:pt x="22" y="30"/>
                  </a:lnTo>
                  <a:lnTo>
                    <a:pt x="6" y="32"/>
                  </a:lnTo>
                  <a:lnTo>
                    <a:pt x="3" y="18"/>
                  </a:lnTo>
                  <a:lnTo>
                    <a:pt x="0" y="3"/>
                  </a:lnTo>
                  <a:lnTo>
                    <a:pt x="15" y="1"/>
                  </a:lnTo>
                  <a:lnTo>
                    <a:pt x="30"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5" name="Freeform 289">
              <a:extLst>
                <a:ext uri="{FF2B5EF4-FFF2-40B4-BE49-F238E27FC236}">
                  <a16:creationId xmlns:a16="http://schemas.microsoft.com/office/drawing/2014/main" id="{C0A3A951-BB1D-4F32-AD57-5D553AC144F8}"/>
                </a:ext>
              </a:extLst>
            </p:cNvPr>
            <p:cNvSpPr>
              <a:spLocks/>
            </p:cNvSpPr>
            <p:nvPr/>
          </p:nvSpPr>
          <p:spPr bwMode="auto">
            <a:xfrm>
              <a:off x="3414290" y="4638053"/>
              <a:ext cx="99572" cy="53105"/>
            </a:xfrm>
            <a:custGeom>
              <a:avLst/>
              <a:gdLst>
                <a:gd name="T0" fmla="*/ 55 w 61"/>
                <a:gd name="T1" fmla="*/ 0 h 33"/>
                <a:gd name="T2" fmla="*/ 58 w 61"/>
                <a:gd name="T3" fmla="*/ 13 h 33"/>
                <a:gd name="T4" fmla="*/ 61 w 61"/>
                <a:gd name="T5" fmla="*/ 29 h 33"/>
                <a:gd name="T6" fmla="*/ 41 w 61"/>
                <a:gd name="T7" fmla="*/ 30 h 33"/>
                <a:gd name="T8" fmla="*/ 25 w 61"/>
                <a:gd name="T9" fmla="*/ 31 h 33"/>
                <a:gd name="T10" fmla="*/ 6 w 61"/>
                <a:gd name="T11" fmla="*/ 33 h 33"/>
                <a:gd name="T12" fmla="*/ 3 w 61"/>
                <a:gd name="T13" fmla="*/ 19 h 33"/>
                <a:gd name="T14" fmla="*/ 0 w 61"/>
                <a:gd name="T15" fmla="*/ 4 h 33"/>
                <a:gd name="T16" fmla="*/ 19 w 61"/>
                <a:gd name="T17" fmla="*/ 2 h 33"/>
                <a:gd name="T18" fmla="*/ 36 w 61"/>
                <a:gd name="T19" fmla="*/ 1 h 33"/>
                <a:gd name="T20" fmla="*/ 55 w 61"/>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33">
                  <a:moveTo>
                    <a:pt x="55" y="0"/>
                  </a:moveTo>
                  <a:lnTo>
                    <a:pt x="58" y="13"/>
                  </a:lnTo>
                  <a:lnTo>
                    <a:pt x="61" y="29"/>
                  </a:lnTo>
                  <a:lnTo>
                    <a:pt x="41" y="30"/>
                  </a:lnTo>
                  <a:lnTo>
                    <a:pt x="25" y="31"/>
                  </a:lnTo>
                  <a:lnTo>
                    <a:pt x="6" y="33"/>
                  </a:lnTo>
                  <a:lnTo>
                    <a:pt x="3" y="19"/>
                  </a:lnTo>
                  <a:lnTo>
                    <a:pt x="0" y="4"/>
                  </a:lnTo>
                  <a:lnTo>
                    <a:pt x="19" y="2"/>
                  </a:lnTo>
                  <a:lnTo>
                    <a:pt x="36" y="1"/>
                  </a:lnTo>
                  <a:lnTo>
                    <a:pt x="55"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6" name="Freeform 290">
              <a:extLst>
                <a:ext uri="{FF2B5EF4-FFF2-40B4-BE49-F238E27FC236}">
                  <a16:creationId xmlns:a16="http://schemas.microsoft.com/office/drawing/2014/main" id="{61593274-A6E8-40C5-9A80-E15B8BD356CC}"/>
                </a:ext>
              </a:extLst>
            </p:cNvPr>
            <p:cNvSpPr>
              <a:spLocks/>
            </p:cNvSpPr>
            <p:nvPr/>
          </p:nvSpPr>
          <p:spPr bwMode="auto">
            <a:xfrm>
              <a:off x="3537097" y="4618138"/>
              <a:ext cx="212419" cy="63064"/>
            </a:xfrm>
            <a:custGeom>
              <a:avLst/>
              <a:gdLst>
                <a:gd name="T0" fmla="*/ 122 w 127"/>
                <a:gd name="T1" fmla="*/ 0 h 39"/>
                <a:gd name="T2" fmla="*/ 124 w 127"/>
                <a:gd name="T3" fmla="*/ 15 h 39"/>
                <a:gd name="T4" fmla="*/ 127 w 127"/>
                <a:gd name="T5" fmla="*/ 29 h 39"/>
                <a:gd name="T6" fmla="*/ 96 w 127"/>
                <a:gd name="T7" fmla="*/ 32 h 39"/>
                <a:gd name="T8" fmla="*/ 68 w 127"/>
                <a:gd name="T9" fmla="*/ 35 h 39"/>
                <a:gd name="T10" fmla="*/ 39 w 127"/>
                <a:gd name="T11" fmla="*/ 36 h 39"/>
                <a:gd name="T12" fmla="*/ 6 w 127"/>
                <a:gd name="T13" fmla="*/ 39 h 39"/>
                <a:gd name="T14" fmla="*/ 3 w 127"/>
                <a:gd name="T15" fmla="*/ 25 h 39"/>
                <a:gd name="T16" fmla="*/ 0 w 127"/>
                <a:gd name="T17" fmla="*/ 11 h 39"/>
                <a:gd name="T18" fmla="*/ 34 w 127"/>
                <a:gd name="T19" fmla="*/ 8 h 39"/>
                <a:gd name="T20" fmla="*/ 61 w 127"/>
                <a:gd name="T21" fmla="*/ 6 h 39"/>
                <a:gd name="T22" fmla="*/ 90 w 127"/>
                <a:gd name="T23" fmla="*/ 3 h 39"/>
                <a:gd name="T24" fmla="*/ 122 w 127"/>
                <a:gd name="T2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39">
                  <a:moveTo>
                    <a:pt x="122" y="0"/>
                  </a:moveTo>
                  <a:lnTo>
                    <a:pt x="124" y="15"/>
                  </a:lnTo>
                  <a:lnTo>
                    <a:pt x="127" y="29"/>
                  </a:lnTo>
                  <a:lnTo>
                    <a:pt x="96" y="32"/>
                  </a:lnTo>
                  <a:lnTo>
                    <a:pt x="68" y="35"/>
                  </a:lnTo>
                  <a:lnTo>
                    <a:pt x="39" y="36"/>
                  </a:lnTo>
                  <a:lnTo>
                    <a:pt x="6" y="39"/>
                  </a:lnTo>
                  <a:lnTo>
                    <a:pt x="3" y="25"/>
                  </a:lnTo>
                  <a:lnTo>
                    <a:pt x="0" y="11"/>
                  </a:lnTo>
                  <a:lnTo>
                    <a:pt x="34" y="8"/>
                  </a:lnTo>
                  <a:lnTo>
                    <a:pt x="61" y="6"/>
                  </a:lnTo>
                  <a:lnTo>
                    <a:pt x="90" y="3"/>
                  </a:lnTo>
                  <a:lnTo>
                    <a:pt x="122"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7" name="Freeform 291">
              <a:extLst>
                <a:ext uri="{FF2B5EF4-FFF2-40B4-BE49-F238E27FC236}">
                  <a16:creationId xmlns:a16="http://schemas.microsoft.com/office/drawing/2014/main" id="{493C303B-D182-4976-91FC-D88B36260B7B}"/>
                </a:ext>
              </a:extLst>
            </p:cNvPr>
            <p:cNvSpPr>
              <a:spLocks/>
            </p:cNvSpPr>
            <p:nvPr/>
          </p:nvSpPr>
          <p:spPr bwMode="auto">
            <a:xfrm>
              <a:off x="2843412" y="4774132"/>
              <a:ext cx="63064" cy="56425"/>
            </a:xfrm>
            <a:custGeom>
              <a:avLst/>
              <a:gdLst>
                <a:gd name="T0" fmla="*/ 32 w 39"/>
                <a:gd name="T1" fmla="*/ 0 h 35"/>
                <a:gd name="T2" fmla="*/ 36 w 39"/>
                <a:gd name="T3" fmla="*/ 15 h 35"/>
                <a:gd name="T4" fmla="*/ 39 w 39"/>
                <a:gd name="T5" fmla="*/ 31 h 35"/>
                <a:gd name="T6" fmla="*/ 23 w 39"/>
                <a:gd name="T7" fmla="*/ 32 h 35"/>
                <a:gd name="T8" fmla="*/ 6 w 39"/>
                <a:gd name="T9" fmla="*/ 35 h 35"/>
                <a:gd name="T10" fmla="*/ 3 w 39"/>
                <a:gd name="T11" fmla="*/ 18 h 35"/>
                <a:gd name="T12" fmla="*/ 0 w 39"/>
                <a:gd name="T13" fmla="*/ 3 h 35"/>
                <a:gd name="T14" fmla="*/ 17 w 39"/>
                <a:gd name="T15" fmla="*/ 2 h 35"/>
                <a:gd name="T16" fmla="*/ 32 w 39"/>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5">
                  <a:moveTo>
                    <a:pt x="32" y="0"/>
                  </a:moveTo>
                  <a:lnTo>
                    <a:pt x="36" y="15"/>
                  </a:lnTo>
                  <a:lnTo>
                    <a:pt x="39" y="31"/>
                  </a:lnTo>
                  <a:lnTo>
                    <a:pt x="23" y="32"/>
                  </a:lnTo>
                  <a:lnTo>
                    <a:pt x="6" y="35"/>
                  </a:lnTo>
                  <a:lnTo>
                    <a:pt x="3" y="18"/>
                  </a:lnTo>
                  <a:lnTo>
                    <a:pt x="0" y="3"/>
                  </a:lnTo>
                  <a:lnTo>
                    <a:pt x="17" y="2"/>
                  </a:lnTo>
                  <a:lnTo>
                    <a:pt x="32"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8" name="Freeform 292">
              <a:extLst>
                <a:ext uri="{FF2B5EF4-FFF2-40B4-BE49-F238E27FC236}">
                  <a16:creationId xmlns:a16="http://schemas.microsoft.com/office/drawing/2014/main" id="{EB594972-867B-439D-A21B-E87F736F5E1F}"/>
                </a:ext>
              </a:extLst>
            </p:cNvPr>
            <p:cNvSpPr>
              <a:spLocks/>
            </p:cNvSpPr>
            <p:nvPr/>
          </p:nvSpPr>
          <p:spPr bwMode="auto">
            <a:xfrm>
              <a:off x="2933027" y="4750901"/>
              <a:ext cx="219057" cy="73020"/>
            </a:xfrm>
            <a:custGeom>
              <a:avLst/>
              <a:gdLst>
                <a:gd name="T0" fmla="*/ 128 w 134"/>
                <a:gd name="T1" fmla="*/ 0 h 42"/>
                <a:gd name="T2" fmla="*/ 131 w 134"/>
                <a:gd name="T3" fmla="*/ 15 h 42"/>
                <a:gd name="T4" fmla="*/ 134 w 134"/>
                <a:gd name="T5" fmla="*/ 30 h 42"/>
                <a:gd name="T6" fmla="*/ 101 w 134"/>
                <a:gd name="T7" fmla="*/ 33 h 42"/>
                <a:gd name="T8" fmla="*/ 70 w 134"/>
                <a:gd name="T9" fmla="*/ 35 h 42"/>
                <a:gd name="T10" fmla="*/ 42 w 134"/>
                <a:gd name="T11" fmla="*/ 38 h 42"/>
                <a:gd name="T12" fmla="*/ 6 w 134"/>
                <a:gd name="T13" fmla="*/ 42 h 42"/>
                <a:gd name="T14" fmla="*/ 3 w 134"/>
                <a:gd name="T15" fmla="*/ 27 h 42"/>
                <a:gd name="T16" fmla="*/ 0 w 134"/>
                <a:gd name="T17" fmla="*/ 12 h 42"/>
                <a:gd name="T18" fmla="*/ 35 w 134"/>
                <a:gd name="T19" fmla="*/ 8 h 42"/>
                <a:gd name="T20" fmla="*/ 65 w 134"/>
                <a:gd name="T21" fmla="*/ 5 h 42"/>
                <a:gd name="T22" fmla="*/ 94 w 134"/>
                <a:gd name="T23" fmla="*/ 2 h 42"/>
                <a:gd name="T24" fmla="*/ 128 w 134"/>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 h="42">
                  <a:moveTo>
                    <a:pt x="128" y="0"/>
                  </a:moveTo>
                  <a:lnTo>
                    <a:pt x="131" y="15"/>
                  </a:lnTo>
                  <a:lnTo>
                    <a:pt x="134" y="30"/>
                  </a:lnTo>
                  <a:lnTo>
                    <a:pt x="101" y="33"/>
                  </a:lnTo>
                  <a:lnTo>
                    <a:pt x="70" y="35"/>
                  </a:lnTo>
                  <a:lnTo>
                    <a:pt x="42" y="38"/>
                  </a:lnTo>
                  <a:lnTo>
                    <a:pt x="6" y="42"/>
                  </a:lnTo>
                  <a:lnTo>
                    <a:pt x="3" y="27"/>
                  </a:lnTo>
                  <a:lnTo>
                    <a:pt x="0" y="12"/>
                  </a:lnTo>
                  <a:lnTo>
                    <a:pt x="35" y="8"/>
                  </a:lnTo>
                  <a:lnTo>
                    <a:pt x="65" y="5"/>
                  </a:lnTo>
                  <a:lnTo>
                    <a:pt x="94" y="2"/>
                  </a:lnTo>
                  <a:lnTo>
                    <a:pt x="128"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09" name="Freeform 293">
              <a:extLst>
                <a:ext uri="{FF2B5EF4-FFF2-40B4-BE49-F238E27FC236}">
                  <a16:creationId xmlns:a16="http://schemas.microsoft.com/office/drawing/2014/main" id="{B398EE4E-E329-4D7B-BBCB-853B45921D55}"/>
                </a:ext>
              </a:extLst>
            </p:cNvPr>
            <p:cNvSpPr>
              <a:spLocks/>
            </p:cNvSpPr>
            <p:nvPr/>
          </p:nvSpPr>
          <p:spPr bwMode="auto">
            <a:xfrm>
              <a:off x="3178638" y="4734303"/>
              <a:ext cx="189188" cy="63064"/>
            </a:xfrm>
            <a:custGeom>
              <a:avLst/>
              <a:gdLst>
                <a:gd name="T0" fmla="*/ 106 w 113"/>
                <a:gd name="T1" fmla="*/ 0 h 39"/>
                <a:gd name="T2" fmla="*/ 109 w 113"/>
                <a:gd name="T3" fmla="*/ 14 h 39"/>
                <a:gd name="T4" fmla="*/ 113 w 113"/>
                <a:gd name="T5" fmla="*/ 29 h 39"/>
                <a:gd name="T6" fmla="*/ 84 w 113"/>
                <a:gd name="T7" fmla="*/ 32 h 39"/>
                <a:gd name="T8" fmla="*/ 59 w 113"/>
                <a:gd name="T9" fmla="*/ 35 h 39"/>
                <a:gd name="T10" fmla="*/ 35 w 113"/>
                <a:gd name="T11" fmla="*/ 36 h 39"/>
                <a:gd name="T12" fmla="*/ 6 w 113"/>
                <a:gd name="T13" fmla="*/ 39 h 39"/>
                <a:gd name="T14" fmla="*/ 3 w 113"/>
                <a:gd name="T15" fmla="*/ 25 h 39"/>
                <a:gd name="T16" fmla="*/ 0 w 113"/>
                <a:gd name="T17" fmla="*/ 10 h 39"/>
                <a:gd name="T18" fmla="*/ 29 w 113"/>
                <a:gd name="T19" fmla="*/ 7 h 39"/>
                <a:gd name="T20" fmla="*/ 54 w 113"/>
                <a:gd name="T21" fmla="*/ 5 h 39"/>
                <a:gd name="T22" fmla="*/ 79 w 113"/>
                <a:gd name="T23" fmla="*/ 3 h 39"/>
                <a:gd name="T24" fmla="*/ 106 w 113"/>
                <a:gd name="T2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39">
                  <a:moveTo>
                    <a:pt x="106" y="0"/>
                  </a:moveTo>
                  <a:lnTo>
                    <a:pt x="109" y="14"/>
                  </a:lnTo>
                  <a:lnTo>
                    <a:pt x="113" y="29"/>
                  </a:lnTo>
                  <a:lnTo>
                    <a:pt x="84" y="32"/>
                  </a:lnTo>
                  <a:lnTo>
                    <a:pt x="59" y="35"/>
                  </a:lnTo>
                  <a:lnTo>
                    <a:pt x="35" y="36"/>
                  </a:lnTo>
                  <a:lnTo>
                    <a:pt x="6" y="39"/>
                  </a:lnTo>
                  <a:lnTo>
                    <a:pt x="3" y="25"/>
                  </a:lnTo>
                  <a:lnTo>
                    <a:pt x="0" y="10"/>
                  </a:lnTo>
                  <a:lnTo>
                    <a:pt x="29" y="7"/>
                  </a:lnTo>
                  <a:lnTo>
                    <a:pt x="54" y="5"/>
                  </a:lnTo>
                  <a:lnTo>
                    <a:pt x="79" y="3"/>
                  </a:lnTo>
                  <a:lnTo>
                    <a:pt x="106"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0" name="Freeform 294">
              <a:extLst>
                <a:ext uri="{FF2B5EF4-FFF2-40B4-BE49-F238E27FC236}">
                  <a16:creationId xmlns:a16="http://schemas.microsoft.com/office/drawing/2014/main" id="{13BFEDDC-0EAE-43B3-BB48-C9D105029ECE}"/>
                </a:ext>
              </a:extLst>
            </p:cNvPr>
            <p:cNvSpPr>
              <a:spLocks/>
            </p:cNvSpPr>
            <p:nvPr/>
          </p:nvSpPr>
          <p:spPr bwMode="auto">
            <a:xfrm>
              <a:off x="3387737" y="4707752"/>
              <a:ext cx="242293" cy="73020"/>
            </a:xfrm>
            <a:custGeom>
              <a:avLst/>
              <a:gdLst>
                <a:gd name="T0" fmla="*/ 139 w 145"/>
                <a:gd name="T1" fmla="*/ 0 h 43"/>
                <a:gd name="T2" fmla="*/ 142 w 145"/>
                <a:gd name="T3" fmla="*/ 15 h 43"/>
                <a:gd name="T4" fmla="*/ 145 w 145"/>
                <a:gd name="T5" fmla="*/ 29 h 43"/>
                <a:gd name="T6" fmla="*/ 114 w 145"/>
                <a:gd name="T7" fmla="*/ 32 h 43"/>
                <a:gd name="T8" fmla="*/ 88 w 145"/>
                <a:gd name="T9" fmla="*/ 35 h 43"/>
                <a:gd name="T10" fmla="*/ 63 w 145"/>
                <a:gd name="T11" fmla="*/ 38 h 43"/>
                <a:gd name="T12" fmla="*/ 36 w 145"/>
                <a:gd name="T13" fmla="*/ 39 h 43"/>
                <a:gd name="T14" fmla="*/ 5 w 145"/>
                <a:gd name="T15" fmla="*/ 43 h 43"/>
                <a:gd name="T16" fmla="*/ 3 w 145"/>
                <a:gd name="T17" fmla="*/ 28 h 43"/>
                <a:gd name="T18" fmla="*/ 0 w 145"/>
                <a:gd name="T19" fmla="*/ 13 h 43"/>
                <a:gd name="T20" fmla="*/ 30 w 145"/>
                <a:gd name="T21" fmla="*/ 10 h 43"/>
                <a:gd name="T22" fmla="*/ 58 w 145"/>
                <a:gd name="T23" fmla="*/ 9 h 43"/>
                <a:gd name="T24" fmla="*/ 83 w 145"/>
                <a:gd name="T25" fmla="*/ 6 h 43"/>
                <a:gd name="T26" fmla="*/ 109 w 145"/>
                <a:gd name="T27" fmla="*/ 3 h 43"/>
                <a:gd name="T28" fmla="*/ 139 w 145"/>
                <a:gd name="T2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5" h="43">
                  <a:moveTo>
                    <a:pt x="139" y="0"/>
                  </a:moveTo>
                  <a:lnTo>
                    <a:pt x="142" y="15"/>
                  </a:lnTo>
                  <a:lnTo>
                    <a:pt x="145" y="29"/>
                  </a:lnTo>
                  <a:lnTo>
                    <a:pt x="114" y="32"/>
                  </a:lnTo>
                  <a:lnTo>
                    <a:pt x="88" y="35"/>
                  </a:lnTo>
                  <a:lnTo>
                    <a:pt x="63" y="38"/>
                  </a:lnTo>
                  <a:lnTo>
                    <a:pt x="36" y="39"/>
                  </a:lnTo>
                  <a:lnTo>
                    <a:pt x="5" y="43"/>
                  </a:lnTo>
                  <a:lnTo>
                    <a:pt x="3" y="28"/>
                  </a:lnTo>
                  <a:lnTo>
                    <a:pt x="0" y="13"/>
                  </a:lnTo>
                  <a:lnTo>
                    <a:pt x="30" y="10"/>
                  </a:lnTo>
                  <a:lnTo>
                    <a:pt x="58" y="9"/>
                  </a:lnTo>
                  <a:lnTo>
                    <a:pt x="83" y="6"/>
                  </a:lnTo>
                  <a:lnTo>
                    <a:pt x="109" y="3"/>
                  </a:lnTo>
                  <a:lnTo>
                    <a:pt x="139"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1" name="Freeform 295">
              <a:extLst>
                <a:ext uri="{FF2B5EF4-FFF2-40B4-BE49-F238E27FC236}">
                  <a16:creationId xmlns:a16="http://schemas.microsoft.com/office/drawing/2014/main" id="{0CD48185-99BC-4DF6-A153-F23D44F07365}"/>
                </a:ext>
              </a:extLst>
            </p:cNvPr>
            <p:cNvSpPr>
              <a:spLocks/>
            </p:cNvSpPr>
            <p:nvPr/>
          </p:nvSpPr>
          <p:spPr bwMode="auto">
            <a:xfrm>
              <a:off x="3649945" y="4697794"/>
              <a:ext cx="112848" cy="56425"/>
            </a:xfrm>
            <a:custGeom>
              <a:avLst/>
              <a:gdLst>
                <a:gd name="T0" fmla="*/ 63 w 69"/>
                <a:gd name="T1" fmla="*/ 0 h 35"/>
                <a:gd name="T2" fmla="*/ 66 w 69"/>
                <a:gd name="T3" fmla="*/ 14 h 35"/>
                <a:gd name="T4" fmla="*/ 69 w 69"/>
                <a:gd name="T5" fmla="*/ 28 h 35"/>
                <a:gd name="T6" fmla="*/ 48 w 69"/>
                <a:gd name="T7" fmla="*/ 31 h 35"/>
                <a:gd name="T8" fmla="*/ 29 w 69"/>
                <a:gd name="T9" fmla="*/ 32 h 35"/>
                <a:gd name="T10" fmla="*/ 7 w 69"/>
                <a:gd name="T11" fmla="*/ 35 h 35"/>
                <a:gd name="T12" fmla="*/ 0 w 69"/>
                <a:gd name="T13" fmla="*/ 6 h 35"/>
                <a:gd name="T14" fmla="*/ 22 w 69"/>
                <a:gd name="T15" fmla="*/ 5 h 35"/>
                <a:gd name="T16" fmla="*/ 41 w 69"/>
                <a:gd name="T17" fmla="*/ 2 h 35"/>
                <a:gd name="T18" fmla="*/ 63 w 69"/>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35">
                  <a:moveTo>
                    <a:pt x="63" y="0"/>
                  </a:moveTo>
                  <a:lnTo>
                    <a:pt x="66" y="14"/>
                  </a:lnTo>
                  <a:lnTo>
                    <a:pt x="69" y="28"/>
                  </a:lnTo>
                  <a:lnTo>
                    <a:pt x="48" y="31"/>
                  </a:lnTo>
                  <a:lnTo>
                    <a:pt x="29" y="32"/>
                  </a:lnTo>
                  <a:lnTo>
                    <a:pt x="7" y="35"/>
                  </a:lnTo>
                  <a:lnTo>
                    <a:pt x="0" y="6"/>
                  </a:lnTo>
                  <a:lnTo>
                    <a:pt x="22" y="5"/>
                  </a:lnTo>
                  <a:lnTo>
                    <a:pt x="41" y="2"/>
                  </a:lnTo>
                  <a:lnTo>
                    <a:pt x="63"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2" name="Freeform 296">
              <a:extLst>
                <a:ext uri="{FF2B5EF4-FFF2-40B4-BE49-F238E27FC236}">
                  <a16:creationId xmlns:a16="http://schemas.microsoft.com/office/drawing/2014/main" id="{99E2E3E1-84A1-407A-A6D2-987A7D55807A}"/>
                </a:ext>
              </a:extLst>
            </p:cNvPr>
            <p:cNvSpPr>
              <a:spLocks/>
            </p:cNvSpPr>
            <p:nvPr/>
          </p:nvSpPr>
          <p:spPr bwMode="auto">
            <a:xfrm>
              <a:off x="2860007" y="4853790"/>
              <a:ext cx="142720" cy="66381"/>
            </a:xfrm>
            <a:custGeom>
              <a:avLst/>
              <a:gdLst>
                <a:gd name="T0" fmla="*/ 80 w 87"/>
                <a:gd name="T1" fmla="*/ 0 h 40"/>
                <a:gd name="T2" fmla="*/ 84 w 87"/>
                <a:gd name="T3" fmla="*/ 15 h 40"/>
                <a:gd name="T4" fmla="*/ 87 w 87"/>
                <a:gd name="T5" fmla="*/ 30 h 40"/>
                <a:gd name="T6" fmla="*/ 65 w 87"/>
                <a:gd name="T7" fmla="*/ 33 h 40"/>
                <a:gd name="T8" fmla="*/ 47 w 87"/>
                <a:gd name="T9" fmla="*/ 35 h 40"/>
                <a:gd name="T10" fmla="*/ 28 w 87"/>
                <a:gd name="T11" fmla="*/ 37 h 40"/>
                <a:gd name="T12" fmla="*/ 7 w 87"/>
                <a:gd name="T13" fmla="*/ 40 h 40"/>
                <a:gd name="T14" fmla="*/ 4 w 87"/>
                <a:gd name="T15" fmla="*/ 29 h 40"/>
                <a:gd name="T16" fmla="*/ 3 w 87"/>
                <a:gd name="T17" fmla="*/ 19 h 40"/>
                <a:gd name="T18" fmla="*/ 0 w 87"/>
                <a:gd name="T19" fmla="*/ 8 h 40"/>
                <a:gd name="T20" fmla="*/ 22 w 87"/>
                <a:gd name="T21" fmla="*/ 7 h 40"/>
                <a:gd name="T22" fmla="*/ 41 w 87"/>
                <a:gd name="T23" fmla="*/ 4 h 40"/>
                <a:gd name="T24" fmla="*/ 59 w 87"/>
                <a:gd name="T25" fmla="*/ 3 h 40"/>
                <a:gd name="T26" fmla="*/ 80 w 87"/>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40">
                  <a:moveTo>
                    <a:pt x="80" y="0"/>
                  </a:moveTo>
                  <a:lnTo>
                    <a:pt x="84" y="15"/>
                  </a:lnTo>
                  <a:lnTo>
                    <a:pt x="87" y="30"/>
                  </a:lnTo>
                  <a:lnTo>
                    <a:pt x="65" y="33"/>
                  </a:lnTo>
                  <a:lnTo>
                    <a:pt x="47" y="35"/>
                  </a:lnTo>
                  <a:lnTo>
                    <a:pt x="28" y="37"/>
                  </a:lnTo>
                  <a:lnTo>
                    <a:pt x="7" y="40"/>
                  </a:lnTo>
                  <a:lnTo>
                    <a:pt x="4" y="29"/>
                  </a:lnTo>
                  <a:lnTo>
                    <a:pt x="3" y="19"/>
                  </a:lnTo>
                  <a:lnTo>
                    <a:pt x="0" y="8"/>
                  </a:lnTo>
                  <a:lnTo>
                    <a:pt x="22" y="7"/>
                  </a:lnTo>
                  <a:lnTo>
                    <a:pt x="41" y="4"/>
                  </a:lnTo>
                  <a:lnTo>
                    <a:pt x="59" y="3"/>
                  </a:lnTo>
                  <a:lnTo>
                    <a:pt x="80"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3" name="Freeform 297">
              <a:extLst>
                <a:ext uri="{FF2B5EF4-FFF2-40B4-BE49-F238E27FC236}">
                  <a16:creationId xmlns:a16="http://schemas.microsoft.com/office/drawing/2014/main" id="{58AC623C-57CA-40E7-99F0-A49BD0261D92}"/>
                </a:ext>
              </a:extLst>
            </p:cNvPr>
            <p:cNvSpPr>
              <a:spLocks/>
            </p:cNvSpPr>
            <p:nvPr/>
          </p:nvSpPr>
          <p:spPr bwMode="auto">
            <a:xfrm>
              <a:off x="3029277" y="4827237"/>
              <a:ext cx="235654" cy="73020"/>
            </a:xfrm>
            <a:custGeom>
              <a:avLst/>
              <a:gdLst>
                <a:gd name="T0" fmla="*/ 137 w 142"/>
                <a:gd name="T1" fmla="*/ 0 h 44"/>
                <a:gd name="T2" fmla="*/ 139 w 142"/>
                <a:gd name="T3" fmla="*/ 15 h 44"/>
                <a:gd name="T4" fmla="*/ 142 w 142"/>
                <a:gd name="T5" fmla="*/ 29 h 44"/>
                <a:gd name="T6" fmla="*/ 113 w 142"/>
                <a:gd name="T7" fmla="*/ 33 h 44"/>
                <a:gd name="T8" fmla="*/ 87 w 142"/>
                <a:gd name="T9" fmla="*/ 36 h 44"/>
                <a:gd name="T10" fmla="*/ 62 w 142"/>
                <a:gd name="T11" fmla="*/ 39 h 44"/>
                <a:gd name="T12" fmla="*/ 36 w 142"/>
                <a:gd name="T13" fmla="*/ 41 h 44"/>
                <a:gd name="T14" fmla="*/ 6 w 142"/>
                <a:gd name="T15" fmla="*/ 44 h 44"/>
                <a:gd name="T16" fmla="*/ 3 w 142"/>
                <a:gd name="T17" fmla="*/ 29 h 44"/>
                <a:gd name="T18" fmla="*/ 0 w 142"/>
                <a:gd name="T19" fmla="*/ 14 h 44"/>
                <a:gd name="T20" fmla="*/ 30 w 142"/>
                <a:gd name="T21" fmla="*/ 11 h 44"/>
                <a:gd name="T22" fmla="*/ 57 w 142"/>
                <a:gd name="T23" fmla="*/ 8 h 44"/>
                <a:gd name="T24" fmla="*/ 81 w 142"/>
                <a:gd name="T25" fmla="*/ 5 h 44"/>
                <a:gd name="T26" fmla="*/ 108 w 142"/>
                <a:gd name="T27" fmla="*/ 3 h 44"/>
                <a:gd name="T28" fmla="*/ 137 w 142"/>
                <a:gd name="T2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44">
                  <a:moveTo>
                    <a:pt x="137" y="0"/>
                  </a:moveTo>
                  <a:lnTo>
                    <a:pt x="139" y="15"/>
                  </a:lnTo>
                  <a:lnTo>
                    <a:pt x="142" y="29"/>
                  </a:lnTo>
                  <a:lnTo>
                    <a:pt x="113" y="33"/>
                  </a:lnTo>
                  <a:lnTo>
                    <a:pt x="87" y="36"/>
                  </a:lnTo>
                  <a:lnTo>
                    <a:pt x="62" y="39"/>
                  </a:lnTo>
                  <a:lnTo>
                    <a:pt x="36" y="41"/>
                  </a:lnTo>
                  <a:lnTo>
                    <a:pt x="6" y="44"/>
                  </a:lnTo>
                  <a:lnTo>
                    <a:pt x="3" y="29"/>
                  </a:lnTo>
                  <a:lnTo>
                    <a:pt x="0" y="14"/>
                  </a:lnTo>
                  <a:lnTo>
                    <a:pt x="30" y="11"/>
                  </a:lnTo>
                  <a:lnTo>
                    <a:pt x="57" y="8"/>
                  </a:lnTo>
                  <a:lnTo>
                    <a:pt x="81" y="5"/>
                  </a:lnTo>
                  <a:lnTo>
                    <a:pt x="108" y="3"/>
                  </a:lnTo>
                  <a:lnTo>
                    <a:pt x="13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4" name="Freeform 298">
              <a:extLst>
                <a:ext uri="{FF2B5EF4-FFF2-40B4-BE49-F238E27FC236}">
                  <a16:creationId xmlns:a16="http://schemas.microsoft.com/office/drawing/2014/main" id="{6FA87902-2380-4E49-BC19-7D2A689B2039}"/>
                </a:ext>
              </a:extLst>
            </p:cNvPr>
            <p:cNvSpPr>
              <a:spLocks/>
            </p:cNvSpPr>
            <p:nvPr/>
          </p:nvSpPr>
          <p:spPr bwMode="auto">
            <a:xfrm>
              <a:off x="3288166" y="4813961"/>
              <a:ext cx="109530" cy="59744"/>
            </a:xfrm>
            <a:custGeom>
              <a:avLst/>
              <a:gdLst>
                <a:gd name="T0" fmla="*/ 61 w 66"/>
                <a:gd name="T1" fmla="*/ 0 h 36"/>
                <a:gd name="T2" fmla="*/ 64 w 66"/>
                <a:gd name="T3" fmla="*/ 15 h 36"/>
                <a:gd name="T4" fmla="*/ 66 w 66"/>
                <a:gd name="T5" fmla="*/ 29 h 36"/>
                <a:gd name="T6" fmla="*/ 46 w 66"/>
                <a:gd name="T7" fmla="*/ 31 h 36"/>
                <a:gd name="T8" fmla="*/ 26 w 66"/>
                <a:gd name="T9" fmla="*/ 33 h 36"/>
                <a:gd name="T10" fmla="*/ 6 w 66"/>
                <a:gd name="T11" fmla="*/ 36 h 36"/>
                <a:gd name="T12" fmla="*/ 3 w 66"/>
                <a:gd name="T13" fmla="*/ 20 h 36"/>
                <a:gd name="T14" fmla="*/ 0 w 66"/>
                <a:gd name="T15" fmla="*/ 5 h 36"/>
                <a:gd name="T16" fmla="*/ 21 w 66"/>
                <a:gd name="T17" fmla="*/ 4 h 36"/>
                <a:gd name="T18" fmla="*/ 39 w 66"/>
                <a:gd name="T19" fmla="*/ 2 h 36"/>
                <a:gd name="T20" fmla="*/ 61 w 66"/>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36">
                  <a:moveTo>
                    <a:pt x="61" y="0"/>
                  </a:moveTo>
                  <a:lnTo>
                    <a:pt x="64" y="15"/>
                  </a:lnTo>
                  <a:lnTo>
                    <a:pt x="66" y="29"/>
                  </a:lnTo>
                  <a:lnTo>
                    <a:pt x="46" y="31"/>
                  </a:lnTo>
                  <a:lnTo>
                    <a:pt x="26" y="33"/>
                  </a:lnTo>
                  <a:lnTo>
                    <a:pt x="6" y="36"/>
                  </a:lnTo>
                  <a:lnTo>
                    <a:pt x="3" y="20"/>
                  </a:lnTo>
                  <a:lnTo>
                    <a:pt x="0" y="5"/>
                  </a:lnTo>
                  <a:lnTo>
                    <a:pt x="21" y="4"/>
                  </a:lnTo>
                  <a:lnTo>
                    <a:pt x="39" y="2"/>
                  </a:lnTo>
                  <a:lnTo>
                    <a:pt x="61"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5" name="Freeform 299">
              <a:extLst>
                <a:ext uri="{FF2B5EF4-FFF2-40B4-BE49-F238E27FC236}">
                  <a16:creationId xmlns:a16="http://schemas.microsoft.com/office/drawing/2014/main" id="{C52FAA9E-9A98-42AC-9882-C17258490A75}"/>
                </a:ext>
              </a:extLst>
            </p:cNvPr>
            <p:cNvSpPr>
              <a:spLocks/>
            </p:cNvSpPr>
            <p:nvPr/>
          </p:nvSpPr>
          <p:spPr bwMode="auto">
            <a:xfrm>
              <a:off x="3420928" y="4804006"/>
              <a:ext cx="69701" cy="56425"/>
            </a:xfrm>
            <a:custGeom>
              <a:avLst/>
              <a:gdLst>
                <a:gd name="T0" fmla="*/ 37 w 43"/>
                <a:gd name="T1" fmla="*/ 0 h 33"/>
                <a:gd name="T2" fmla="*/ 40 w 43"/>
                <a:gd name="T3" fmla="*/ 14 h 33"/>
                <a:gd name="T4" fmla="*/ 43 w 43"/>
                <a:gd name="T5" fmla="*/ 29 h 33"/>
                <a:gd name="T6" fmla="*/ 30 w 43"/>
                <a:gd name="T7" fmla="*/ 31 h 33"/>
                <a:gd name="T8" fmla="*/ 19 w 43"/>
                <a:gd name="T9" fmla="*/ 32 h 33"/>
                <a:gd name="T10" fmla="*/ 6 w 43"/>
                <a:gd name="T11" fmla="*/ 33 h 33"/>
                <a:gd name="T12" fmla="*/ 3 w 43"/>
                <a:gd name="T13" fmla="*/ 18 h 33"/>
                <a:gd name="T14" fmla="*/ 0 w 43"/>
                <a:gd name="T15" fmla="*/ 4 h 33"/>
                <a:gd name="T16" fmla="*/ 13 w 43"/>
                <a:gd name="T17" fmla="*/ 3 h 33"/>
                <a:gd name="T18" fmla="*/ 25 w 43"/>
                <a:gd name="T19" fmla="*/ 2 h 33"/>
                <a:gd name="T20" fmla="*/ 37 w 43"/>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33">
                  <a:moveTo>
                    <a:pt x="37" y="0"/>
                  </a:moveTo>
                  <a:lnTo>
                    <a:pt x="40" y="14"/>
                  </a:lnTo>
                  <a:lnTo>
                    <a:pt x="43" y="29"/>
                  </a:lnTo>
                  <a:lnTo>
                    <a:pt x="30" y="31"/>
                  </a:lnTo>
                  <a:lnTo>
                    <a:pt x="19" y="32"/>
                  </a:lnTo>
                  <a:lnTo>
                    <a:pt x="6" y="33"/>
                  </a:lnTo>
                  <a:lnTo>
                    <a:pt x="3" y="18"/>
                  </a:lnTo>
                  <a:lnTo>
                    <a:pt x="0" y="4"/>
                  </a:lnTo>
                  <a:lnTo>
                    <a:pt x="13" y="3"/>
                  </a:lnTo>
                  <a:lnTo>
                    <a:pt x="25" y="2"/>
                  </a:lnTo>
                  <a:lnTo>
                    <a:pt x="3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6" name="Freeform 300">
              <a:extLst>
                <a:ext uri="{FF2B5EF4-FFF2-40B4-BE49-F238E27FC236}">
                  <a16:creationId xmlns:a16="http://schemas.microsoft.com/office/drawing/2014/main" id="{DC1B7010-628B-41C4-9988-20350937FAC7}"/>
                </a:ext>
              </a:extLst>
            </p:cNvPr>
            <p:cNvSpPr>
              <a:spLocks/>
            </p:cNvSpPr>
            <p:nvPr/>
          </p:nvSpPr>
          <p:spPr bwMode="auto">
            <a:xfrm>
              <a:off x="3513861" y="4774132"/>
              <a:ext cx="265524" cy="76340"/>
            </a:xfrm>
            <a:custGeom>
              <a:avLst/>
              <a:gdLst>
                <a:gd name="T0" fmla="*/ 154 w 160"/>
                <a:gd name="T1" fmla="*/ 0 h 46"/>
                <a:gd name="T2" fmla="*/ 157 w 160"/>
                <a:gd name="T3" fmla="*/ 15 h 46"/>
                <a:gd name="T4" fmla="*/ 160 w 160"/>
                <a:gd name="T5" fmla="*/ 29 h 46"/>
                <a:gd name="T6" fmla="*/ 126 w 160"/>
                <a:gd name="T7" fmla="*/ 32 h 46"/>
                <a:gd name="T8" fmla="*/ 97 w 160"/>
                <a:gd name="T9" fmla="*/ 35 h 46"/>
                <a:gd name="T10" fmla="*/ 70 w 160"/>
                <a:gd name="T11" fmla="*/ 39 h 46"/>
                <a:gd name="T12" fmla="*/ 40 w 160"/>
                <a:gd name="T13" fmla="*/ 42 h 46"/>
                <a:gd name="T14" fmla="*/ 5 w 160"/>
                <a:gd name="T15" fmla="*/ 46 h 46"/>
                <a:gd name="T16" fmla="*/ 2 w 160"/>
                <a:gd name="T17" fmla="*/ 31 h 46"/>
                <a:gd name="T18" fmla="*/ 0 w 160"/>
                <a:gd name="T19" fmla="*/ 17 h 46"/>
                <a:gd name="T20" fmla="*/ 34 w 160"/>
                <a:gd name="T21" fmla="*/ 13 h 46"/>
                <a:gd name="T22" fmla="*/ 64 w 160"/>
                <a:gd name="T23" fmla="*/ 10 h 46"/>
                <a:gd name="T24" fmla="*/ 92 w 160"/>
                <a:gd name="T25" fmla="*/ 7 h 46"/>
                <a:gd name="T26" fmla="*/ 121 w 160"/>
                <a:gd name="T27" fmla="*/ 4 h 46"/>
                <a:gd name="T28" fmla="*/ 154 w 160"/>
                <a:gd name="T2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46">
                  <a:moveTo>
                    <a:pt x="154" y="0"/>
                  </a:moveTo>
                  <a:lnTo>
                    <a:pt x="157" y="15"/>
                  </a:lnTo>
                  <a:lnTo>
                    <a:pt x="160" y="29"/>
                  </a:lnTo>
                  <a:lnTo>
                    <a:pt x="126" y="32"/>
                  </a:lnTo>
                  <a:lnTo>
                    <a:pt x="97" y="35"/>
                  </a:lnTo>
                  <a:lnTo>
                    <a:pt x="70" y="39"/>
                  </a:lnTo>
                  <a:lnTo>
                    <a:pt x="40" y="42"/>
                  </a:lnTo>
                  <a:lnTo>
                    <a:pt x="5" y="46"/>
                  </a:lnTo>
                  <a:lnTo>
                    <a:pt x="2" y="31"/>
                  </a:lnTo>
                  <a:lnTo>
                    <a:pt x="0" y="17"/>
                  </a:lnTo>
                  <a:lnTo>
                    <a:pt x="34" y="13"/>
                  </a:lnTo>
                  <a:lnTo>
                    <a:pt x="64" y="10"/>
                  </a:lnTo>
                  <a:lnTo>
                    <a:pt x="92" y="7"/>
                  </a:lnTo>
                  <a:lnTo>
                    <a:pt x="121" y="4"/>
                  </a:lnTo>
                  <a:lnTo>
                    <a:pt x="154"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7" name="Freeform 301">
              <a:extLst>
                <a:ext uri="{FF2B5EF4-FFF2-40B4-BE49-F238E27FC236}">
                  <a16:creationId xmlns:a16="http://schemas.microsoft.com/office/drawing/2014/main" id="{CBBC1689-1A66-44DE-B5C4-5426A58CE05A}"/>
                </a:ext>
              </a:extLst>
            </p:cNvPr>
            <p:cNvSpPr>
              <a:spLocks/>
            </p:cNvSpPr>
            <p:nvPr/>
          </p:nvSpPr>
          <p:spPr bwMode="auto">
            <a:xfrm>
              <a:off x="2876600" y="4933447"/>
              <a:ext cx="175911" cy="73020"/>
            </a:xfrm>
            <a:custGeom>
              <a:avLst/>
              <a:gdLst>
                <a:gd name="T0" fmla="*/ 101 w 106"/>
                <a:gd name="T1" fmla="*/ 0 h 42"/>
                <a:gd name="T2" fmla="*/ 103 w 106"/>
                <a:gd name="T3" fmla="*/ 15 h 42"/>
                <a:gd name="T4" fmla="*/ 106 w 106"/>
                <a:gd name="T5" fmla="*/ 30 h 42"/>
                <a:gd name="T6" fmla="*/ 80 w 106"/>
                <a:gd name="T7" fmla="*/ 33 h 42"/>
                <a:gd name="T8" fmla="*/ 57 w 106"/>
                <a:gd name="T9" fmla="*/ 36 h 42"/>
                <a:gd name="T10" fmla="*/ 33 w 106"/>
                <a:gd name="T11" fmla="*/ 38 h 42"/>
                <a:gd name="T12" fmla="*/ 6 w 106"/>
                <a:gd name="T13" fmla="*/ 42 h 42"/>
                <a:gd name="T14" fmla="*/ 3 w 106"/>
                <a:gd name="T15" fmla="*/ 31 h 42"/>
                <a:gd name="T16" fmla="*/ 2 w 106"/>
                <a:gd name="T17" fmla="*/ 22 h 42"/>
                <a:gd name="T18" fmla="*/ 0 w 106"/>
                <a:gd name="T19" fmla="*/ 11 h 42"/>
                <a:gd name="T20" fmla="*/ 28 w 106"/>
                <a:gd name="T21" fmla="*/ 8 h 42"/>
                <a:gd name="T22" fmla="*/ 51 w 106"/>
                <a:gd name="T23" fmla="*/ 5 h 42"/>
                <a:gd name="T24" fmla="*/ 75 w 106"/>
                <a:gd name="T25" fmla="*/ 3 h 42"/>
                <a:gd name="T26" fmla="*/ 101 w 106"/>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42">
                  <a:moveTo>
                    <a:pt x="101" y="0"/>
                  </a:moveTo>
                  <a:lnTo>
                    <a:pt x="103" y="15"/>
                  </a:lnTo>
                  <a:lnTo>
                    <a:pt x="106" y="30"/>
                  </a:lnTo>
                  <a:lnTo>
                    <a:pt x="80" y="33"/>
                  </a:lnTo>
                  <a:lnTo>
                    <a:pt x="57" y="36"/>
                  </a:lnTo>
                  <a:lnTo>
                    <a:pt x="33" y="38"/>
                  </a:lnTo>
                  <a:lnTo>
                    <a:pt x="6" y="42"/>
                  </a:lnTo>
                  <a:lnTo>
                    <a:pt x="3" y="31"/>
                  </a:lnTo>
                  <a:lnTo>
                    <a:pt x="2" y="22"/>
                  </a:lnTo>
                  <a:lnTo>
                    <a:pt x="0" y="11"/>
                  </a:lnTo>
                  <a:lnTo>
                    <a:pt x="28" y="8"/>
                  </a:lnTo>
                  <a:lnTo>
                    <a:pt x="51" y="5"/>
                  </a:lnTo>
                  <a:lnTo>
                    <a:pt x="75" y="3"/>
                  </a:lnTo>
                  <a:lnTo>
                    <a:pt x="101"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8" name="Freeform 302">
              <a:extLst>
                <a:ext uri="{FF2B5EF4-FFF2-40B4-BE49-F238E27FC236}">
                  <a16:creationId xmlns:a16="http://schemas.microsoft.com/office/drawing/2014/main" id="{69FADB55-A123-411C-ADAC-C155D14FB82A}"/>
                </a:ext>
              </a:extLst>
            </p:cNvPr>
            <p:cNvSpPr>
              <a:spLocks/>
            </p:cNvSpPr>
            <p:nvPr/>
          </p:nvSpPr>
          <p:spPr bwMode="auto">
            <a:xfrm>
              <a:off x="3079066" y="4926809"/>
              <a:ext cx="73019" cy="56425"/>
            </a:xfrm>
            <a:custGeom>
              <a:avLst/>
              <a:gdLst>
                <a:gd name="T0" fmla="*/ 37 w 43"/>
                <a:gd name="T1" fmla="*/ 0 h 35"/>
                <a:gd name="T2" fmla="*/ 43 w 43"/>
                <a:gd name="T3" fmla="*/ 29 h 35"/>
                <a:gd name="T4" fmla="*/ 30 w 43"/>
                <a:gd name="T5" fmla="*/ 32 h 35"/>
                <a:gd name="T6" fmla="*/ 18 w 43"/>
                <a:gd name="T7" fmla="*/ 32 h 35"/>
                <a:gd name="T8" fmla="*/ 5 w 43"/>
                <a:gd name="T9" fmla="*/ 35 h 35"/>
                <a:gd name="T10" fmla="*/ 3 w 43"/>
                <a:gd name="T11" fmla="*/ 20 h 35"/>
                <a:gd name="T12" fmla="*/ 0 w 43"/>
                <a:gd name="T13" fmla="*/ 4 h 35"/>
                <a:gd name="T14" fmla="*/ 12 w 43"/>
                <a:gd name="T15" fmla="*/ 2 h 35"/>
                <a:gd name="T16" fmla="*/ 23 w 43"/>
                <a:gd name="T17" fmla="*/ 2 h 35"/>
                <a:gd name="T18" fmla="*/ 37 w 43"/>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5">
                  <a:moveTo>
                    <a:pt x="37" y="0"/>
                  </a:moveTo>
                  <a:lnTo>
                    <a:pt x="43" y="29"/>
                  </a:lnTo>
                  <a:lnTo>
                    <a:pt x="30" y="32"/>
                  </a:lnTo>
                  <a:lnTo>
                    <a:pt x="18" y="32"/>
                  </a:lnTo>
                  <a:lnTo>
                    <a:pt x="5" y="35"/>
                  </a:lnTo>
                  <a:lnTo>
                    <a:pt x="3" y="20"/>
                  </a:lnTo>
                  <a:lnTo>
                    <a:pt x="0" y="4"/>
                  </a:lnTo>
                  <a:lnTo>
                    <a:pt x="12" y="2"/>
                  </a:lnTo>
                  <a:lnTo>
                    <a:pt x="23" y="2"/>
                  </a:lnTo>
                  <a:lnTo>
                    <a:pt x="3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19" name="Freeform 303">
              <a:extLst>
                <a:ext uri="{FF2B5EF4-FFF2-40B4-BE49-F238E27FC236}">
                  <a16:creationId xmlns:a16="http://schemas.microsoft.com/office/drawing/2014/main" id="{ABFC1654-8D80-41EC-A855-988310B7D20C}"/>
                </a:ext>
              </a:extLst>
            </p:cNvPr>
            <p:cNvSpPr>
              <a:spLocks/>
            </p:cNvSpPr>
            <p:nvPr/>
          </p:nvSpPr>
          <p:spPr bwMode="auto">
            <a:xfrm>
              <a:off x="1797909" y="4618138"/>
              <a:ext cx="959208" cy="451392"/>
            </a:xfrm>
            <a:custGeom>
              <a:avLst/>
              <a:gdLst>
                <a:gd name="T0" fmla="*/ 537 w 578"/>
                <a:gd name="T1" fmla="*/ 0 h 273"/>
                <a:gd name="T2" fmla="*/ 545 w 578"/>
                <a:gd name="T3" fmla="*/ 39 h 273"/>
                <a:gd name="T4" fmla="*/ 552 w 578"/>
                <a:gd name="T5" fmla="*/ 75 h 273"/>
                <a:gd name="T6" fmla="*/ 558 w 578"/>
                <a:gd name="T7" fmla="*/ 106 h 273"/>
                <a:gd name="T8" fmla="*/ 565 w 578"/>
                <a:gd name="T9" fmla="*/ 139 h 273"/>
                <a:gd name="T10" fmla="*/ 570 w 578"/>
                <a:gd name="T11" fmla="*/ 175 h 273"/>
                <a:gd name="T12" fmla="*/ 578 w 578"/>
                <a:gd name="T13" fmla="*/ 215 h 273"/>
                <a:gd name="T14" fmla="*/ 40 w 578"/>
                <a:gd name="T15" fmla="*/ 273 h 273"/>
                <a:gd name="T16" fmla="*/ 33 w 578"/>
                <a:gd name="T17" fmla="*/ 230 h 273"/>
                <a:gd name="T18" fmla="*/ 26 w 578"/>
                <a:gd name="T19" fmla="*/ 192 h 273"/>
                <a:gd name="T20" fmla="*/ 20 w 578"/>
                <a:gd name="T21" fmla="*/ 156 h 273"/>
                <a:gd name="T22" fmla="*/ 13 w 578"/>
                <a:gd name="T23" fmla="*/ 121 h 273"/>
                <a:gd name="T24" fmla="*/ 7 w 578"/>
                <a:gd name="T25" fmla="*/ 83 h 273"/>
                <a:gd name="T26" fmla="*/ 0 w 578"/>
                <a:gd name="T27" fmla="*/ 40 h 273"/>
                <a:gd name="T28" fmla="*/ 537 w 578"/>
                <a:gd name="T2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8" h="273">
                  <a:moveTo>
                    <a:pt x="537" y="0"/>
                  </a:moveTo>
                  <a:lnTo>
                    <a:pt x="545" y="39"/>
                  </a:lnTo>
                  <a:lnTo>
                    <a:pt x="552" y="75"/>
                  </a:lnTo>
                  <a:lnTo>
                    <a:pt x="558" y="106"/>
                  </a:lnTo>
                  <a:lnTo>
                    <a:pt x="565" y="139"/>
                  </a:lnTo>
                  <a:lnTo>
                    <a:pt x="570" y="175"/>
                  </a:lnTo>
                  <a:lnTo>
                    <a:pt x="578" y="215"/>
                  </a:lnTo>
                  <a:lnTo>
                    <a:pt x="40" y="273"/>
                  </a:lnTo>
                  <a:lnTo>
                    <a:pt x="33" y="230"/>
                  </a:lnTo>
                  <a:lnTo>
                    <a:pt x="26" y="192"/>
                  </a:lnTo>
                  <a:lnTo>
                    <a:pt x="20" y="156"/>
                  </a:lnTo>
                  <a:lnTo>
                    <a:pt x="13" y="121"/>
                  </a:lnTo>
                  <a:lnTo>
                    <a:pt x="7" y="83"/>
                  </a:lnTo>
                  <a:lnTo>
                    <a:pt x="0" y="40"/>
                  </a:lnTo>
                  <a:lnTo>
                    <a:pt x="537"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0" name="Freeform 304">
              <a:extLst>
                <a:ext uri="{FF2B5EF4-FFF2-40B4-BE49-F238E27FC236}">
                  <a16:creationId xmlns:a16="http://schemas.microsoft.com/office/drawing/2014/main" id="{7922D09B-B53D-4631-9B9D-9C2772ADB8F2}"/>
                </a:ext>
              </a:extLst>
            </p:cNvPr>
            <p:cNvSpPr>
              <a:spLocks/>
            </p:cNvSpPr>
            <p:nvPr/>
          </p:nvSpPr>
          <p:spPr bwMode="auto">
            <a:xfrm>
              <a:off x="1977137" y="4760856"/>
              <a:ext cx="146039" cy="199144"/>
            </a:xfrm>
            <a:custGeom>
              <a:avLst/>
              <a:gdLst>
                <a:gd name="T0" fmla="*/ 45 w 88"/>
                <a:gd name="T1" fmla="*/ 1 h 120"/>
                <a:gd name="T2" fmla="*/ 57 w 88"/>
                <a:gd name="T3" fmla="*/ 6 h 120"/>
                <a:gd name="T4" fmla="*/ 67 w 88"/>
                <a:gd name="T5" fmla="*/ 14 h 120"/>
                <a:gd name="T6" fmla="*/ 73 w 88"/>
                <a:gd name="T7" fmla="*/ 25 h 120"/>
                <a:gd name="T8" fmla="*/ 71 w 88"/>
                <a:gd name="T9" fmla="*/ 32 h 120"/>
                <a:gd name="T10" fmla="*/ 63 w 88"/>
                <a:gd name="T11" fmla="*/ 34 h 120"/>
                <a:gd name="T12" fmla="*/ 56 w 88"/>
                <a:gd name="T13" fmla="*/ 22 h 120"/>
                <a:gd name="T14" fmla="*/ 46 w 88"/>
                <a:gd name="T15" fmla="*/ 15 h 120"/>
                <a:gd name="T16" fmla="*/ 34 w 88"/>
                <a:gd name="T17" fmla="*/ 14 h 120"/>
                <a:gd name="T18" fmla="*/ 20 w 88"/>
                <a:gd name="T19" fmla="*/ 18 h 120"/>
                <a:gd name="T20" fmla="*/ 13 w 88"/>
                <a:gd name="T21" fmla="*/ 25 h 120"/>
                <a:gd name="T22" fmla="*/ 12 w 88"/>
                <a:gd name="T23" fmla="*/ 33 h 120"/>
                <a:gd name="T24" fmla="*/ 16 w 88"/>
                <a:gd name="T25" fmla="*/ 40 h 120"/>
                <a:gd name="T26" fmla="*/ 26 w 88"/>
                <a:gd name="T27" fmla="*/ 47 h 120"/>
                <a:gd name="T28" fmla="*/ 55 w 88"/>
                <a:gd name="T29" fmla="*/ 52 h 120"/>
                <a:gd name="T30" fmla="*/ 71 w 88"/>
                <a:gd name="T31" fmla="*/ 58 h 120"/>
                <a:gd name="T32" fmla="*/ 79 w 88"/>
                <a:gd name="T33" fmla="*/ 65 h 120"/>
                <a:gd name="T34" fmla="*/ 85 w 88"/>
                <a:gd name="T35" fmla="*/ 76 h 120"/>
                <a:gd name="T36" fmla="*/ 88 w 88"/>
                <a:gd name="T37" fmla="*/ 90 h 120"/>
                <a:gd name="T38" fmla="*/ 82 w 88"/>
                <a:gd name="T39" fmla="*/ 105 h 120"/>
                <a:gd name="T40" fmla="*/ 74 w 88"/>
                <a:gd name="T41" fmla="*/ 113 h 120"/>
                <a:gd name="T42" fmla="*/ 63 w 88"/>
                <a:gd name="T43" fmla="*/ 119 h 120"/>
                <a:gd name="T44" fmla="*/ 42 w 88"/>
                <a:gd name="T45" fmla="*/ 120 h 120"/>
                <a:gd name="T46" fmla="*/ 24 w 88"/>
                <a:gd name="T47" fmla="*/ 114 h 120"/>
                <a:gd name="T48" fmla="*/ 13 w 88"/>
                <a:gd name="T49" fmla="*/ 105 h 120"/>
                <a:gd name="T50" fmla="*/ 6 w 88"/>
                <a:gd name="T51" fmla="*/ 92 h 120"/>
                <a:gd name="T52" fmla="*/ 9 w 88"/>
                <a:gd name="T53" fmla="*/ 84 h 120"/>
                <a:gd name="T54" fmla="*/ 17 w 88"/>
                <a:gd name="T55" fmla="*/ 81 h 120"/>
                <a:gd name="T56" fmla="*/ 24 w 88"/>
                <a:gd name="T57" fmla="*/ 96 h 120"/>
                <a:gd name="T58" fmla="*/ 31 w 88"/>
                <a:gd name="T59" fmla="*/ 101 h 120"/>
                <a:gd name="T60" fmla="*/ 44 w 88"/>
                <a:gd name="T61" fmla="*/ 106 h 120"/>
                <a:gd name="T62" fmla="*/ 59 w 88"/>
                <a:gd name="T63" fmla="*/ 105 h 120"/>
                <a:gd name="T64" fmla="*/ 70 w 88"/>
                <a:gd name="T65" fmla="*/ 98 h 120"/>
                <a:gd name="T66" fmla="*/ 74 w 88"/>
                <a:gd name="T67" fmla="*/ 88 h 120"/>
                <a:gd name="T68" fmla="*/ 73 w 88"/>
                <a:gd name="T69" fmla="*/ 79 h 120"/>
                <a:gd name="T70" fmla="*/ 66 w 88"/>
                <a:gd name="T71" fmla="*/ 72 h 120"/>
                <a:gd name="T72" fmla="*/ 55 w 88"/>
                <a:gd name="T73" fmla="*/ 68 h 120"/>
                <a:gd name="T74" fmla="*/ 39 w 88"/>
                <a:gd name="T75" fmla="*/ 65 h 120"/>
                <a:gd name="T76" fmla="*/ 24 w 88"/>
                <a:gd name="T77" fmla="*/ 61 h 120"/>
                <a:gd name="T78" fmla="*/ 13 w 88"/>
                <a:gd name="T79" fmla="*/ 57 h 120"/>
                <a:gd name="T80" fmla="*/ 5 w 88"/>
                <a:gd name="T81" fmla="*/ 50 h 120"/>
                <a:gd name="T82" fmla="*/ 0 w 88"/>
                <a:gd name="T83" fmla="*/ 36 h 120"/>
                <a:gd name="T84" fmla="*/ 1 w 88"/>
                <a:gd name="T85" fmla="*/ 19 h 120"/>
                <a:gd name="T86" fmla="*/ 8 w 88"/>
                <a:gd name="T87" fmla="*/ 10 h 120"/>
                <a:gd name="T88" fmla="*/ 17 w 88"/>
                <a:gd name="T89" fmla="*/ 4 h 120"/>
                <a:gd name="T90" fmla="*/ 30 w 88"/>
                <a:gd name="T91" fmla="*/ 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 h="120">
                  <a:moveTo>
                    <a:pt x="38" y="0"/>
                  </a:moveTo>
                  <a:lnTo>
                    <a:pt x="45" y="1"/>
                  </a:lnTo>
                  <a:lnTo>
                    <a:pt x="52" y="3"/>
                  </a:lnTo>
                  <a:lnTo>
                    <a:pt x="57" y="6"/>
                  </a:lnTo>
                  <a:lnTo>
                    <a:pt x="63" y="10"/>
                  </a:lnTo>
                  <a:lnTo>
                    <a:pt x="67" y="14"/>
                  </a:lnTo>
                  <a:lnTo>
                    <a:pt x="70" y="19"/>
                  </a:lnTo>
                  <a:lnTo>
                    <a:pt x="73" y="25"/>
                  </a:lnTo>
                  <a:lnTo>
                    <a:pt x="75" y="32"/>
                  </a:lnTo>
                  <a:lnTo>
                    <a:pt x="71" y="32"/>
                  </a:lnTo>
                  <a:lnTo>
                    <a:pt x="67" y="33"/>
                  </a:lnTo>
                  <a:lnTo>
                    <a:pt x="63" y="34"/>
                  </a:lnTo>
                  <a:lnTo>
                    <a:pt x="60" y="28"/>
                  </a:lnTo>
                  <a:lnTo>
                    <a:pt x="56" y="22"/>
                  </a:lnTo>
                  <a:lnTo>
                    <a:pt x="52" y="18"/>
                  </a:lnTo>
                  <a:lnTo>
                    <a:pt x="46" y="15"/>
                  </a:lnTo>
                  <a:lnTo>
                    <a:pt x="41" y="14"/>
                  </a:lnTo>
                  <a:lnTo>
                    <a:pt x="34" y="14"/>
                  </a:lnTo>
                  <a:lnTo>
                    <a:pt x="26" y="15"/>
                  </a:lnTo>
                  <a:lnTo>
                    <a:pt x="20" y="18"/>
                  </a:lnTo>
                  <a:lnTo>
                    <a:pt x="16" y="21"/>
                  </a:lnTo>
                  <a:lnTo>
                    <a:pt x="13" y="25"/>
                  </a:lnTo>
                  <a:lnTo>
                    <a:pt x="12" y="29"/>
                  </a:lnTo>
                  <a:lnTo>
                    <a:pt x="12" y="33"/>
                  </a:lnTo>
                  <a:lnTo>
                    <a:pt x="13" y="37"/>
                  </a:lnTo>
                  <a:lnTo>
                    <a:pt x="16" y="40"/>
                  </a:lnTo>
                  <a:lnTo>
                    <a:pt x="19" y="43"/>
                  </a:lnTo>
                  <a:lnTo>
                    <a:pt x="26" y="47"/>
                  </a:lnTo>
                  <a:lnTo>
                    <a:pt x="41" y="50"/>
                  </a:lnTo>
                  <a:lnTo>
                    <a:pt x="55" y="52"/>
                  </a:lnTo>
                  <a:lnTo>
                    <a:pt x="64" y="55"/>
                  </a:lnTo>
                  <a:lnTo>
                    <a:pt x="71" y="58"/>
                  </a:lnTo>
                  <a:lnTo>
                    <a:pt x="75" y="61"/>
                  </a:lnTo>
                  <a:lnTo>
                    <a:pt x="79" y="65"/>
                  </a:lnTo>
                  <a:lnTo>
                    <a:pt x="84" y="70"/>
                  </a:lnTo>
                  <a:lnTo>
                    <a:pt x="85" y="76"/>
                  </a:lnTo>
                  <a:lnTo>
                    <a:pt x="88" y="81"/>
                  </a:lnTo>
                  <a:lnTo>
                    <a:pt x="88" y="90"/>
                  </a:lnTo>
                  <a:lnTo>
                    <a:pt x="85" y="99"/>
                  </a:lnTo>
                  <a:lnTo>
                    <a:pt x="82" y="105"/>
                  </a:lnTo>
                  <a:lnTo>
                    <a:pt x="79" y="109"/>
                  </a:lnTo>
                  <a:lnTo>
                    <a:pt x="74" y="113"/>
                  </a:lnTo>
                  <a:lnTo>
                    <a:pt x="68" y="116"/>
                  </a:lnTo>
                  <a:lnTo>
                    <a:pt x="63" y="119"/>
                  </a:lnTo>
                  <a:lnTo>
                    <a:pt x="55" y="119"/>
                  </a:lnTo>
                  <a:lnTo>
                    <a:pt x="42" y="120"/>
                  </a:lnTo>
                  <a:lnTo>
                    <a:pt x="31" y="117"/>
                  </a:lnTo>
                  <a:lnTo>
                    <a:pt x="24" y="114"/>
                  </a:lnTo>
                  <a:lnTo>
                    <a:pt x="19" y="110"/>
                  </a:lnTo>
                  <a:lnTo>
                    <a:pt x="13" y="105"/>
                  </a:lnTo>
                  <a:lnTo>
                    <a:pt x="9" y="99"/>
                  </a:lnTo>
                  <a:lnTo>
                    <a:pt x="6" y="92"/>
                  </a:lnTo>
                  <a:lnTo>
                    <a:pt x="4" y="84"/>
                  </a:lnTo>
                  <a:lnTo>
                    <a:pt x="9" y="84"/>
                  </a:lnTo>
                  <a:lnTo>
                    <a:pt x="12" y="83"/>
                  </a:lnTo>
                  <a:lnTo>
                    <a:pt x="17" y="81"/>
                  </a:lnTo>
                  <a:lnTo>
                    <a:pt x="20" y="90"/>
                  </a:lnTo>
                  <a:lnTo>
                    <a:pt x="24" y="96"/>
                  </a:lnTo>
                  <a:lnTo>
                    <a:pt x="27" y="99"/>
                  </a:lnTo>
                  <a:lnTo>
                    <a:pt x="31" y="101"/>
                  </a:lnTo>
                  <a:lnTo>
                    <a:pt x="35" y="103"/>
                  </a:lnTo>
                  <a:lnTo>
                    <a:pt x="44" y="106"/>
                  </a:lnTo>
                  <a:lnTo>
                    <a:pt x="52" y="106"/>
                  </a:lnTo>
                  <a:lnTo>
                    <a:pt x="59" y="105"/>
                  </a:lnTo>
                  <a:lnTo>
                    <a:pt x="66" y="101"/>
                  </a:lnTo>
                  <a:lnTo>
                    <a:pt x="70" y="98"/>
                  </a:lnTo>
                  <a:lnTo>
                    <a:pt x="73" y="94"/>
                  </a:lnTo>
                  <a:lnTo>
                    <a:pt x="74" y="88"/>
                  </a:lnTo>
                  <a:lnTo>
                    <a:pt x="74" y="84"/>
                  </a:lnTo>
                  <a:lnTo>
                    <a:pt x="73" y="79"/>
                  </a:lnTo>
                  <a:lnTo>
                    <a:pt x="70" y="74"/>
                  </a:lnTo>
                  <a:lnTo>
                    <a:pt x="66" y="72"/>
                  </a:lnTo>
                  <a:lnTo>
                    <a:pt x="59" y="69"/>
                  </a:lnTo>
                  <a:lnTo>
                    <a:pt x="55" y="68"/>
                  </a:lnTo>
                  <a:lnTo>
                    <a:pt x="49" y="66"/>
                  </a:lnTo>
                  <a:lnTo>
                    <a:pt x="39" y="65"/>
                  </a:lnTo>
                  <a:lnTo>
                    <a:pt x="31" y="63"/>
                  </a:lnTo>
                  <a:lnTo>
                    <a:pt x="24" y="61"/>
                  </a:lnTo>
                  <a:lnTo>
                    <a:pt x="19" y="59"/>
                  </a:lnTo>
                  <a:lnTo>
                    <a:pt x="13" y="57"/>
                  </a:lnTo>
                  <a:lnTo>
                    <a:pt x="9" y="54"/>
                  </a:lnTo>
                  <a:lnTo>
                    <a:pt x="5" y="50"/>
                  </a:lnTo>
                  <a:lnTo>
                    <a:pt x="2" y="43"/>
                  </a:lnTo>
                  <a:lnTo>
                    <a:pt x="0" y="36"/>
                  </a:lnTo>
                  <a:lnTo>
                    <a:pt x="0" y="28"/>
                  </a:lnTo>
                  <a:lnTo>
                    <a:pt x="1" y="19"/>
                  </a:lnTo>
                  <a:lnTo>
                    <a:pt x="4" y="14"/>
                  </a:lnTo>
                  <a:lnTo>
                    <a:pt x="8" y="10"/>
                  </a:lnTo>
                  <a:lnTo>
                    <a:pt x="12" y="7"/>
                  </a:lnTo>
                  <a:lnTo>
                    <a:pt x="17" y="4"/>
                  </a:lnTo>
                  <a:lnTo>
                    <a:pt x="24" y="1"/>
                  </a:lnTo>
                  <a:lnTo>
                    <a:pt x="30" y="1"/>
                  </a:lnTo>
                  <a:lnTo>
                    <a:pt x="38"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1" name="Freeform 305">
              <a:extLst>
                <a:ext uri="{FF2B5EF4-FFF2-40B4-BE49-F238E27FC236}">
                  <a16:creationId xmlns:a16="http://schemas.microsoft.com/office/drawing/2014/main" id="{D514291A-FE13-4A10-A9C5-E6FC34A36C4C}"/>
                </a:ext>
              </a:extLst>
            </p:cNvPr>
            <p:cNvSpPr>
              <a:spLocks/>
            </p:cNvSpPr>
            <p:nvPr/>
          </p:nvSpPr>
          <p:spPr bwMode="auto">
            <a:xfrm>
              <a:off x="2129814" y="4747580"/>
              <a:ext cx="159315" cy="199144"/>
            </a:xfrm>
            <a:custGeom>
              <a:avLst/>
              <a:gdLst>
                <a:gd name="T0" fmla="*/ 74 w 97"/>
                <a:gd name="T1" fmla="*/ 0 h 120"/>
                <a:gd name="T2" fmla="*/ 75 w 97"/>
                <a:gd name="T3" fmla="*/ 4 h 120"/>
                <a:gd name="T4" fmla="*/ 75 w 97"/>
                <a:gd name="T5" fmla="*/ 8 h 120"/>
                <a:gd name="T6" fmla="*/ 76 w 97"/>
                <a:gd name="T7" fmla="*/ 14 h 120"/>
                <a:gd name="T8" fmla="*/ 56 w 97"/>
                <a:gd name="T9" fmla="*/ 15 h 120"/>
                <a:gd name="T10" fmla="*/ 38 w 97"/>
                <a:gd name="T11" fmla="*/ 16 h 120"/>
                <a:gd name="T12" fmla="*/ 17 w 97"/>
                <a:gd name="T13" fmla="*/ 18 h 120"/>
                <a:gd name="T14" fmla="*/ 18 w 97"/>
                <a:gd name="T15" fmla="*/ 30 h 120"/>
                <a:gd name="T16" fmla="*/ 21 w 97"/>
                <a:gd name="T17" fmla="*/ 41 h 120"/>
                <a:gd name="T18" fmla="*/ 23 w 97"/>
                <a:gd name="T19" fmla="*/ 52 h 120"/>
                <a:gd name="T20" fmla="*/ 43 w 97"/>
                <a:gd name="T21" fmla="*/ 51 h 120"/>
                <a:gd name="T22" fmla="*/ 60 w 97"/>
                <a:gd name="T23" fmla="*/ 49 h 120"/>
                <a:gd name="T24" fmla="*/ 79 w 97"/>
                <a:gd name="T25" fmla="*/ 48 h 120"/>
                <a:gd name="T26" fmla="*/ 79 w 97"/>
                <a:gd name="T27" fmla="*/ 52 h 120"/>
                <a:gd name="T28" fmla="*/ 80 w 97"/>
                <a:gd name="T29" fmla="*/ 56 h 120"/>
                <a:gd name="T30" fmla="*/ 80 w 97"/>
                <a:gd name="T31" fmla="*/ 60 h 120"/>
                <a:gd name="T32" fmla="*/ 61 w 97"/>
                <a:gd name="T33" fmla="*/ 63 h 120"/>
                <a:gd name="T34" fmla="*/ 45 w 97"/>
                <a:gd name="T35" fmla="*/ 65 h 120"/>
                <a:gd name="T36" fmla="*/ 25 w 97"/>
                <a:gd name="T37" fmla="*/ 66 h 120"/>
                <a:gd name="T38" fmla="*/ 28 w 97"/>
                <a:gd name="T39" fmla="*/ 80 h 120"/>
                <a:gd name="T40" fmla="*/ 29 w 97"/>
                <a:gd name="T41" fmla="*/ 91 h 120"/>
                <a:gd name="T42" fmla="*/ 32 w 97"/>
                <a:gd name="T43" fmla="*/ 104 h 120"/>
                <a:gd name="T44" fmla="*/ 54 w 97"/>
                <a:gd name="T45" fmla="*/ 103 h 120"/>
                <a:gd name="T46" fmla="*/ 72 w 97"/>
                <a:gd name="T47" fmla="*/ 100 h 120"/>
                <a:gd name="T48" fmla="*/ 94 w 97"/>
                <a:gd name="T49" fmla="*/ 99 h 120"/>
                <a:gd name="T50" fmla="*/ 94 w 97"/>
                <a:gd name="T51" fmla="*/ 103 h 120"/>
                <a:gd name="T52" fmla="*/ 96 w 97"/>
                <a:gd name="T53" fmla="*/ 107 h 120"/>
                <a:gd name="T54" fmla="*/ 97 w 97"/>
                <a:gd name="T55" fmla="*/ 111 h 120"/>
                <a:gd name="T56" fmla="*/ 76 w 97"/>
                <a:gd name="T57" fmla="*/ 114 h 120"/>
                <a:gd name="T58" fmla="*/ 60 w 97"/>
                <a:gd name="T59" fmla="*/ 116 h 120"/>
                <a:gd name="T60" fmla="*/ 42 w 97"/>
                <a:gd name="T61" fmla="*/ 117 h 120"/>
                <a:gd name="T62" fmla="*/ 21 w 97"/>
                <a:gd name="T63" fmla="*/ 120 h 120"/>
                <a:gd name="T64" fmla="*/ 16 w 97"/>
                <a:gd name="T65" fmla="*/ 89 h 120"/>
                <a:gd name="T66" fmla="*/ 11 w 97"/>
                <a:gd name="T67" fmla="*/ 63 h 120"/>
                <a:gd name="T68" fmla="*/ 6 w 97"/>
                <a:gd name="T69" fmla="*/ 36 h 120"/>
                <a:gd name="T70" fmla="*/ 0 w 97"/>
                <a:gd name="T71" fmla="*/ 5 h 120"/>
                <a:gd name="T72" fmla="*/ 27 w 97"/>
                <a:gd name="T73" fmla="*/ 4 h 120"/>
                <a:gd name="T74" fmla="*/ 49 w 97"/>
                <a:gd name="T75" fmla="*/ 1 h 120"/>
                <a:gd name="T76" fmla="*/ 74 w 97"/>
                <a:gd name="T7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7" h="120">
                  <a:moveTo>
                    <a:pt x="74" y="0"/>
                  </a:moveTo>
                  <a:lnTo>
                    <a:pt x="75" y="4"/>
                  </a:lnTo>
                  <a:lnTo>
                    <a:pt x="75" y="8"/>
                  </a:lnTo>
                  <a:lnTo>
                    <a:pt x="76" y="14"/>
                  </a:lnTo>
                  <a:lnTo>
                    <a:pt x="56" y="15"/>
                  </a:lnTo>
                  <a:lnTo>
                    <a:pt x="38" y="16"/>
                  </a:lnTo>
                  <a:lnTo>
                    <a:pt x="17" y="18"/>
                  </a:lnTo>
                  <a:lnTo>
                    <a:pt x="18" y="30"/>
                  </a:lnTo>
                  <a:lnTo>
                    <a:pt x="21" y="41"/>
                  </a:lnTo>
                  <a:lnTo>
                    <a:pt x="23" y="52"/>
                  </a:lnTo>
                  <a:lnTo>
                    <a:pt x="43" y="51"/>
                  </a:lnTo>
                  <a:lnTo>
                    <a:pt x="60" y="49"/>
                  </a:lnTo>
                  <a:lnTo>
                    <a:pt x="79" y="48"/>
                  </a:lnTo>
                  <a:lnTo>
                    <a:pt x="79" y="52"/>
                  </a:lnTo>
                  <a:lnTo>
                    <a:pt x="80" y="56"/>
                  </a:lnTo>
                  <a:lnTo>
                    <a:pt x="80" y="60"/>
                  </a:lnTo>
                  <a:lnTo>
                    <a:pt x="61" y="63"/>
                  </a:lnTo>
                  <a:lnTo>
                    <a:pt x="45" y="65"/>
                  </a:lnTo>
                  <a:lnTo>
                    <a:pt x="25" y="66"/>
                  </a:lnTo>
                  <a:lnTo>
                    <a:pt x="28" y="80"/>
                  </a:lnTo>
                  <a:lnTo>
                    <a:pt x="29" y="91"/>
                  </a:lnTo>
                  <a:lnTo>
                    <a:pt x="32" y="104"/>
                  </a:lnTo>
                  <a:lnTo>
                    <a:pt x="54" y="103"/>
                  </a:lnTo>
                  <a:lnTo>
                    <a:pt x="72" y="100"/>
                  </a:lnTo>
                  <a:lnTo>
                    <a:pt x="94" y="99"/>
                  </a:lnTo>
                  <a:lnTo>
                    <a:pt x="94" y="103"/>
                  </a:lnTo>
                  <a:lnTo>
                    <a:pt x="96" y="107"/>
                  </a:lnTo>
                  <a:lnTo>
                    <a:pt x="97" y="111"/>
                  </a:lnTo>
                  <a:lnTo>
                    <a:pt x="76" y="114"/>
                  </a:lnTo>
                  <a:lnTo>
                    <a:pt x="60" y="116"/>
                  </a:lnTo>
                  <a:lnTo>
                    <a:pt x="42" y="117"/>
                  </a:lnTo>
                  <a:lnTo>
                    <a:pt x="21" y="120"/>
                  </a:lnTo>
                  <a:lnTo>
                    <a:pt x="16" y="89"/>
                  </a:lnTo>
                  <a:lnTo>
                    <a:pt x="11" y="63"/>
                  </a:lnTo>
                  <a:lnTo>
                    <a:pt x="6" y="36"/>
                  </a:lnTo>
                  <a:lnTo>
                    <a:pt x="0" y="5"/>
                  </a:lnTo>
                  <a:lnTo>
                    <a:pt x="27" y="4"/>
                  </a:lnTo>
                  <a:lnTo>
                    <a:pt x="49" y="1"/>
                  </a:lnTo>
                  <a:lnTo>
                    <a:pt x="74"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2" name="Freeform 306">
              <a:extLst>
                <a:ext uri="{FF2B5EF4-FFF2-40B4-BE49-F238E27FC236}">
                  <a16:creationId xmlns:a16="http://schemas.microsoft.com/office/drawing/2014/main" id="{D8EBF19E-9316-4EE4-B59F-70C98C7B1736}"/>
                </a:ext>
              </a:extLst>
            </p:cNvPr>
            <p:cNvSpPr>
              <a:spLocks/>
            </p:cNvSpPr>
            <p:nvPr/>
          </p:nvSpPr>
          <p:spPr bwMode="auto">
            <a:xfrm>
              <a:off x="2285808" y="4734303"/>
              <a:ext cx="159315" cy="195825"/>
            </a:xfrm>
            <a:custGeom>
              <a:avLst/>
              <a:gdLst>
                <a:gd name="T0" fmla="*/ 76 w 97"/>
                <a:gd name="T1" fmla="*/ 0 h 119"/>
                <a:gd name="T2" fmla="*/ 81 w 97"/>
                <a:gd name="T3" fmla="*/ 31 h 119"/>
                <a:gd name="T4" fmla="*/ 87 w 97"/>
                <a:gd name="T5" fmla="*/ 56 h 119"/>
                <a:gd name="T6" fmla="*/ 91 w 97"/>
                <a:gd name="T7" fmla="*/ 82 h 119"/>
                <a:gd name="T8" fmla="*/ 97 w 97"/>
                <a:gd name="T9" fmla="*/ 111 h 119"/>
                <a:gd name="T10" fmla="*/ 93 w 97"/>
                <a:gd name="T11" fmla="*/ 112 h 119"/>
                <a:gd name="T12" fmla="*/ 88 w 97"/>
                <a:gd name="T13" fmla="*/ 112 h 119"/>
                <a:gd name="T14" fmla="*/ 84 w 97"/>
                <a:gd name="T15" fmla="*/ 112 h 119"/>
                <a:gd name="T16" fmla="*/ 69 w 97"/>
                <a:gd name="T17" fmla="*/ 94 h 119"/>
                <a:gd name="T18" fmla="*/ 57 w 97"/>
                <a:gd name="T19" fmla="*/ 79 h 119"/>
                <a:gd name="T20" fmla="*/ 44 w 97"/>
                <a:gd name="T21" fmla="*/ 64 h 119"/>
                <a:gd name="T22" fmla="*/ 32 w 97"/>
                <a:gd name="T23" fmla="*/ 49 h 119"/>
                <a:gd name="T24" fmla="*/ 17 w 97"/>
                <a:gd name="T25" fmla="*/ 29 h 119"/>
                <a:gd name="T26" fmla="*/ 21 w 97"/>
                <a:gd name="T27" fmla="*/ 53 h 119"/>
                <a:gd name="T28" fmla="*/ 25 w 97"/>
                <a:gd name="T29" fmla="*/ 74 h 119"/>
                <a:gd name="T30" fmla="*/ 29 w 97"/>
                <a:gd name="T31" fmla="*/ 94 h 119"/>
                <a:gd name="T32" fmla="*/ 33 w 97"/>
                <a:gd name="T33" fmla="*/ 118 h 119"/>
                <a:gd name="T34" fmla="*/ 29 w 97"/>
                <a:gd name="T35" fmla="*/ 118 h 119"/>
                <a:gd name="T36" fmla="*/ 25 w 97"/>
                <a:gd name="T37" fmla="*/ 118 h 119"/>
                <a:gd name="T38" fmla="*/ 21 w 97"/>
                <a:gd name="T39" fmla="*/ 119 h 119"/>
                <a:gd name="T40" fmla="*/ 15 w 97"/>
                <a:gd name="T41" fmla="*/ 89 h 119"/>
                <a:gd name="T42" fmla="*/ 10 w 97"/>
                <a:gd name="T43" fmla="*/ 62 h 119"/>
                <a:gd name="T44" fmla="*/ 6 w 97"/>
                <a:gd name="T45" fmla="*/ 38 h 119"/>
                <a:gd name="T46" fmla="*/ 0 w 97"/>
                <a:gd name="T47" fmla="*/ 7 h 119"/>
                <a:gd name="T48" fmla="*/ 4 w 97"/>
                <a:gd name="T49" fmla="*/ 6 h 119"/>
                <a:gd name="T50" fmla="*/ 8 w 97"/>
                <a:gd name="T51" fmla="*/ 6 h 119"/>
                <a:gd name="T52" fmla="*/ 13 w 97"/>
                <a:gd name="T53" fmla="*/ 6 h 119"/>
                <a:gd name="T54" fmla="*/ 28 w 97"/>
                <a:gd name="T55" fmla="*/ 24 h 119"/>
                <a:gd name="T56" fmla="*/ 42 w 97"/>
                <a:gd name="T57" fmla="*/ 40 h 119"/>
                <a:gd name="T58" fmla="*/ 53 w 97"/>
                <a:gd name="T59" fmla="*/ 54 h 119"/>
                <a:gd name="T60" fmla="*/ 66 w 97"/>
                <a:gd name="T61" fmla="*/ 71 h 119"/>
                <a:gd name="T62" fmla="*/ 80 w 97"/>
                <a:gd name="T63" fmla="*/ 89 h 119"/>
                <a:gd name="T64" fmla="*/ 76 w 97"/>
                <a:gd name="T65" fmla="*/ 65 h 119"/>
                <a:gd name="T66" fmla="*/ 72 w 97"/>
                <a:gd name="T67" fmla="*/ 45 h 119"/>
                <a:gd name="T68" fmla="*/ 69 w 97"/>
                <a:gd name="T69" fmla="*/ 25 h 119"/>
                <a:gd name="T70" fmla="*/ 65 w 97"/>
                <a:gd name="T71" fmla="*/ 2 h 119"/>
                <a:gd name="T72" fmla="*/ 69 w 97"/>
                <a:gd name="T73" fmla="*/ 0 h 119"/>
                <a:gd name="T74" fmla="*/ 72 w 97"/>
                <a:gd name="T75" fmla="*/ 0 h 119"/>
                <a:gd name="T76" fmla="*/ 76 w 97"/>
                <a:gd name="T7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7" h="119">
                  <a:moveTo>
                    <a:pt x="76" y="0"/>
                  </a:moveTo>
                  <a:lnTo>
                    <a:pt x="81" y="31"/>
                  </a:lnTo>
                  <a:lnTo>
                    <a:pt x="87" y="56"/>
                  </a:lnTo>
                  <a:lnTo>
                    <a:pt x="91" y="82"/>
                  </a:lnTo>
                  <a:lnTo>
                    <a:pt x="97" y="111"/>
                  </a:lnTo>
                  <a:lnTo>
                    <a:pt x="93" y="112"/>
                  </a:lnTo>
                  <a:lnTo>
                    <a:pt x="88" y="112"/>
                  </a:lnTo>
                  <a:lnTo>
                    <a:pt x="84" y="112"/>
                  </a:lnTo>
                  <a:lnTo>
                    <a:pt x="69" y="94"/>
                  </a:lnTo>
                  <a:lnTo>
                    <a:pt x="57" y="79"/>
                  </a:lnTo>
                  <a:lnTo>
                    <a:pt x="44" y="64"/>
                  </a:lnTo>
                  <a:lnTo>
                    <a:pt x="32" y="49"/>
                  </a:lnTo>
                  <a:lnTo>
                    <a:pt x="17" y="29"/>
                  </a:lnTo>
                  <a:lnTo>
                    <a:pt x="21" y="53"/>
                  </a:lnTo>
                  <a:lnTo>
                    <a:pt x="25" y="74"/>
                  </a:lnTo>
                  <a:lnTo>
                    <a:pt x="29" y="94"/>
                  </a:lnTo>
                  <a:lnTo>
                    <a:pt x="33" y="118"/>
                  </a:lnTo>
                  <a:lnTo>
                    <a:pt x="29" y="118"/>
                  </a:lnTo>
                  <a:lnTo>
                    <a:pt x="25" y="118"/>
                  </a:lnTo>
                  <a:lnTo>
                    <a:pt x="21" y="119"/>
                  </a:lnTo>
                  <a:lnTo>
                    <a:pt x="15" y="89"/>
                  </a:lnTo>
                  <a:lnTo>
                    <a:pt x="10" y="62"/>
                  </a:lnTo>
                  <a:lnTo>
                    <a:pt x="6" y="38"/>
                  </a:lnTo>
                  <a:lnTo>
                    <a:pt x="0" y="7"/>
                  </a:lnTo>
                  <a:lnTo>
                    <a:pt x="4" y="6"/>
                  </a:lnTo>
                  <a:lnTo>
                    <a:pt x="8" y="6"/>
                  </a:lnTo>
                  <a:lnTo>
                    <a:pt x="13" y="6"/>
                  </a:lnTo>
                  <a:lnTo>
                    <a:pt x="28" y="24"/>
                  </a:lnTo>
                  <a:lnTo>
                    <a:pt x="42" y="40"/>
                  </a:lnTo>
                  <a:lnTo>
                    <a:pt x="53" y="54"/>
                  </a:lnTo>
                  <a:lnTo>
                    <a:pt x="66" y="71"/>
                  </a:lnTo>
                  <a:lnTo>
                    <a:pt x="80" y="89"/>
                  </a:lnTo>
                  <a:lnTo>
                    <a:pt x="76" y="65"/>
                  </a:lnTo>
                  <a:lnTo>
                    <a:pt x="72" y="45"/>
                  </a:lnTo>
                  <a:lnTo>
                    <a:pt x="69" y="25"/>
                  </a:lnTo>
                  <a:lnTo>
                    <a:pt x="65" y="2"/>
                  </a:lnTo>
                  <a:lnTo>
                    <a:pt x="69" y="0"/>
                  </a:lnTo>
                  <a:lnTo>
                    <a:pt x="72" y="0"/>
                  </a:lnTo>
                  <a:lnTo>
                    <a:pt x="7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3" name="Freeform 307">
              <a:extLst>
                <a:ext uri="{FF2B5EF4-FFF2-40B4-BE49-F238E27FC236}">
                  <a16:creationId xmlns:a16="http://schemas.microsoft.com/office/drawing/2014/main" id="{B11EF1F4-342B-450E-8AD2-E195A87D68D3}"/>
                </a:ext>
              </a:extLst>
            </p:cNvPr>
            <p:cNvSpPr>
              <a:spLocks noEditPoints="1"/>
            </p:cNvSpPr>
            <p:nvPr/>
          </p:nvSpPr>
          <p:spPr bwMode="auto">
            <a:xfrm>
              <a:off x="2448444" y="4724347"/>
              <a:ext cx="146039" cy="189188"/>
            </a:xfrm>
            <a:custGeom>
              <a:avLst/>
              <a:gdLst>
                <a:gd name="T0" fmla="*/ 41 w 90"/>
                <a:gd name="T1" fmla="*/ 14 h 114"/>
                <a:gd name="T2" fmla="*/ 34 w 90"/>
                <a:gd name="T3" fmla="*/ 14 h 114"/>
                <a:gd name="T4" fmla="*/ 30 w 90"/>
                <a:gd name="T5" fmla="*/ 14 h 114"/>
                <a:gd name="T6" fmla="*/ 25 w 90"/>
                <a:gd name="T7" fmla="*/ 15 h 114"/>
                <a:gd name="T8" fmla="*/ 21 w 90"/>
                <a:gd name="T9" fmla="*/ 15 h 114"/>
                <a:gd name="T10" fmla="*/ 15 w 90"/>
                <a:gd name="T11" fmla="*/ 15 h 114"/>
                <a:gd name="T12" fmla="*/ 19 w 90"/>
                <a:gd name="T13" fmla="*/ 39 h 114"/>
                <a:gd name="T14" fmla="*/ 23 w 90"/>
                <a:gd name="T15" fmla="*/ 58 h 114"/>
                <a:gd name="T16" fmla="*/ 26 w 90"/>
                <a:gd name="T17" fmla="*/ 77 h 114"/>
                <a:gd name="T18" fmla="*/ 30 w 90"/>
                <a:gd name="T19" fmla="*/ 101 h 114"/>
                <a:gd name="T20" fmla="*/ 36 w 90"/>
                <a:gd name="T21" fmla="*/ 99 h 114"/>
                <a:gd name="T22" fmla="*/ 41 w 90"/>
                <a:gd name="T23" fmla="*/ 99 h 114"/>
                <a:gd name="T24" fmla="*/ 46 w 90"/>
                <a:gd name="T25" fmla="*/ 98 h 114"/>
                <a:gd name="T26" fmla="*/ 51 w 90"/>
                <a:gd name="T27" fmla="*/ 98 h 114"/>
                <a:gd name="T28" fmla="*/ 57 w 90"/>
                <a:gd name="T29" fmla="*/ 96 h 114"/>
                <a:gd name="T30" fmla="*/ 62 w 90"/>
                <a:gd name="T31" fmla="*/ 96 h 114"/>
                <a:gd name="T32" fmla="*/ 65 w 90"/>
                <a:gd name="T33" fmla="*/ 95 h 114"/>
                <a:gd name="T34" fmla="*/ 70 w 90"/>
                <a:gd name="T35" fmla="*/ 91 h 114"/>
                <a:gd name="T36" fmla="*/ 73 w 90"/>
                <a:gd name="T37" fmla="*/ 88 h 114"/>
                <a:gd name="T38" fmla="*/ 74 w 90"/>
                <a:gd name="T39" fmla="*/ 84 h 114"/>
                <a:gd name="T40" fmla="*/ 76 w 90"/>
                <a:gd name="T41" fmla="*/ 79 h 114"/>
                <a:gd name="T42" fmla="*/ 77 w 90"/>
                <a:gd name="T43" fmla="*/ 73 h 114"/>
                <a:gd name="T44" fmla="*/ 77 w 90"/>
                <a:gd name="T45" fmla="*/ 67 h 114"/>
                <a:gd name="T46" fmla="*/ 77 w 90"/>
                <a:gd name="T47" fmla="*/ 59 h 114"/>
                <a:gd name="T48" fmla="*/ 76 w 90"/>
                <a:gd name="T49" fmla="*/ 52 h 114"/>
                <a:gd name="T50" fmla="*/ 72 w 90"/>
                <a:gd name="T51" fmla="*/ 37 h 114"/>
                <a:gd name="T52" fmla="*/ 66 w 90"/>
                <a:gd name="T53" fmla="*/ 26 h 114"/>
                <a:gd name="T54" fmla="*/ 61 w 90"/>
                <a:gd name="T55" fmla="*/ 21 h 114"/>
                <a:gd name="T56" fmla="*/ 57 w 90"/>
                <a:gd name="T57" fmla="*/ 17 h 114"/>
                <a:gd name="T58" fmla="*/ 51 w 90"/>
                <a:gd name="T59" fmla="*/ 15 h 114"/>
                <a:gd name="T60" fmla="*/ 47 w 90"/>
                <a:gd name="T61" fmla="*/ 14 h 114"/>
                <a:gd name="T62" fmla="*/ 41 w 90"/>
                <a:gd name="T63" fmla="*/ 14 h 114"/>
                <a:gd name="T64" fmla="*/ 40 w 90"/>
                <a:gd name="T65" fmla="*/ 0 h 114"/>
                <a:gd name="T66" fmla="*/ 46 w 90"/>
                <a:gd name="T67" fmla="*/ 0 h 114"/>
                <a:gd name="T68" fmla="*/ 50 w 90"/>
                <a:gd name="T69" fmla="*/ 1 h 114"/>
                <a:gd name="T70" fmla="*/ 58 w 90"/>
                <a:gd name="T71" fmla="*/ 4 h 114"/>
                <a:gd name="T72" fmla="*/ 65 w 90"/>
                <a:gd name="T73" fmla="*/ 8 h 114"/>
                <a:gd name="T74" fmla="*/ 70 w 90"/>
                <a:gd name="T75" fmla="*/ 12 h 114"/>
                <a:gd name="T76" fmla="*/ 76 w 90"/>
                <a:gd name="T77" fmla="*/ 19 h 114"/>
                <a:gd name="T78" fmla="*/ 80 w 90"/>
                <a:gd name="T79" fmla="*/ 26 h 114"/>
                <a:gd name="T80" fmla="*/ 85 w 90"/>
                <a:gd name="T81" fmla="*/ 37 h 114"/>
                <a:gd name="T82" fmla="*/ 88 w 90"/>
                <a:gd name="T83" fmla="*/ 51 h 114"/>
                <a:gd name="T84" fmla="*/ 90 w 90"/>
                <a:gd name="T85" fmla="*/ 63 h 114"/>
                <a:gd name="T86" fmla="*/ 90 w 90"/>
                <a:gd name="T87" fmla="*/ 73 h 114"/>
                <a:gd name="T88" fmla="*/ 88 w 90"/>
                <a:gd name="T89" fmla="*/ 83 h 114"/>
                <a:gd name="T90" fmla="*/ 87 w 90"/>
                <a:gd name="T91" fmla="*/ 90 h 114"/>
                <a:gd name="T92" fmla="*/ 84 w 90"/>
                <a:gd name="T93" fmla="*/ 96 h 114"/>
                <a:gd name="T94" fmla="*/ 80 w 90"/>
                <a:gd name="T95" fmla="*/ 101 h 114"/>
                <a:gd name="T96" fmla="*/ 76 w 90"/>
                <a:gd name="T97" fmla="*/ 105 h 114"/>
                <a:gd name="T98" fmla="*/ 70 w 90"/>
                <a:gd name="T99" fmla="*/ 107 h 114"/>
                <a:gd name="T100" fmla="*/ 63 w 90"/>
                <a:gd name="T101" fmla="*/ 109 h 114"/>
                <a:gd name="T102" fmla="*/ 55 w 90"/>
                <a:gd name="T103" fmla="*/ 110 h 114"/>
                <a:gd name="T104" fmla="*/ 43 w 90"/>
                <a:gd name="T105" fmla="*/ 112 h 114"/>
                <a:gd name="T106" fmla="*/ 33 w 90"/>
                <a:gd name="T107" fmla="*/ 113 h 114"/>
                <a:gd name="T108" fmla="*/ 21 w 90"/>
                <a:gd name="T109" fmla="*/ 114 h 114"/>
                <a:gd name="T110" fmla="*/ 15 w 90"/>
                <a:gd name="T111" fmla="*/ 84 h 114"/>
                <a:gd name="T112" fmla="*/ 10 w 90"/>
                <a:gd name="T113" fmla="*/ 59 h 114"/>
                <a:gd name="T114" fmla="*/ 6 w 90"/>
                <a:gd name="T115" fmla="*/ 33 h 114"/>
                <a:gd name="T116" fmla="*/ 0 w 90"/>
                <a:gd name="T117" fmla="*/ 4 h 114"/>
                <a:gd name="T118" fmla="*/ 17 w 90"/>
                <a:gd name="T119" fmla="*/ 3 h 114"/>
                <a:gd name="T120" fmla="*/ 33 w 90"/>
                <a:gd name="T121" fmla="*/ 1 h 114"/>
                <a:gd name="T122" fmla="*/ 40 w 90"/>
                <a:gd name="T12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 h="114">
                  <a:moveTo>
                    <a:pt x="41" y="14"/>
                  </a:moveTo>
                  <a:lnTo>
                    <a:pt x="34" y="14"/>
                  </a:lnTo>
                  <a:lnTo>
                    <a:pt x="30" y="14"/>
                  </a:lnTo>
                  <a:lnTo>
                    <a:pt x="25" y="15"/>
                  </a:lnTo>
                  <a:lnTo>
                    <a:pt x="21" y="15"/>
                  </a:lnTo>
                  <a:lnTo>
                    <a:pt x="15" y="15"/>
                  </a:lnTo>
                  <a:lnTo>
                    <a:pt x="19" y="39"/>
                  </a:lnTo>
                  <a:lnTo>
                    <a:pt x="23" y="58"/>
                  </a:lnTo>
                  <a:lnTo>
                    <a:pt x="26" y="77"/>
                  </a:lnTo>
                  <a:lnTo>
                    <a:pt x="30" y="101"/>
                  </a:lnTo>
                  <a:lnTo>
                    <a:pt x="36" y="99"/>
                  </a:lnTo>
                  <a:lnTo>
                    <a:pt x="41" y="99"/>
                  </a:lnTo>
                  <a:lnTo>
                    <a:pt x="46" y="98"/>
                  </a:lnTo>
                  <a:lnTo>
                    <a:pt x="51" y="98"/>
                  </a:lnTo>
                  <a:lnTo>
                    <a:pt x="57" y="96"/>
                  </a:lnTo>
                  <a:lnTo>
                    <a:pt x="62" y="96"/>
                  </a:lnTo>
                  <a:lnTo>
                    <a:pt x="65" y="95"/>
                  </a:lnTo>
                  <a:lnTo>
                    <a:pt x="70" y="91"/>
                  </a:lnTo>
                  <a:lnTo>
                    <a:pt x="73" y="88"/>
                  </a:lnTo>
                  <a:lnTo>
                    <a:pt x="74" y="84"/>
                  </a:lnTo>
                  <a:lnTo>
                    <a:pt x="76" y="79"/>
                  </a:lnTo>
                  <a:lnTo>
                    <a:pt x="77" y="73"/>
                  </a:lnTo>
                  <a:lnTo>
                    <a:pt x="77" y="67"/>
                  </a:lnTo>
                  <a:lnTo>
                    <a:pt x="77" y="59"/>
                  </a:lnTo>
                  <a:lnTo>
                    <a:pt x="76" y="52"/>
                  </a:lnTo>
                  <a:lnTo>
                    <a:pt x="72" y="37"/>
                  </a:lnTo>
                  <a:lnTo>
                    <a:pt x="66" y="26"/>
                  </a:lnTo>
                  <a:lnTo>
                    <a:pt x="61" y="21"/>
                  </a:lnTo>
                  <a:lnTo>
                    <a:pt x="57" y="17"/>
                  </a:lnTo>
                  <a:lnTo>
                    <a:pt x="51" y="15"/>
                  </a:lnTo>
                  <a:lnTo>
                    <a:pt x="47" y="14"/>
                  </a:lnTo>
                  <a:lnTo>
                    <a:pt x="41" y="14"/>
                  </a:lnTo>
                  <a:close/>
                  <a:moveTo>
                    <a:pt x="40" y="0"/>
                  </a:moveTo>
                  <a:lnTo>
                    <a:pt x="46" y="0"/>
                  </a:lnTo>
                  <a:lnTo>
                    <a:pt x="50" y="1"/>
                  </a:lnTo>
                  <a:lnTo>
                    <a:pt x="58" y="4"/>
                  </a:lnTo>
                  <a:lnTo>
                    <a:pt x="65" y="8"/>
                  </a:lnTo>
                  <a:lnTo>
                    <a:pt x="70" y="12"/>
                  </a:lnTo>
                  <a:lnTo>
                    <a:pt x="76" y="19"/>
                  </a:lnTo>
                  <a:lnTo>
                    <a:pt x="80" y="26"/>
                  </a:lnTo>
                  <a:lnTo>
                    <a:pt x="85" y="37"/>
                  </a:lnTo>
                  <a:lnTo>
                    <a:pt x="88" y="51"/>
                  </a:lnTo>
                  <a:lnTo>
                    <a:pt x="90" y="63"/>
                  </a:lnTo>
                  <a:lnTo>
                    <a:pt x="90" y="73"/>
                  </a:lnTo>
                  <a:lnTo>
                    <a:pt x="88" y="83"/>
                  </a:lnTo>
                  <a:lnTo>
                    <a:pt x="87" y="90"/>
                  </a:lnTo>
                  <a:lnTo>
                    <a:pt x="84" y="96"/>
                  </a:lnTo>
                  <a:lnTo>
                    <a:pt x="80" y="101"/>
                  </a:lnTo>
                  <a:lnTo>
                    <a:pt x="76" y="105"/>
                  </a:lnTo>
                  <a:lnTo>
                    <a:pt x="70" y="107"/>
                  </a:lnTo>
                  <a:lnTo>
                    <a:pt x="63" y="109"/>
                  </a:lnTo>
                  <a:lnTo>
                    <a:pt x="55" y="110"/>
                  </a:lnTo>
                  <a:lnTo>
                    <a:pt x="43" y="112"/>
                  </a:lnTo>
                  <a:lnTo>
                    <a:pt x="33" y="113"/>
                  </a:lnTo>
                  <a:lnTo>
                    <a:pt x="21" y="114"/>
                  </a:lnTo>
                  <a:lnTo>
                    <a:pt x="15" y="84"/>
                  </a:lnTo>
                  <a:lnTo>
                    <a:pt x="10" y="59"/>
                  </a:lnTo>
                  <a:lnTo>
                    <a:pt x="6" y="33"/>
                  </a:lnTo>
                  <a:lnTo>
                    <a:pt x="0" y="4"/>
                  </a:lnTo>
                  <a:lnTo>
                    <a:pt x="17" y="3"/>
                  </a:lnTo>
                  <a:lnTo>
                    <a:pt x="33" y="1"/>
                  </a:lnTo>
                  <a:lnTo>
                    <a:pt x="4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4" name="Freeform 310">
              <a:extLst>
                <a:ext uri="{FF2B5EF4-FFF2-40B4-BE49-F238E27FC236}">
                  <a16:creationId xmlns:a16="http://schemas.microsoft.com/office/drawing/2014/main" id="{2B350A2E-5102-40B5-BF2B-72C5481CF068}"/>
                </a:ext>
              </a:extLst>
            </p:cNvPr>
            <p:cNvSpPr>
              <a:spLocks/>
            </p:cNvSpPr>
            <p:nvPr/>
          </p:nvSpPr>
          <p:spPr bwMode="auto">
            <a:xfrm>
              <a:off x="1910757" y="4017386"/>
              <a:ext cx="597431" cy="534370"/>
            </a:xfrm>
            <a:custGeom>
              <a:avLst/>
              <a:gdLst>
                <a:gd name="T0" fmla="*/ 304 w 359"/>
                <a:gd name="T1" fmla="*/ 0 h 321"/>
                <a:gd name="T2" fmla="*/ 312 w 359"/>
                <a:gd name="T3" fmla="*/ 48 h 321"/>
                <a:gd name="T4" fmla="*/ 321 w 359"/>
                <a:gd name="T5" fmla="*/ 91 h 321"/>
                <a:gd name="T6" fmla="*/ 328 w 359"/>
                <a:gd name="T7" fmla="*/ 131 h 321"/>
                <a:gd name="T8" fmla="*/ 334 w 359"/>
                <a:gd name="T9" fmla="*/ 170 h 321"/>
                <a:gd name="T10" fmla="*/ 343 w 359"/>
                <a:gd name="T11" fmla="*/ 210 h 321"/>
                <a:gd name="T12" fmla="*/ 351 w 359"/>
                <a:gd name="T13" fmla="*/ 252 h 321"/>
                <a:gd name="T14" fmla="*/ 359 w 359"/>
                <a:gd name="T15" fmla="*/ 301 h 321"/>
                <a:gd name="T16" fmla="*/ 312 w 359"/>
                <a:gd name="T17" fmla="*/ 305 h 321"/>
                <a:gd name="T18" fmla="*/ 271 w 359"/>
                <a:gd name="T19" fmla="*/ 307 h 321"/>
                <a:gd name="T20" fmla="*/ 231 w 359"/>
                <a:gd name="T21" fmla="*/ 309 h 321"/>
                <a:gd name="T22" fmla="*/ 192 w 359"/>
                <a:gd name="T23" fmla="*/ 312 h 321"/>
                <a:gd name="T24" fmla="*/ 151 w 359"/>
                <a:gd name="T25" fmla="*/ 314 h 321"/>
                <a:gd name="T26" fmla="*/ 107 w 359"/>
                <a:gd name="T27" fmla="*/ 317 h 321"/>
                <a:gd name="T28" fmla="*/ 56 w 359"/>
                <a:gd name="T29" fmla="*/ 321 h 321"/>
                <a:gd name="T30" fmla="*/ 46 w 359"/>
                <a:gd name="T31" fmla="*/ 270 h 321"/>
                <a:gd name="T32" fmla="*/ 38 w 359"/>
                <a:gd name="T33" fmla="*/ 225 h 321"/>
                <a:gd name="T34" fmla="*/ 31 w 359"/>
                <a:gd name="T35" fmla="*/ 182 h 321"/>
                <a:gd name="T36" fmla="*/ 24 w 359"/>
                <a:gd name="T37" fmla="*/ 142 h 321"/>
                <a:gd name="T38" fmla="*/ 16 w 359"/>
                <a:gd name="T39" fmla="*/ 101 h 321"/>
                <a:gd name="T40" fmla="*/ 8 w 359"/>
                <a:gd name="T41" fmla="*/ 55 h 321"/>
                <a:gd name="T42" fmla="*/ 0 w 359"/>
                <a:gd name="T43" fmla="*/ 6 h 321"/>
                <a:gd name="T44" fmla="*/ 51 w 359"/>
                <a:gd name="T45" fmla="*/ 4 h 321"/>
                <a:gd name="T46" fmla="*/ 95 w 359"/>
                <a:gd name="T47" fmla="*/ 4 h 321"/>
                <a:gd name="T48" fmla="*/ 136 w 359"/>
                <a:gd name="T49" fmla="*/ 3 h 321"/>
                <a:gd name="T50" fmla="*/ 175 w 359"/>
                <a:gd name="T51" fmla="*/ 3 h 321"/>
                <a:gd name="T52" fmla="*/ 215 w 359"/>
                <a:gd name="T53" fmla="*/ 1 h 321"/>
                <a:gd name="T54" fmla="*/ 257 w 359"/>
                <a:gd name="T55" fmla="*/ 1 h 321"/>
                <a:gd name="T56" fmla="*/ 304 w 359"/>
                <a:gd name="T57"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9" h="321">
                  <a:moveTo>
                    <a:pt x="304" y="0"/>
                  </a:moveTo>
                  <a:lnTo>
                    <a:pt x="312" y="48"/>
                  </a:lnTo>
                  <a:lnTo>
                    <a:pt x="321" y="91"/>
                  </a:lnTo>
                  <a:lnTo>
                    <a:pt x="328" y="131"/>
                  </a:lnTo>
                  <a:lnTo>
                    <a:pt x="334" y="170"/>
                  </a:lnTo>
                  <a:lnTo>
                    <a:pt x="343" y="210"/>
                  </a:lnTo>
                  <a:lnTo>
                    <a:pt x="351" y="252"/>
                  </a:lnTo>
                  <a:lnTo>
                    <a:pt x="359" y="301"/>
                  </a:lnTo>
                  <a:lnTo>
                    <a:pt x="312" y="305"/>
                  </a:lnTo>
                  <a:lnTo>
                    <a:pt x="271" y="307"/>
                  </a:lnTo>
                  <a:lnTo>
                    <a:pt x="231" y="309"/>
                  </a:lnTo>
                  <a:lnTo>
                    <a:pt x="192" y="312"/>
                  </a:lnTo>
                  <a:lnTo>
                    <a:pt x="151" y="314"/>
                  </a:lnTo>
                  <a:lnTo>
                    <a:pt x="107" y="317"/>
                  </a:lnTo>
                  <a:lnTo>
                    <a:pt x="56" y="321"/>
                  </a:lnTo>
                  <a:lnTo>
                    <a:pt x="46" y="270"/>
                  </a:lnTo>
                  <a:lnTo>
                    <a:pt x="38" y="225"/>
                  </a:lnTo>
                  <a:lnTo>
                    <a:pt x="31" y="182"/>
                  </a:lnTo>
                  <a:lnTo>
                    <a:pt x="24" y="142"/>
                  </a:lnTo>
                  <a:lnTo>
                    <a:pt x="16" y="101"/>
                  </a:lnTo>
                  <a:lnTo>
                    <a:pt x="8" y="55"/>
                  </a:lnTo>
                  <a:lnTo>
                    <a:pt x="0" y="6"/>
                  </a:lnTo>
                  <a:lnTo>
                    <a:pt x="51" y="4"/>
                  </a:lnTo>
                  <a:lnTo>
                    <a:pt x="95" y="4"/>
                  </a:lnTo>
                  <a:lnTo>
                    <a:pt x="136" y="3"/>
                  </a:lnTo>
                  <a:lnTo>
                    <a:pt x="175" y="3"/>
                  </a:lnTo>
                  <a:lnTo>
                    <a:pt x="215" y="1"/>
                  </a:lnTo>
                  <a:lnTo>
                    <a:pt x="257" y="1"/>
                  </a:lnTo>
                  <a:lnTo>
                    <a:pt x="304" y="0"/>
                  </a:lnTo>
                  <a:close/>
                </a:path>
              </a:pathLst>
            </a:custGeom>
            <a:solidFill>
              <a:srgbClr val="139194"/>
            </a:solidFill>
            <a:ln w="0">
              <a:solidFill>
                <a:srgbClr val="13919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5" name="Freeform 311">
              <a:extLst>
                <a:ext uri="{FF2B5EF4-FFF2-40B4-BE49-F238E27FC236}">
                  <a16:creationId xmlns:a16="http://schemas.microsoft.com/office/drawing/2014/main" id="{5CDFB9DF-DC80-4563-8161-7F8B5E87ABED}"/>
                </a:ext>
              </a:extLst>
            </p:cNvPr>
            <p:cNvSpPr>
              <a:spLocks/>
            </p:cNvSpPr>
            <p:nvPr/>
          </p:nvSpPr>
          <p:spPr bwMode="auto">
            <a:xfrm>
              <a:off x="1963861" y="4067173"/>
              <a:ext cx="497859" cy="431477"/>
            </a:xfrm>
            <a:custGeom>
              <a:avLst/>
              <a:gdLst>
                <a:gd name="T0" fmla="*/ 254 w 299"/>
                <a:gd name="T1" fmla="*/ 0 h 261"/>
                <a:gd name="T2" fmla="*/ 262 w 299"/>
                <a:gd name="T3" fmla="*/ 44 h 261"/>
                <a:gd name="T4" fmla="*/ 269 w 299"/>
                <a:gd name="T5" fmla="*/ 84 h 261"/>
                <a:gd name="T6" fmla="*/ 276 w 299"/>
                <a:gd name="T7" fmla="*/ 121 h 261"/>
                <a:gd name="T8" fmla="*/ 283 w 299"/>
                <a:gd name="T9" fmla="*/ 160 h 261"/>
                <a:gd name="T10" fmla="*/ 291 w 299"/>
                <a:gd name="T11" fmla="*/ 200 h 261"/>
                <a:gd name="T12" fmla="*/ 299 w 299"/>
                <a:gd name="T13" fmla="*/ 245 h 261"/>
                <a:gd name="T14" fmla="*/ 254 w 299"/>
                <a:gd name="T15" fmla="*/ 248 h 261"/>
                <a:gd name="T16" fmla="*/ 214 w 299"/>
                <a:gd name="T17" fmla="*/ 251 h 261"/>
                <a:gd name="T18" fmla="*/ 175 w 299"/>
                <a:gd name="T19" fmla="*/ 254 h 261"/>
                <a:gd name="T20" fmla="*/ 137 w 299"/>
                <a:gd name="T21" fmla="*/ 255 h 261"/>
                <a:gd name="T22" fmla="*/ 94 w 299"/>
                <a:gd name="T23" fmla="*/ 258 h 261"/>
                <a:gd name="T24" fmla="*/ 46 w 299"/>
                <a:gd name="T25" fmla="*/ 261 h 261"/>
                <a:gd name="T26" fmla="*/ 37 w 299"/>
                <a:gd name="T27" fmla="*/ 214 h 261"/>
                <a:gd name="T28" fmla="*/ 31 w 299"/>
                <a:gd name="T29" fmla="*/ 171 h 261"/>
                <a:gd name="T30" fmla="*/ 24 w 299"/>
                <a:gd name="T31" fmla="*/ 132 h 261"/>
                <a:gd name="T32" fmla="*/ 17 w 299"/>
                <a:gd name="T33" fmla="*/ 94 h 261"/>
                <a:gd name="T34" fmla="*/ 9 w 299"/>
                <a:gd name="T35" fmla="*/ 52 h 261"/>
                <a:gd name="T36" fmla="*/ 0 w 299"/>
                <a:gd name="T37" fmla="*/ 6 h 261"/>
                <a:gd name="T38" fmla="*/ 48 w 299"/>
                <a:gd name="T39" fmla="*/ 4 h 261"/>
                <a:gd name="T40" fmla="*/ 91 w 299"/>
                <a:gd name="T41" fmla="*/ 3 h 261"/>
                <a:gd name="T42" fmla="*/ 130 w 299"/>
                <a:gd name="T43" fmla="*/ 3 h 261"/>
                <a:gd name="T44" fmla="*/ 167 w 299"/>
                <a:gd name="T45" fmla="*/ 1 h 261"/>
                <a:gd name="T46" fmla="*/ 208 w 299"/>
                <a:gd name="T47" fmla="*/ 0 h 261"/>
                <a:gd name="T48" fmla="*/ 254 w 299"/>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9" h="261">
                  <a:moveTo>
                    <a:pt x="254" y="0"/>
                  </a:moveTo>
                  <a:lnTo>
                    <a:pt x="262" y="44"/>
                  </a:lnTo>
                  <a:lnTo>
                    <a:pt x="269" y="84"/>
                  </a:lnTo>
                  <a:lnTo>
                    <a:pt x="276" y="121"/>
                  </a:lnTo>
                  <a:lnTo>
                    <a:pt x="283" y="160"/>
                  </a:lnTo>
                  <a:lnTo>
                    <a:pt x="291" y="200"/>
                  </a:lnTo>
                  <a:lnTo>
                    <a:pt x="299" y="245"/>
                  </a:lnTo>
                  <a:lnTo>
                    <a:pt x="254" y="248"/>
                  </a:lnTo>
                  <a:lnTo>
                    <a:pt x="214" y="251"/>
                  </a:lnTo>
                  <a:lnTo>
                    <a:pt x="175" y="254"/>
                  </a:lnTo>
                  <a:lnTo>
                    <a:pt x="137" y="255"/>
                  </a:lnTo>
                  <a:lnTo>
                    <a:pt x="94" y="258"/>
                  </a:lnTo>
                  <a:lnTo>
                    <a:pt x="46" y="261"/>
                  </a:lnTo>
                  <a:lnTo>
                    <a:pt x="37" y="214"/>
                  </a:lnTo>
                  <a:lnTo>
                    <a:pt x="31" y="171"/>
                  </a:lnTo>
                  <a:lnTo>
                    <a:pt x="24" y="132"/>
                  </a:lnTo>
                  <a:lnTo>
                    <a:pt x="17" y="94"/>
                  </a:lnTo>
                  <a:lnTo>
                    <a:pt x="9" y="52"/>
                  </a:lnTo>
                  <a:lnTo>
                    <a:pt x="0" y="6"/>
                  </a:lnTo>
                  <a:lnTo>
                    <a:pt x="48" y="4"/>
                  </a:lnTo>
                  <a:lnTo>
                    <a:pt x="91" y="3"/>
                  </a:lnTo>
                  <a:lnTo>
                    <a:pt x="130" y="3"/>
                  </a:lnTo>
                  <a:lnTo>
                    <a:pt x="167" y="1"/>
                  </a:lnTo>
                  <a:lnTo>
                    <a:pt x="208" y="0"/>
                  </a:lnTo>
                  <a:lnTo>
                    <a:pt x="254"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6" name="Freeform 312">
              <a:extLst>
                <a:ext uri="{FF2B5EF4-FFF2-40B4-BE49-F238E27FC236}">
                  <a16:creationId xmlns:a16="http://schemas.microsoft.com/office/drawing/2014/main" id="{17F0FE5D-7D6A-4C19-8988-AF7352646DBD}"/>
                </a:ext>
              </a:extLst>
            </p:cNvPr>
            <p:cNvSpPr>
              <a:spLocks/>
            </p:cNvSpPr>
            <p:nvPr/>
          </p:nvSpPr>
          <p:spPr bwMode="auto">
            <a:xfrm>
              <a:off x="2504867" y="4007430"/>
              <a:ext cx="544325" cy="504497"/>
            </a:xfrm>
            <a:custGeom>
              <a:avLst/>
              <a:gdLst>
                <a:gd name="T0" fmla="*/ 275 w 330"/>
                <a:gd name="T1" fmla="*/ 0 h 303"/>
                <a:gd name="T2" fmla="*/ 283 w 330"/>
                <a:gd name="T3" fmla="*/ 45 h 303"/>
                <a:gd name="T4" fmla="*/ 291 w 330"/>
                <a:gd name="T5" fmla="*/ 85 h 303"/>
                <a:gd name="T6" fmla="*/ 298 w 330"/>
                <a:gd name="T7" fmla="*/ 124 h 303"/>
                <a:gd name="T8" fmla="*/ 305 w 330"/>
                <a:gd name="T9" fmla="*/ 159 h 303"/>
                <a:gd name="T10" fmla="*/ 313 w 330"/>
                <a:gd name="T11" fmla="*/ 198 h 303"/>
                <a:gd name="T12" fmla="*/ 322 w 330"/>
                <a:gd name="T13" fmla="*/ 239 h 303"/>
                <a:gd name="T14" fmla="*/ 330 w 330"/>
                <a:gd name="T15" fmla="*/ 285 h 303"/>
                <a:gd name="T16" fmla="*/ 282 w 330"/>
                <a:gd name="T17" fmla="*/ 289 h 303"/>
                <a:gd name="T18" fmla="*/ 238 w 330"/>
                <a:gd name="T19" fmla="*/ 292 h 303"/>
                <a:gd name="T20" fmla="*/ 198 w 330"/>
                <a:gd name="T21" fmla="*/ 293 h 303"/>
                <a:gd name="T22" fmla="*/ 155 w 330"/>
                <a:gd name="T23" fmla="*/ 296 h 303"/>
                <a:gd name="T24" fmla="*/ 109 w 330"/>
                <a:gd name="T25" fmla="*/ 300 h 303"/>
                <a:gd name="T26" fmla="*/ 57 w 330"/>
                <a:gd name="T27" fmla="*/ 303 h 303"/>
                <a:gd name="T28" fmla="*/ 47 w 330"/>
                <a:gd name="T29" fmla="*/ 255 h 303"/>
                <a:gd name="T30" fmla="*/ 39 w 330"/>
                <a:gd name="T31" fmla="*/ 212 h 303"/>
                <a:gd name="T32" fmla="*/ 32 w 330"/>
                <a:gd name="T33" fmla="*/ 172 h 303"/>
                <a:gd name="T34" fmla="*/ 25 w 330"/>
                <a:gd name="T35" fmla="*/ 133 h 303"/>
                <a:gd name="T36" fmla="*/ 17 w 330"/>
                <a:gd name="T37" fmla="*/ 95 h 303"/>
                <a:gd name="T38" fmla="*/ 10 w 330"/>
                <a:gd name="T39" fmla="*/ 52 h 303"/>
                <a:gd name="T40" fmla="*/ 0 w 330"/>
                <a:gd name="T41" fmla="*/ 4 h 303"/>
                <a:gd name="T42" fmla="*/ 53 w 330"/>
                <a:gd name="T43" fmla="*/ 4 h 303"/>
                <a:gd name="T44" fmla="*/ 98 w 330"/>
                <a:gd name="T45" fmla="*/ 2 h 303"/>
                <a:gd name="T46" fmla="*/ 141 w 330"/>
                <a:gd name="T47" fmla="*/ 2 h 303"/>
                <a:gd name="T48" fmla="*/ 182 w 330"/>
                <a:gd name="T49" fmla="*/ 1 h 303"/>
                <a:gd name="T50" fmla="*/ 225 w 330"/>
                <a:gd name="T51" fmla="*/ 0 h 303"/>
                <a:gd name="T52" fmla="*/ 275 w 330"/>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0" h="303">
                  <a:moveTo>
                    <a:pt x="275" y="0"/>
                  </a:moveTo>
                  <a:lnTo>
                    <a:pt x="283" y="45"/>
                  </a:lnTo>
                  <a:lnTo>
                    <a:pt x="291" y="85"/>
                  </a:lnTo>
                  <a:lnTo>
                    <a:pt x="298" y="124"/>
                  </a:lnTo>
                  <a:lnTo>
                    <a:pt x="305" y="159"/>
                  </a:lnTo>
                  <a:lnTo>
                    <a:pt x="313" y="198"/>
                  </a:lnTo>
                  <a:lnTo>
                    <a:pt x="322" y="239"/>
                  </a:lnTo>
                  <a:lnTo>
                    <a:pt x="330" y="285"/>
                  </a:lnTo>
                  <a:lnTo>
                    <a:pt x="282" y="289"/>
                  </a:lnTo>
                  <a:lnTo>
                    <a:pt x="238" y="292"/>
                  </a:lnTo>
                  <a:lnTo>
                    <a:pt x="198" y="293"/>
                  </a:lnTo>
                  <a:lnTo>
                    <a:pt x="155" y="296"/>
                  </a:lnTo>
                  <a:lnTo>
                    <a:pt x="109" y="300"/>
                  </a:lnTo>
                  <a:lnTo>
                    <a:pt x="57" y="303"/>
                  </a:lnTo>
                  <a:lnTo>
                    <a:pt x="47" y="255"/>
                  </a:lnTo>
                  <a:lnTo>
                    <a:pt x="39" y="212"/>
                  </a:lnTo>
                  <a:lnTo>
                    <a:pt x="32" y="172"/>
                  </a:lnTo>
                  <a:lnTo>
                    <a:pt x="25" y="133"/>
                  </a:lnTo>
                  <a:lnTo>
                    <a:pt x="17" y="95"/>
                  </a:lnTo>
                  <a:lnTo>
                    <a:pt x="10" y="52"/>
                  </a:lnTo>
                  <a:lnTo>
                    <a:pt x="0" y="4"/>
                  </a:lnTo>
                  <a:lnTo>
                    <a:pt x="53" y="4"/>
                  </a:lnTo>
                  <a:lnTo>
                    <a:pt x="98" y="2"/>
                  </a:lnTo>
                  <a:lnTo>
                    <a:pt x="141" y="2"/>
                  </a:lnTo>
                  <a:lnTo>
                    <a:pt x="182" y="1"/>
                  </a:lnTo>
                  <a:lnTo>
                    <a:pt x="225" y="0"/>
                  </a:lnTo>
                  <a:lnTo>
                    <a:pt x="275" y="0"/>
                  </a:lnTo>
                  <a:close/>
                </a:path>
              </a:pathLst>
            </a:custGeom>
            <a:solidFill>
              <a:srgbClr val="139194"/>
            </a:solidFill>
            <a:ln w="0">
              <a:solidFill>
                <a:srgbClr val="13919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7" name="Freeform 313">
              <a:extLst>
                <a:ext uri="{FF2B5EF4-FFF2-40B4-BE49-F238E27FC236}">
                  <a16:creationId xmlns:a16="http://schemas.microsoft.com/office/drawing/2014/main" id="{3479B425-2181-499B-8456-1554E19434EC}"/>
                </a:ext>
              </a:extLst>
            </p:cNvPr>
            <p:cNvSpPr>
              <a:spLocks/>
            </p:cNvSpPr>
            <p:nvPr/>
          </p:nvSpPr>
          <p:spPr bwMode="auto">
            <a:xfrm>
              <a:off x="2551334" y="4050577"/>
              <a:ext cx="454712" cy="411564"/>
            </a:xfrm>
            <a:custGeom>
              <a:avLst/>
              <a:gdLst>
                <a:gd name="T0" fmla="*/ 228 w 273"/>
                <a:gd name="T1" fmla="*/ 0 h 248"/>
                <a:gd name="T2" fmla="*/ 236 w 273"/>
                <a:gd name="T3" fmla="*/ 44 h 248"/>
                <a:gd name="T4" fmla="*/ 244 w 273"/>
                <a:gd name="T5" fmla="*/ 81 h 248"/>
                <a:gd name="T6" fmla="*/ 251 w 273"/>
                <a:gd name="T7" fmla="*/ 117 h 248"/>
                <a:gd name="T8" fmla="*/ 258 w 273"/>
                <a:gd name="T9" fmla="*/ 153 h 248"/>
                <a:gd name="T10" fmla="*/ 265 w 273"/>
                <a:gd name="T11" fmla="*/ 190 h 248"/>
                <a:gd name="T12" fmla="*/ 273 w 273"/>
                <a:gd name="T13" fmla="*/ 234 h 248"/>
                <a:gd name="T14" fmla="*/ 233 w 273"/>
                <a:gd name="T15" fmla="*/ 237 h 248"/>
                <a:gd name="T16" fmla="*/ 198 w 273"/>
                <a:gd name="T17" fmla="*/ 238 h 248"/>
                <a:gd name="T18" fmla="*/ 163 w 273"/>
                <a:gd name="T19" fmla="*/ 241 h 248"/>
                <a:gd name="T20" fmla="*/ 129 w 273"/>
                <a:gd name="T21" fmla="*/ 242 h 248"/>
                <a:gd name="T22" fmla="*/ 90 w 273"/>
                <a:gd name="T23" fmla="*/ 245 h 248"/>
                <a:gd name="T24" fmla="*/ 46 w 273"/>
                <a:gd name="T25" fmla="*/ 248 h 248"/>
                <a:gd name="T26" fmla="*/ 38 w 273"/>
                <a:gd name="T27" fmla="*/ 202 h 248"/>
                <a:gd name="T28" fmla="*/ 31 w 273"/>
                <a:gd name="T29" fmla="*/ 162 h 248"/>
                <a:gd name="T30" fmla="*/ 24 w 273"/>
                <a:gd name="T31" fmla="*/ 125 h 248"/>
                <a:gd name="T32" fmla="*/ 17 w 273"/>
                <a:gd name="T33" fmla="*/ 89 h 248"/>
                <a:gd name="T34" fmla="*/ 9 w 273"/>
                <a:gd name="T35" fmla="*/ 49 h 248"/>
                <a:gd name="T36" fmla="*/ 0 w 273"/>
                <a:gd name="T37" fmla="*/ 5 h 248"/>
                <a:gd name="T38" fmla="*/ 45 w 273"/>
                <a:gd name="T39" fmla="*/ 4 h 248"/>
                <a:gd name="T40" fmla="*/ 82 w 273"/>
                <a:gd name="T41" fmla="*/ 4 h 248"/>
                <a:gd name="T42" fmla="*/ 118 w 273"/>
                <a:gd name="T43" fmla="*/ 3 h 248"/>
                <a:gd name="T44" fmla="*/ 151 w 273"/>
                <a:gd name="T45" fmla="*/ 3 h 248"/>
                <a:gd name="T46" fmla="*/ 188 w 273"/>
                <a:gd name="T47" fmla="*/ 1 h 248"/>
                <a:gd name="T48" fmla="*/ 228 w 273"/>
                <a:gd name="T4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3" h="248">
                  <a:moveTo>
                    <a:pt x="228" y="0"/>
                  </a:moveTo>
                  <a:lnTo>
                    <a:pt x="236" y="44"/>
                  </a:lnTo>
                  <a:lnTo>
                    <a:pt x="244" y="81"/>
                  </a:lnTo>
                  <a:lnTo>
                    <a:pt x="251" y="117"/>
                  </a:lnTo>
                  <a:lnTo>
                    <a:pt x="258" y="153"/>
                  </a:lnTo>
                  <a:lnTo>
                    <a:pt x="265" y="190"/>
                  </a:lnTo>
                  <a:lnTo>
                    <a:pt x="273" y="234"/>
                  </a:lnTo>
                  <a:lnTo>
                    <a:pt x="233" y="237"/>
                  </a:lnTo>
                  <a:lnTo>
                    <a:pt x="198" y="238"/>
                  </a:lnTo>
                  <a:lnTo>
                    <a:pt x="163" y="241"/>
                  </a:lnTo>
                  <a:lnTo>
                    <a:pt x="129" y="242"/>
                  </a:lnTo>
                  <a:lnTo>
                    <a:pt x="90" y="245"/>
                  </a:lnTo>
                  <a:lnTo>
                    <a:pt x="46" y="248"/>
                  </a:lnTo>
                  <a:lnTo>
                    <a:pt x="38" y="202"/>
                  </a:lnTo>
                  <a:lnTo>
                    <a:pt x="31" y="162"/>
                  </a:lnTo>
                  <a:lnTo>
                    <a:pt x="24" y="125"/>
                  </a:lnTo>
                  <a:lnTo>
                    <a:pt x="17" y="89"/>
                  </a:lnTo>
                  <a:lnTo>
                    <a:pt x="9" y="49"/>
                  </a:lnTo>
                  <a:lnTo>
                    <a:pt x="0" y="5"/>
                  </a:lnTo>
                  <a:lnTo>
                    <a:pt x="45" y="4"/>
                  </a:lnTo>
                  <a:lnTo>
                    <a:pt x="82" y="4"/>
                  </a:lnTo>
                  <a:lnTo>
                    <a:pt x="118" y="3"/>
                  </a:lnTo>
                  <a:lnTo>
                    <a:pt x="151" y="3"/>
                  </a:lnTo>
                  <a:lnTo>
                    <a:pt x="188" y="1"/>
                  </a:lnTo>
                  <a:lnTo>
                    <a:pt x="228" y="0"/>
                  </a:lnTo>
                  <a:close/>
                </a:path>
              </a:pathLst>
            </a:custGeom>
            <a:solidFill>
              <a:srgbClr val="3792AF"/>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8" name="Freeform 314">
              <a:extLst>
                <a:ext uri="{FF2B5EF4-FFF2-40B4-BE49-F238E27FC236}">
                  <a16:creationId xmlns:a16="http://schemas.microsoft.com/office/drawing/2014/main" id="{75C30D7B-1DA8-4C21-92F1-26BBA7CED598}"/>
                </a:ext>
              </a:extLst>
            </p:cNvPr>
            <p:cNvSpPr>
              <a:spLocks/>
            </p:cNvSpPr>
            <p:nvPr/>
          </p:nvSpPr>
          <p:spPr bwMode="auto">
            <a:xfrm>
              <a:off x="3035916" y="4000792"/>
              <a:ext cx="504496" cy="477945"/>
            </a:xfrm>
            <a:custGeom>
              <a:avLst/>
              <a:gdLst>
                <a:gd name="T0" fmla="*/ 248 w 303"/>
                <a:gd name="T1" fmla="*/ 0 h 288"/>
                <a:gd name="T2" fmla="*/ 256 w 303"/>
                <a:gd name="T3" fmla="*/ 44 h 288"/>
                <a:gd name="T4" fmla="*/ 264 w 303"/>
                <a:gd name="T5" fmla="*/ 83 h 288"/>
                <a:gd name="T6" fmla="*/ 271 w 303"/>
                <a:gd name="T7" fmla="*/ 119 h 288"/>
                <a:gd name="T8" fmla="*/ 278 w 303"/>
                <a:gd name="T9" fmla="*/ 153 h 288"/>
                <a:gd name="T10" fmla="*/ 286 w 303"/>
                <a:gd name="T11" fmla="*/ 189 h 288"/>
                <a:gd name="T12" fmla="*/ 293 w 303"/>
                <a:gd name="T13" fmla="*/ 229 h 288"/>
                <a:gd name="T14" fmla="*/ 303 w 303"/>
                <a:gd name="T15" fmla="*/ 273 h 288"/>
                <a:gd name="T16" fmla="*/ 259 w 303"/>
                <a:gd name="T17" fmla="*/ 276 h 288"/>
                <a:gd name="T18" fmla="*/ 220 w 303"/>
                <a:gd name="T19" fmla="*/ 277 h 288"/>
                <a:gd name="T20" fmla="*/ 183 w 303"/>
                <a:gd name="T21" fmla="*/ 280 h 288"/>
                <a:gd name="T22" fmla="*/ 144 w 303"/>
                <a:gd name="T23" fmla="*/ 283 h 288"/>
                <a:gd name="T24" fmla="*/ 103 w 303"/>
                <a:gd name="T25" fmla="*/ 285 h 288"/>
                <a:gd name="T26" fmla="*/ 56 w 303"/>
                <a:gd name="T27" fmla="*/ 288 h 288"/>
                <a:gd name="T28" fmla="*/ 46 w 303"/>
                <a:gd name="T29" fmla="*/ 243 h 288"/>
                <a:gd name="T30" fmla="*/ 40 w 303"/>
                <a:gd name="T31" fmla="*/ 201 h 288"/>
                <a:gd name="T32" fmla="*/ 31 w 303"/>
                <a:gd name="T33" fmla="*/ 164 h 288"/>
                <a:gd name="T34" fmla="*/ 24 w 303"/>
                <a:gd name="T35" fmla="*/ 127 h 288"/>
                <a:gd name="T36" fmla="*/ 18 w 303"/>
                <a:gd name="T37" fmla="*/ 90 h 288"/>
                <a:gd name="T38" fmla="*/ 9 w 303"/>
                <a:gd name="T39" fmla="*/ 50 h 288"/>
                <a:gd name="T40" fmla="*/ 0 w 303"/>
                <a:gd name="T41" fmla="*/ 4 h 288"/>
                <a:gd name="T42" fmla="*/ 48 w 303"/>
                <a:gd name="T43" fmla="*/ 4 h 288"/>
                <a:gd name="T44" fmla="*/ 89 w 303"/>
                <a:gd name="T45" fmla="*/ 3 h 288"/>
                <a:gd name="T46" fmla="*/ 126 w 303"/>
                <a:gd name="T47" fmla="*/ 3 h 288"/>
                <a:gd name="T48" fmla="*/ 164 w 303"/>
                <a:gd name="T49" fmla="*/ 1 h 288"/>
                <a:gd name="T50" fmla="*/ 204 w 303"/>
                <a:gd name="T51" fmla="*/ 1 h 288"/>
                <a:gd name="T52" fmla="*/ 248 w 303"/>
                <a:gd name="T53"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3" h="288">
                  <a:moveTo>
                    <a:pt x="248" y="0"/>
                  </a:moveTo>
                  <a:lnTo>
                    <a:pt x="256" y="44"/>
                  </a:lnTo>
                  <a:lnTo>
                    <a:pt x="264" y="83"/>
                  </a:lnTo>
                  <a:lnTo>
                    <a:pt x="271" y="119"/>
                  </a:lnTo>
                  <a:lnTo>
                    <a:pt x="278" y="153"/>
                  </a:lnTo>
                  <a:lnTo>
                    <a:pt x="286" y="189"/>
                  </a:lnTo>
                  <a:lnTo>
                    <a:pt x="293" y="229"/>
                  </a:lnTo>
                  <a:lnTo>
                    <a:pt x="303" y="273"/>
                  </a:lnTo>
                  <a:lnTo>
                    <a:pt x="259" y="276"/>
                  </a:lnTo>
                  <a:lnTo>
                    <a:pt x="220" y="277"/>
                  </a:lnTo>
                  <a:lnTo>
                    <a:pt x="183" y="280"/>
                  </a:lnTo>
                  <a:lnTo>
                    <a:pt x="144" y="283"/>
                  </a:lnTo>
                  <a:lnTo>
                    <a:pt x="103" y="285"/>
                  </a:lnTo>
                  <a:lnTo>
                    <a:pt x="56" y="288"/>
                  </a:lnTo>
                  <a:lnTo>
                    <a:pt x="46" y="243"/>
                  </a:lnTo>
                  <a:lnTo>
                    <a:pt x="40" y="201"/>
                  </a:lnTo>
                  <a:lnTo>
                    <a:pt x="31" y="164"/>
                  </a:lnTo>
                  <a:lnTo>
                    <a:pt x="24" y="127"/>
                  </a:lnTo>
                  <a:lnTo>
                    <a:pt x="18" y="90"/>
                  </a:lnTo>
                  <a:lnTo>
                    <a:pt x="9" y="50"/>
                  </a:lnTo>
                  <a:lnTo>
                    <a:pt x="0" y="4"/>
                  </a:lnTo>
                  <a:lnTo>
                    <a:pt x="48" y="4"/>
                  </a:lnTo>
                  <a:lnTo>
                    <a:pt x="89" y="3"/>
                  </a:lnTo>
                  <a:lnTo>
                    <a:pt x="126" y="3"/>
                  </a:lnTo>
                  <a:lnTo>
                    <a:pt x="164" y="1"/>
                  </a:lnTo>
                  <a:lnTo>
                    <a:pt x="204" y="1"/>
                  </a:lnTo>
                  <a:lnTo>
                    <a:pt x="248" y="0"/>
                  </a:lnTo>
                  <a:close/>
                </a:path>
              </a:pathLst>
            </a:custGeom>
            <a:solidFill>
              <a:srgbClr val="139194"/>
            </a:solidFill>
            <a:ln w="0">
              <a:solidFill>
                <a:srgbClr val="13919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29" name="Freeform 315">
              <a:extLst>
                <a:ext uri="{FF2B5EF4-FFF2-40B4-BE49-F238E27FC236}">
                  <a16:creationId xmlns:a16="http://schemas.microsoft.com/office/drawing/2014/main" id="{C27B77D6-B795-4BB1-8D30-645AE3B43011}"/>
                </a:ext>
              </a:extLst>
            </p:cNvPr>
            <p:cNvSpPr>
              <a:spLocks/>
            </p:cNvSpPr>
            <p:nvPr/>
          </p:nvSpPr>
          <p:spPr bwMode="auto">
            <a:xfrm>
              <a:off x="3082382" y="4043940"/>
              <a:ext cx="414883" cy="388332"/>
            </a:xfrm>
            <a:custGeom>
              <a:avLst/>
              <a:gdLst>
                <a:gd name="T0" fmla="*/ 206 w 251"/>
                <a:gd name="T1" fmla="*/ 0 h 235"/>
                <a:gd name="T2" fmla="*/ 214 w 251"/>
                <a:gd name="T3" fmla="*/ 40 h 235"/>
                <a:gd name="T4" fmla="*/ 221 w 251"/>
                <a:gd name="T5" fmla="*/ 77 h 235"/>
                <a:gd name="T6" fmla="*/ 228 w 251"/>
                <a:gd name="T7" fmla="*/ 111 h 235"/>
                <a:gd name="T8" fmla="*/ 234 w 251"/>
                <a:gd name="T9" fmla="*/ 145 h 235"/>
                <a:gd name="T10" fmla="*/ 243 w 251"/>
                <a:gd name="T11" fmla="*/ 181 h 235"/>
                <a:gd name="T12" fmla="*/ 251 w 251"/>
                <a:gd name="T13" fmla="*/ 222 h 235"/>
                <a:gd name="T14" fmla="*/ 214 w 251"/>
                <a:gd name="T15" fmla="*/ 225 h 235"/>
                <a:gd name="T16" fmla="*/ 181 w 251"/>
                <a:gd name="T17" fmla="*/ 226 h 235"/>
                <a:gd name="T18" fmla="*/ 150 w 251"/>
                <a:gd name="T19" fmla="*/ 228 h 235"/>
                <a:gd name="T20" fmla="*/ 119 w 251"/>
                <a:gd name="T21" fmla="*/ 230 h 235"/>
                <a:gd name="T22" fmla="*/ 84 w 251"/>
                <a:gd name="T23" fmla="*/ 232 h 235"/>
                <a:gd name="T24" fmla="*/ 46 w 251"/>
                <a:gd name="T25" fmla="*/ 235 h 235"/>
                <a:gd name="T26" fmla="*/ 37 w 251"/>
                <a:gd name="T27" fmla="*/ 192 h 235"/>
                <a:gd name="T28" fmla="*/ 29 w 251"/>
                <a:gd name="T29" fmla="*/ 153 h 235"/>
                <a:gd name="T30" fmla="*/ 22 w 251"/>
                <a:gd name="T31" fmla="*/ 119 h 235"/>
                <a:gd name="T32" fmla="*/ 15 w 251"/>
                <a:gd name="T33" fmla="*/ 84 h 235"/>
                <a:gd name="T34" fmla="*/ 8 w 251"/>
                <a:gd name="T35" fmla="*/ 47 h 235"/>
                <a:gd name="T36" fmla="*/ 0 w 251"/>
                <a:gd name="T37" fmla="*/ 4 h 235"/>
                <a:gd name="T38" fmla="*/ 46 w 251"/>
                <a:gd name="T39" fmla="*/ 3 h 235"/>
                <a:gd name="T40" fmla="*/ 86 w 251"/>
                <a:gd name="T41" fmla="*/ 3 h 235"/>
                <a:gd name="T42" fmla="*/ 123 w 251"/>
                <a:gd name="T43" fmla="*/ 2 h 235"/>
                <a:gd name="T44" fmla="*/ 161 w 251"/>
                <a:gd name="T45" fmla="*/ 0 h 235"/>
                <a:gd name="T46" fmla="*/ 206 w 251"/>
                <a:gd name="T4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235">
                  <a:moveTo>
                    <a:pt x="206" y="0"/>
                  </a:moveTo>
                  <a:lnTo>
                    <a:pt x="214" y="40"/>
                  </a:lnTo>
                  <a:lnTo>
                    <a:pt x="221" y="77"/>
                  </a:lnTo>
                  <a:lnTo>
                    <a:pt x="228" y="111"/>
                  </a:lnTo>
                  <a:lnTo>
                    <a:pt x="234" y="145"/>
                  </a:lnTo>
                  <a:lnTo>
                    <a:pt x="243" y="181"/>
                  </a:lnTo>
                  <a:lnTo>
                    <a:pt x="251" y="222"/>
                  </a:lnTo>
                  <a:lnTo>
                    <a:pt x="214" y="225"/>
                  </a:lnTo>
                  <a:lnTo>
                    <a:pt x="181" y="226"/>
                  </a:lnTo>
                  <a:lnTo>
                    <a:pt x="150" y="228"/>
                  </a:lnTo>
                  <a:lnTo>
                    <a:pt x="119" y="230"/>
                  </a:lnTo>
                  <a:lnTo>
                    <a:pt x="84" y="232"/>
                  </a:lnTo>
                  <a:lnTo>
                    <a:pt x="46" y="235"/>
                  </a:lnTo>
                  <a:lnTo>
                    <a:pt x="37" y="192"/>
                  </a:lnTo>
                  <a:lnTo>
                    <a:pt x="29" y="153"/>
                  </a:lnTo>
                  <a:lnTo>
                    <a:pt x="22" y="119"/>
                  </a:lnTo>
                  <a:lnTo>
                    <a:pt x="15" y="84"/>
                  </a:lnTo>
                  <a:lnTo>
                    <a:pt x="8" y="47"/>
                  </a:lnTo>
                  <a:lnTo>
                    <a:pt x="0" y="4"/>
                  </a:lnTo>
                  <a:lnTo>
                    <a:pt x="46" y="3"/>
                  </a:lnTo>
                  <a:lnTo>
                    <a:pt x="86" y="3"/>
                  </a:lnTo>
                  <a:lnTo>
                    <a:pt x="123" y="2"/>
                  </a:lnTo>
                  <a:lnTo>
                    <a:pt x="161" y="0"/>
                  </a:lnTo>
                  <a:lnTo>
                    <a:pt x="206"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30" name="Freeform 316">
              <a:extLst>
                <a:ext uri="{FF2B5EF4-FFF2-40B4-BE49-F238E27FC236}">
                  <a16:creationId xmlns:a16="http://schemas.microsoft.com/office/drawing/2014/main" id="{70C54941-97BE-461D-8D1F-0001563DA830}"/>
                </a:ext>
              </a:extLst>
            </p:cNvPr>
            <p:cNvSpPr>
              <a:spLocks/>
            </p:cNvSpPr>
            <p:nvPr/>
          </p:nvSpPr>
          <p:spPr bwMode="auto">
            <a:xfrm>
              <a:off x="1728208" y="4126917"/>
              <a:ext cx="172591" cy="335226"/>
            </a:xfrm>
            <a:custGeom>
              <a:avLst/>
              <a:gdLst>
                <a:gd name="T0" fmla="*/ 69 w 104"/>
                <a:gd name="T1" fmla="*/ 0 h 201"/>
                <a:gd name="T2" fmla="*/ 64 w 104"/>
                <a:gd name="T3" fmla="*/ 26 h 201"/>
                <a:gd name="T4" fmla="*/ 58 w 104"/>
                <a:gd name="T5" fmla="*/ 50 h 201"/>
                <a:gd name="T6" fmla="*/ 53 w 104"/>
                <a:gd name="T7" fmla="*/ 73 h 201"/>
                <a:gd name="T8" fmla="*/ 47 w 104"/>
                <a:gd name="T9" fmla="*/ 101 h 201"/>
                <a:gd name="T10" fmla="*/ 60 w 104"/>
                <a:gd name="T11" fmla="*/ 122 h 201"/>
                <a:gd name="T12" fmla="*/ 71 w 104"/>
                <a:gd name="T13" fmla="*/ 141 h 201"/>
                <a:gd name="T14" fmla="*/ 80 w 104"/>
                <a:gd name="T15" fmla="*/ 159 h 201"/>
                <a:gd name="T16" fmla="*/ 91 w 104"/>
                <a:gd name="T17" fmla="*/ 177 h 201"/>
                <a:gd name="T18" fmla="*/ 104 w 104"/>
                <a:gd name="T19" fmla="*/ 199 h 201"/>
                <a:gd name="T20" fmla="*/ 88 w 104"/>
                <a:gd name="T21" fmla="*/ 199 h 201"/>
                <a:gd name="T22" fmla="*/ 75 w 104"/>
                <a:gd name="T23" fmla="*/ 200 h 201"/>
                <a:gd name="T24" fmla="*/ 58 w 104"/>
                <a:gd name="T25" fmla="*/ 201 h 201"/>
                <a:gd name="T26" fmla="*/ 46 w 104"/>
                <a:gd name="T27" fmla="*/ 179 h 201"/>
                <a:gd name="T28" fmla="*/ 35 w 104"/>
                <a:gd name="T29" fmla="*/ 160 h 201"/>
                <a:gd name="T30" fmla="*/ 24 w 104"/>
                <a:gd name="T31" fmla="*/ 142 h 201"/>
                <a:gd name="T32" fmla="*/ 13 w 104"/>
                <a:gd name="T33" fmla="*/ 124 h 201"/>
                <a:gd name="T34" fmla="*/ 0 w 104"/>
                <a:gd name="T35" fmla="*/ 102 h 201"/>
                <a:gd name="T36" fmla="*/ 7 w 104"/>
                <a:gd name="T37" fmla="*/ 75 h 201"/>
                <a:gd name="T38" fmla="*/ 13 w 104"/>
                <a:gd name="T39" fmla="*/ 51 h 201"/>
                <a:gd name="T40" fmla="*/ 17 w 104"/>
                <a:gd name="T41" fmla="*/ 28 h 201"/>
                <a:gd name="T42" fmla="*/ 24 w 104"/>
                <a:gd name="T43" fmla="*/ 0 h 201"/>
                <a:gd name="T44" fmla="*/ 39 w 104"/>
                <a:gd name="T45" fmla="*/ 0 h 201"/>
                <a:gd name="T46" fmla="*/ 53 w 104"/>
                <a:gd name="T47" fmla="*/ 0 h 201"/>
                <a:gd name="T48" fmla="*/ 69 w 104"/>
                <a:gd name="T49"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201">
                  <a:moveTo>
                    <a:pt x="69" y="0"/>
                  </a:moveTo>
                  <a:lnTo>
                    <a:pt x="64" y="26"/>
                  </a:lnTo>
                  <a:lnTo>
                    <a:pt x="58" y="50"/>
                  </a:lnTo>
                  <a:lnTo>
                    <a:pt x="53" y="73"/>
                  </a:lnTo>
                  <a:lnTo>
                    <a:pt x="47" y="101"/>
                  </a:lnTo>
                  <a:lnTo>
                    <a:pt x="60" y="122"/>
                  </a:lnTo>
                  <a:lnTo>
                    <a:pt x="71" y="141"/>
                  </a:lnTo>
                  <a:lnTo>
                    <a:pt x="80" y="159"/>
                  </a:lnTo>
                  <a:lnTo>
                    <a:pt x="91" y="177"/>
                  </a:lnTo>
                  <a:lnTo>
                    <a:pt x="104" y="199"/>
                  </a:lnTo>
                  <a:lnTo>
                    <a:pt x="88" y="199"/>
                  </a:lnTo>
                  <a:lnTo>
                    <a:pt x="75" y="200"/>
                  </a:lnTo>
                  <a:lnTo>
                    <a:pt x="58" y="201"/>
                  </a:lnTo>
                  <a:lnTo>
                    <a:pt x="46" y="179"/>
                  </a:lnTo>
                  <a:lnTo>
                    <a:pt x="35" y="160"/>
                  </a:lnTo>
                  <a:lnTo>
                    <a:pt x="24" y="142"/>
                  </a:lnTo>
                  <a:lnTo>
                    <a:pt x="13" y="124"/>
                  </a:lnTo>
                  <a:lnTo>
                    <a:pt x="0" y="102"/>
                  </a:lnTo>
                  <a:lnTo>
                    <a:pt x="7" y="75"/>
                  </a:lnTo>
                  <a:lnTo>
                    <a:pt x="13" y="51"/>
                  </a:lnTo>
                  <a:lnTo>
                    <a:pt x="17" y="28"/>
                  </a:lnTo>
                  <a:lnTo>
                    <a:pt x="24" y="0"/>
                  </a:lnTo>
                  <a:lnTo>
                    <a:pt x="39" y="0"/>
                  </a:lnTo>
                  <a:lnTo>
                    <a:pt x="53" y="0"/>
                  </a:lnTo>
                  <a:lnTo>
                    <a:pt x="69"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31" name="Freeform 317">
              <a:extLst>
                <a:ext uri="{FF2B5EF4-FFF2-40B4-BE49-F238E27FC236}">
                  <a16:creationId xmlns:a16="http://schemas.microsoft.com/office/drawing/2014/main" id="{6107B09C-CA9F-48C5-8101-97F2497CC941}"/>
                </a:ext>
              </a:extLst>
            </p:cNvPr>
            <p:cNvSpPr>
              <a:spLocks/>
            </p:cNvSpPr>
            <p:nvPr/>
          </p:nvSpPr>
          <p:spPr bwMode="auto">
            <a:xfrm>
              <a:off x="3527137" y="4080449"/>
              <a:ext cx="132763" cy="282121"/>
            </a:xfrm>
            <a:custGeom>
              <a:avLst/>
              <a:gdLst>
                <a:gd name="T0" fmla="*/ 33 w 78"/>
                <a:gd name="T1" fmla="*/ 0 h 169"/>
                <a:gd name="T2" fmla="*/ 45 w 78"/>
                <a:gd name="T3" fmla="*/ 22 h 169"/>
                <a:gd name="T4" fmla="*/ 55 w 78"/>
                <a:gd name="T5" fmla="*/ 41 h 169"/>
                <a:gd name="T6" fmla="*/ 66 w 78"/>
                <a:gd name="T7" fmla="*/ 60 h 169"/>
                <a:gd name="T8" fmla="*/ 78 w 78"/>
                <a:gd name="T9" fmla="*/ 82 h 169"/>
                <a:gd name="T10" fmla="*/ 76 w 78"/>
                <a:gd name="T11" fmla="*/ 104 h 169"/>
                <a:gd name="T12" fmla="*/ 73 w 78"/>
                <a:gd name="T13" fmla="*/ 124 h 169"/>
                <a:gd name="T14" fmla="*/ 70 w 78"/>
                <a:gd name="T15" fmla="*/ 144 h 169"/>
                <a:gd name="T16" fmla="*/ 67 w 78"/>
                <a:gd name="T17" fmla="*/ 168 h 169"/>
                <a:gd name="T18" fmla="*/ 51 w 78"/>
                <a:gd name="T19" fmla="*/ 168 h 169"/>
                <a:gd name="T20" fmla="*/ 34 w 78"/>
                <a:gd name="T21" fmla="*/ 169 h 169"/>
                <a:gd name="T22" fmla="*/ 37 w 78"/>
                <a:gd name="T23" fmla="*/ 146 h 169"/>
                <a:gd name="T24" fmla="*/ 40 w 78"/>
                <a:gd name="T25" fmla="*/ 126 h 169"/>
                <a:gd name="T26" fmla="*/ 43 w 78"/>
                <a:gd name="T27" fmla="*/ 106 h 169"/>
                <a:gd name="T28" fmla="*/ 45 w 78"/>
                <a:gd name="T29" fmla="*/ 84 h 169"/>
                <a:gd name="T30" fmla="*/ 33 w 78"/>
                <a:gd name="T31" fmla="*/ 60 h 169"/>
                <a:gd name="T32" fmla="*/ 22 w 78"/>
                <a:gd name="T33" fmla="*/ 41 h 169"/>
                <a:gd name="T34" fmla="*/ 12 w 78"/>
                <a:gd name="T35" fmla="*/ 22 h 169"/>
                <a:gd name="T36" fmla="*/ 0 w 78"/>
                <a:gd name="T37" fmla="*/ 0 h 169"/>
                <a:gd name="T38" fmla="*/ 16 w 78"/>
                <a:gd name="T39" fmla="*/ 0 h 169"/>
                <a:gd name="T40" fmla="*/ 33 w 78"/>
                <a:gd name="T4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169">
                  <a:moveTo>
                    <a:pt x="33" y="0"/>
                  </a:moveTo>
                  <a:lnTo>
                    <a:pt x="45" y="22"/>
                  </a:lnTo>
                  <a:lnTo>
                    <a:pt x="55" y="41"/>
                  </a:lnTo>
                  <a:lnTo>
                    <a:pt x="66" y="60"/>
                  </a:lnTo>
                  <a:lnTo>
                    <a:pt x="78" y="82"/>
                  </a:lnTo>
                  <a:lnTo>
                    <a:pt x="76" y="104"/>
                  </a:lnTo>
                  <a:lnTo>
                    <a:pt x="73" y="124"/>
                  </a:lnTo>
                  <a:lnTo>
                    <a:pt x="70" y="144"/>
                  </a:lnTo>
                  <a:lnTo>
                    <a:pt x="67" y="168"/>
                  </a:lnTo>
                  <a:lnTo>
                    <a:pt x="51" y="168"/>
                  </a:lnTo>
                  <a:lnTo>
                    <a:pt x="34" y="169"/>
                  </a:lnTo>
                  <a:lnTo>
                    <a:pt x="37" y="146"/>
                  </a:lnTo>
                  <a:lnTo>
                    <a:pt x="40" y="126"/>
                  </a:lnTo>
                  <a:lnTo>
                    <a:pt x="43" y="106"/>
                  </a:lnTo>
                  <a:lnTo>
                    <a:pt x="45" y="84"/>
                  </a:lnTo>
                  <a:lnTo>
                    <a:pt x="33" y="60"/>
                  </a:lnTo>
                  <a:lnTo>
                    <a:pt x="22" y="41"/>
                  </a:lnTo>
                  <a:lnTo>
                    <a:pt x="12" y="22"/>
                  </a:lnTo>
                  <a:lnTo>
                    <a:pt x="0" y="0"/>
                  </a:lnTo>
                  <a:lnTo>
                    <a:pt x="16" y="0"/>
                  </a:lnTo>
                  <a:lnTo>
                    <a:pt x="33"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32" name="Freeform 318">
              <a:extLst>
                <a:ext uri="{FF2B5EF4-FFF2-40B4-BE49-F238E27FC236}">
                  <a16:creationId xmlns:a16="http://schemas.microsoft.com/office/drawing/2014/main" id="{680D6CEA-9E1C-4B2C-8459-F39E60016A57}"/>
                </a:ext>
              </a:extLst>
            </p:cNvPr>
            <p:cNvSpPr>
              <a:spLocks/>
            </p:cNvSpPr>
            <p:nvPr/>
          </p:nvSpPr>
          <p:spPr bwMode="auto">
            <a:xfrm>
              <a:off x="3550373" y="2006035"/>
              <a:ext cx="3186297" cy="3186298"/>
            </a:xfrm>
            <a:custGeom>
              <a:avLst/>
              <a:gdLst>
                <a:gd name="T0" fmla="*/ 1053 w 1920"/>
                <a:gd name="T1" fmla="*/ 4 h 1920"/>
                <a:gd name="T2" fmla="*/ 1229 w 1920"/>
                <a:gd name="T3" fmla="*/ 39 h 1920"/>
                <a:gd name="T4" fmla="*/ 1393 w 1920"/>
                <a:gd name="T5" fmla="*/ 104 h 1920"/>
                <a:gd name="T6" fmla="*/ 1541 w 1920"/>
                <a:gd name="T7" fmla="*/ 196 h 1920"/>
                <a:gd name="T8" fmla="*/ 1669 w 1920"/>
                <a:gd name="T9" fmla="*/ 313 h 1920"/>
                <a:gd name="T10" fmla="*/ 1773 w 1920"/>
                <a:gd name="T11" fmla="*/ 451 h 1920"/>
                <a:gd name="T12" fmla="*/ 1853 w 1920"/>
                <a:gd name="T13" fmla="*/ 607 h 1920"/>
                <a:gd name="T14" fmla="*/ 1903 w 1920"/>
                <a:gd name="T15" fmla="*/ 778 h 1920"/>
                <a:gd name="T16" fmla="*/ 1920 w 1920"/>
                <a:gd name="T17" fmla="*/ 960 h 1920"/>
                <a:gd name="T18" fmla="*/ 1903 w 1920"/>
                <a:gd name="T19" fmla="*/ 1143 h 1920"/>
                <a:gd name="T20" fmla="*/ 1853 w 1920"/>
                <a:gd name="T21" fmla="*/ 1314 h 1920"/>
                <a:gd name="T22" fmla="*/ 1773 w 1920"/>
                <a:gd name="T23" fmla="*/ 1469 h 1920"/>
                <a:gd name="T24" fmla="*/ 1669 w 1920"/>
                <a:gd name="T25" fmla="*/ 1607 h 1920"/>
                <a:gd name="T26" fmla="*/ 1541 w 1920"/>
                <a:gd name="T27" fmla="*/ 1724 h 1920"/>
                <a:gd name="T28" fmla="*/ 1393 w 1920"/>
                <a:gd name="T29" fmla="*/ 1817 h 1920"/>
                <a:gd name="T30" fmla="*/ 1229 w 1920"/>
                <a:gd name="T31" fmla="*/ 1882 h 1920"/>
                <a:gd name="T32" fmla="*/ 1053 w 1920"/>
                <a:gd name="T33" fmla="*/ 1916 h 1920"/>
                <a:gd name="T34" fmla="*/ 868 w 1920"/>
                <a:gd name="T35" fmla="*/ 1916 h 1920"/>
                <a:gd name="T36" fmla="*/ 690 w 1920"/>
                <a:gd name="T37" fmla="*/ 1882 h 1920"/>
                <a:gd name="T38" fmla="*/ 526 w 1920"/>
                <a:gd name="T39" fmla="*/ 1817 h 1920"/>
                <a:gd name="T40" fmla="*/ 379 w 1920"/>
                <a:gd name="T41" fmla="*/ 1724 h 1920"/>
                <a:gd name="T42" fmla="*/ 251 w 1920"/>
                <a:gd name="T43" fmla="*/ 1607 h 1920"/>
                <a:gd name="T44" fmla="*/ 146 w 1920"/>
                <a:gd name="T45" fmla="*/ 1469 h 1920"/>
                <a:gd name="T46" fmla="*/ 67 w 1920"/>
                <a:gd name="T47" fmla="*/ 1314 h 1920"/>
                <a:gd name="T48" fmla="*/ 18 w 1920"/>
                <a:gd name="T49" fmla="*/ 1143 h 1920"/>
                <a:gd name="T50" fmla="*/ 0 w 1920"/>
                <a:gd name="T51" fmla="*/ 960 h 1920"/>
                <a:gd name="T52" fmla="*/ 18 w 1920"/>
                <a:gd name="T53" fmla="*/ 778 h 1920"/>
                <a:gd name="T54" fmla="*/ 67 w 1920"/>
                <a:gd name="T55" fmla="*/ 607 h 1920"/>
                <a:gd name="T56" fmla="*/ 146 w 1920"/>
                <a:gd name="T57" fmla="*/ 451 h 1920"/>
                <a:gd name="T58" fmla="*/ 251 w 1920"/>
                <a:gd name="T59" fmla="*/ 313 h 1920"/>
                <a:gd name="T60" fmla="*/ 379 w 1920"/>
                <a:gd name="T61" fmla="*/ 196 h 1920"/>
                <a:gd name="T62" fmla="*/ 526 w 1920"/>
                <a:gd name="T63" fmla="*/ 104 h 1920"/>
                <a:gd name="T64" fmla="*/ 690 w 1920"/>
                <a:gd name="T65" fmla="*/ 39 h 1920"/>
                <a:gd name="T66" fmla="*/ 868 w 1920"/>
                <a:gd name="T67" fmla="*/ 4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0" h="1920">
                  <a:moveTo>
                    <a:pt x="960" y="0"/>
                  </a:moveTo>
                  <a:lnTo>
                    <a:pt x="1053" y="4"/>
                  </a:lnTo>
                  <a:lnTo>
                    <a:pt x="1142" y="17"/>
                  </a:lnTo>
                  <a:lnTo>
                    <a:pt x="1229" y="39"/>
                  </a:lnTo>
                  <a:lnTo>
                    <a:pt x="1313" y="66"/>
                  </a:lnTo>
                  <a:lnTo>
                    <a:pt x="1393" y="104"/>
                  </a:lnTo>
                  <a:lnTo>
                    <a:pt x="1469" y="146"/>
                  </a:lnTo>
                  <a:lnTo>
                    <a:pt x="1541" y="196"/>
                  </a:lnTo>
                  <a:lnTo>
                    <a:pt x="1607" y="251"/>
                  </a:lnTo>
                  <a:lnTo>
                    <a:pt x="1669" y="313"/>
                  </a:lnTo>
                  <a:lnTo>
                    <a:pt x="1724" y="379"/>
                  </a:lnTo>
                  <a:lnTo>
                    <a:pt x="1773" y="451"/>
                  </a:lnTo>
                  <a:lnTo>
                    <a:pt x="1816" y="527"/>
                  </a:lnTo>
                  <a:lnTo>
                    <a:pt x="1853" y="607"/>
                  </a:lnTo>
                  <a:lnTo>
                    <a:pt x="1881" y="691"/>
                  </a:lnTo>
                  <a:lnTo>
                    <a:pt x="1903" y="778"/>
                  </a:lnTo>
                  <a:lnTo>
                    <a:pt x="1915" y="867"/>
                  </a:lnTo>
                  <a:lnTo>
                    <a:pt x="1920" y="960"/>
                  </a:lnTo>
                  <a:lnTo>
                    <a:pt x="1915" y="1052"/>
                  </a:lnTo>
                  <a:lnTo>
                    <a:pt x="1903" y="1143"/>
                  </a:lnTo>
                  <a:lnTo>
                    <a:pt x="1881" y="1230"/>
                  </a:lnTo>
                  <a:lnTo>
                    <a:pt x="1853" y="1314"/>
                  </a:lnTo>
                  <a:lnTo>
                    <a:pt x="1816" y="1394"/>
                  </a:lnTo>
                  <a:lnTo>
                    <a:pt x="1773" y="1469"/>
                  </a:lnTo>
                  <a:lnTo>
                    <a:pt x="1724" y="1541"/>
                  </a:lnTo>
                  <a:lnTo>
                    <a:pt x="1669" y="1607"/>
                  </a:lnTo>
                  <a:lnTo>
                    <a:pt x="1607" y="1669"/>
                  </a:lnTo>
                  <a:lnTo>
                    <a:pt x="1541" y="1724"/>
                  </a:lnTo>
                  <a:lnTo>
                    <a:pt x="1469" y="1774"/>
                  </a:lnTo>
                  <a:lnTo>
                    <a:pt x="1393" y="1817"/>
                  </a:lnTo>
                  <a:lnTo>
                    <a:pt x="1313" y="1853"/>
                  </a:lnTo>
                  <a:lnTo>
                    <a:pt x="1229" y="1882"/>
                  </a:lnTo>
                  <a:lnTo>
                    <a:pt x="1142" y="1902"/>
                  </a:lnTo>
                  <a:lnTo>
                    <a:pt x="1053" y="1916"/>
                  </a:lnTo>
                  <a:lnTo>
                    <a:pt x="960" y="1920"/>
                  </a:lnTo>
                  <a:lnTo>
                    <a:pt x="868" y="1916"/>
                  </a:lnTo>
                  <a:lnTo>
                    <a:pt x="777" y="1902"/>
                  </a:lnTo>
                  <a:lnTo>
                    <a:pt x="690" y="1882"/>
                  </a:lnTo>
                  <a:lnTo>
                    <a:pt x="606" y="1853"/>
                  </a:lnTo>
                  <a:lnTo>
                    <a:pt x="526" y="1817"/>
                  </a:lnTo>
                  <a:lnTo>
                    <a:pt x="450" y="1774"/>
                  </a:lnTo>
                  <a:lnTo>
                    <a:pt x="379" y="1724"/>
                  </a:lnTo>
                  <a:lnTo>
                    <a:pt x="313" y="1669"/>
                  </a:lnTo>
                  <a:lnTo>
                    <a:pt x="251" y="1607"/>
                  </a:lnTo>
                  <a:lnTo>
                    <a:pt x="195" y="1541"/>
                  </a:lnTo>
                  <a:lnTo>
                    <a:pt x="146" y="1469"/>
                  </a:lnTo>
                  <a:lnTo>
                    <a:pt x="103" y="1394"/>
                  </a:lnTo>
                  <a:lnTo>
                    <a:pt x="67" y="1314"/>
                  </a:lnTo>
                  <a:lnTo>
                    <a:pt x="38" y="1230"/>
                  </a:lnTo>
                  <a:lnTo>
                    <a:pt x="18" y="1143"/>
                  </a:lnTo>
                  <a:lnTo>
                    <a:pt x="4" y="1052"/>
                  </a:lnTo>
                  <a:lnTo>
                    <a:pt x="0" y="960"/>
                  </a:lnTo>
                  <a:lnTo>
                    <a:pt x="4" y="867"/>
                  </a:lnTo>
                  <a:lnTo>
                    <a:pt x="18" y="778"/>
                  </a:lnTo>
                  <a:lnTo>
                    <a:pt x="38" y="691"/>
                  </a:lnTo>
                  <a:lnTo>
                    <a:pt x="67" y="607"/>
                  </a:lnTo>
                  <a:lnTo>
                    <a:pt x="103" y="527"/>
                  </a:lnTo>
                  <a:lnTo>
                    <a:pt x="146" y="451"/>
                  </a:lnTo>
                  <a:lnTo>
                    <a:pt x="195" y="379"/>
                  </a:lnTo>
                  <a:lnTo>
                    <a:pt x="251" y="313"/>
                  </a:lnTo>
                  <a:lnTo>
                    <a:pt x="313" y="251"/>
                  </a:lnTo>
                  <a:lnTo>
                    <a:pt x="379" y="196"/>
                  </a:lnTo>
                  <a:lnTo>
                    <a:pt x="450" y="146"/>
                  </a:lnTo>
                  <a:lnTo>
                    <a:pt x="526" y="104"/>
                  </a:lnTo>
                  <a:lnTo>
                    <a:pt x="606" y="66"/>
                  </a:lnTo>
                  <a:lnTo>
                    <a:pt x="690" y="39"/>
                  </a:lnTo>
                  <a:lnTo>
                    <a:pt x="777" y="17"/>
                  </a:lnTo>
                  <a:lnTo>
                    <a:pt x="868" y="4"/>
                  </a:lnTo>
                  <a:lnTo>
                    <a:pt x="960" y="0"/>
                  </a:lnTo>
                  <a:close/>
                </a:path>
              </a:pathLst>
            </a:custGeom>
            <a:solidFill>
              <a:schemeClr val="bg1">
                <a:lumMod val="85000"/>
              </a:schemeClr>
            </a:solidFill>
            <a:ln w="0">
              <a:solidFill>
                <a:srgbClr val="3A78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633" name="Freeform 319">
              <a:extLst>
                <a:ext uri="{FF2B5EF4-FFF2-40B4-BE49-F238E27FC236}">
                  <a16:creationId xmlns:a16="http://schemas.microsoft.com/office/drawing/2014/main" id="{0FB13643-132F-420C-B0F9-DFE7223D78C6}"/>
                </a:ext>
              </a:extLst>
            </p:cNvPr>
            <p:cNvSpPr>
              <a:spLocks noEditPoints="1"/>
            </p:cNvSpPr>
            <p:nvPr/>
          </p:nvSpPr>
          <p:spPr bwMode="auto">
            <a:xfrm>
              <a:off x="3679815" y="2062461"/>
              <a:ext cx="2950644" cy="3010388"/>
            </a:xfrm>
            <a:custGeom>
              <a:avLst/>
              <a:gdLst>
                <a:gd name="T0" fmla="*/ 264 w 1778"/>
                <a:gd name="T1" fmla="*/ 802 h 1815"/>
                <a:gd name="T2" fmla="*/ 226 w 1778"/>
                <a:gd name="T3" fmla="*/ 823 h 1815"/>
                <a:gd name="T4" fmla="*/ 197 w 1778"/>
                <a:gd name="T5" fmla="*/ 737 h 1815"/>
                <a:gd name="T6" fmla="*/ 150 w 1778"/>
                <a:gd name="T7" fmla="*/ 737 h 1815"/>
                <a:gd name="T8" fmla="*/ 1385 w 1778"/>
                <a:gd name="T9" fmla="*/ 533 h 1815"/>
                <a:gd name="T10" fmla="*/ 1344 w 1778"/>
                <a:gd name="T11" fmla="*/ 510 h 1815"/>
                <a:gd name="T12" fmla="*/ 1327 w 1778"/>
                <a:gd name="T13" fmla="*/ 481 h 1815"/>
                <a:gd name="T14" fmla="*/ 339 w 1778"/>
                <a:gd name="T15" fmla="*/ 395 h 1815"/>
                <a:gd name="T16" fmla="*/ 1513 w 1778"/>
                <a:gd name="T17" fmla="*/ 362 h 1815"/>
                <a:gd name="T18" fmla="*/ 282 w 1778"/>
                <a:gd name="T19" fmla="*/ 344 h 1815"/>
                <a:gd name="T20" fmla="*/ 1105 w 1778"/>
                <a:gd name="T21" fmla="*/ 332 h 1815"/>
                <a:gd name="T22" fmla="*/ 1067 w 1778"/>
                <a:gd name="T23" fmla="*/ 348 h 1815"/>
                <a:gd name="T24" fmla="*/ 1102 w 1778"/>
                <a:gd name="T25" fmla="*/ 289 h 1815"/>
                <a:gd name="T26" fmla="*/ 1180 w 1778"/>
                <a:gd name="T27" fmla="*/ 348 h 1815"/>
                <a:gd name="T28" fmla="*/ 1124 w 1778"/>
                <a:gd name="T29" fmla="*/ 372 h 1815"/>
                <a:gd name="T30" fmla="*/ 1102 w 1778"/>
                <a:gd name="T31" fmla="*/ 324 h 1815"/>
                <a:gd name="T32" fmla="*/ 934 w 1778"/>
                <a:gd name="T33" fmla="*/ 229 h 1815"/>
                <a:gd name="T34" fmla="*/ 945 w 1778"/>
                <a:gd name="T35" fmla="*/ 205 h 1815"/>
                <a:gd name="T36" fmla="*/ 1250 w 1778"/>
                <a:gd name="T37" fmla="*/ 235 h 1815"/>
                <a:gd name="T38" fmla="*/ 1291 w 1778"/>
                <a:gd name="T39" fmla="*/ 213 h 1815"/>
                <a:gd name="T40" fmla="*/ 506 w 1778"/>
                <a:gd name="T41" fmla="*/ 180 h 1815"/>
                <a:gd name="T42" fmla="*/ 464 w 1778"/>
                <a:gd name="T43" fmla="*/ 88 h 1815"/>
                <a:gd name="T44" fmla="*/ 579 w 1778"/>
                <a:gd name="T45" fmla="*/ 80 h 1815"/>
                <a:gd name="T46" fmla="*/ 1039 w 1778"/>
                <a:gd name="T47" fmla="*/ 52 h 1815"/>
                <a:gd name="T48" fmla="*/ 1062 w 1778"/>
                <a:gd name="T49" fmla="*/ 73 h 1815"/>
                <a:gd name="T50" fmla="*/ 1014 w 1778"/>
                <a:gd name="T51" fmla="*/ 65 h 1815"/>
                <a:gd name="T52" fmla="*/ 646 w 1778"/>
                <a:gd name="T53" fmla="*/ 51 h 1815"/>
                <a:gd name="T54" fmla="*/ 630 w 1778"/>
                <a:gd name="T55" fmla="*/ 58 h 1815"/>
                <a:gd name="T56" fmla="*/ 927 w 1778"/>
                <a:gd name="T57" fmla="*/ 105 h 1815"/>
                <a:gd name="T58" fmla="*/ 905 w 1778"/>
                <a:gd name="T59" fmla="*/ 161 h 1815"/>
                <a:gd name="T60" fmla="*/ 759 w 1778"/>
                <a:gd name="T61" fmla="*/ 270 h 1815"/>
                <a:gd name="T62" fmla="*/ 750 w 1778"/>
                <a:gd name="T63" fmla="*/ 169 h 1815"/>
                <a:gd name="T64" fmla="*/ 751 w 1778"/>
                <a:gd name="T65" fmla="*/ 113 h 1815"/>
                <a:gd name="T66" fmla="*/ 763 w 1778"/>
                <a:gd name="T67" fmla="*/ 63 h 1815"/>
                <a:gd name="T68" fmla="*/ 688 w 1778"/>
                <a:gd name="T69" fmla="*/ 47 h 1815"/>
                <a:gd name="T70" fmla="*/ 621 w 1778"/>
                <a:gd name="T71" fmla="*/ 49 h 1815"/>
                <a:gd name="T72" fmla="*/ 606 w 1778"/>
                <a:gd name="T73" fmla="*/ 48 h 1815"/>
                <a:gd name="T74" fmla="*/ 668 w 1778"/>
                <a:gd name="T75" fmla="*/ 49 h 1815"/>
                <a:gd name="T76" fmla="*/ 785 w 1778"/>
                <a:gd name="T77" fmla="*/ 55 h 1815"/>
                <a:gd name="T78" fmla="*/ 675 w 1778"/>
                <a:gd name="T79" fmla="*/ 81 h 1815"/>
                <a:gd name="T80" fmla="*/ 693 w 1778"/>
                <a:gd name="T81" fmla="*/ 58 h 1815"/>
                <a:gd name="T82" fmla="*/ 594 w 1778"/>
                <a:gd name="T83" fmla="*/ 48 h 1815"/>
                <a:gd name="T84" fmla="*/ 597 w 1778"/>
                <a:gd name="T85" fmla="*/ 66 h 1815"/>
                <a:gd name="T86" fmla="*/ 518 w 1778"/>
                <a:gd name="T87" fmla="*/ 80 h 1815"/>
                <a:gd name="T88" fmla="*/ 551 w 1778"/>
                <a:gd name="T89" fmla="*/ 52 h 1815"/>
                <a:gd name="T90" fmla="*/ 650 w 1778"/>
                <a:gd name="T91" fmla="*/ 33 h 1815"/>
                <a:gd name="T92" fmla="*/ 1193 w 1778"/>
                <a:gd name="T93" fmla="*/ 60 h 1815"/>
                <a:gd name="T94" fmla="*/ 558 w 1778"/>
                <a:gd name="T95" fmla="*/ 29 h 1815"/>
                <a:gd name="T96" fmla="*/ 540 w 1778"/>
                <a:gd name="T97" fmla="*/ 116 h 1815"/>
                <a:gd name="T98" fmla="*/ 635 w 1778"/>
                <a:gd name="T99" fmla="*/ 197 h 1815"/>
                <a:gd name="T100" fmla="*/ 591 w 1778"/>
                <a:gd name="T101" fmla="*/ 157 h 1815"/>
                <a:gd name="T102" fmla="*/ 474 w 1778"/>
                <a:gd name="T103" fmla="*/ 260 h 1815"/>
                <a:gd name="T104" fmla="*/ 575 w 1778"/>
                <a:gd name="T105" fmla="*/ 421 h 1815"/>
                <a:gd name="T106" fmla="*/ 528 w 1778"/>
                <a:gd name="T107" fmla="*/ 426 h 1815"/>
                <a:gd name="T108" fmla="*/ 200 w 1778"/>
                <a:gd name="T109" fmla="*/ 656 h 1815"/>
                <a:gd name="T110" fmla="*/ 38 w 1778"/>
                <a:gd name="T111" fmla="*/ 740 h 1815"/>
                <a:gd name="T112" fmla="*/ 245 w 1778"/>
                <a:gd name="T113" fmla="*/ 936 h 1815"/>
                <a:gd name="T114" fmla="*/ 628 w 1778"/>
                <a:gd name="T115" fmla="*/ 1218 h 1815"/>
                <a:gd name="T116" fmla="*/ 605 w 1778"/>
                <a:gd name="T117" fmla="*/ 1553 h 1815"/>
                <a:gd name="T118" fmla="*/ 446 w 1778"/>
                <a:gd name="T119" fmla="*/ 1713 h 1815"/>
                <a:gd name="T120" fmla="*/ 280 w 1778"/>
                <a:gd name="T121" fmla="*/ 1484 h 1815"/>
                <a:gd name="T122" fmla="*/ 59 w 1778"/>
                <a:gd name="T123" fmla="*/ 872 h 1815"/>
                <a:gd name="T124" fmla="*/ 233 w 1778"/>
                <a:gd name="T125" fmla="*/ 227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78" h="1815">
                  <a:moveTo>
                    <a:pt x="1778" y="1272"/>
                  </a:moveTo>
                  <a:lnTo>
                    <a:pt x="1749" y="1339"/>
                  </a:lnTo>
                  <a:lnTo>
                    <a:pt x="1767" y="1294"/>
                  </a:lnTo>
                  <a:lnTo>
                    <a:pt x="1778" y="1272"/>
                  </a:lnTo>
                  <a:close/>
                  <a:moveTo>
                    <a:pt x="1710" y="1214"/>
                  </a:moveTo>
                  <a:lnTo>
                    <a:pt x="1709" y="1214"/>
                  </a:lnTo>
                  <a:lnTo>
                    <a:pt x="1710" y="1214"/>
                  </a:lnTo>
                  <a:lnTo>
                    <a:pt x="1710" y="1214"/>
                  </a:lnTo>
                  <a:close/>
                  <a:moveTo>
                    <a:pt x="1702" y="1144"/>
                  </a:moveTo>
                  <a:lnTo>
                    <a:pt x="1702" y="1144"/>
                  </a:lnTo>
                  <a:lnTo>
                    <a:pt x="1703" y="1146"/>
                  </a:lnTo>
                  <a:lnTo>
                    <a:pt x="1702" y="1144"/>
                  </a:lnTo>
                  <a:close/>
                  <a:moveTo>
                    <a:pt x="1741" y="1058"/>
                  </a:moveTo>
                  <a:lnTo>
                    <a:pt x="1741" y="1058"/>
                  </a:lnTo>
                  <a:lnTo>
                    <a:pt x="1738" y="1061"/>
                  </a:lnTo>
                  <a:lnTo>
                    <a:pt x="1741" y="1058"/>
                  </a:lnTo>
                  <a:close/>
                  <a:moveTo>
                    <a:pt x="1742" y="1058"/>
                  </a:moveTo>
                  <a:lnTo>
                    <a:pt x="1741" y="1058"/>
                  </a:lnTo>
                  <a:lnTo>
                    <a:pt x="1743" y="1058"/>
                  </a:lnTo>
                  <a:lnTo>
                    <a:pt x="1745" y="1060"/>
                  </a:lnTo>
                  <a:lnTo>
                    <a:pt x="1746" y="1062"/>
                  </a:lnTo>
                  <a:lnTo>
                    <a:pt x="1746" y="1061"/>
                  </a:lnTo>
                  <a:lnTo>
                    <a:pt x="1745" y="1058"/>
                  </a:lnTo>
                  <a:lnTo>
                    <a:pt x="1742" y="1058"/>
                  </a:lnTo>
                  <a:close/>
                  <a:moveTo>
                    <a:pt x="237" y="795"/>
                  </a:moveTo>
                  <a:lnTo>
                    <a:pt x="238" y="795"/>
                  </a:lnTo>
                  <a:lnTo>
                    <a:pt x="238" y="795"/>
                  </a:lnTo>
                  <a:lnTo>
                    <a:pt x="240" y="795"/>
                  </a:lnTo>
                  <a:lnTo>
                    <a:pt x="241" y="796"/>
                  </a:lnTo>
                  <a:lnTo>
                    <a:pt x="242" y="799"/>
                  </a:lnTo>
                  <a:lnTo>
                    <a:pt x="244" y="800"/>
                  </a:lnTo>
                  <a:lnTo>
                    <a:pt x="245" y="802"/>
                  </a:lnTo>
                  <a:lnTo>
                    <a:pt x="251" y="802"/>
                  </a:lnTo>
                  <a:lnTo>
                    <a:pt x="255" y="802"/>
                  </a:lnTo>
                  <a:lnTo>
                    <a:pt x="259" y="800"/>
                  </a:lnTo>
                  <a:lnTo>
                    <a:pt x="263" y="800"/>
                  </a:lnTo>
                  <a:lnTo>
                    <a:pt x="264" y="802"/>
                  </a:lnTo>
                  <a:lnTo>
                    <a:pt x="266" y="802"/>
                  </a:lnTo>
                  <a:lnTo>
                    <a:pt x="270" y="807"/>
                  </a:lnTo>
                  <a:lnTo>
                    <a:pt x="273" y="812"/>
                  </a:lnTo>
                  <a:lnTo>
                    <a:pt x="277" y="817"/>
                  </a:lnTo>
                  <a:lnTo>
                    <a:pt x="280" y="820"/>
                  </a:lnTo>
                  <a:lnTo>
                    <a:pt x="282" y="821"/>
                  </a:lnTo>
                  <a:lnTo>
                    <a:pt x="287" y="823"/>
                  </a:lnTo>
                  <a:lnTo>
                    <a:pt x="289" y="825"/>
                  </a:lnTo>
                  <a:lnTo>
                    <a:pt x="289" y="827"/>
                  </a:lnTo>
                  <a:lnTo>
                    <a:pt x="291" y="829"/>
                  </a:lnTo>
                  <a:lnTo>
                    <a:pt x="291" y="832"/>
                  </a:lnTo>
                  <a:lnTo>
                    <a:pt x="288" y="834"/>
                  </a:lnTo>
                  <a:lnTo>
                    <a:pt x="288" y="834"/>
                  </a:lnTo>
                  <a:lnTo>
                    <a:pt x="285" y="832"/>
                  </a:lnTo>
                  <a:lnTo>
                    <a:pt x="281" y="832"/>
                  </a:lnTo>
                  <a:lnTo>
                    <a:pt x="276" y="831"/>
                  </a:lnTo>
                  <a:lnTo>
                    <a:pt x="269" y="831"/>
                  </a:lnTo>
                  <a:lnTo>
                    <a:pt x="262" y="829"/>
                  </a:lnTo>
                  <a:lnTo>
                    <a:pt x="256" y="828"/>
                  </a:lnTo>
                  <a:lnTo>
                    <a:pt x="253" y="828"/>
                  </a:lnTo>
                  <a:lnTo>
                    <a:pt x="252" y="828"/>
                  </a:lnTo>
                  <a:lnTo>
                    <a:pt x="251" y="829"/>
                  </a:lnTo>
                  <a:lnTo>
                    <a:pt x="249" y="832"/>
                  </a:lnTo>
                  <a:lnTo>
                    <a:pt x="249" y="834"/>
                  </a:lnTo>
                  <a:lnTo>
                    <a:pt x="248" y="835"/>
                  </a:lnTo>
                  <a:lnTo>
                    <a:pt x="247" y="836"/>
                  </a:lnTo>
                  <a:lnTo>
                    <a:pt x="245" y="835"/>
                  </a:lnTo>
                  <a:lnTo>
                    <a:pt x="245" y="832"/>
                  </a:lnTo>
                  <a:lnTo>
                    <a:pt x="244" y="828"/>
                  </a:lnTo>
                  <a:lnTo>
                    <a:pt x="244" y="825"/>
                  </a:lnTo>
                  <a:lnTo>
                    <a:pt x="242" y="824"/>
                  </a:lnTo>
                  <a:lnTo>
                    <a:pt x="241" y="824"/>
                  </a:lnTo>
                  <a:lnTo>
                    <a:pt x="238" y="824"/>
                  </a:lnTo>
                  <a:lnTo>
                    <a:pt x="237" y="824"/>
                  </a:lnTo>
                  <a:lnTo>
                    <a:pt x="234" y="824"/>
                  </a:lnTo>
                  <a:lnTo>
                    <a:pt x="230" y="823"/>
                  </a:lnTo>
                  <a:lnTo>
                    <a:pt x="226" y="823"/>
                  </a:lnTo>
                  <a:lnTo>
                    <a:pt x="222" y="821"/>
                  </a:lnTo>
                  <a:lnTo>
                    <a:pt x="219" y="820"/>
                  </a:lnTo>
                  <a:lnTo>
                    <a:pt x="218" y="818"/>
                  </a:lnTo>
                  <a:lnTo>
                    <a:pt x="220" y="814"/>
                  </a:lnTo>
                  <a:lnTo>
                    <a:pt x="220" y="813"/>
                  </a:lnTo>
                  <a:lnTo>
                    <a:pt x="223" y="814"/>
                  </a:lnTo>
                  <a:lnTo>
                    <a:pt x="226" y="814"/>
                  </a:lnTo>
                  <a:lnTo>
                    <a:pt x="229" y="816"/>
                  </a:lnTo>
                  <a:lnTo>
                    <a:pt x="231" y="817"/>
                  </a:lnTo>
                  <a:lnTo>
                    <a:pt x="234" y="817"/>
                  </a:lnTo>
                  <a:lnTo>
                    <a:pt x="236" y="817"/>
                  </a:lnTo>
                  <a:lnTo>
                    <a:pt x="238" y="816"/>
                  </a:lnTo>
                  <a:lnTo>
                    <a:pt x="238" y="814"/>
                  </a:lnTo>
                  <a:lnTo>
                    <a:pt x="238" y="812"/>
                  </a:lnTo>
                  <a:lnTo>
                    <a:pt x="237" y="809"/>
                  </a:lnTo>
                  <a:lnTo>
                    <a:pt x="236" y="805"/>
                  </a:lnTo>
                  <a:lnTo>
                    <a:pt x="233" y="800"/>
                  </a:lnTo>
                  <a:lnTo>
                    <a:pt x="233" y="798"/>
                  </a:lnTo>
                  <a:lnTo>
                    <a:pt x="233" y="796"/>
                  </a:lnTo>
                  <a:lnTo>
                    <a:pt x="234" y="795"/>
                  </a:lnTo>
                  <a:lnTo>
                    <a:pt x="236" y="795"/>
                  </a:lnTo>
                  <a:lnTo>
                    <a:pt x="237" y="795"/>
                  </a:lnTo>
                  <a:close/>
                  <a:moveTo>
                    <a:pt x="150" y="711"/>
                  </a:moveTo>
                  <a:lnTo>
                    <a:pt x="160" y="712"/>
                  </a:lnTo>
                  <a:lnTo>
                    <a:pt x="169" y="715"/>
                  </a:lnTo>
                  <a:lnTo>
                    <a:pt x="171" y="715"/>
                  </a:lnTo>
                  <a:lnTo>
                    <a:pt x="174" y="716"/>
                  </a:lnTo>
                  <a:lnTo>
                    <a:pt x="175" y="718"/>
                  </a:lnTo>
                  <a:lnTo>
                    <a:pt x="176" y="721"/>
                  </a:lnTo>
                  <a:lnTo>
                    <a:pt x="179" y="725"/>
                  </a:lnTo>
                  <a:lnTo>
                    <a:pt x="182" y="727"/>
                  </a:lnTo>
                  <a:lnTo>
                    <a:pt x="183" y="729"/>
                  </a:lnTo>
                  <a:lnTo>
                    <a:pt x="185" y="730"/>
                  </a:lnTo>
                  <a:lnTo>
                    <a:pt x="187" y="732"/>
                  </a:lnTo>
                  <a:lnTo>
                    <a:pt x="190" y="733"/>
                  </a:lnTo>
                  <a:lnTo>
                    <a:pt x="194" y="734"/>
                  </a:lnTo>
                  <a:lnTo>
                    <a:pt x="197" y="737"/>
                  </a:lnTo>
                  <a:lnTo>
                    <a:pt x="198" y="741"/>
                  </a:lnTo>
                  <a:lnTo>
                    <a:pt x="200" y="744"/>
                  </a:lnTo>
                  <a:lnTo>
                    <a:pt x="200" y="748"/>
                  </a:lnTo>
                  <a:lnTo>
                    <a:pt x="201" y="752"/>
                  </a:lnTo>
                  <a:lnTo>
                    <a:pt x="204" y="756"/>
                  </a:lnTo>
                  <a:lnTo>
                    <a:pt x="207" y="761"/>
                  </a:lnTo>
                  <a:lnTo>
                    <a:pt x="211" y="765"/>
                  </a:lnTo>
                  <a:lnTo>
                    <a:pt x="213" y="769"/>
                  </a:lnTo>
                  <a:lnTo>
                    <a:pt x="215" y="770"/>
                  </a:lnTo>
                  <a:lnTo>
                    <a:pt x="216" y="773"/>
                  </a:lnTo>
                  <a:lnTo>
                    <a:pt x="216" y="776"/>
                  </a:lnTo>
                  <a:lnTo>
                    <a:pt x="218" y="778"/>
                  </a:lnTo>
                  <a:lnTo>
                    <a:pt x="220" y="780"/>
                  </a:lnTo>
                  <a:lnTo>
                    <a:pt x="222" y="781"/>
                  </a:lnTo>
                  <a:lnTo>
                    <a:pt x="223" y="784"/>
                  </a:lnTo>
                  <a:lnTo>
                    <a:pt x="225" y="785"/>
                  </a:lnTo>
                  <a:lnTo>
                    <a:pt x="223" y="788"/>
                  </a:lnTo>
                  <a:lnTo>
                    <a:pt x="219" y="788"/>
                  </a:lnTo>
                  <a:lnTo>
                    <a:pt x="211" y="787"/>
                  </a:lnTo>
                  <a:lnTo>
                    <a:pt x="201" y="784"/>
                  </a:lnTo>
                  <a:lnTo>
                    <a:pt x="193" y="780"/>
                  </a:lnTo>
                  <a:lnTo>
                    <a:pt x="187" y="774"/>
                  </a:lnTo>
                  <a:lnTo>
                    <a:pt x="182" y="759"/>
                  </a:lnTo>
                  <a:lnTo>
                    <a:pt x="178" y="748"/>
                  </a:lnTo>
                  <a:lnTo>
                    <a:pt x="174" y="741"/>
                  </a:lnTo>
                  <a:lnTo>
                    <a:pt x="172" y="737"/>
                  </a:lnTo>
                  <a:lnTo>
                    <a:pt x="169" y="734"/>
                  </a:lnTo>
                  <a:lnTo>
                    <a:pt x="168" y="733"/>
                  </a:lnTo>
                  <a:lnTo>
                    <a:pt x="165" y="733"/>
                  </a:lnTo>
                  <a:lnTo>
                    <a:pt x="162" y="734"/>
                  </a:lnTo>
                  <a:lnTo>
                    <a:pt x="161" y="738"/>
                  </a:lnTo>
                  <a:lnTo>
                    <a:pt x="160" y="740"/>
                  </a:lnTo>
                  <a:lnTo>
                    <a:pt x="157" y="740"/>
                  </a:lnTo>
                  <a:lnTo>
                    <a:pt x="154" y="738"/>
                  </a:lnTo>
                  <a:lnTo>
                    <a:pt x="151" y="738"/>
                  </a:lnTo>
                  <a:lnTo>
                    <a:pt x="150" y="737"/>
                  </a:lnTo>
                  <a:lnTo>
                    <a:pt x="150" y="737"/>
                  </a:lnTo>
                  <a:lnTo>
                    <a:pt x="147" y="734"/>
                  </a:lnTo>
                  <a:lnTo>
                    <a:pt x="145" y="732"/>
                  </a:lnTo>
                  <a:lnTo>
                    <a:pt x="142" y="729"/>
                  </a:lnTo>
                  <a:lnTo>
                    <a:pt x="139" y="727"/>
                  </a:lnTo>
                  <a:lnTo>
                    <a:pt x="136" y="726"/>
                  </a:lnTo>
                  <a:lnTo>
                    <a:pt x="135" y="725"/>
                  </a:lnTo>
                  <a:lnTo>
                    <a:pt x="134" y="725"/>
                  </a:lnTo>
                  <a:lnTo>
                    <a:pt x="134" y="723"/>
                  </a:lnTo>
                  <a:lnTo>
                    <a:pt x="136" y="716"/>
                  </a:lnTo>
                  <a:lnTo>
                    <a:pt x="142" y="712"/>
                  </a:lnTo>
                  <a:lnTo>
                    <a:pt x="150" y="711"/>
                  </a:lnTo>
                  <a:close/>
                  <a:moveTo>
                    <a:pt x="1411" y="522"/>
                  </a:moveTo>
                  <a:lnTo>
                    <a:pt x="1413" y="522"/>
                  </a:lnTo>
                  <a:lnTo>
                    <a:pt x="1414" y="522"/>
                  </a:lnTo>
                  <a:lnTo>
                    <a:pt x="1414" y="523"/>
                  </a:lnTo>
                  <a:lnTo>
                    <a:pt x="1415" y="526"/>
                  </a:lnTo>
                  <a:lnTo>
                    <a:pt x="1415" y="529"/>
                  </a:lnTo>
                  <a:lnTo>
                    <a:pt x="1417" y="533"/>
                  </a:lnTo>
                  <a:lnTo>
                    <a:pt x="1418" y="536"/>
                  </a:lnTo>
                  <a:lnTo>
                    <a:pt x="1419" y="537"/>
                  </a:lnTo>
                  <a:lnTo>
                    <a:pt x="1421" y="540"/>
                  </a:lnTo>
                  <a:lnTo>
                    <a:pt x="1421" y="541"/>
                  </a:lnTo>
                  <a:lnTo>
                    <a:pt x="1421" y="543"/>
                  </a:lnTo>
                  <a:lnTo>
                    <a:pt x="1419" y="544"/>
                  </a:lnTo>
                  <a:lnTo>
                    <a:pt x="1418" y="544"/>
                  </a:lnTo>
                  <a:lnTo>
                    <a:pt x="1417" y="544"/>
                  </a:lnTo>
                  <a:lnTo>
                    <a:pt x="1415" y="544"/>
                  </a:lnTo>
                  <a:lnTo>
                    <a:pt x="1410" y="543"/>
                  </a:lnTo>
                  <a:lnTo>
                    <a:pt x="1404" y="540"/>
                  </a:lnTo>
                  <a:lnTo>
                    <a:pt x="1403" y="540"/>
                  </a:lnTo>
                  <a:lnTo>
                    <a:pt x="1403" y="540"/>
                  </a:lnTo>
                  <a:lnTo>
                    <a:pt x="1401" y="540"/>
                  </a:lnTo>
                  <a:lnTo>
                    <a:pt x="1399" y="539"/>
                  </a:lnTo>
                  <a:lnTo>
                    <a:pt x="1393" y="539"/>
                  </a:lnTo>
                  <a:lnTo>
                    <a:pt x="1388" y="536"/>
                  </a:lnTo>
                  <a:lnTo>
                    <a:pt x="1385" y="534"/>
                  </a:lnTo>
                  <a:lnTo>
                    <a:pt x="1385" y="533"/>
                  </a:lnTo>
                  <a:lnTo>
                    <a:pt x="1385" y="532"/>
                  </a:lnTo>
                  <a:lnTo>
                    <a:pt x="1386" y="530"/>
                  </a:lnTo>
                  <a:lnTo>
                    <a:pt x="1388" y="529"/>
                  </a:lnTo>
                  <a:lnTo>
                    <a:pt x="1390" y="529"/>
                  </a:lnTo>
                  <a:lnTo>
                    <a:pt x="1393" y="529"/>
                  </a:lnTo>
                  <a:lnTo>
                    <a:pt x="1399" y="526"/>
                  </a:lnTo>
                  <a:lnTo>
                    <a:pt x="1404" y="523"/>
                  </a:lnTo>
                  <a:lnTo>
                    <a:pt x="1408" y="522"/>
                  </a:lnTo>
                  <a:lnTo>
                    <a:pt x="1411" y="522"/>
                  </a:lnTo>
                  <a:close/>
                  <a:moveTo>
                    <a:pt x="1588" y="503"/>
                  </a:moveTo>
                  <a:lnTo>
                    <a:pt x="1589" y="503"/>
                  </a:lnTo>
                  <a:lnTo>
                    <a:pt x="1590" y="503"/>
                  </a:lnTo>
                  <a:lnTo>
                    <a:pt x="1592" y="504"/>
                  </a:lnTo>
                  <a:lnTo>
                    <a:pt x="1593" y="507"/>
                  </a:lnTo>
                  <a:lnTo>
                    <a:pt x="1594" y="510"/>
                  </a:lnTo>
                  <a:lnTo>
                    <a:pt x="1593" y="512"/>
                  </a:lnTo>
                  <a:lnTo>
                    <a:pt x="1592" y="515"/>
                  </a:lnTo>
                  <a:lnTo>
                    <a:pt x="1590" y="518"/>
                  </a:lnTo>
                  <a:lnTo>
                    <a:pt x="1589" y="521"/>
                  </a:lnTo>
                  <a:lnTo>
                    <a:pt x="1588" y="521"/>
                  </a:lnTo>
                  <a:lnTo>
                    <a:pt x="1586" y="519"/>
                  </a:lnTo>
                  <a:lnTo>
                    <a:pt x="1583" y="518"/>
                  </a:lnTo>
                  <a:lnTo>
                    <a:pt x="1583" y="515"/>
                  </a:lnTo>
                  <a:lnTo>
                    <a:pt x="1582" y="512"/>
                  </a:lnTo>
                  <a:lnTo>
                    <a:pt x="1583" y="511"/>
                  </a:lnTo>
                  <a:lnTo>
                    <a:pt x="1585" y="510"/>
                  </a:lnTo>
                  <a:lnTo>
                    <a:pt x="1586" y="508"/>
                  </a:lnTo>
                  <a:lnTo>
                    <a:pt x="1586" y="506"/>
                  </a:lnTo>
                  <a:lnTo>
                    <a:pt x="1588" y="503"/>
                  </a:lnTo>
                  <a:lnTo>
                    <a:pt x="1588" y="503"/>
                  </a:lnTo>
                  <a:close/>
                  <a:moveTo>
                    <a:pt x="1331" y="492"/>
                  </a:moveTo>
                  <a:lnTo>
                    <a:pt x="1334" y="492"/>
                  </a:lnTo>
                  <a:lnTo>
                    <a:pt x="1335" y="493"/>
                  </a:lnTo>
                  <a:lnTo>
                    <a:pt x="1338" y="496"/>
                  </a:lnTo>
                  <a:lnTo>
                    <a:pt x="1339" y="500"/>
                  </a:lnTo>
                  <a:lnTo>
                    <a:pt x="1342" y="506"/>
                  </a:lnTo>
                  <a:lnTo>
                    <a:pt x="1344" y="510"/>
                  </a:lnTo>
                  <a:lnTo>
                    <a:pt x="1345" y="512"/>
                  </a:lnTo>
                  <a:lnTo>
                    <a:pt x="1345" y="515"/>
                  </a:lnTo>
                  <a:lnTo>
                    <a:pt x="1346" y="517"/>
                  </a:lnTo>
                  <a:lnTo>
                    <a:pt x="1346" y="518"/>
                  </a:lnTo>
                  <a:lnTo>
                    <a:pt x="1346" y="518"/>
                  </a:lnTo>
                  <a:lnTo>
                    <a:pt x="1346" y="519"/>
                  </a:lnTo>
                  <a:lnTo>
                    <a:pt x="1345" y="522"/>
                  </a:lnTo>
                  <a:lnTo>
                    <a:pt x="1344" y="523"/>
                  </a:lnTo>
                  <a:lnTo>
                    <a:pt x="1341" y="523"/>
                  </a:lnTo>
                  <a:lnTo>
                    <a:pt x="1338" y="525"/>
                  </a:lnTo>
                  <a:lnTo>
                    <a:pt x="1337" y="525"/>
                  </a:lnTo>
                  <a:lnTo>
                    <a:pt x="1335" y="523"/>
                  </a:lnTo>
                  <a:lnTo>
                    <a:pt x="1334" y="523"/>
                  </a:lnTo>
                  <a:lnTo>
                    <a:pt x="1334" y="522"/>
                  </a:lnTo>
                  <a:lnTo>
                    <a:pt x="1333" y="521"/>
                  </a:lnTo>
                  <a:lnTo>
                    <a:pt x="1333" y="518"/>
                  </a:lnTo>
                  <a:lnTo>
                    <a:pt x="1331" y="515"/>
                  </a:lnTo>
                  <a:lnTo>
                    <a:pt x="1330" y="514"/>
                  </a:lnTo>
                  <a:lnTo>
                    <a:pt x="1327" y="510"/>
                  </a:lnTo>
                  <a:lnTo>
                    <a:pt x="1324" y="504"/>
                  </a:lnTo>
                  <a:lnTo>
                    <a:pt x="1323" y="503"/>
                  </a:lnTo>
                  <a:lnTo>
                    <a:pt x="1322" y="500"/>
                  </a:lnTo>
                  <a:lnTo>
                    <a:pt x="1322" y="497"/>
                  </a:lnTo>
                  <a:lnTo>
                    <a:pt x="1323" y="496"/>
                  </a:lnTo>
                  <a:lnTo>
                    <a:pt x="1324" y="493"/>
                  </a:lnTo>
                  <a:lnTo>
                    <a:pt x="1328" y="493"/>
                  </a:lnTo>
                  <a:lnTo>
                    <a:pt x="1328" y="492"/>
                  </a:lnTo>
                  <a:lnTo>
                    <a:pt x="1331" y="492"/>
                  </a:lnTo>
                  <a:close/>
                  <a:moveTo>
                    <a:pt x="1317" y="470"/>
                  </a:moveTo>
                  <a:lnTo>
                    <a:pt x="1319" y="470"/>
                  </a:lnTo>
                  <a:lnTo>
                    <a:pt x="1319" y="470"/>
                  </a:lnTo>
                  <a:lnTo>
                    <a:pt x="1320" y="471"/>
                  </a:lnTo>
                  <a:lnTo>
                    <a:pt x="1322" y="472"/>
                  </a:lnTo>
                  <a:lnTo>
                    <a:pt x="1324" y="475"/>
                  </a:lnTo>
                  <a:lnTo>
                    <a:pt x="1327" y="477"/>
                  </a:lnTo>
                  <a:lnTo>
                    <a:pt x="1327" y="478"/>
                  </a:lnTo>
                  <a:lnTo>
                    <a:pt x="1327" y="481"/>
                  </a:lnTo>
                  <a:lnTo>
                    <a:pt x="1327" y="482"/>
                  </a:lnTo>
                  <a:lnTo>
                    <a:pt x="1327" y="485"/>
                  </a:lnTo>
                  <a:lnTo>
                    <a:pt x="1320" y="484"/>
                  </a:lnTo>
                  <a:lnTo>
                    <a:pt x="1317" y="481"/>
                  </a:lnTo>
                  <a:lnTo>
                    <a:pt x="1316" y="479"/>
                  </a:lnTo>
                  <a:lnTo>
                    <a:pt x="1316" y="478"/>
                  </a:lnTo>
                  <a:lnTo>
                    <a:pt x="1316" y="477"/>
                  </a:lnTo>
                  <a:lnTo>
                    <a:pt x="1316" y="475"/>
                  </a:lnTo>
                  <a:lnTo>
                    <a:pt x="1316" y="472"/>
                  </a:lnTo>
                  <a:lnTo>
                    <a:pt x="1316" y="471"/>
                  </a:lnTo>
                  <a:lnTo>
                    <a:pt x="1317" y="470"/>
                  </a:lnTo>
                  <a:lnTo>
                    <a:pt x="1317" y="470"/>
                  </a:lnTo>
                  <a:close/>
                  <a:moveTo>
                    <a:pt x="282" y="444"/>
                  </a:moveTo>
                  <a:lnTo>
                    <a:pt x="282" y="444"/>
                  </a:lnTo>
                  <a:lnTo>
                    <a:pt x="282" y="444"/>
                  </a:lnTo>
                  <a:lnTo>
                    <a:pt x="282" y="444"/>
                  </a:lnTo>
                  <a:close/>
                  <a:moveTo>
                    <a:pt x="324" y="434"/>
                  </a:moveTo>
                  <a:lnTo>
                    <a:pt x="322" y="437"/>
                  </a:lnTo>
                  <a:lnTo>
                    <a:pt x="322" y="437"/>
                  </a:lnTo>
                  <a:lnTo>
                    <a:pt x="324" y="434"/>
                  </a:lnTo>
                  <a:close/>
                  <a:moveTo>
                    <a:pt x="314" y="431"/>
                  </a:moveTo>
                  <a:lnTo>
                    <a:pt x="321" y="433"/>
                  </a:lnTo>
                  <a:lnTo>
                    <a:pt x="320" y="431"/>
                  </a:lnTo>
                  <a:lnTo>
                    <a:pt x="314" y="431"/>
                  </a:lnTo>
                  <a:close/>
                  <a:moveTo>
                    <a:pt x="307" y="430"/>
                  </a:moveTo>
                  <a:lnTo>
                    <a:pt x="306" y="430"/>
                  </a:lnTo>
                  <a:lnTo>
                    <a:pt x="304" y="431"/>
                  </a:lnTo>
                  <a:lnTo>
                    <a:pt x="307" y="430"/>
                  </a:lnTo>
                  <a:close/>
                  <a:moveTo>
                    <a:pt x="355" y="421"/>
                  </a:moveTo>
                  <a:lnTo>
                    <a:pt x="357" y="423"/>
                  </a:lnTo>
                  <a:lnTo>
                    <a:pt x="357" y="421"/>
                  </a:lnTo>
                  <a:lnTo>
                    <a:pt x="355" y="421"/>
                  </a:lnTo>
                  <a:close/>
                  <a:moveTo>
                    <a:pt x="354" y="421"/>
                  </a:moveTo>
                  <a:lnTo>
                    <a:pt x="351" y="421"/>
                  </a:lnTo>
                  <a:lnTo>
                    <a:pt x="355" y="421"/>
                  </a:lnTo>
                  <a:lnTo>
                    <a:pt x="354" y="421"/>
                  </a:lnTo>
                  <a:close/>
                  <a:moveTo>
                    <a:pt x="339" y="395"/>
                  </a:moveTo>
                  <a:lnTo>
                    <a:pt x="339" y="395"/>
                  </a:lnTo>
                  <a:lnTo>
                    <a:pt x="339" y="395"/>
                  </a:lnTo>
                  <a:lnTo>
                    <a:pt x="339" y="395"/>
                  </a:lnTo>
                  <a:close/>
                  <a:moveTo>
                    <a:pt x="339" y="384"/>
                  </a:moveTo>
                  <a:lnTo>
                    <a:pt x="340" y="384"/>
                  </a:lnTo>
                  <a:lnTo>
                    <a:pt x="340" y="384"/>
                  </a:lnTo>
                  <a:lnTo>
                    <a:pt x="339" y="384"/>
                  </a:lnTo>
                  <a:close/>
                  <a:moveTo>
                    <a:pt x="322" y="383"/>
                  </a:moveTo>
                  <a:lnTo>
                    <a:pt x="324" y="386"/>
                  </a:lnTo>
                  <a:lnTo>
                    <a:pt x="324" y="386"/>
                  </a:lnTo>
                  <a:lnTo>
                    <a:pt x="322" y="383"/>
                  </a:lnTo>
                  <a:close/>
                  <a:moveTo>
                    <a:pt x="307" y="379"/>
                  </a:moveTo>
                  <a:lnTo>
                    <a:pt x="306" y="380"/>
                  </a:lnTo>
                  <a:lnTo>
                    <a:pt x="307" y="379"/>
                  </a:lnTo>
                  <a:lnTo>
                    <a:pt x="307" y="379"/>
                  </a:lnTo>
                  <a:close/>
                  <a:moveTo>
                    <a:pt x="304" y="375"/>
                  </a:moveTo>
                  <a:lnTo>
                    <a:pt x="302" y="375"/>
                  </a:lnTo>
                  <a:lnTo>
                    <a:pt x="299" y="376"/>
                  </a:lnTo>
                  <a:lnTo>
                    <a:pt x="302" y="375"/>
                  </a:lnTo>
                  <a:lnTo>
                    <a:pt x="304" y="375"/>
                  </a:lnTo>
                  <a:lnTo>
                    <a:pt x="307" y="375"/>
                  </a:lnTo>
                  <a:lnTo>
                    <a:pt x="304" y="375"/>
                  </a:lnTo>
                  <a:close/>
                  <a:moveTo>
                    <a:pt x="1506" y="373"/>
                  </a:moveTo>
                  <a:lnTo>
                    <a:pt x="1506" y="373"/>
                  </a:lnTo>
                  <a:lnTo>
                    <a:pt x="1506" y="375"/>
                  </a:lnTo>
                  <a:lnTo>
                    <a:pt x="1506" y="373"/>
                  </a:lnTo>
                  <a:close/>
                  <a:moveTo>
                    <a:pt x="325" y="365"/>
                  </a:moveTo>
                  <a:lnTo>
                    <a:pt x="324" y="366"/>
                  </a:lnTo>
                  <a:lnTo>
                    <a:pt x="325" y="365"/>
                  </a:lnTo>
                  <a:lnTo>
                    <a:pt x="325" y="365"/>
                  </a:lnTo>
                  <a:close/>
                  <a:moveTo>
                    <a:pt x="1514" y="365"/>
                  </a:moveTo>
                  <a:lnTo>
                    <a:pt x="1513" y="366"/>
                  </a:lnTo>
                  <a:lnTo>
                    <a:pt x="1513" y="366"/>
                  </a:lnTo>
                  <a:lnTo>
                    <a:pt x="1514" y="365"/>
                  </a:lnTo>
                  <a:lnTo>
                    <a:pt x="1514" y="365"/>
                  </a:lnTo>
                  <a:close/>
                  <a:moveTo>
                    <a:pt x="1512" y="362"/>
                  </a:moveTo>
                  <a:lnTo>
                    <a:pt x="1513" y="362"/>
                  </a:lnTo>
                  <a:lnTo>
                    <a:pt x="1513" y="362"/>
                  </a:lnTo>
                  <a:lnTo>
                    <a:pt x="1512" y="362"/>
                  </a:lnTo>
                  <a:close/>
                  <a:moveTo>
                    <a:pt x="307" y="362"/>
                  </a:moveTo>
                  <a:lnTo>
                    <a:pt x="307" y="362"/>
                  </a:lnTo>
                  <a:lnTo>
                    <a:pt x="309" y="362"/>
                  </a:lnTo>
                  <a:lnTo>
                    <a:pt x="307" y="362"/>
                  </a:lnTo>
                  <a:close/>
                  <a:moveTo>
                    <a:pt x="1499" y="361"/>
                  </a:moveTo>
                  <a:lnTo>
                    <a:pt x="1502" y="362"/>
                  </a:lnTo>
                  <a:lnTo>
                    <a:pt x="1505" y="362"/>
                  </a:lnTo>
                  <a:lnTo>
                    <a:pt x="1508" y="362"/>
                  </a:lnTo>
                  <a:lnTo>
                    <a:pt x="1512" y="362"/>
                  </a:lnTo>
                  <a:lnTo>
                    <a:pt x="1508" y="361"/>
                  </a:lnTo>
                  <a:lnTo>
                    <a:pt x="1503" y="361"/>
                  </a:lnTo>
                  <a:lnTo>
                    <a:pt x="1499" y="361"/>
                  </a:lnTo>
                  <a:close/>
                  <a:moveTo>
                    <a:pt x="302" y="351"/>
                  </a:moveTo>
                  <a:lnTo>
                    <a:pt x="304" y="351"/>
                  </a:lnTo>
                  <a:lnTo>
                    <a:pt x="304" y="351"/>
                  </a:lnTo>
                  <a:lnTo>
                    <a:pt x="302" y="351"/>
                  </a:lnTo>
                  <a:close/>
                  <a:moveTo>
                    <a:pt x="331" y="351"/>
                  </a:moveTo>
                  <a:lnTo>
                    <a:pt x="331" y="351"/>
                  </a:lnTo>
                  <a:lnTo>
                    <a:pt x="331" y="351"/>
                  </a:lnTo>
                  <a:lnTo>
                    <a:pt x="331" y="351"/>
                  </a:lnTo>
                  <a:close/>
                  <a:moveTo>
                    <a:pt x="282" y="346"/>
                  </a:moveTo>
                  <a:lnTo>
                    <a:pt x="282" y="347"/>
                  </a:lnTo>
                  <a:lnTo>
                    <a:pt x="284" y="348"/>
                  </a:lnTo>
                  <a:lnTo>
                    <a:pt x="285" y="350"/>
                  </a:lnTo>
                  <a:lnTo>
                    <a:pt x="287" y="350"/>
                  </a:lnTo>
                  <a:lnTo>
                    <a:pt x="282" y="346"/>
                  </a:lnTo>
                  <a:close/>
                  <a:moveTo>
                    <a:pt x="1508" y="346"/>
                  </a:moveTo>
                  <a:lnTo>
                    <a:pt x="1509" y="347"/>
                  </a:lnTo>
                  <a:lnTo>
                    <a:pt x="1510" y="347"/>
                  </a:lnTo>
                  <a:lnTo>
                    <a:pt x="1510" y="347"/>
                  </a:lnTo>
                  <a:lnTo>
                    <a:pt x="1510" y="347"/>
                  </a:lnTo>
                  <a:lnTo>
                    <a:pt x="1509" y="346"/>
                  </a:lnTo>
                  <a:lnTo>
                    <a:pt x="1508" y="346"/>
                  </a:lnTo>
                  <a:close/>
                  <a:moveTo>
                    <a:pt x="282" y="344"/>
                  </a:moveTo>
                  <a:lnTo>
                    <a:pt x="282" y="344"/>
                  </a:lnTo>
                  <a:lnTo>
                    <a:pt x="282" y="344"/>
                  </a:lnTo>
                  <a:lnTo>
                    <a:pt x="282" y="344"/>
                  </a:lnTo>
                  <a:close/>
                  <a:moveTo>
                    <a:pt x="1596" y="342"/>
                  </a:moveTo>
                  <a:lnTo>
                    <a:pt x="1597" y="343"/>
                  </a:lnTo>
                  <a:lnTo>
                    <a:pt x="1596" y="342"/>
                  </a:lnTo>
                  <a:lnTo>
                    <a:pt x="1596" y="342"/>
                  </a:lnTo>
                  <a:close/>
                  <a:moveTo>
                    <a:pt x="1498" y="340"/>
                  </a:moveTo>
                  <a:lnTo>
                    <a:pt x="1498" y="342"/>
                  </a:lnTo>
                  <a:lnTo>
                    <a:pt x="1497" y="344"/>
                  </a:lnTo>
                  <a:lnTo>
                    <a:pt x="1498" y="340"/>
                  </a:lnTo>
                  <a:close/>
                  <a:moveTo>
                    <a:pt x="315" y="333"/>
                  </a:moveTo>
                  <a:lnTo>
                    <a:pt x="314" y="333"/>
                  </a:lnTo>
                  <a:lnTo>
                    <a:pt x="311" y="335"/>
                  </a:lnTo>
                  <a:lnTo>
                    <a:pt x="307" y="336"/>
                  </a:lnTo>
                  <a:lnTo>
                    <a:pt x="303" y="337"/>
                  </a:lnTo>
                  <a:lnTo>
                    <a:pt x="299" y="339"/>
                  </a:lnTo>
                  <a:lnTo>
                    <a:pt x="293" y="340"/>
                  </a:lnTo>
                  <a:lnTo>
                    <a:pt x="315" y="333"/>
                  </a:lnTo>
                  <a:close/>
                  <a:moveTo>
                    <a:pt x="1575" y="329"/>
                  </a:moveTo>
                  <a:lnTo>
                    <a:pt x="1577" y="331"/>
                  </a:lnTo>
                  <a:lnTo>
                    <a:pt x="1582" y="333"/>
                  </a:lnTo>
                  <a:lnTo>
                    <a:pt x="1585" y="336"/>
                  </a:lnTo>
                  <a:lnTo>
                    <a:pt x="1588" y="337"/>
                  </a:lnTo>
                  <a:lnTo>
                    <a:pt x="1589" y="337"/>
                  </a:lnTo>
                  <a:lnTo>
                    <a:pt x="1590" y="339"/>
                  </a:lnTo>
                  <a:lnTo>
                    <a:pt x="1590" y="339"/>
                  </a:lnTo>
                  <a:lnTo>
                    <a:pt x="1592" y="339"/>
                  </a:lnTo>
                  <a:lnTo>
                    <a:pt x="1593" y="340"/>
                  </a:lnTo>
                  <a:lnTo>
                    <a:pt x="1596" y="342"/>
                  </a:lnTo>
                  <a:lnTo>
                    <a:pt x="1589" y="337"/>
                  </a:lnTo>
                  <a:lnTo>
                    <a:pt x="1582" y="333"/>
                  </a:lnTo>
                  <a:lnTo>
                    <a:pt x="1575" y="329"/>
                  </a:lnTo>
                  <a:close/>
                  <a:moveTo>
                    <a:pt x="1096" y="325"/>
                  </a:moveTo>
                  <a:lnTo>
                    <a:pt x="1100" y="325"/>
                  </a:lnTo>
                  <a:lnTo>
                    <a:pt x="1102" y="326"/>
                  </a:lnTo>
                  <a:lnTo>
                    <a:pt x="1104" y="329"/>
                  </a:lnTo>
                  <a:lnTo>
                    <a:pt x="1105" y="332"/>
                  </a:lnTo>
                  <a:lnTo>
                    <a:pt x="1107" y="335"/>
                  </a:lnTo>
                  <a:lnTo>
                    <a:pt x="1105" y="336"/>
                  </a:lnTo>
                  <a:lnTo>
                    <a:pt x="1105" y="339"/>
                  </a:lnTo>
                  <a:lnTo>
                    <a:pt x="1104" y="340"/>
                  </a:lnTo>
                  <a:lnTo>
                    <a:pt x="1104" y="342"/>
                  </a:lnTo>
                  <a:lnTo>
                    <a:pt x="1105" y="343"/>
                  </a:lnTo>
                  <a:lnTo>
                    <a:pt x="1105" y="346"/>
                  </a:lnTo>
                  <a:lnTo>
                    <a:pt x="1108" y="350"/>
                  </a:lnTo>
                  <a:lnTo>
                    <a:pt x="1109" y="354"/>
                  </a:lnTo>
                  <a:lnTo>
                    <a:pt x="1109" y="357"/>
                  </a:lnTo>
                  <a:lnTo>
                    <a:pt x="1109" y="358"/>
                  </a:lnTo>
                  <a:lnTo>
                    <a:pt x="1109" y="359"/>
                  </a:lnTo>
                  <a:lnTo>
                    <a:pt x="1108" y="361"/>
                  </a:lnTo>
                  <a:lnTo>
                    <a:pt x="1105" y="362"/>
                  </a:lnTo>
                  <a:lnTo>
                    <a:pt x="1102" y="362"/>
                  </a:lnTo>
                  <a:lnTo>
                    <a:pt x="1101" y="364"/>
                  </a:lnTo>
                  <a:lnTo>
                    <a:pt x="1100" y="366"/>
                  </a:lnTo>
                  <a:lnTo>
                    <a:pt x="1097" y="369"/>
                  </a:lnTo>
                  <a:lnTo>
                    <a:pt x="1094" y="372"/>
                  </a:lnTo>
                  <a:lnTo>
                    <a:pt x="1093" y="373"/>
                  </a:lnTo>
                  <a:lnTo>
                    <a:pt x="1091" y="375"/>
                  </a:lnTo>
                  <a:lnTo>
                    <a:pt x="1087" y="376"/>
                  </a:lnTo>
                  <a:lnTo>
                    <a:pt x="1083" y="377"/>
                  </a:lnTo>
                  <a:lnTo>
                    <a:pt x="1079" y="376"/>
                  </a:lnTo>
                  <a:lnTo>
                    <a:pt x="1076" y="376"/>
                  </a:lnTo>
                  <a:lnTo>
                    <a:pt x="1073" y="373"/>
                  </a:lnTo>
                  <a:lnTo>
                    <a:pt x="1073" y="370"/>
                  </a:lnTo>
                  <a:lnTo>
                    <a:pt x="1073" y="369"/>
                  </a:lnTo>
                  <a:lnTo>
                    <a:pt x="1073" y="366"/>
                  </a:lnTo>
                  <a:lnTo>
                    <a:pt x="1076" y="362"/>
                  </a:lnTo>
                  <a:lnTo>
                    <a:pt x="1078" y="361"/>
                  </a:lnTo>
                  <a:lnTo>
                    <a:pt x="1078" y="359"/>
                  </a:lnTo>
                  <a:lnTo>
                    <a:pt x="1078" y="358"/>
                  </a:lnTo>
                  <a:lnTo>
                    <a:pt x="1076" y="355"/>
                  </a:lnTo>
                  <a:lnTo>
                    <a:pt x="1072" y="353"/>
                  </a:lnTo>
                  <a:lnTo>
                    <a:pt x="1069" y="350"/>
                  </a:lnTo>
                  <a:lnTo>
                    <a:pt x="1067" y="348"/>
                  </a:lnTo>
                  <a:lnTo>
                    <a:pt x="1067" y="346"/>
                  </a:lnTo>
                  <a:lnTo>
                    <a:pt x="1067" y="344"/>
                  </a:lnTo>
                  <a:lnTo>
                    <a:pt x="1068" y="342"/>
                  </a:lnTo>
                  <a:lnTo>
                    <a:pt x="1071" y="342"/>
                  </a:lnTo>
                  <a:lnTo>
                    <a:pt x="1073" y="340"/>
                  </a:lnTo>
                  <a:lnTo>
                    <a:pt x="1076" y="340"/>
                  </a:lnTo>
                  <a:lnTo>
                    <a:pt x="1078" y="339"/>
                  </a:lnTo>
                  <a:lnTo>
                    <a:pt x="1079" y="337"/>
                  </a:lnTo>
                  <a:lnTo>
                    <a:pt x="1079" y="336"/>
                  </a:lnTo>
                  <a:lnTo>
                    <a:pt x="1079" y="332"/>
                  </a:lnTo>
                  <a:lnTo>
                    <a:pt x="1079" y="331"/>
                  </a:lnTo>
                  <a:lnTo>
                    <a:pt x="1079" y="329"/>
                  </a:lnTo>
                  <a:lnTo>
                    <a:pt x="1079" y="329"/>
                  </a:lnTo>
                  <a:lnTo>
                    <a:pt x="1079" y="328"/>
                  </a:lnTo>
                  <a:lnTo>
                    <a:pt x="1082" y="326"/>
                  </a:lnTo>
                  <a:lnTo>
                    <a:pt x="1086" y="326"/>
                  </a:lnTo>
                  <a:lnTo>
                    <a:pt x="1089" y="325"/>
                  </a:lnTo>
                  <a:lnTo>
                    <a:pt x="1093" y="325"/>
                  </a:lnTo>
                  <a:lnTo>
                    <a:pt x="1096" y="325"/>
                  </a:lnTo>
                  <a:close/>
                  <a:moveTo>
                    <a:pt x="1554" y="308"/>
                  </a:moveTo>
                  <a:lnTo>
                    <a:pt x="1561" y="315"/>
                  </a:lnTo>
                  <a:lnTo>
                    <a:pt x="1568" y="322"/>
                  </a:lnTo>
                  <a:lnTo>
                    <a:pt x="1568" y="322"/>
                  </a:lnTo>
                  <a:lnTo>
                    <a:pt x="1563" y="317"/>
                  </a:lnTo>
                  <a:lnTo>
                    <a:pt x="1559" y="313"/>
                  </a:lnTo>
                  <a:lnTo>
                    <a:pt x="1554" y="308"/>
                  </a:lnTo>
                  <a:close/>
                  <a:moveTo>
                    <a:pt x="1549" y="304"/>
                  </a:moveTo>
                  <a:lnTo>
                    <a:pt x="1549" y="304"/>
                  </a:lnTo>
                  <a:lnTo>
                    <a:pt x="1549" y="304"/>
                  </a:lnTo>
                  <a:lnTo>
                    <a:pt x="1549" y="304"/>
                  </a:lnTo>
                  <a:close/>
                  <a:moveTo>
                    <a:pt x="1098" y="281"/>
                  </a:moveTo>
                  <a:lnTo>
                    <a:pt x="1101" y="281"/>
                  </a:lnTo>
                  <a:lnTo>
                    <a:pt x="1102" y="282"/>
                  </a:lnTo>
                  <a:lnTo>
                    <a:pt x="1104" y="284"/>
                  </a:lnTo>
                  <a:lnTo>
                    <a:pt x="1102" y="286"/>
                  </a:lnTo>
                  <a:lnTo>
                    <a:pt x="1102" y="288"/>
                  </a:lnTo>
                  <a:lnTo>
                    <a:pt x="1102" y="289"/>
                  </a:lnTo>
                  <a:lnTo>
                    <a:pt x="1104" y="291"/>
                  </a:lnTo>
                  <a:lnTo>
                    <a:pt x="1107" y="292"/>
                  </a:lnTo>
                  <a:lnTo>
                    <a:pt x="1109" y="292"/>
                  </a:lnTo>
                  <a:lnTo>
                    <a:pt x="1112" y="292"/>
                  </a:lnTo>
                  <a:lnTo>
                    <a:pt x="1116" y="291"/>
                  </a:lnTo>
                  <a:lnTo>
                    <a:pt x="1119" y="291"/>
                  </a:lnTo>
                  <a:lnTo>
                    <a:pt x="1122" y="292"/>
                  </a:lnTo>
                  <a:lnTo>
                    <a:pt x="1124" y="295"/>
                  </a:lnTo>
                  <a:lnTo>
                    <a:pt x="1124" y="296"/>
                  </a:lnTo>
                  <a:lnTo>
                    <a:pt x="1124" y="299"/>
                  </a:lnTo>
                  <a:lnTo>
                    <a:pt x="1124" y="300"/>
                  </a:lnTo>
                  <a:lnTo>
                    <a:pt x="1122" y="303"/>
                  </a:lnTo>
                  <a:lnTo>
                    <a:pt x="1120" y="306"/>
                  </a:lnTo>
                  <a:lnTo>
                    <a:pt x="1120" y="308"/>
                  </a:lnTo>
                  <a:lnTo>
                    <a:pt x="1119" y="310"/>
                  </a:lnTo>
                  <a:lnTo>
                    <a:pt x="1120" y="311"/>
                  </a:lnTo>
                  <a:lnTo>
                    <a:pt x="1123" y="313"/>
                  </a:lnTo>
                  <a:lnTo>
                    <a:pt x="1127" y="314"/>
                  </a:lnTo>
                  <a:lnTo>
                    <a:pt x="1130" y="315"/>
                  </a:lnTo>
                  <a:lnTo>
                    <a:pt x="1131" y="315"/>
                  </a:lnTo>
                  <a:lnTo>
                    <a:pt x="1133" y="315"/>
                  </a:lnTo>
                  <a:lnTo>
                    <a:pt x="1133" y="317"/>
                  </a:lnTo>
                  <a:lnTo>
                    <a:pt x="1137" y="318"/>
                  </a:lnTo>
                  <a:lnTo>
                    <a:pt x="1142" y="322"/>
                  </a:lnTo>
                  <a:lnTo>
                    <a:pt x="1149" y="326"/>
                  </a:lnTo>
                  <a:lnTo>
                    <a:pt x="1155" y="331"/>
                  </a:lnTo>
                  <a:lnTo>
                    <a:pt x="1156" y="332"/>
                  </a:lnTo>
                  <a:lnTo>
                    <a:pt x="1159" y="335"/>
                  </a:lnTo>
                  <a:lnTo>
                    <a:pt x="1160" y="336"/>
                  </a:lnTo>
                  <a:lnTo>
                    <a:pt x="1162" y="339"/>
                  </a:lnTo>
                  <a:lnTo>
                    <a:pt x="1163" y="340"/>
                  </a:lnTo>
                  <a:lnTo>
                    <a:pt x="1163" y="343"/>
                  </a:lnTo>
                  <a:lnTo>
                    <a:pt x="1164" y="344"/>
                  </a:lnTo>
                  <a:lnTo>
                    <a:pt x="1167" y="346"/>
                  </a:lnTo>
                  <a:lnTo>
                    <a:pt x="1171" y="347"/>
                  </a:lnTo>
                  <a:lnTo>
                    <a:pt x="1177" y="348"/>
                  </a:lnTo>
                  <a:lnTo>
                    <a:pt x="1180" y="348"/>
                  </a:lnTo>
                  <a:lnTo>
                    <a:pt x="1182" y="350"/>
                  </a:lnTo>
                  <a:lnTo>
                    <a:pt x="1184" y="353"/>
                  </a:lnTo>
                  <a:lnTo>
                    <a:pt x="1185" y="355"/>
                  </a:lnTo>
                  <a:lnTo>
                    <a:pt x="1189" y="372"/>
                  </a:lnTo>
                  <a:lnTo>
                    <a:pt x="1188" y="373"/>
                  </a:lnTo>
                  <a:lnTo>
                    <a:pt x="1184" y="375"/>
                  </a:lnTo>
                  <a:lnTo>
                    <a:pt x="1180" y="376"/>
                  </a:lnTo>
                  <a:lnTo>
                    <a:pt x="1177" y="377"/>
                  </a:lnTo>
                  <a:lnTo>
                    <a:pt x="1173" y="379"/>
                  </a:lnTo>
                  <a:lnTo>
                    <a:pt x="1169" y="379"/>
                  </a:lnTo>
                  <a:lnTo>
                    <a:pt x="1163" y="379"/>
                  </a:lnTo>
                  <a:lnTo>
                    <a:pt x="1156" y="379"/>
                  </a:lnTo>
                  <a:lnTo>
                    <a:pt x="1152" y="380"/>
                  </a:lnTo>
                  <a:lnTo>
                    <a:pt x="1149" y="383"/>
                  </a:lnTo>
                  <a:lnTo>
                    <a:pt x="1147" y="386"/>
                  </a:lnTo>
                  <a:lnTo>
                    <a:pt x="1145" y="388"/>
                  </a:lnTo>
                  <a:lnTo>
                    <a:pt x="1142" y="390"/>
                  </a:lnTo>
                  <a:lnTo>
                    <a:pt x="1140" y="393"/>
                  </a:lnTo>
                  <a:lnTo>
                    <a:pt x="1135" y="393"/>
                  </a:lnTo>
                  <a:lnTo>
                    <a:pt x="1133" y="393"/>
                  </a:lnTo>
                  <a:lnTo>
                    <a:pt x="1131" y="391"/>
                  </a:lnTo>
                  <a:lnTo>
                    <a:pt x="1130" y="390"/>
                  </a:lnTo>
                  <a:lnTo>
                    <a:pt x="1129" y="388"/>
                  </a:lnTo>
                  <a:lnTo>
                    <a:pt x="1129" y="387"/>
                  </a:lnTo>
                  <a:lnTo>
                    <a:pt x="1130" y="384"/>
                  </a:lnTo>
                  <a:lnTo>
                    <a:pt x="1131" y="383"/>
                  </a:lnTo>
                  <a:lnTo>
                    <a:pt x="1134" y="380"/>
                  </a:lnTo>
                  <a:lnTo>
                    <a:pt x="1137" y="377"/>
                  </a:lnTo>
                  <a:lnTo>
                    <a:pt x="1140" y="376"/>
                  </a:lnTo>
                  <a:lnTo>
                    <a:pt x="1141" y="375"/>
                  </a:lnTo>
                  <a:lnTo>
                    <a:pt x="1140" y="373"/>
                  </a:lnTo>
                  <a:lnTo>
                    <a:pt x="1138" y="372"/>
                  </a:lnTo>
                  <a:lnTo>
                    <a:pt x="1135" y="370"/>
                  </a:lnTo>
                  <a:lnTo>
                    <a:pt x="1133" y="372"/>
                  </a:lnTo>
                  <a:lnTo>
                    <a:pt x="1130" y="372"/>
                  </a:lnTo>
                  <a:lnTo>
                    <a:pt x="1126" y="372"/>
                  </a:lnTo>
                  <a:lnTo>
                    <a:pt x="1124" y="372"/>
                  </a:lnTo>
                  <a:lnTo>
                    <a:pt x="1123" y="370"/>
                  </a:lnTo>
                  <a:lnTo>
                    <a:pt x="1123" y="368"/>
                  </a:lnTo>
                  <a:lnTo>
                    <a:pt x="1123" y="366"/>
                  </a:lnTo>
                  <a:lnTo>
                    <a:pt x="1124" y="365"/>
                  </a:lnTo>
                  <a:lnTo>
                    <a:pt x="1126" y="364"/>
                  </a:lnTo>
                  <a:lnTo>
                    <a:pt x="1127" y="362"/>
                  </a:lnTo>
                  <a:lnTo>
                    <a:pt x="1129" y="361"/>
                  </a:lnTo>
                  <a:lnTo>
                    <a:pt x="1129" y="359"/>
                  </a:lnTo>
                  <a:lnTo>
                    <a:pt x="1129" y="358"/>
                  </a:lnTo>
                  <a:lnTo>
                    <a:pt x="1127" y="357"/>
                  </a:lnTo>
                  <a:lnTo>
                    <a:pt x="1126" y="355"/>
                  </a:lnTo>
                  <a:lnTo>
                    <a:pt x="1124" y="354"/>
                  </a:lnTo>
                  <a:lnTo>
                    <a:pt x="1124" y="353"/>
                  </a:lnTo>
                  <a:lnTo>
                    <a:pt x="1126" y="351"/>
                  </a:lnTo>
                  <a:lnTo>
                    <a:pt x="1127" y="350"/>
                  </a:lnTo>
                  <a:lnTo>
                    <a:pt x="1130" y="348"/>
                  </a:lnTo>
                  <a:lnTo>
                    <a:pt x="1131" y="348"/>
                  </a:lnTo>
                  <a:lnTo>
                    <a:pt x="1133" y="347"/>
                  </a:lnTo>
                  <a:lnTo>
                    <a:pt x="1134" y="346"/>
                  </a:lnTo>
                  <a:lnTo>
                    <a:pt x="1134" y="344"/>
                  </a:lnTo>
                  <a:lnTo>
                    <a:pt x="1133" y="342"/>
                  </a:lnTo>
                  <a:lnTo>
                    <a:pt x="1133" y="340"/>
                  </a:lnTo>
                  <a:lnTo>
                    <a:pt x="1131" y="339"/>
                  </a:lnTo>
                  <a:lnTo>
                    <a:pt x="1129" y="336"/>
                  </a:lnTo>
                  <a:lnTo>
                    <a:pt x="1127" y="333"/>
                  </a:lnTo>
                  <a:lnTo>
                    <a:pt x="1124" y="332"/>
                  </a:lnTo>
                  <a:lnTo>
                    <a:pt x="1123" y="331"/>
                  </a:lnTo>
                  <a:lnTo>
                    <a:pt x="1120" y="331"/>
                  </a:lnTo>
                  <a:lnTo>
                    <a:pt x="1119" y="331"/>
                  </a:lnTo>
                  <a:lnTo>
                    <a:pt x="1115" y="332"/>
                  </a:lnTo>
                  <a:lnTo>
                    <a:pt x="1115" y="332"/>
                  </a:lnTo>
                  <a:lnTo>
                    <a:pt x="1113" y="331"/>
                  </a:lnTo>
                  <a:lnTo>
                    <a:pt x="1111" y="331"/>
                  </a:lnTo>
                  <a:lnTo>
                    <a:pt x="1109" y="328"/>
                  </a:lnTo>
                  <a:lnTo>
                    <a:pt x="1105" y="324"/>
                  </a:lnTo>
                  <a:lnTo>
                    <a:pt x="1104" y="324"/>
                  </a:lnTo>
                  <a:lnTo>
                    <a:pt x="1102" y="324"/>
                  </a:lnTo>
                  <a:lnTo>
                    <a:pt x="1101" y="322"/>
                  </a:lnTo>
                  <a:lnTo>
                    <a:pt x="1089" y="299"/>
                  </a:lnTo>
                  <a:lnTo>
                    <a:pt x="1089" y="297"/>
                  </a:lnTo>
                  <a:lnTo>
                    <a:pt x="1089" y="295"/>
                  </a:lnTo>
                  <a:lnTo>
                    <a:pt x="1090" y="292"/>
                  </a:lnTo>
                  <a:lnTo>
                    <a:pt x="1091" y="288"/>
                  </a:lnTo>
                  <a:lnTo>
                    <a:pt x="1093" y="285"/>
                  </a:lnTo>
                  <a:lnTo>
                    <a:pt x="1096" y="282"/>
                  </a:lnTo>
                  <a:lnTo>
                    <a:pt x="1098" y="281"/>
                  </a:lnTo>
                  <a:close/>
                  <a:moveTo>
                    <a:pt x="971" y="201"/>
                  </a:moveTo>
                  <a:lnTo>
                    <a:pt x="973" y="201"/>
                  </a:lnTo>
                  <a:lnTo>
                    <a:pt x="976" y="201"/>
                  </a:lnTo>
                  <a:lnTo>
                    <a:pt x="978" y="202"/>
                  </a:lnTo>
                  <a:lnTo>
                    <a:pt x="983" y="205"/>
                  </a:lnTo>
                  <a:lnTo>
                    <a:pt x="985" y="206"/>
                  </a:lnTo>
                  <a:lnTo>
                    <a:pt x="988" y="208"/>
                  </a:lnTo>
                  <a:lnTo>
                    <a:pt x="991" y="208"/>
                  </a:lnTo>
                  <a:lnTo>
                    <a:pt x="992" y="209"/>
                  </a:lnTo>
                  <a:lnTo>
                    <a:pt x="994" y="211"/>
                  </a:lnTo>
                  <a:lnTo>
                    <a:pt x="994" y="213"/>
                  </a:lnTo>
                  <a:lnTo>
                    <a:pt x="994" y="215"/>
                  </a:lnTo>
                  <a:lnTo>
                    <a:pt x="994" y="215"/>
                  </a:lnTo>
                  <a:lnTo>
                    <a:pt x="994" y="216"/>
                  </a:lnTo>
                  <a:lnTo>
                    <a:pt x="992" y="219"/>
                  </a:lnTo>
                  <a:lnTo>
                    <a:pt x="989" y="220"/>
                  </a:lnTo>
                  <a:lnTo>
                    <a:pt x="987" y="223"/>
                  </a:lnTo>
                  <a:lnTo>
                    <a:pt x="981" y="227"/>
                  </a:lnTo>
                  <a:lnTo>
                    <a:pt x="977" y="229"/>
                  </a:lnTo>
                  <a:lnTo>
                    <a:pt x="971" y="230"/>
                  </a:lnTo>
                  <a:lnTo>
                    <a:pt x="966" y="231"/>
                  </a:lnTo>
                  <a:lnTo>
                    <a:pt x="962" y="233"/>
                  </a:lnTo>
                  <a:lnTo>
                    <a:pt x="959" y="234"/>
                  </a:lnTo>
                  <a:lnTo>
                    <a:pt x="951" y="234"/>
                  </a:lnTo>
                  <a:lnTo>
                    <a:pt x="944" y="233"/>
                  </a:lnTo>
                  <a:lnTo>
                    <a:pt x="938" y="231"/>
                  </a:lnTo>
                  <a:lnTo>
                    <a:pt x="936" y="230"/>
                  </a:lnTo>
                  <a:lnTo>
                    <a:pt x="934" y="229"/>
                  </a:lnTo>
                  <a:lnTo>
                    <a:pt x="934" y="227"/>
                  </a:lnTo>
                  <a:lnTo>
                    <a:pt x="933" y="226"/>
                  </a:lnTo>
                  <a:lnTo>
                    <a:pt x="930" y="224"/>
                  </a:lnTo>
                  <a:lnTo>
                    <a:pt x="927" y="223"/>
                  </a:lnTo>
                  <a:lnTo>
                    <a:pt x="925" y="222"/>
                  </a:lnTo>
                  <a:lnTo>
                    <a:pt x="925" y="222"/>
                  </a:lnTo>
                  <a:lnTo>
                    <a:pt x="926" y="220"/>
                  </a:lnTo>
                  <a:lnTo>
                    <a:pt x="927" y="220"/>
                  </a:lnTo>
                  <a:lnTo>
                    <a:pt x="929" y="219"/>
                  </a:lnTo>
                  <a:lnTo>
                    <a:pt x="930" y="218"/>
                  </a:lnTo>
                  <a:lnTo>
                    <a:pt x="930" y="216"/>
                  </a:lnTo>
                  <a:lnTo>
                    <a:pt x="927" y="215"/>
                  </a:lnTo>
                  <a:lnTo>
                    <a:pt x="926" y="215"/>
                  </a:lnTo>
                  <a:lnTo>
                    <a:pt x="923" y="215"/>
                  </a:lnTo>
                  <a:lnTo>
                    <a:pt x="920" y="215"/>
                  </a:lnTo>
                  <a:lnTo>
                    <a:pt x="919" y="215"/>
                  </a:lnTo>
                  <a:lnTo>
                    <a:pt x="916" y="213"/>
                  </a:lnTo>
                  <a:lnTo>
                    <a:pt x="918" y="211"/>
                  </a:lnTo>
                  <a:lnTo>
                    <a:pt x="919" y="209"/>
                  </a:lnTo>
                  <a:lnTo>
                    <a:pt x="920" y="209"/>
                  </a:lnTo>
                  <a:lnTo>
                    <a:pt x="923" y="208"/>
                  </a:lnTo>
                  <a:lnTo>
                    <a:pt x="925" y="206"/>
                  </a:lnTo>
                  <a:lnTo>
                    <a:pt x="925" y="204"/>
                  </a:lnTo>
                  <a:lnTo>
                    <a:pt x="925" y="202"/>
                  </a:lnTo>
                  <a:lnTo>
                    <a:pt x="926" y="201"/>
                  </a:lnTo>
                  <a:lnTo>
                    <a:pt x="929" y="202"/>
                  </a:lnTo>
                  <a:lnTo>
                    <a:pt x="930" y="204"/>
                  </a:lnTo>
                  <a:lnTo>
                    <a:pt x="932" y="206"/>
                  </a:lnTo>
                  <a:lnTo>
                    <a:pt x="934" y="208"/>
                  </a:lnTo>
                  <a:lnTo>
                    <a:pt x="936" y="209"/>
                  </a:lnTo>
                  <a:lnTo>
                    <a:pt x="937" y="211"/>
                  </a:lnTo>
                  <a:lnTo>
                    <a:pt x="940" y="211"/>
                  </a:lnTo>
                  <a:lnTo>
                    <a:pt x="941" y="209"/>
                  </a:lnTo>
                  <a:lnTo>
                    <a:pt x="943" y="209"/>
                  </a:lnTo>
                  <a:lnTo>
                    <a:pt x="944" y="206"/>
                  </a:lnTo>
                  <a:lnTo>
                    <a:pt x="944" y="205"/>
                  </a:lnTo>
                  <a:lnTo>
                    <a:pt x="945" y="205"/>
                  </a:lnTo>
                  <a:lnTo>
                    <a:pt x="947" y="205"/>
                  </a:lnTo>
                  <a:lnTo>
                    <a:pt x="949" y="205"/>
                  </a:lnTo>
                  <a:lnTo>
                    <a:pt x="954" y="205"/>
                  </a:lnTo>
                  <a:lnTo>
                    <a:pt x="956" y="205"/>
                  </a:lnTo>
                  <a:lnTo>
                    <a:pt x="960" y="205"/>
                  </a:lnTo>
                  <a:lnTo>
                    <a:pt x="963" y="204"/>
                  </a:lnTo>
                  <a:lnTo>
                    <a:pt x="966" y="202"/>
                  </a:lnTo>
                  <a:lnTo>
                    <a:pt x="969" y="201"/>
                  </a:lnTo>
                  <a:lnTo>
                    <a:pt x="971" y="201"/>
                  </a:lnTo>
                  <a:close/>
                  <a:moveTo>
                    <a:pt x="513" y="189"/>
                  </a:moveTo>
                  <a:lnTo>
                    <a:pt x="510" y="191"/>
                  </a:lnTo>
                  <a:lnTo>
                    <a:pt x="508" y="193"/>
                  </a:lnTo>
                  <a:lnTo>
                    <a:pt x="506" y="193"/>
                  </a:lnTo>
                  <a:lnTo>
                    <a:pt x="503" y="194"/>
                  </a:lnTo>
                  <a:lnTo>
                    <a:pt x="500" y="195"/>
                  </a:lnTo>
                  <a:lnTo>
                    <a:pt x="500" y="195"/>
                  </a:lnTo>
                  <a:lnTo>
                    <a:pt x="496" y="195"/>
                  </a:lnTo>
                  <a:lnTo>
                    <a:pt x="495" y="195"/>
                  </a:lnTo>
                  <a:lnTo>
                    <a:pt x="495" y="195"/>
                  </a:lnTo>
                  <a:lnTo>
                    <a:pt x="495" y="194"/>
                  </a:lnTo>
                  <a:lnTo>
                    <a:pt x="496" y="193"/>
                  </a:lnTo>
                  <a:lnTo>
                    <a:pt x="499" y="191"/>
                  </a:lnTo>
                  <a:lnTo>
                    <a:pt x="502" y="190"/>
                  </a:lnTo>
                  <a:lnTo>
                    <a:pt x="503" y="189"/>
                  </a:lnTo>
                  <a:lnTo>
                    <a:pt x="503" y="189"/>
                  </a:lnTo>
                  <a:lnTo>
                    <a:pt x="507" y="189"/>
                  </a:lnTo>
                  <a:lnTo>
                    <a:pt x="510" y="189"/>
                  </a:lnTo>
                  <a:lnTo>
                    <a:pt x="513" y="189"/>
                  </a:lnTo>
                  <a:close/>
                  <a:moveTo>
                    <a:pt x="1214" y="167"/>
                  </a:moveTo>
                  <a:lnTo>
                    <a:pt x="1211" y="169"/>
                  </a:lnTo>
                  <a:lnTo>
                    <a:pt x="1209" y="173"/>
                  </a:lnTo>
                  <a:lnTo>
                    <a:pt x="1222" y="193"/>
                  </a:lnTo>
                  <a:lnTo>
                    <a:pt x="1232" y="208"/>
                  </a:lnTo>
                  <a:lnTo>
                    <a:pt x="1239" y="219"/>
                  </a:lnTo>
                  <a:lnTo>
                    <a:pt x="1243" y="227"/>
                  </a:lnTo>
                  <a:lnTo>
                    <a:pt x="1247" y="231"/>
                  </a:lnTo>
                  <a:lnTo>
                    <a:pt x="1250" y="235"/>
                  </a:lnTo>
                  <a:lnTo>
                    <a:pt x="1253" y="237"/>
                  </a:lnTo>
                  <a:lnTo>
                    <a:pt x="1255" y="238"/>
                  </a:lnTo>
                  <a:lnTo>
                    <a:pt x="1260" y="257"/>
                  </a:lnTo>
                  <a:lnTo>
                    <a:pt x="1261" y="271"/>
                  </a:lnTo>
                  <a:lnTo>
                    <a:pt x="1262" y="281"/>
                  </a:lnTo>
                  <a:lnTo>
                    <a:pt x="1261" y="289"/>
                  </a:lnTo>
                  <a:lnTo>
                    <a:pt x="1258" y="295"/>
                  </a:lnTo>
                  <a:lnTo>
                    <a:pt x="1254" y="300"/>
                  </a:lnTo>
                  <a:lnTo>
                    <a:pt x="1262" y="306"/>
                  </a:lnTo>
                  <a:lnTo>
                    <a:pt x="1269" y="308"/>
                  </a:lnTo>
                  <a:lnTo>
                    <a:pt x="1275" y="310"/>
                  </a:lnTo>
                  <a:lnTo>
                    <a:pt x="1280" y="310"/>
                  </a:lnTo>
                  <a:lnTo>
                    <a:pt x="1288" y="302"/>
                  </a:lnTo>
                  <a:lnTo>
                    <a:pt x="1294" y="297"/>
                  </a:lnTo>
                  <a:lnTo>
                    <a:pt x="1298" y="295"/>
                  </a:lnTo>
                  <a:lnTo>
                    <a:pt x="1302" y="295"/>
                  </a:lnTo>
                  <a:lnTo>
                    <a:pt x="1308" y="295"/>
                  </a:lnTo>
                  <a:lnTo>
                    <a:pt x="1311" y="292"/>
                  </a:lnTo>
                  <a:lnTo>
                    <a:pt x="1313" y="289"/>
                  </a:lnTo>
                  <a:lnTo>
                    <a:pt x="1313" y="286"/>
                  </a:lnTo>
                  <a:lnTo>
                    <a:pt x="1312" y="285"/>
                  </a:lnTo>
                  <a:lnTo>
                    <a:pt x="1309" y="281"/>
                  </a:lnTo>
                  <a:lnTo>
                    <a:pt x="1305" y="273"/>
                  </a:lnTo>
                  <a:lnTo>
                    <a:pt x="1297" y="260"/>
                  </a:lnTo>
                  <a:lnTo>
                    <a:pt x="1301" y="257"/>
                  </a:lnTo>
                  <a:lnTo>
                    <a:pt x="1306" y="255"/>
                  </a:lnTo>
                  <a:lnTo>
                    <a:pt x="1312" y="252"/>
                  </a:lnTo>
                  <a:lnTo>
                    <a:pt x="1306" y="246"/>
                  </a:lnTo>
                  <a:lnTo>
                    <a:pt x="1299" y="242"/>
                  </a:lnTo>
                  <a:lnTo>
                    <a:pt x="1287" y="240"/>
                  </a:lnTo>
                  <a:lnTo>
                    <a:pt x="1287" y="235"/>
                  </a:lnTo>
                  <a:lnTo>
                    <a:pt x="1287" y="231"/>
                  </a:lnTo>
                  <a:lnTo>
                    <a:pt x="1299" y="223"/>
                  </a:lnTo>
                  <a:lnTo>
                    <a:pt x="1311" y="215"/>
                  </a:lnTo>
                  <a:lnTo>
                    <a:pt x="1306" y="212"/>
                  </a:lnTo>
                  <a:lnTo>
                    <a:pt x="1302" y="209"/>
                  </a:lnTo>
                  <a:lnTo>
                    <a:pt x="1291" y="213"/>
                  </a:lnTo>
                  <a:lnTo>
                    <a:pt x="1283" y="215"/>
                  </a:lnTo>
                  <a:lnTo>
                    <a:pt x="1275" y="215"/>
                  </a:lnTo>
                  <a:lnTo>
                    <a:pt x="1268" y="212"/>
                  </a:lnTo>
                  <a:lnTo>
                    <a:pt x="1260" y="206"/>
                  </a:lnTo>
                  <a:lnTo>
                    <a:pt x="1250" y="197"/>
                  </a:lnTo>
                  <a:lnTo>
                    <a:pt x="1239" y="184"/>
                  </a:lnTo>
                  <a:lnTo>
                    <a:pt x="1224" y="167"/>
                  </a:lnTo>
                  <a:lnTo>
                    <a:pt x="1218" y="167"/>
                  </a:lnTo>
                  <a:lnTo>
                    <a:pt x="1214" y="167"/>
                  </a:lnTo>
                  <a:close/>
                  <a:moveTo>
                    <a:pt x="533" y="155"/>
                  </a:moveTo>
                  <a:lnTo>
                    <a:pt x="533" y="155"/>
                  </a:lnTo>
                  <a:lnTo>
                    <a:pt x="533" y="155"/>
                  </a:lnTo>
                  <a:lnTo>
                    <a:pt x="533" y="157"/>
                  </a:lnTo>
                  <a:lnTo>
                    <a:pt x="532" y="160"/>
                  </a:lnTo>
                  <a:lnTo>
                    <a:pt x="532" y="162"/>
                  </a:lnTo>
                  <a:lnTo>
                    <a:pt x="533" y="165"/>
                  </a:lnTo>
                  <a:lnTo>
                    <a:pt x="533" y="168"/>
                  </a:lnTo>
                  <a:lnTo>
                    <a:pt x="533" y="169"/>
                  </a:lnTo>
                  <a:lnTo>
                    <a:pt x="533" y="172"/>
                  </a:lnTo>
                  <a:lnTo>
                    <a:pt x="533" y="173"/>
                  </a:lnTo>
                  <a:lnTo>
                    <a:pt x="532" y="176"/>
                  </a:lnTo>
                  <a:lnTo>
                    <a:pt x="530" y="178"/>
                  </a:lnTo>
                  <a:lnTo>
                    <a:pt x="530" y="180"/>
                  </a:lnTo>
                  <a:lnTo>
                    <a:pt x="528" y="183"/>
                  </a:lnTo>
                  <a:lnTo>
                    <a:pt x="526" y="184"/>
                  </a:lnTo>
                  <a:lnTo>
                    <a:pt x="524" y="186"/>
                  </a:lnTo>
                  <a:lnTo>
                    <a:pt x="524" y="184"/>
                  </a:lnTo>
                  <a:lnTo>
                    <a:pt x="522" y="184"/>
                  </a:lnTo>
                  <a:lnTo>
                    <a:pt x="522" y="182"/>
                  </a:lnTo>
                  <a:lnTo>
                    <a:pt x="522" y="179"/>
                  </a:lnTo>
                  <a:lnTo>
                    <a:pt x="522" y="178"/>
                  </a:lnTo>
                  <a:lnTo>
                    <a:pt x="521" y="178"/>
                  </a:lnTo>
                  <a:lnTo>
                    <a:pt x="519" y="178"/>
                  </a:lnTo>
                  <a:lnTo>
                    <a:pt x="517" y="178"/>
                  </a:lnTo>
                  <a:lnTo>
                    <a:pt x="513" y="179"/>
                  </a:lnTo>
                  <a:lnTo>
                    <a:pt x="510" y="179"/>
                  </a:lnTo>
                  <a:lnTo>
                    <a:pt x="506" y="180"/>
                  </a:lnTo>
                  <a:lnTo>
                    <a:pt x="503" y="182"/>
                  </a:lnTo>
                  <a:lnTo>
                    <a:pt x="500" y="182"/>
                  </a:lnTo>
                  <a:lnTo>
                    <a:pt x="499" y="182"/>
                  </a:lnTo>
                  <a:lnTo>
                    <a:pt x="500" y="179"/>
                  </a:lnTo>
                  <a:lnTo>
                    <a:pt x="502" y="179"/>
                  </a:lnTo>
                  <a:lnTo>
                    <a:pt x="503" y="178"/>
                  </a:lnTo>
                  <a:lnTo>
                    <a:pt x="503" y="175"/>
                  </a:lnTo>
                  <a:lnTo>
                    <a:pt x="499" y="175"/>
                  </a:lnTo>
                  <a:lnTo>
                    <a:pt x="500" y="172"/>
                  </a:lnTo>
                  <a:lnTo>
                    <a:pt x="503" y="171"/>
                  </a:lnTo>
                  <a:lnTo>
                    <a:pt x="506" y="171"/>
                  </a:lnTo>
                  <a:lnTo>
                    <a:pt x="508" y="169"/>
                  </a:lnTo>
                  <a:lnTo>
                    <a:pt x="514" y="167"/>
                  </a:lnTo>
                  <a:lnTo>
                    <a:pt x="518" y="162"/>
                  </a:lnTo>
                  <a:lnTo>
                    <a:pt x="522" y="160"/>
                  </a:lnTo>
                  <a:lnTo>
                    <a:pt x="525" y="158"/>
                  </a:lnTo>
                  <a:lnTo>
                    <a:pt x="528" y="158"/>
                  </a:lnTo>
                  <a:lnTo>
                    <a:pt x="530" y="157"/>
                  </a:lnTo>
                  <a:lnTo>
                    <a:pt x="532" y="155"/>
                  </a:lnTo>
                  <a:lnTo>
                    <a:pt x="533" y="155"/>
                  </a:lnTo>
                  <a:close/>
                  <a:moveTo>
                    <a:pt x="457" y="91"/>
                  </a:moveTo>
                  <a:lnTo>
                    <a:pt x="457" y="91"/>
                  </a:lnTo>
                  <a:lnTo>
                    <a:pt x="457" y="92"/>
                  </a:lnTo>
                  <a:lnTo>
                    <a:pt x="457" y="92"/>
                  </a:lnTo>
                  <a:lnTo>
                    <a:pt x="457" y="91"/>
                  </a:lnTo>
                  <a:lnTo>
                    <a:pt x="457" y="91"/>
                  </a:lnTo>
                  <a:close/>
                  <a:moveTo>
                    <a:pt x="477" y="87"/>
                  </a:moveTo>
                  <a:lnTo>
                    <a:pt x="475" y="87"/>
                  </a:lnTo>
                  <a:lnTo>
                    <a:pt x="475" y="88"/>
                  </a:lnTo>
                  <a:lnTo>
                    <a:pt x="477" y="87"/>
                  </a:lnTo>
                  <a:close/>
                  <a:moveTo>
                    <a:pt x="466" y="87"/>
                  </a:moveTo>
                  <a:lnTo>
                    <a:pt x="463" y="88"/>
                  </a:lnTo>
                  <a:lnTo>
                    <a:pt x="459" y="89"/>
                  </a:lnTo>
                  <a:lnTo>
                    <a:pt x="459" y="89"/>
                  </a:lnTo>
                  <a:lnTo>
                    <a:pt x="460" y="89"/>
                  </a:lnTo>
                  <a:lnTo>
                    <a:pt x="462" y="88"/>
                  </a:lnTo>
                  <a:lnTo>
                    <a:pt x="464" y="88"/>
                  </a:lnTo>
                  <a:lnTo>
                    <a:pt x="466" y="87"/>
                  </a:lnTo>
                  <a:close/>
                  <a:moveTo>
                    <a:pt x="470" y="85"/>
                  </a:moveTo>
                  <a:lnTo>
                    <a:pt x="467" y="87"/>
                  </a:lnTo>
                  <a:lnTo>
                    <a:pt x="467" y="87"/>
                  </a:lnTo>
                  <a:lnTo>
                    <a:pt x="470" y="85"/>
                  </a:lnTo>
                  <a:close/>
                  <a:moveTo>
                    <a:pt x="478" y="80"/>
                  </a:moveTo>
                  <a:lnTo>
                    <a:pt x="477" y="81"/>
                  </a:lnTo>
                  <a:lnTo>
                    <a:pt x="477" y="81"/>
                  </a:lnTo>
                  <a:lnTo>
                    <a:pt x="478" y="80"/>
                  </a:lnTo>
                  <a:close/>
                  <a:moveTo>
                    <a:pt x="602" y="71"/>
                  </a:moveTo>
                  <a:lnTo>
                    <a:pt x="605" y="73"/>
                  </a:lnTo>
                  <a:lnTo>
                    <a:pt x="609" y="73"/>
                  </a:lnTo>
                  <a:lnTo>
                    <a:pt x="613" y="71"/>
                  </a:lnTo>
                  <a:lnTo>
                    <a:pt x="615" y="73"/>
                  </a:lnTo>
                  <a:lnTo>
                    <a:pt x="615" y="73"/>
                  </a:lnTo>
                  <a:lnTo>
                    <a:pt x="612" y="74"/>
                  </a:lnTo>
                  <a:lnTo>
                    <a:pt x="606" y="78"/>
                  </a:lnTo>
                  <a:lnTo>
                    <a:pt x="598" y="82"/>
                  </a:lnTo>
                  <a:lnTo>
                    <a:pt x="592" y="87"/>
                  </a:lnTo>
                  <a:lnTo>
                    <a:pt x="588" y="88"/>
                  </a:lnTo>
                  <a:lnTo>
                    <a:pt x="586" y="89"/>
                  </a:lnTo>
                  <a:lnTo>
                    <a:pt x="584" y="89"/>
                  </a:lnTo>
                  <a:lnTo>
                    <a:pt x="583" y="89"/>
                  </a:lnTo>
                  <a:lnTo>
                    <a:pt x="581" y="91"/>
                  </a:lnTo>
                  <a:lnTo>
                    <a:pt x="579" y="91"/>
                  </a:lnTo>
                  <a:lnTo>
                    <a:pt x="575" y="91"/>
                  </a:lnTo>
                  <a:lnTo>
                    <a:pt x="572" y="91"/>
                  </a:lnTo>
                  <a:lnTo>
                    <a:pt x="569" y="92"/>
                  </a:lnTo>
                  <a:lnTo>
                    <a:pt x="568" y="92"/>
                  </a:lnTo>
                  <a:lnTo>
                    <a:pt x="568" y="91"/>
                  </a:lnTo>
                  <a:lnTo>
                    <a:pt x="568" y="91"/>
                  </a:lnTo>
                  <a:lnTo>
                    <a:pt x="570" y="88"/>
                  </a:lnTo>
                  <a:lnTo>
                    <a:pt x="575" y="87"/>
                  </a:lnTo>
                  <a:lnTo>
                    <a:pt x="577" y="84"/>
                  </a:lnTo>
                  <a:lnTo>
                    <a:pt x="577" y="82"/>
                  </a:lnTo>
                  <a:lnTo>
                    <a:pt x="577" y="81"/>
                  </a:lnTo>
                  <a:lnTo>
                    <a:pt x="579" y="80"/>
                  </a:lnTo>
                  <a:lnTo>
                    <a:pt x="580" y="78"/>
                  </a:lnTo>
                  <a:lnTo>
                    <a:pt x="581" y="77"/>
                  </a:lnTo>
                  <a:lnTo>
                    <a:pt x="584" y="76"/>
                  </a:lnTo>
                  <a:lnTo>
                    <a:pt x="587" y="74"/>
                  </a:lnTo>
                  <a:lnTo>
                    <a:pt x="590" y="73"/>
                  </a:lnTo>
                  <a:lnTo>
                    <a:pt x="591" y="73"/>
                  </a:lnTo>
                  <a:lnTo>
                    <a:pt x="592" y="73"/>
                  </a:lnTo>
                  <a:lnTo>
                    <a:pt x="592" y="74"/>
                  </a:lnTo>
                  <a:lnTo>
                    <a:pt x="592" y="74"/>
                  </a:lnTo>
                  <a:lnTo>
                    <a:pt x="591" y="76"/>
                  </a:lnTo>
                  <a:lnTo>
                    <a:pt x="591" y="76"/>
                  </a:lnTo>
                  <a:lnTo>
                    <a:pt x="591" y="76"/>
                  </a:lnTo>
                  <a:lnTo>
                    <a:pt x="592" y="76"/>
                  </a:lnTo>
                  <a:lnTo>
                    <a:pt x="595" y="74"/>
                  </a:lnTo>
                  <a:lnTo>
                    <a:pt x="599" y="73"/>
                  </a:lnTo>
                  <a:lnTo>
                    <a:pt x="602" y="71"/>
                  </a:lnTo>
                  <a:close/>
                  <a:moveTo>
                    <a:pt x="638" y="66"/>
                  </a:moveTo>
                  <a:lnTo>
                    <a:pt x="645" y="66"/>
                  </a:lnTo>
                  <a:lnTo>
                    <a:pt x="645" y="67"/>
                  </a:lnTo>
                  <a:lnTo>
                    <a:pt x="643" y="67"/>
                  </a:lnTo>
                  <a:lnTo>
                    <a:pt x="642" y="69"/>
                  </a:lnTo>
                  <a:lnTo>
                    <a:pt x="639" y="70"/>
                  </a:lnTo>
                  <a:lnTo>
                    <a:pt x="637" y="71"/>
                  </a:lnTo>
                  <a:lnTo>
                    <a:pt x="634" y="73"/>
                  </a:lnTo>
                  <a:lnTo>
                    <a:pt x="632" y="74"/>
                  </a:lnTo>
                  <a:lnTo>
                    <a:pt x="630" y="74"/>
                  </a:lnTo>
                  <a:lnTo>
                    <a:pt x="630" y="74"/>
                  </a:lnTo>
                  <a:lnTo>
                    <a:pt x="628" y="73"/>
                  </a:lnTo>
                  <a:lnTo>
                    <a:pt x="624" y="73"/>
                  </a:lnTo>
                  <a:lnTo>
                    <a:pt x="624" y="73"/>
                  </a:lnTo>
                  <a:lnTo>
                    <a:pt x="626" y="71"/>
                  </a:lnTo>
                  <a:lnTo>
                    <a:pt x="628" y="70"/>
                  </a:lnTo>
                  <a:lnTo>
                    <a:pt x="631" y="69"/>
                  </a:lnTo>
                  <a:lnTo>
                    <a:pt x="634" y="67"/>
                  </a:lnTo>
                  <a:lnTo>
                    <a:pt x="635" y="67"/>
                  </a:lnTo>
                  <a:lnTo>
                    <a:pt x="638" y="66"/>
                  </a:lnTo>
                  <a:close/>
                  <a:moveTo>
                    <a:pt x="1039" y="52"/>
                  </a:moveTo>
                  <a:lnTo>
                    <a:pt x="1043" y="52"/>
                  </a:lnTo>
                  <a:lnTo>
                    <a:pt x="1045" y="54"/>
                  </a:lnTo>
                  <a:lnTo>
                    <a:pt x="1046" y="54"/>
                  </a:lnTo>
                  <a:lnTo>
                    <a:pt x="1047" y="55"/>
                  </a:lnTo>
                  <a:lnTo>
                    <a:pt x="1046" y="55"/>
                  </a:lnTo>
                  <a:lnTo>
                    <a:pt x="1047" y="56"/>
                  </a:lnTo>
                  <a:lnTo>
                    <a:pt x="1047" y="56"/>
                  </a:lnTo>
                  <a:lnTo>
                    <a:pt x="1049" y="58"/>
                  </a:lnTo>
                  <a:lnTo>
                    <a:pt x="1051" y="60"/>
                  </a:lnTo>
                  <a:lnTo>
                    <a:pt x="1050" y="62"/>
                  </a:lnTo>
                  <a:lnTo>
                    <a:pt x="1050" y="62"/>
                  </a:lnTo>
                  <a:lnTo>
                    <a:pt x="1049" y="62"/>
                  </a:lnTo>
                  <a:lnTo>
                    <a:pt x="1047" y="62"/>
                  </a:lnTo>
                  <a:lnTo>
                    <a:pt x="1045" y="60"/>
                  </a:lnTo>
                  <a:lnTo>
                    <a:pt x="1040" y="60"/>
                  </a:lnTo>
                  <a:lnTo>
                    <a:pt x="1039" y="60"/>
                  </a:lnTo>
                  <a:lnTo>
                    <a:pt x="1038" y="60"/>
                  </a:lnTo>
                  <a:lnTo>
                    <a:pt x="1038" y="60"/>
                  </a:lnTo>
                  <a:lnTo>
                    <a:pt x="1038" y="62"/>
                  </a:lnTo>
                  <a:lnTo>
                    <a:pt x="1038" y="62"/>
                  </a:lnTo>
                  <a:lnTo>
                    <a:pt x="1038" y="63"/>
                  </a:lnTo>
                  <a:lnTo>
                    <a:pt x="1042" y="63"/>
                  </a:lnTo>
                  <a:lnTo>
                    <a:pt x="1049" y="65"/>
                  </a:lnTo>
                  <a:lnTo>
                    <a:pt x="1057" y="66"/>
                  </a:lnTo>
                  <a:lnTo>
                    <a:pt x="1061" y="67"/>
                  </a:lnTo>
                  <a:lnTo>
                    <a:pt x="1064" y="67"/>
                  </a:lnTo>
                  <a:lnTo>
                    <a:pt x="1067" y="69"/>
                  </a:lnTo>
                  <a:lnTo>
                    <a:pt x="1069" y="70"/>
                  </a:lnTo>
                  <a:lnTo>
                    <a:pt x="1071" y="71"/>
                  </a:lnTo>
                  <a:lnTo>
                    <a:pt x="1072" y="73"/>
                  </a:lnTo>
                  <a:lnTo>
                    <a:pt x="1072" y="73"/>
                  </a:lnTo>
                  <a:lnTo>
                    <a:pt x="1071" y="73"/>
                  </a:lnTo>
                  <a:lnTo>
                    <a:pt x="1068" y="73"/>
                  </a:lnTo>
                  <a:lnTo>
                    <a:pt x="1065" y="73"/>
                  </a:lnTo>
                  <a:lnTo>
                    <a:pt x="1064" y="73"/>
                  </a:lnTo>
                  <a:lnTo>
                    <a:pt x="1064" y="73"/>
                  </a:lnTo>
                  <a:lnTo>
                    <a:pt x="1062" y="73"/>
                  </a:lnTo>
                  <a:lnTo>
                    <a:pt x="1061" y="73"/>
                  </a:lnTo>
                  <a:lnTo>
                    <a:pt x="1060" y="73"/>
                  </a:lnTo>
                  <a:lnTo>
                    <a:pt x="1058" y="71"/>
                  </a:lnTo>
                  <a:lnTo>
                    <a:pt x="1056" y="71"/>
                  </a:lnTo>
                  <a:lnTo>
                    <a:pt x="1051" y="69"/>
                  </a:lnTo>
                  <a:lnTo>
                    <a:pt x="1049" y="67"/>
                  </a:lnTo>
                  <a:lnTo>
                    <a:pt x="1047" y="67"/>
                  </a:lnTo>
                  <a:lnTo>
                    <a:pt x="1047" y="67"/>
                  </a:lnTo>
                  <a:lnTo>
                    <a:pt x="1046" y="67"/>
                  </a:lnTo>
                  <a:lnTo>
                    <a:pt x="1047" y="70"/>
                  </a:lnTo>
                  <a:lnTo>
                    <a:pt x="1049" y="71"/>
                  </a:lnTo>
                  <a:lnTo>
                    <a:pt x="1050" y="73"/>
                  </a:lnTo>
                  <a:lnTo>
                    <a:pt x="1053" y="76"/>
                  </a:lnTo>
                  <a:lnTo>
                    <a:pt x="1056" y="78"/>
                  </a:lnTo>
                  <a:lnTo>
                    <a:pt x="1058" y="81"/>
                  </a:lnTo>
                  <a:lnTo>
                    <a:pt x="1061" y="84"/>
                  </a:lnTo>
                  <a:lnTo>
                    <a:pt x="1061" y="84"/>
                  </a:lnTo>
                  <a:lnTo>
                    <a:pt x="1061" y="85"/>
                  </a:lnTo>
                  <a:lnTo>
                    <a:pt x="1061" y="85"/>
                  </a:lnTo>
                  <a:lnTo>
                    <a:pt x="1060" y="85"/>
                  </a:lnTo>
                  <a:lnTo>
                    <a:pt x="1058" y="85"/>
                  </a:lnTo>
                  <a:lnTo>
                    <a:pt x="1056" y="84"/>
                  </a:lnTo>
                  <a:lnTo>
                    <a:pt x="1051" y="82"/>
                  </a:lnTo>
                  <a:lnTo>
                    <a:pt x="1047" y="81"/>
                  </a:lnTo>
                  <a:lnTo>
                    <a:pt x="1040" y="80"/>
                  </a:lnTo>
                  <a:lnTo>
                    <a:pt x="1035" y="77"/>
                  </a:lnTo>
                  <a:lnTo>
                    <a:pt x="1028" y="74"/>
                  </a:lnTo>
                  <a:lnTo>
                    <a:pt x="1024" y="73"/>
                  </a:lnTo>
                  <a:lnTo>
                    <a:pt x="1020" y="71"/>
                  </a:lnTo>
                  <a:lnTo>
                    <a:pt x="1016" y="70"/>
                  </a:lnTo>
                  <a:lnTo>
                    <a:pt x="1013" y="69"/>
                  </a:lnTo>
                  <a:lnTo>
                    <a:pt x="1010" y="67"/>
                  </a:lnTo>
                  <a:lnTo>
                    <a:pt x="1009" y="65"/>
                  </a:lnTo>
                  <a:lnTo>
                    <a:pt x="1009" y="65"/>
                  </a:lnTo>
                  <a:lnTo>
                    <a:pt x="1010" y="63"/>
                  </a:lnTo>
                  <a:lnTo>
                    <a:pt x="1011" y="65"/>
                  </a:lnTo>
                  <a:lnTo>
                    <a:pt x="1014" y="65"/>
                  </a:lnTo>
                  <a:lnTo>
                    <a:pt x="1017" y="66"/>
                  </a:lnTo>
                  <a:lnTo>
                    <a:pt x="1018" y="66"/>
                  </a:lnTo>
                  <a:lnTo>
                    <a:pt x="1020" y="66"/>
                  </a:lnTo>
                  <a:lnTo>
                    <a:pt x="1017" y="63"/>
                  </a:lnTo>
                  <a:lnTo>
                    <a:pt x="1020" y="63"/>
                  </a:lnTo>
                  <a:lnTo>
                    <a:pt x="1021" y="65"/>
                  </a:lnTo>
                  <a:lnTo>
                    <a:pt x="1024" y="65"/>
                  </a:lnTo>
                  <a:lnTo>
                    <a:pt x="1022" y="65"/>
                  </a:lnTo>
                  <a:lnTo>
                    <a:pt x="1021" y="63"/>
                  </a:lnTo>
                  <a:lnTo>
                    <a:pt x="1020" y="63"/>
                  </a:lnTo>
                  <a:lnTo>
                    <a:pt x="1020" y="62"/>
                  </a:lnTo>
                  <a:lnTo>
                    <a:pt x="1020" y="60"/>
                  </a:lnTo>
                  <a:lnTo>
                    <a:pt x="1020" y="60"/>
                  </a:lnTo>
                  <a:lnTo>
                    <a:pt x="1020" y="60"/>
                  </a:lnTo>
                  <a:lnTo>
                    <a:pt x="1021" y="59"/>
                  </a:lnTo>
                  <a:lnTo>
                    <a:pt x="1024" y="60"/>
                  </a:lnTo>
                  <a:lnTo>
                    <a:pt x="1025" y="60"/>
                  </a:lnTo>
                  <a:lnTo>
                    <a:pt x="1024" y="58"/>
                  </a:lnTo>
                  <a:lnTo>
                    <a:pt x="1022" y="58"/>
                  </a:lnTo>
                  <a:lnTo>
                    <a:pt x="1021" y="56"/>
                  </a:lnTo>
                  <a:lnTo>
                    <a:pt x="1022" y="55"/>
                  </a:lnTo>
                  <a:lnTo>
                    <a:pt x="1024" y="55"/>
                  </a:lnTo>
                  <a:lnTo>
                    <a:pt x="1025" y="55"/>
                  </a:lnTo>
                  <a:lnTo>
                    <a:pt x="1027" y="56"/>
                  </a:lnTo>
                  <a:lnTo>
                    <a:pt x="1029" y="55"/>
                  </a:lnTo>
                  <a:lnTo>
                    <a:pt x="1028" y="54"/>
                  </a:lnTo>
                  <a:lnTo>
                    <a:pt x="1028" y="54"/>
                  </a:lnTo>
                  <a:lnTo>
                    <a:pt x="1029" y="54"/>
                  </a:lnTo>
                  <a:lnTo>
                    <a:pt x="1031" y="55"/>
                  </a:lnTo>
                  <a:lnTo>
                    <a:pt x="1032" y="55"/>
                  </a:lnTo>
                  <a:lnTo>
                    <a:pt x="1034" y="54"/>
                  </a:lnTo>
                  <a:lnTo>
                    <a:pt x="1034" y="52"/>
                  </a:lnTo>
                  <a:lnTo>
                    <a:pt x="1036" y="52"/>
                  </a:lnTo>
                  <a:lnTo>
                    <a:pt x="1039" y="52"/>
                  </a:lnTo>
                  <a:close/>
                  <a:moveTo>
                    <a:pt x="643" y="51"/>
                  </a:moveTo>
                  <a:lnTo>
                    <a:pt x="646" y="51"/>
                  </a:lnTo>
                  <a:lnTo>
                    <a:pt x="646" y="51"/>
                  </a:lnTo>
                  <a:lnTo>
                    <a:pt x="645" y="51"/>
                  </a:lnTo>
                  <a:lnTo>
                    <a:pt x="643" y="52"/>
                  </a:lnTo>
                  <a:lnTo>
                    <a:pt x="641" y="54"/>
                  </a:lnTo>
                  <a:lnTo>
                    <a:pt x="639" y="55"/>
                  </a:lnTo>
                  <a:lnTo>
                    <a:pt x="641" y="55"/>
                  </a:lnTo>
                  <a:lnTo>
                    <a:pt x="641" y="55"/>
                  </a:lnTo>
                  <a:lnTo>
                    <a:pt x="642" y="54"/>
                  </a:lnTo>
                  <a:lnTo>
                    <a:pt x="646" y="54"/>
                  </a:lnTo>
                  <a:lnTo>
                    <a:pt x="648" y="54"/>
                  </a:lnTo>
                  <a:lnTo>
                    <a:pt x="649" y="54"/>
                  </a:lnTo>
                  <a:lnTo>
                    <a:pt x="650" y="54"/>
                  </a:lnTo>
                  <a:lnTo>
                    <a:pt x="650" y="54"/>
                  </a:lnTo>
                  <a:lnTo>
                    <a:pt x="650" y="56"/>
                  </a:lnTo>
                  <a:lnTo>
                    <a:pt x="652" y="58"/>
                  </a:lnTo>
                  <a:lnTo>
                    <a:pt x="650" y="58"/>
                  </a:lnTo>
                  <a:lnTo>
                    <a:pt x="649" y="59"/>
                  </a:lnTo>
                  <a:lnTo>
                    <a:pt x="648" y="60"/>
                  </a:lnTo>
                  <a:lnTo>
                    <a:pt x="645" y="62"/>
                  </a:lnTo>
                  <a:lnTo>
                    <a:pt x="641" y="63"/>
                  </a:lnTo>
                  <a:lnTo>
                    <a:pt x="638" y="63"/>
                  </a:lnTo>
                  <a:lnTo>
                    <a:pt x="637" y="65"/>
                  </a:lnTo>
                  <a:lnTo>
                    <a:pt x="635" y="65"/>
                  </a:lnTo>
                  <a:lnTo>
                    <a:pt x="631" y="66"/>
                  </a:lnTo>
                  <a:lnTo>
                    <a:pt x="628" y="67"/>
                  </a:lnTo>
                  <a:lnTo>
                    <a:pt x="626" y="67"/>
                  </a:lnTo>
                  <a:lnTo>
                    <a:pt x="624" y="67"/>
                  </a:lnTo>
                  <a:lnTo>
                    <a:pt x="623" y="66"/>
                  </a:lnTo>
                  <a:lnTo>
                    <a:pt x="623" y="66"/>
                  </a:lnTo>
                  <a:lnTo>
                    <a:pt x="623" y="65"/>
                  </a:lnTo>
                  <a:lnTo>
                    <a:pt x="623" y="65"/>
                  </a:lnTo>
                  <a:lnTo>
                    <a:pt x="626" y="63"/>
                  </a:lnTo>
                  <a:lnTo>
                    <a:pt x="627" y="62"/>
                  </a:lnTo>
                  <a:lnTo>
                    <a:pt x="628" y="62"/>
                  </a:lnTo>
                  <a:lnTo>
                    <a:pt x="630" y="60"/>
                  </a:lnTo>
                  <a:lnTo>
                    <a:pt x="630" y="60"/>
                  </a:lnTo>
                  <a:lnTo>
                    <a:pt x="628" y="60"/>
                  </a:lnTo>
                  <a:lnTo>
                    <a:pt x="630" y="58"/>
                  </a:lnTo>
                  <a:lnTo>
                    <a:pt x="631" y="56"/>
                  </a:lnTo>
                  <a:lnTo>
                    <a:pt x="635" y="54"/>
                  </a:lnTo>
                  <a:lnTo>
                    <a:pt x="638" y="52"/>
                  </a:lnTo>
                  <a:lnTo>
                    <a:pt x="641" y="51"/>
                  </a:lnTo>
                  <a:lnTo>
                    <a:pt x="643" y="51"/>
                  </a:lnTo>
                  <a:close/>
                  <a:moveTo>
                    <a:pt x="868" y="48"/>
                  </a:moveTo>
                  <a:lnTo>
                    <a:pt x="872" y="49"/>
                  </a:lnTo>
                  <a:lnTo>
                    <a:pt x="878" y="49"/>
                  </a:lnTo>
                  <a:lnTo>
                    <a:pt x="882" y="49"/>
                  </a:lnTo>
                  <a:lnTo>
                    <a:pt x="885" y="51"/>
                  </a:lnTo>
                  <a:lnTo>
                    <a:pt x="898" y="55"/>
                  </a:lnTo>
                  <a:lnTo>
                    <a:pt x="900" y="56"/>
                  </a:lnTo>
                  <a:lnTo>
                    <a:pt x="901" y="58"/>
                  </a:lnTo>
                  <a:lnTo>
                    <a:pt x="901" y="59"/>
                  </a:lnTo>
                  <a:lnTo>
                    <a:pt x="903" y="60"/>
                  </a:lnTo>
                  <a:lnTo>
                    <a:pt x="903" y="62"/>
                  </a:lnTo>
                  <a:lnTo>
                    <a:pt x="904" y="62"/>
                  </a:lnTo>
                  <a:lnTo>
                    <a:pt x="915" y="60"/>
                  </a:lnTo>
                  <a:lnTo>
                    <a:pt x="923" y="60"/>
                  </a:lnTo>
                  <a:lnTo>
                    <a:pt x="927" y="60"/>
                  </a:lnTo>
                  <a:lnTo>
                    <a:pt x="929" y="62"/>
                  </a:lnTo>
                  <a:lnTo>
                    <a:pt x="930" y="63"/>
                  </a:lnTo>
                  <a:lnTo>
                    <a:pt x="929" y="66"/>
                  </a:lnTo>
                  <a:lnTo>
                    <a:pt x="927" y="69"/>
                  </a:lnTo>
                  <a:lnTo>
                    <a:pt x="925" y="70"/>
                  </a:lnTo>
                  <a:lnTo>
                    <a:pt x="923" y="73"/>
                  </a:lnTo>
                  <a:lnTo>
                    <a:pt x="920" y="76"/>
                  </a:lnTo>
                  <a:lnTo>
                    <a:pt x="919" y="77"/>
                  </a:lnTo>
                  <a:lnTo>
                    <a:pt x="919" y="81"/>
                  </a:lnTo>
                  <a:lnTo>
                    <a:pt x="919" y="84"/>
                  </a:lnTo>
                  <a:lnTo>
                    <a:pt x="923" y="89"/>
                  </a:lnTo>
                  <a:lnTo>
                    <a:pt x="925" y="93"/>
                  </a:lnTo>
                  <a:lnTo>
                    <a:pt x="926" y="98"/>
                  </a:lnTo>
                  <a:lnTo>
                    <a:pt x="927" y="99"/>
                  </a:lnTo>
                  <a:lnTo>
                    <a:pt x="927" y="102"/>
                  </a:lnTo>
                  <a:lnTo>
                    <a:pt x="927" y="103"/>
                  </a:lnTo>
                  <a:lnTo>
                    <a:pt x="927" y="105"/>
                  </a:lnTo>
                  <a:lnTo>
                    <a:pt x="927" y="106"/>
                  </a:lnTo>
                  <a:lnTo>
                    <a:pt x="926" y="107"/>
                  </a:lnTo>
                  <a:lnTo>
                    <a:pt x="926" y="109"/>
                  </a:lnTo>
                  <a:lnTo>
                    <a:pt x="926" y="111"/>
                  </a:lnTo>
                  <a:lnTo>
                    <a:pt x="927" y="113"/>
                  </a:lnTo>
                  <a:lnTo>
                    <a:pt x="929" y="114"/>
                  </a:lnTo>
                  <a:lnTo>
                    <a:pt x="930" y="117"/>
                  </a:lnTo>
                  <a:lnTo>
                    <a:pt x="932" y="118"/>
                  </a:lnTo>
                  <a:lnTo>
                    <a:pt x="932" y="120"/>
                  </a:lnTo>
                  <a:lnTo>
                    <a:pt x="932" y="124"/>
                  </a:lnTo>
                  <a:lnTo>
                    <a:pt x="930" y="127"/>
                  </a:lnTo>
                  <a:lnTo>
                    <a:pt x="927" y="129"/>
                  </a:lnTo>
                  <a:lnTo>
                    <a:pt x="925" y="131"/>
                  </a:lnTo>
                  <a:lnTo>
                    <a:pt x="922" y="133"/>
                  </a:lnTo>
                  <a:lnTo>
                    <a:pt x="920" y="136"/>
                  </a:lnTo>
                  <a:lnTo>
                    <a:pt x="919" y="139"/>
                  </a:lnTo>
                  <a:lnTo>
                    <a:pt x="920" y="143"/>
                  </a:lnTo>
                  <a:lnTo>
                    <a:pt x="920" y="146"/>
                  </a:lnTo>
                  <a:lnTo>
                    <a:pt x="923" y="149"/>
                  </a:lnTo>
                  <a:lnTo>
                    <a:pt x="925" y="151"/>
                  </a:lnTo>
                  <a:lnTo>
                    <a:pt x="926" y="154"/>
                  </a:lnTo>
                  <a:lnTo>
                    <a:pt x="927" y="158"/>
                  </a:lnTo>
                  <a:lnTo>
                    <a:pt x="926" y="161"/>
                  </a:lnTo>
                  <a:lnTo>
                    <a:pt x="925" y="162"/>
                  </a:lnTo>
                  <a:lnTo>
                    <a:pt x="922" y="162"/>
                  </a:lnTo>
                  <a:lnTo>
                    <a:pt x="919" y="162"/>
                  </a:lnTo>
                  <a:lnTo>
                    <a:pt x="915" y="161"/>
                  </a:lnTo>
                  <a:lnTo>
                    <a:pt x="912" y="157"/>
                  </a:lnTo>
                  <a:lnTo>
                    <a:pt x="909" y="155"/>
                  </a:lnTo>
                  <a:lnTo>
                    <a:pt x="908" y="154"/>
                  </a:lnTo>
                  <a:lnTo>
                    <a:pt x="905" y="153"/>
                  </a:lnTo>
                  <a:lnTo>
                    <a:pt x="904" y="153"/>
                  </a:lnTo>
                  <a:lnTo>
                    <a:pt x="903" y="154"/>
                  </a:lnTo>
                  <a:lnTo>
                    <a:pt x="903" y="155"/>
                  </a:lnTo>
                  <a:lnTo>
                    <a:pt x="903" y="158"/>
                  </a:lnTo>
                  <a:lnTo>
                    <a:pt x="903" y="160"/>
                  </a:lnTo>
                  <a:lnTo>
                    <a:pt x="905" y="161"/>
                  </a:lnTo>
                  <a:lnTo>
                    <a:pt x="911" y="162"/>
                  </a:lnTo>
                  <a:lnTo>
                    <a:pt x="916" y="164"/>
                  </a:lnTo>
                  <a:lnTo>
                    <a:pt x="922" y="165"/>
                  </a:lnTo>
                  <a:lnTo>
                    <a:pt x="920" y="167"/>
                  </a:lnTo>
                  <a:lnTo>
                    <a:pt x="918" y="168"/>
                  </a:lnTo>
                  <a:lnTo>
                    <a:pt x="915" y="171"/>
                  </a:lnTo>
                  <a:lnTo>
                    <a:pt x="911" y="172"/>
                  </a:lnTo>
                  <a:lnTo>
                    <a:pt x="907" y="175"/>
                  </a:lnTo>
                  <a:lnTo>
                    <a:pt x="904" y="176"/>
                  </a:lnTo>
                  <a:lnTo>
                    <a:pt x="901" y="178"/>
                  </a:lnTo>
                  <a:lnTo>
                    <a:pt x="898" y="179"/>
                  </a:lnTo>
                  <a:lnTo>
                    <a:pt x="886" y="183"/>
                  </a:lnTo>
                  <a:lnTo>
                    <a:pt x="875" y="184"/>
                  </a:lnTo>
                  <a:lnTo>
                    <a:pt x="863" y="187"/>
                  </a:lnTo>
                  <a:lnTo>
                    <a:pt x="853" y="193"/>
                  </a:lnTo>
                  <a:lnTo>
                    <a:pt x="846" y="200"/>
                  </a:lnTo>
                  <a:lnTo>
                    <a:pt x="836" y="206"/>
                  </a:lnTo>
                  <a:lnTo>
                    <a:pt x="834" y="206"/>
                  </a:lnTo>
                  <a:lnTo>
                    <a:pt x="830" y="208"/>
                  </a:lnTo>
                  <a:lnTo>
                    <a:pt x="825" y="209"/>
                  </a:lnTo>
                  <a:lnTo>
                    <a:pt x="820" y="209"/>
                  </a:lnTo>
                  <a:lnTo>
                    <a:pt x="816" y="211"/>
                  </a:lnTo>
                  <a:lnTo>
                    <a:pt x="812" y="211"/>
                  </a:lnTo>
                  <a:lnTo>
                    <a:pt x="807" y="212"/>
                  </a:lnTo>
                  <a:lnTo>
                    <a:pt x="803" y="215"/>
                  </a:lnTo>
                  <a:lnTo>
                    <a:pt x="802" y="216"/>
                  </a:lnTo>
                  <a:lnTo>
                    <a:pt x="796" y="222"/>
                  </a:lnTo>
                  <a:lnTo>
                    <a:pt x="791" y="229"/>
                  </a:lnTo>
                  <a:lnTo>
                    <a:pt x="784" y="237"/>
                  </a:lnTo>
                  <a:lnTo>
                    <a:pt x="779" y="245"/>
                  </a:lnTo>
                  <a:lnTo>
                    <a:pt x="774" y="251"/>
                  </a:lnTo>
                  <a:lnTo>
                    <a:pt x="772" y="255"/>
                  </a:lnTo>
                  <a:lnTo>
                    <a:pt x="770" y="259"/>
                  </a:lnTo>
                  <a:lnTo>
                    <a:pt x="768" y="262"/>
                  </a:lnTo>
                  <a:lnTo>
                    <a:pt x="765" y="266"/>
                  </a:lnTo>
                  <a:lnTo>
                    <a:pt x="762" y="269"/>
                  </a:lnTo>
                  <a:lnTo>
                    <a:pt x="759" y="270"/>
                  </a:lnTo>
                  <a:lnTo>
                    <a:pt x="759" y="271"/>
                  </a:lnTo>
                  <a:lnTo>
                    <a:pt x="756" y="273"/>
                  </a:lnTo>
                  <a:lnTo>
                    <a:pt x="754" y="273"/>
                  </a:lnTo>
                  <a:lnTo>
                    <a:pt x="750" y="274"/>
                  </a:lnTo>
                  <a:lnTo>
                    <a:pt x="747" y="273"/>
                  </a:lnTo>
                  <a:lnTo>
                    <a:pt x="744" y="271"/>
                  </a:lnTo>
                  <a:lnTo>
                    <a:pt x="741" y="269"/>
                  </a:lnTo>
                  <a:lnTo>
                    <a:pt x="741" y="264"/>
                  </a:lnTo>
                  <a:lnTo>
                    <a:pt x="741" y="262"/>
                  </a:lnTo>
                  <a:lnTo>
                    <a:pt x="741" y="259"/>
                  </a:lnTo>
                  <a:lnTo>
                    <a:pt x="739" y="259"/>
                  </a:lnTo>
                  <a:lnTo>
                    <a:pt x="734" y="259"/>
                  </a:lnTo>
                  <a:lnTo>
                    <a:pt x="732" y="259"/>
                  </a:lnTo>
                  <a:lnTo>
                    <a:pt x="728" y="259"/>
                  </a:lnTo>
                  <a:lnTo>
                    <a:pt x="725" y="256"/>
                  </a:lnTo>
                  <a:lnTo>
                    <a:pt x="723" y="253"/>
                  </a:lnTo>
                  <a:lnTo>
                    <a:pt x="721" y="249"/>
                  </a:lnTo>
                  <a:lnTo>
                    <a:pt x="717" y="240"/>
                  </a:lnTo>
                  <a:lnTo>
                    <a:pt x="711" y="227"/>
                  </a:lnTo>
                  <a:lnTo>
                    <a:pt x="711" y="224"/>
                  </a:lnTo>
                  <a:lnTo>
                    <a:pt x="711" y="218"/>
                  </a:lnTo>
                  <a:lnTo>
                    <a:pt x="711" y="205"/>
                  </a:lnTo>
                  <a:lnTo>
                    <a:pt x="715" y="190"/>
                  </a:lnTo>
                  <a:lnTo>
                    <a:pt x="715" y="187"/>
                  </a:lnTo>
                  <a:lnTo>
                    <a:pt x="715" y="184"/>
                  </a:lnTo>
                  <a:lnTo>
                    <a:pt x="718" y="182"/>
                  </a:lnTo>
                  <a:lnTo>
                    <a:pt x="719" y="179"/>
                  </a:lnTo>
                  <a:lnTo>
                    <a:pt x="722" y="176"/>
                  </a:lnTo>
                  <a:lnTo>
                    <a:pt x="725" y="173"/>
                  </a:lnTo>
                  <a:lnTo>
                    <a:pt x="728" y="172"/>
                  </a:lnTo>
                  <a:lnTo>
                    <a:pt x="730" y="171"/>
                  </a:lnTo>
                  <a:lnTo>
                    <a:pt x="733" y="171"/>
                  </a:lnTo>
                  <a:lnTo>
                    <a:pt x="737" y="172"/>
                  </a:lnTo>
                  <a:lnTo>
                    <a:pt x="740" y="172"/>
                  </a:lnTo>
                  <a:lnTo>
                    <a:pt x="743" y="172"/>
                  </a:lnTo>
                  <a:lnTo>
                    <a:pt x="747" y="171"/>
                  </a:lnTo>
                  <a:lnTo>
                    <a:pt x="750" y="169"/>
                  </a:lnTo>
                  <a:lnTo>
                    <a:pt x="751" y="167"/>
                  </a:lnTo>
                  <a:lnTo>
                    <a:pt x="751" y="164"/>
                  </a:lnTo>
                  <a:lnTo>
                    <a:pt x="751" y="161"/>
                  </a:lnTo>
                  <a:lnTo>
                    <a:pt x="751" y="158"/>
                  </a:lnTo>
                  <a:lnTo>
                    <a:pt x="750" y="157"/>
                  </a:lnTo>
                  <a:lnTo>
                    <a:pt x="750" y="157"/>
                  </a:lnTo>
                  <a:lnTo>
                    <a:pt x="748" y="157"/>
                  </a:lnTo>
                  <a:lnTo>
                    <a:pt x="748" y="157"/>
                  </a:lnTo>
                  <a:lnTo>
                    <a:pt x="747" y="157"/>
                  </a:lnTo>
                  <a:lnTo>
                    <a:pt x="744" y="158"/>
                  </a:lnTo>
                  <a:lnTo>
                    <a:pt x="741" y="161"/>
                  </a:lnTo>
                  <a:lnTo>
                    <a:pt x="736" y="164"/>
                  </a:lnTo>
                  <a:lnTo>
                    <a:pt x="734" y="164"/>
                  </a:lnTo>
                  <a:lnTo>
                    <a:pt x="733" y="164"/>
                  </a:lnTo>
                  <a:lnTo>
                    <a:pt x="730" y="162"/>
                  </a:lnTo>
                  <a:lnTo>
                    <a:pt x="729" y="160"/>
                  </a:lnTo>
                  <a:lnTo>
                    <a:pt x="728" y="158"/>
                  </a:lnTo>
                  <a:lnTo>
                    <a:pt x="728" y="157"/>
                  </a:lnTo>
                  <a:lnTo>
                    <a:pt x="729" y="154"/>
                  </a:lnTo>
                  <a:lnTo>
                    <a:pt x="732" y="153"/>
                  </a:lnTo>
                  <a:lnTo>
                    <a:pt x="736" y="150"/>
                  </a:lnTo>
                  <a:lnTo>
                    <a:pt x="741" y="150"/>
                  </a:lnTo>
                  <a:lnTo>
                    <a:pt x="744" y="149"/>
                  </a:lnTo>
                  <a:lnTo>
                    <a:pt x="747" y="147"/>
                  </a:lnTo>
                  <a:lnTo>
                    <a:pt x="748" y="147"/>
                  </a:lnTo>
                  <a:lnTo>
                    <a:pt x="750" y="146"/>
                  </a:lnTo>
                  <a:lnTo>
                    <a:pt x="748" y="143"/>
                  </a:lnTo>
                  <a:lnTo>
                    <a:pt x="745" y="142"/>
                  </a:lnTo>
                  <a:lnTo>
                    <a:pt x="743" y="142"/>
                  </a:lnTo>
                  <a:lnTo>
                    <a:pt x="740" y="142"/>
                  </a:lnTo>
                  <a:lnTo>
                    <a:pt x="737" y="143"/>
                  </a:lnTo>
                  <a:lnTo>
                    <a:pt x="736" y="142"/>
                  </a:lnTo>
                  <a:lnTo>
                    <a:pt x="734" y="142"/>
                  </a:lnTo>
                  <a:lnTo>
                    <a:pt x="743" y="129"/>
                  </a:lnTo>
                  <a:lnTo>
                    <a:pt x="751" y="116"/>
                  </a:lnTo>
                  <a:lnTo>
                    <a:pt x="751" y="114"/>
                  </a:lnTo>
                  <a:lnTo>
                    <a:pt x="751" y="113"/>
                  </a:lnTo>
                  <a:lnTo>
                    <a:pt x="751" y="110"/>
                  </a:lnTo>
                  <a:lnTo>
                    <a:pt x="751" y="109"/>
                  </a:lnTo>
                  <a:lnTo>
                    <a:pt x="751" y="106"/>
                  </a:lnTo>
                  <a:lnTo>
                    <a:pt x="750" y="102"/>
                  </a:lnTo>
                  <a:lnTo>
                    <a:pt x="748" y="99"/>
                  </a:lnTo>
                  <a:lnTo>
                    <a:pt x="748" y="98"/>
                  </a:lnTo>
                  <a:lnTo>
                    <a:pt x="747" y="98"/>
                  </a:lnTo>
                  <a:lnTo>
                    <a:pt x="745" y="96"/>
                  </a:lnTo>
                  <a:lnTo>
                    <a:pt x="741" y="95"/>
                  </a:lnTo>
                  <a:lnTo>
                    <a:pt x="737" y="95"/>
                  </a:lnTo>
                  <a:lnTo>
                    <a:pt x="732" y="93"/>
                  </a:lnTo>
                  <a:lnTo>
                    <a:pt x="728" y="92"/>
                  </a:lnTo>
                  <a:lnTo>
                    <a:pt x="725" y="92"/>
                  </a:lnTo>
                  <a:lnTo>
                    <a:pt x="722" y="91"/>
                  </a:lnTo>
                  <a:lnTo>
                    <a:pt x="719" y="89"/>
                  </a:lnTo>
                  <a:lnTo>
                    <a:pt x="719" y="89"/>
                  </a:lnTo>
                  <a:lnTo>
                    <a:pt x="719" y="87"/>
                  </a:lnTo>
                  <a:lnTo>
                    <a:pt x="719" y="85"/>
                  </a:lnTo>
                  <a:lnTo>
                    <a:pt x="719" y="82"/>
                  </a:lnTo>
                  <a:lnTo>
                    <a:pt x="723" y="80"/>
                  </a:lnTo>
                  <a:lnTo>
                    <a:pt x="728" y="77"/>
                  </a:lnTo>
                  <a:lnTo>
                    <a:pt x="726" y="74"/>
                  </a:lnTo>
                  <a:lnTo>
                    <a:pt x="726" y="73"/>
                  </a:lnTo>
                  <a:lnTo>
                    <a:pt x="728" y="71"/>
                  </a:lnTo>
                  <a:lnTo>
                    <a:pt x="730" y="70"/>
                  </a:lnTo>
                  <a:lnTo>
                    <a:pt x="733" y="70"/>
                  </a:lnTo>
                  <a:lnTo>
                    <a:pt x="736" y="70"/>
                  </a:lnTo>
                  <a:lnTo>
                    <a:pt x="739" y="70"/>
                  </a:lnTo>
                  <a:lnTo>
                    <a:pt x="741" y="70"/>
                  </a:lnTo>
                  <a:lnTo>
                    <a:pt x="743" y="70"/>
                  </a:lnTo>
                  <a:lnTo>
                    <a:pt x="744" y="70"/>
                  </a:lnTo>
                  <a:lnTo>
                    <a:pt x="754" y="71"/>
                  </a:lnTo>
                  <a:lnTo>
                    <a:pt x="761" y="69"/>
                  </a:lnTo>
                  <a:lnTo>
                    <a:pt x="766" y="67"/>
                  </a:lnTo>
                  <a:lnTo>
                    <a:pt x="768" y="65"/>
                  </a:lnTo>
                  <a:lnTo>
                    <a:pt x="766" y="65"/>
                  </a:lnTo>
                  <a:lnTo>
                    <a:pt x="763" y="63"/>
                  </a:lnTo>
                  <a:lnTo>
                    <a:pt x="763" y="62"/>
                  </a:lnTo>
                  <a:lnTo>
                    <a:pt x="766" y="60"/>
                  </a:lnTo>
                  <a:lnTo>
                    <a:pt x="770" y="59"/>
                  </a:lnTo>
                  <a:lnTo>
                    <a:pt x="774" y="59"/>
                  </a:lnTo>
                  <a:lnTo>
                    <a:pt x="779" y="58"/>
                  </a:lnTo>
                  <a:lnTo>
                    <a:pt x="781" y="58"/>
                  </a:lnTo>
                  <a:lnTo>
                    <a:pt x="783" y="56"/>
                  </a:lnTo>
                  <a:lnTo>
                    <a:pt x="784" y="56"/>
                  </a:lnTo>
                  <a:lnTo>
                    <a:pt x="784" y="56"/>
                  </a:lnTo>
                  <a:lnTo>
                    <a:pt x="785" y="59"/>
                  </a:lnTo>
                  <a:lnTo>
                    <a:pt x="788" y="58"/>
                  </a:lnTo>
                  <a:lnTo>
                    <a:pt x="790" y="56"/>
                  </a:lnTo>
                  <a:lnTo>
                    <a:pt x="792" y="55"/>
                  </a:lnTo>
                  <a:lnTo>
                    <a:pt x="795" y="54"/>
                  </a:lnTo>
                  <a:lnTo>
                    <a:pt x="802" y="54"/>
                  </a:lnTo>
                  <a:lnTo>
                    <a:pt x="809" y="54"/>
                  </a:lnTo>
                  <a:lnTo>
                    <a:pt x="814" y="55"/>
                  </a:lnTo>
                  <a:lnTo>
                    <a:pt x="820" y="54"/>
                  </a:lnTo>
                  <a:lnTo>
                    <a:pt x="821" y="56"/>
                  </a:lnTo>
                  <a:lnTo>
                    <a:pt x="823" y="56"/>
                  </a:lnTo>
                  <a:lnTo>
                    <a:pt x="824" y="55"/>
                  </a:lnTo>
                  <a:lnTo>
                    <a:pt x="825" y="54"/>
                  </a:lnTo>
                  <a:lnTo>
                    <a:pt x="827" y="54"/>
                  </a:lnTo>
                  <a:lnTo>
                    <a:pt x="827" y="54"/>
                  </a:lnTo>
                  <a:lnTo>
                    <a:pt x="828" y="54"/>
                  </a:lnTo>
                  <a:lnTo>
                    <a:pt x="830" y="55"/>
                  </a:lnTo>
                  <a:lnTo>
                    <a:pt x="831" y="56"/>
                  </a:lnTo>
                  <a:lnTo>
                    <a:pt x="832" y="58"/>
                  </a:lnTo>
                  <a:lnTo>
                    <a:pt x="835" y="59"/>
                  </a:lnTo>
                  <a:lnTo>
                    <a:pt x="836" y="55"/>
                  </a:lnTo>
                  <a:lnTo>
                    <a:pt x="839" y="52"/>
                  </a:lnTo>
                  <a:lnTo>
                    <a:pt x="843" y="51"/>
                  </a:lnTo>
                  <a:lnTo>
                    <a:pt x="853" y="49"/>
                  </a:lnTo>
                  <a:lnTo>
                    <a:pt x="868" y="48"/>
                  </a:lnTo>
                  <a:close/>
                  <a:moveTo>
                    <a:pt x="685" y="45"/>
                  </a:moveTo>
                  <a:lnTo>
                    <a:pt x="688" y="45"/>
                  </a:lnTo>
                  <a:lnTo>
                    <a:pt x="688" y="47"/>
                  </a:lnTo>
                  <a:lnTo>
                    <a:pt x="685" y="48"/>
                  </a:lnTo>
                  <a:lnTo>
                    <a:pt x="681" y="51"/>
                  </a:lnTo>
                  <a:lnTo>
                    <a:pt x="678" y="54"/>
                  </a:lnTo>
                  <a:lnTo>
                    <a:pt x="677" y="55"/>
                  </a:lnTo>
                  <a:lnTo>
                    <a:pt x="674" y="56"/>
                  </a:lnTo>
                  <a:lnTo>
                    <a:pt x="672" y="58"/>
                  </a:lnTo>
                  <a:lnTo>
                    <a:pt x="670" y="58"/>
                  </a:lnTo>
                  <a:lnTo>
                    <a:pt x="668" y="56"/>
                  </a:lnTo>
                  <a:lnTo>
                    <a:pt x="667" y="55"/>
                  </a:lnTo>
                  <a:lnTo>
                    <a:pt x="667" y="55"/>
                  </a:lnTo>
                  <a:lnTo>
                    <a:pt x="667" y="55"/>
                  </a:lnTo>
                  <a:lnTo>
                    <a:pt x="671" y="52"/>
                  </a:lnTo>
                  <a:lnTo>
                    <a:pt x="674" y="51"/>
                  </a:lnTo>
                  <a:lnTo>
                    <a:pt x="674" y="49"/>
                  </a:lnTo>
                  <a:lnTo>
                    <a:pt x="675" y="48"/>
                  </a:lnTo>
                  <a:lnTo>
                    <a:pt x="678" y="48"/>
                  </a:lnTo>
                  <a:lnTo>
                    <a:pt x="681" y="47"/>
                  </a:lnTo>
                  <a:lnTo>
                    <a:pt x="683" y="47"/>
                  </a:lnTo>
                  <a:lnTo>
                    <a:pt x="685" y="45"/>
                  </a:lnTo>
                  <a:close/>
                  <a:moveTo>
                    <a:pt x="663" y="42"/>
                  </a:moveTo>
                  <a:lnTo>
                    <a:pt x="650" y="48"/>
                  </a:lnTo>
                  <a:lnTo>
                    <a:pt x="650" y="47"/>
                  </a:lnTo>
                  <a:lnTo>
                    <a:pt x="650" y="47"/>
                  </a:lnTo>
                  <a:lnTo>
                    <a:pt x="653" y="45"/>
                  </a:lnTo>
                  <a:lnTo>
                    <a:pt x="656" y="44"/>
                  </a:lnTo>
                  <a:lnTo>
                    <a:pt x="660" y="42"/>
                  </a:lnTo>
                  <a:lnTo>
                    <a:pt x="661" y="42"/>
                  </a:lnTo>
                  <a:lnTo>
                    <a:pt x="663" y="42"/>
                  </a:lnTo>
                  <a:close/>
                  <a:moveTo>
                    <a:pt x="634" y="38"/>
                  </a:moveTo>
                  <a:lnTo>
                    <a:pt x="635" y="38"/>
                  </a:lnTo>
                  <a:lnTo>
                    <a:pt x="634" y="41"/>
                  </a:lnTo>
                  <a:lnTo>
                    <a:pt x="631" y="44"/>
                  </a:lnTo>
                  <a:lnTo>
                    <a:pt x="627" y="45"/>
                  </a:lnTo>
                  <a:lnTo>
                    <a:pt x="624" y="47"/>
                  </a:lnTo>
                  <a:lnTo>
                    <a:pt x="621" y="48"/>
                  </a:lnTo>
                  <a:lnTo>
                    <a:pt x="621" y="49"/>
                  </a:lnTo>
                  <a:lnTo>
                    <a:pt x="621" y="49"/>
                  </a:lnTo>
                  <a:lnTo>
                    <a:pt x="623" y="49"/>
                  </a:lnTo>
                  <a:lnTo>
                    <a:pt x="626" y="48"/>
                  </a:lnTo>
                  <a:lnTo>
                    <a:pt x="630" y="47"/>
                  </a:lnTo>
                  <a:lnTo>
                    <a:pt x="635" y="45"/>
                  </a:lnTo>
                  <a:lnTo>
                    <a:pt x="639" y="44"/>
                  </a:lnTo>
                  <a:lnTo>
                    <a:pt x="642" y="44"/>
                  </a:lnTo>
                  <a:lnTo>
                    <a:pt x="643" y="44"/>
                  </a:lnTo>
                  <a:lnTo>
                    <a:pt x="645" y="44"/>
                  </a:lnTo>
                  <a:lnTo>
                    <a:pt x="643" y="44"/>
                  </a:lnTo>
                  <a:lnTo>
                    <a:pt x="641" y="45"/>
                  </a:lnTo>
                  <a:lnTo>
                    <a:pt x="637" y="47"/>
                  </a:lnTo>
                  <a:lnTo>
                    <a:pt x="634" y="48"/>
                  </a:lnTo>
                  <a:lnTo>
                    <a:pt x="632" y="49"/>
                  </a:lnTo>
                  <a:lnTo>
                    <a:pt x="632" y="49"/>
                  </a:lnTo>
                  <a:lnTo>
                    <a:pt x="632" y="51"/>
                  </a:lnTo>
                  <a:lnTo>
                    <a:pt x="632" y="52"/>
                  </a:lnTo>
                  <a:lnTo>
                    <a:pt x="630" y="54"/>
                  </a:lnTo>
                  <a:lnTo>
                    <a:pt x="628" y="54"/>
                  </a:lnTo>
                  <a:lnTo>
                    <a:pt x="626" y="55"/>
                  </a:lnTo>
                  <a:lnTo>
                    <a:pt x="623" y="55"/>
                  </a:lnTo>
                  <a:lnTo>
                    <a:pt x="620" y="56"/>
                  </a:lnTo>
                  <a:lnTo>
                    <a:pt x="616" y="56"/>
                  </a:lnTo>
                  <a:lnTo>
                    <a:pt x="615" y="56"/>
                  </a:lnTo>
                  <a:lnTo>
                    <a:pt x="613" y="55"/>
                  </a:lnTo>
                  <a:lnTo>
                    <a:pt x="613" y="54"/>
                  </a:lnTo>
                  <a:lnTo>
                    <a:pt x="612" y="54"/>
                  </a:lnTo>
                  <a:lnTo>
                    <a:pt x="608" y="54"/>
                  </a:lnTo>
                  <a:lnTo>
                    <a:pt x="605" y="54"/>
                  </a:lnTo>
                  <a:lnTo>
                    <a:pt x="602" y="54"/>
                  </a:lnTo>
                  <a:lnTo>
                    <a:pt x="602" y="54"/>
                  </a:lnTo>
                  <a:lnTo>
                    <a:pt x="601" y="52"/>
                  </a:lnTo>
                  <a:lnTo>
                    <a:pt x="601" y="52"/>
                  </a:lnTo>
                  <a:lnTo>
                    <a:pt x="601" y="51"/>
                  </a:lnTo>
                  <a:lnTo>
                    <a:pt x="601" y="49"/>
                  </a:lnTo>
                  <a:lnTo>
                    <a:pt x="602" y="49"/>
                  </a:lnTo>
                  <a:lnTo>
                    <a:pt x="604" y="49"/>
                  </a:lnTo>
                  <a:lnTo>
                    <a:pt x="606" y="48"/>
                  </a:lnTo>
                  <a:lnTo>
                    <a:pt x="609" y="48"/>
                  </a:lnTo>
                  <a:lnTo>
                    <a:pt x="610" y="47"/>
                  </a:lnTo>
                  <a:lnTo>
                    <a:pt x="610" y="45"/>
                  </a:lnTo>
                  <a:lnTo>
                    <a:pt x="610" y="44"/>
                  </a:lnTo>
                  <a:lnTo>
                    <a:pt x="613" y="41"/>
                  </a:lnTo>
                  <a:lnTo>
                    <a:pt x="616" y="41"/>
                  </a:lnTo>
                  <a:lnTo>
                    <a:pt x="617" y="40"/>
                  </a:lnTo>
                  <a:lnTo>
                    <a:pt x="621" y="40"/>
                  </a:lnTo>
                  <a:lnTo>
                    <a:pt x="626" y="38"/>
                  </a:lnTo>
                  <a:lnTo>
                    <a:pt x="630" y="38"/>
                  </a:lnTo>
                  <a:lnTo>
                    <a:pt x="634" y="38"/>
                  </a:lnTo>
                  <a:close/>
                  <a:moveTo>
                    <a:pt x="706" y="37"/>
                  </a:moveTo>
                  <a:lnTo>
                    <a:pt x="706" y="38"/>
                  </a:lnTo>
                  <a:lnTo>
                    <a:pt x="704" y="38"/>
                  </a:lnTo>
                  <a:lnTo>
                    <a:pt x="701" y="40"/>
                  </a:lnTo>
                  <a:lnTo>
                    <a:pt x="700" y="41"/>
                  </a:lnTo>
                  <a:lnTo>
                    <a:pt x="697" y="41"/>
                  </a:lnTo>
                  <a:lnTo>
                    <a:pt x="697" y="41"/>
                  </a:lnTo>
                  <a:lnTo>
                    <a:pt x="697" y="41"/>
                  </a:lnTo>
                  <a:lnTo>
                    <a:pt x="697" y="40"/>
                  </a:lnTo>
                  <a:lnTo>
                    <a:pt x="697" y="40"/>
                  </a:lnTo>
                  <a:lnTo>
                    <a:pt x="699" y="38"/>
                  </a:lnTo>
                  <a:lnTo>
                    <a:pt x="706" y="37"/>
                  </a:lnTo>
                  <a:close/>
                  <a:moveTo>
                    <a:pt x="685" y="37"/>
                  </a:moveTo>
                  <a:lnTo>
                    <a:pt x="688" y="37"/>
                  </a:lnTo>
                  <a:lnTo>
                    <a:pt x="688" y="38"/>
                  </a:lnTo>
                  <a:lnTo>
                    <a:pt x="685" y="40"/>
                  </a:lnTo>
                  <a:lnTo>
                    <a:pt x="682" y="44"/>
                  </a:lnTo>
                  <a:lnTo>
                    <a:pt x="681" y="45"/>
                  </a:lnTo>
                  <a:lnTo>
                    <a:pt x="679" y="45"/>
                  </a:lnTo>
                  <a:lnTo>
                    <a:pt x="677" y="47"/>
                  </a:lnTo>
                  <a:lnTo>
                    <a:pt x="674" y="48"/>
                  </a:lnTo>
                  <a:lnTo>
                    <a:pt x="671" y="49"/>
                  </a:lnTo>
                  <a:lnTo>
                    <a:pt x="670" y="49"/>
                  </a:lnTo>
                  <a:lnTo>
                    <a:pt x="668" y="49"/>
                  </a:lnTo>
                  <a:lnTo>
                    <a:pt x="668" y="49"/>
                  </a:lnTo>
                  <a:lnTo>
                    <a:pt x="668" y="49"/>
                  </a:lnTo>
                  <a:lnTo>
                    <a:pt x="668" y="48"/>
                  </a:lnTo>
                  <a:lnTo>
                    <a:pt x="670" y="48"/>
                  </a:lnTo>
                  <a:lnTo>
                    <a:pt x="671" y="47"/>
                  </a:lnTo>
                  <a:lnTo>
                    <a:pt x="672" y="45"/>
                  </a:lnTo>
                  <a:lnTo>
                    <a:pt x="672" y="45"/>
                  </a:lnTo>
                  <a:lnTo>
                    <a:pt x="668" y="44"/>
                  </a:lnTo>
                  <a:lnTo>
                    <a:pt x="668" y="42"/>
                  </a:lnTo>
                  <a:lnTo>
                    <a:pt x="668" y="42"/>
                  </a:lnTo>
                  <a:lnTo>
                    <a:pt x="670" y="42"/>
                  </a:lnTo>
                  <a:lnTo>
                    <a:pt x="670" y="41"/>
                  </a:lnTo>
                  <a:lnTo>
                    <a:pt x="672" y="41"/>
                  </a:lnTo>
                  <a:lnTo>
                    <a:pt x="675" y="40"/>
                  </a:lnTo>
                  <a:lnTo>
                    <a:pt x="678" y="38"/>
                  </a:lnTo>
                  <a:lnTo>
                    <a:pt x="681" y="37"/>
                  </a:lnTo>
                  <a:lnTo>
                    <a:pt x="685" y="37"/>
                  </a:lnTo>
                  <a:close/>
                  <a:moveTo>
                    <a:pt x="740" y="36"/>
                  </a:moveTo>
                  <a:lnTo>
                    <a:pt x="740" y="37"/>
                  </a:lnTo>
                  <a:lnTo>
                    <a:pt x="741" y="37"/>
                  </a:lnTo>
                  <a:lnTo>
                    <a:pt x="744" y="37"/>
                  </a:lnTo>
                  <a:lnTo>
                    <a:pt x="748" y="37"/>
                  </a:lnTo>
                  <a:lnTo>
                    <a:pt x="751" y="37"/>
                  </a:lnTo>
                  <a:lnTo>
                    <a:pt x="754" y="37"/>
                  </a:lnTo>
                  <a:lnTo>
                    <a:pt x="754" y="37"/>
                  </a:lnTo>
                  <a:lnTo>
                    <a:pt x="755" y="38"/>
                  </a:lnTo>
                  <a:lnTo>
                    <a:pt x="754" y="40"/>
                  </a:lnTo>
                  <a:lnTo>
                    <a:pt x="761" y="40"/>
                  </a:lnTo>
                  <a:lnTo>
                    <a:pt x="768" y="38"/>
                  </a:lnTo>
                  <a:lnTo>
                    <a:pt x="774" y="38"/>
                  </a:lnTo>
                  <a:lnTo>
                    <a:pt x="781" y="38"/>
                  </a:lnTo>
                  <a:lnTo>
                    <a:pt x="781" y="40"/>
                  </a:lnTo>
                  <a:lnTo>
                    <a:pt x="783" y="41"/>
                  </a:lnTo>
                  <a:lnTo>
                    <a:pt x="784" y="41"/>
                  </a:lnTo>
                  <a:lnTo>
                    <a:pt x="790" y="42"/>
                  </a:lnTo>
                  <a:lnTo>
                    <a:pt x="795" y="45"/>
                  </a:lnTo>
                  <a:lnTo>
                    <a:pt x="801" y="49"/>
                  </a:lnTo>
                  <a:lnTo>
                    <a:pt x="799" y="51"/>
                  </a:lnTo>
                  <a:lnTo>
                    <a:pt x="785" y="55"/>
                  </a:lnTo>
                  <a:lnTo>
                    <a:pt x="773" y="56"/>
                  </a:lnTo>
                  <a:lnTo>
                    <a:pt x="759" y="59"/>
                  </a:lnTo>
                  <a:lnTo>
                    <a:pt x="748" y="60"/>
                  </a:lnTo>
                  <a:lnTo>
                    <a:pt x="736" y="63"/>
                  </a:lnTo>
                  <a:lnTo>
                    <a:pt x="730" y="66"/>
                  </a:lnTo>
                  <a:lnTo>
                    <a:pt x="726" y="67"/>
                  </a:lnTo>
                  <a:lnTo>
                    <a:pt x="722" y="69"/>
                  </a:lnTo>
                  <a:lnTo>
                    <a:pt x="717" y="70"/>
                  </a:lnTo>
                  <a:lnTo>
                    <a:pt x="711" y="70"/>
                  </a:lnTo>
                  <a:lnTo>
                    <a:pt x="706" y="71"/>
                  </a:lnTo>
                  <a:lnTo>
                    <a:pt x="700" y="73"/>
                  </a:lnTo>
                  <a:lnTo>
                    <a:pt x="699" y="74"/>
                  </a:lnTo>
                  <a:lnTo>
                    <a:pt x="696" y="77"/>
                  </a:lnTo>
                  <a:lnTo>
                    <a:pt x="694" y="78"/>
                  </a:lnTo>
                  <a:lnTo>
                    <a:pt x="693" y="78"/>
                  </a:lnTo>
                  <a:lnTo>
                    <a:pt x="692" y="80"/>
                  </a:lnTo>
                  <a:lnTo>
                    <a:pt x="689" y="80"/>
                  </a:lnTo>
                  <a:lnTo>
                    <a:pt x="686" y="80"/>
                  </a:lnTo>
                  <a:lnTo>
                    <a:pt x="683" y="80"/>
                  </a:lnTo>
                  <a:lnTo>
                    <a:pt x="683" y="80"/>
                  </a:lnTo>
                  <a:lnTo>
                    <a:pt x="683" y="78"/>
                  </a:lnTo>
                  <a:lnTo>
                    <a:pt x="685" y="77"/>
                  </a:lnTo>
                  <a:lnTo>
                    <a:pt x="685" y="77"/>
                  </a:lnTo>
                  <a:lnTo>
                    <a:pt x="685" y="76"/>
                  </a:lnTo>
                  <a:lnTo>
                    <a:pt x="682" y="76"/>
                  </a:lnTo>
                  <a:lnTo>
                    <a:pt x="677" y="73"/>
                  </a:lnTo>
                  <a:lnTo>
                    <a:pt x="668" y="71"/>
                  </a:lnTo>
                  <a:lnTo>
                    <a:pt x="661" y="70"/>
                  </a:lnTo>
                  <a:lnTo>
                    <a:pt x="656" y="71"/>
                  </a:lnTo>
                  <a:lnTo>
                    <a:pt x="653" y="73"/>
                  </a:lnTo>
                  <a:lnTo>
                    <a:pt x="655" y="76"/>
                  </a:lnTo>
                  <a:lnTo>
                    <a:pt x="657" y="77"/>
                  </a:lnTo>
                  <a:lnTo>
                    <a:pt x="660" y="77"/>
                  </a:lnTo>
                  <a:lnTo>
                    <a:pt x="666" y="78"/>
                  </a:lnTo>
                  <a:lnTo>
                    <a:pt x="671" y="78"/>
                  </a:lnTo>
                  <a:lnTo>
                    <a:pt x="674" y="80"/>
                  </a:lnTo>
                  <a:lnTo>
                    <a:pt x="675" y="81"/>
                  </a:lnTo>
                  <a:lnTo>
                    <a:pt x="677" y="82"/>
                  </a:lnTo>
                  <a:lnTo>
                    <a:pt x="675" y="84"/>
                  </a:lnTo>
                  <a:lnTo>
                    <a:pt x="674" y="85"/>
                  </a:lnTo>
                  <a:lnTo>
                    <a:pt x="672" y="87"/>
                  </a:lnTo>
                  <a:lnTo>
                    <a:pt x="671" y="87"/>
                  </a:lnTo>
                  <a:lnTo>
                    <a:pt x="670" y="88"/>
                  </a:lnTo>
                  <a:lnTo>
                    <a:pt x="667" y="88"/>
                  </a:lnTo>
                  <a:lnTo>
                    <a:pt x="660" y="89"/>
                  </a:lnTo>
                  <a:lnTo>
                    <a:pt x="652" y="87"/>
                  </a:lnTo>
                  <a:lnTo>
                    <a:pt x="642" y="84"/>
                  </a:lnTo>
                  <a:lnTo>
                    <a:pt x="635" y="81"/>
                  </a:lnTo>
                  <a:lnTo>
                    <a:pt x="632" y="80"/>
                  </a:lnTo>
                  <a:lnTo>
                    <a:pt x="632" y="78"/>
                  </a:lnTo>
                  <a:lnTo>
                    <a:pt x="637" y="76"/>
                  </a:lnTo>
                  <a:lnTo>
                    <a:pt x="639" y="73"/>
                  </a:lnTo>
                  <a:lnTo>
                    <a:pt x="645" y="71"/>
                  </a:lnTo>
                  <a:lnTo>
                    <a:pt x="649" y="69"/>
                  </a:lnTo>
                  <a:lnTo>
                    <a:pt x="653" y="67"/>
                  </a:lnTo>
                  <a:lnTo>
                    <a:pt x="653" y="66"/>
                  </a:lnTo>
                  <a:lnTo>
                    <a:pt x="650" y="65"/>
                  </a:lnTo>
                  <a:lnTo>
                    <a:pt x="650" y="65"/>
                  </a:lnTo>
                  <a:lnTo>
                    <a:pt x="649" y="65"/>
                  </a:lnTo>
                  <a:lnTo>
                    <a:pt x="649" y="63"/>
                  </a:lnTo>
                  <a:lnTo>
                    <a:pt x="655" y="60"/>
                  </a:lnTo>
                  <a:lnTo>
                    <a:pt x="657" y="58"/>
                  </a:lnTo>
                  <a:lnTo>
                    <a:pt x="660" y="56"/>
                  </a:lnTo>
                  <a:lnTo>
                    <a:pt x="661" y="56"/>
                  </a:lnTo>
                  <a:lnTo>
                    <a:pt x="663" y="59"/>
                  </a:lnTo>
                  <a:lnTo>
                    <a:pt x="661" y="60"/>
                  </a:lnTo>
                  <a:lnTo>
                    <a:pt x="660" y="63"/>
                  </a:lnTo>
                  <a:lnTo>
                    <a:pt x="664" y="66"/>
                  </a:lnTo>
                  <a:lnTo>
                    <a:pt x="671" y="66"/>
                  </a:lnTo>
                  <a:lnTo>
                    <a:pt x="681" y="65"/>
                  </a:lnTo>
                  <a:lnTo>
                    <a:pt x="689" y="62"/>
                  </a:lnTo>
                  <a:lnTo>
                    <a:pt x="694" y="59"/>
                  </a:lnTo>
                  <a:lnTo>
                    <a:pt x="693" y="58"/>
                  </a:lnTo>
                  <a:lnTo>
                    <a:pt x="693" y="58"/>
                  </a:lnTo>
                  <a:lnTo>
                    <a:pt x="692" y="58"/>
                  </a:lnTo>
                  <a:lnTo>
                    <a:pt x="689" y="58"/>
                  </a:lnTo>
                  <a:lnTo>
                    <a:pt x="689" y="56"/>
                  </a:lnTo>
                  <a:lnTo>
                    <a:pt x="685" y="56"/>
                  </a:lnTo>
                  <a:lnTo>
                    <a:pt x="682" y="56"/>
                  </a:lnTo>
                  <a:lnTo>
                    <a:pt x="682" y="55"/>
                  </a:lnTo>
                  <a:lnTo>
                    <a:pt x="689" y="51"/>
                  </a:lnTo>
                  <a:lnTo>
                    <a:pt x="696" y="47"/>
                  </a:lnTo>
                  <a:lnTo>
                    <a:pt x="696" y="47"/>
                  </a:lnTo>
                  <a:lnTo>
                    <a:pt x="700" y="44"/>
                  </a:lnTo>
                  <a:lnTo>
                    <a:pt x="708" y="40"/>
                  </a:lnTo>
                  <a:lnTo>
                    <a:pt x="718" y="37"/>
                  </a:lnTo>
                  <a:lnTo>
                    <a:pt x="726" y="37"/>
                  </a:lnTo>
                  <a:lnTo>
                    <a:pt x="730" y="37"/>
                  </a:lnTo>
                  <a:lnTo>
                    <a:pt x="728" y="40"/>
                  </a:lnTo>
                  <a:lnTo>
                    <a:pt x="725" y="41"/>
                  </a:lnTo>
                  <a:lnTo>
                    <a:pt x="722" y="42"/>
                  </a:lnTo>
                  <a:lnTo>
                    <a:pt x="719" y="44"/>
                  </a:lnTo>
                  <a:lnTo>
                    <a:pt x="723" y="44"/>
                  </a:lnTo>
                  <a:lnTo>
                    <a:pt x="726" y="42"/>
                  </a:lnTo>
                  <a:lnTo>
                    <a:pt x="729" y="40"/>
                  </a:lnTo>
                  <a:lnTo>
                    <a:pt x="732" y="38"/>
                  </a:lnTo>
                  <a:lnTo>
                    <a:pt x="736" y="37"/>
                  </a:lnTo>
                  <a:lnTo>
                    <a:pt x="740" y="36"/>
                  </a:lnTo>
                  <a:close/>
                  <a:moveTo>
                    <a:pt x="602" y="36"/>
                  </a:moveTo>
                  <a:lnTo>
                    <a:pt x="602" y="37"/>
                  </a:lnTo>
                  <a:lnTo>
                    <a:pt x="604" y="38"/>
                  </a:lnTo>
                  <a:lnTo>
                    <a:pt x="602" y="40"/>
                  </a:lnTo>
                  <a:lnTo>
                    <a:pt x="599" y="41"/>
                  </a:lnTo>
                  <a:lnTo>
                    <a:pt x="598" y="42"/>
                  </a:lnTo>
                  <a:lnTo>
                    <a:pt x="597" y="44"/>
                  </a:lnTo>
                  <a:lnTo>
                    <a:pt x="597" y="44"/>
                  </a:lnTo>
                  <a:lnTo>
                    <a:pt x="597" y="44"/>
                  </a:lnTo>
                  <a:lnTo>
                    <a:pt x="597" y="44"/>
                  </a:lnTo>
                  <a:lnTo>
                    <a:pt x="597" y="45"/>
                  </a:lnTo>
                  <a:lnTo>
                    <a:pt x="595" y="47"/>
                  </a:lnTo>
                  <a:lnTo>
                    <a:pt x="594" y="48"/>
                  </a:lnTo>
                  <a:lnTo>
                    <a:pt x="594" y="49"/>
                  </a:lnTo>
                  <a:lnTo>
                    <a:pt x="592" y="49"/>
                  </a:lnTo>
                  <a:lnTo>
                    <a:pt x="588" y="52"/>
                  </a:lnTo>
                  <a:lnTo>
                    <a:pt x="584" y="54"/>
                  </a:lnTo>
                  <a:lnTo>
                    <a:pt x="583" y="56"/>
                  </a:lnTo>
                  <a:lnTo>
                    <a:pt x="579" y="58"/>
                  </a:lnTo>
                  <a:lnTo>
                    <a:pt x="579" y="58"/>
                  </a:lnTo>
                  <a:lnTo>
                    <a:pt x="583" y="59"/>
                  </a:lnTo>
                  <a:lnTo>
                    <a:pt x="580" y="60"/>
                  </a:lnTo>
                  <a:lnTo>
                    <a:pt x="579" y="62"/>
                  </a:lnTo>
                  <a:lnTo>
                    <a:pt x="577" y="63"/>
                  </a:lnTo>
                  <a:lnTo>
                    <a:pt x="579" y="63"/>
                  </a:lnTo>
                  <a:lnTo>
                    <a:pt x="581" y="62"/>
                  </a:lnTo>
                  <a:lnTo>
                    <a:pt x="584" y="62"/>
                  </a:lnTo>
                  <a:lnTo>
                    <a:pt x="584" y="62"/>
                  </a:lnTo>
                  <a:lnTo>
                    <a:pt x="583" y="63"/>
                  </a:lnTo>
                  <a:lnTo>
                    <a:pt x="583" y="63"/>
                  </a:lnTo>
                  <a:lnTo>
                    <a:pt x="580" y="65"/>
                  </a:lnTo>
                  <a:lnTo>
                    <a:pt x="577" y="66"/>
                  </a:lnTo>
                  <a:lnTo>
                    <a:pt x="573" y="69"/>
                  </a:lnTo>
                  <a:lnTo>
                    <a:pt x="570" y="70"/>
                  </a:lnTo>
                  <a:lnTo>
                    <a:pt x="572" y="70"/>
                  </a:lnTo>
                  <a:lnTo>
                    <a:pt x="572" y="70"/>
                  </a:lnTo>
                  <a:lnTo>
                    <a:pt x="573" y="70"/>
                  </a:lnTo>
                  <a:lnTo>
                    <a:pt x="576" y="69"/>
                  </a:lnTo>
                  <a:lnTo>
                    <a:pt x="580" y="66"/>
                  </a:lnTo>
                  <a:lnTo>
                    <a:pt x="584" y="65"/>
                  </a:lnTo>
                  <a:lnTo>
                    <a:pt x="586" y="65"/>
                  </a:lnTo>
                  <a:lnTo>
                    <a:pt x="587" y="65"/>
                  </a:lnTo>
                  <a:lnTo>
                    <a:pt x="588" y="65"/>
                  </a:lnTo>
                  <a:lnTo>
                    <a:pt x="588" y="65"/>
                  </a:lnTo>
                  <a:lnTo>
                    <a:pt x="591" y="65"/>
                  </a:lnTo>
                  <a:lnTo>
                    <a:pt x="592" y="65"/>
                  </a:lnTo>
                  <a:lnTo>
                    <a:pt x="595" y="63"/>
                  </a:lnTo>
                  <a:lnTo>
                    <a:pt x="597" y="63"/>
                  </a:lnTo>
                  <a:lnTo>
                    <a:pt x="599" y="65"/>
                  </a:lnTo>
                  <a:lnTo>
                    <a:pt x="597" y="66"/>
                  </a:lnTo>
                  <a:lnTo>
                    <a:pt x="595" y="67"/>
                  </a:lnTo>
                  <a:lnTo>
                    <a:pt x="594" y="67"/>
                  </a:lnTo>
                  <a:lnTo>
                    <a:pt x="590" y="69"/>
                  </a:lnTo>
                  <a:lnTo>
                    <a:pt x="587" y="70"/>
                  </a:lnTo>
                  <a:lnTo>
                    <a:pt x="575" y="76"/>
                  </a:lnTo>
                  <a:lnTo>
                    <a:pt x="562" y="81"/>
                  </a:lnTo>
                  <a:lnTo>
                    <a:pt x="554" y="87"/>
                  </a:lnTo>
                  <a:lnTo>
                    <a:pt x="547" y="93"/>
                  </a:lnTo>
                  <a:lnTo>
                    <a:pt x="539" y="99"/>
                  </a:lnTo>
                  <a:lnTo>
                    <a:pt x="536" y="102"/>
                  </a:lnTo>
                  <a:lnTo>
                    <a:pt x="532" y="103"/>
                  </a:lnTo>
                  <a:lnTo>
                    <a:pt x="529" y="103"/>
                  </a:lnTo>
                  <a:lnTo>
                    <a:pt x="526" y="105"/>
                  </a:lnTo>
                  <a:lnTo>
                    <a:pt x="524" y="105"/>
                  </a:lnTo>
                  <a:lnTo>
                    <a:pt x="524" y="105"/>
                  </a:lnTo>
                  <a:lnTo>
                    <a:pt x="522" y="102"/>
                  </a:lnTo>
                  <a:lnTo>
                    <a:pt x="524" y="100"/>
                  </a:lnTo>
                  <a:lnTo>
                    <a:pt x="524" y="99"/>
                  </a:lnTo>
                  <a:lnTo>
                    <a:pt x="525" y="96"/>
                  </a:lnTo>
                  <a:lnTo>
                    <a:pt x="526" y="95"/>
                  </a:lnTo>
                  <a:lnTo>
                    <a:pt x="525" y="93"/>
                  </a:lnTo>
                  <a:lnTo>
                    <a:pt x="525" y="93"/>
                  </a:lnTo>
                  <a:lnTo>
                    <a:pt x="525" y="92"/>
                  </a:lnTo>
                  <a:lnTo>
                    <a:pt x="524" y="92"/>
                  </a:lnTo>
                  <a:lnTo>
                    <a:pt x="522" y="92"/>
                  </a:lnTo>
                  <a:lnTo>
                    <a:pt x="519" y="92"/>
                  </a:lnTo>
                  <a:lnTo>
                    <a:pt x="517" y="91"/>
                  </a:lnTo>
                  <a:lnTo>
                    <a:pt x="514" y="91"/>
                  </a:lnTo>
                  <a:lnTo>
                    <a:pt x="513" y="89"/>
                  </a:lnTo>
                  <a:lnTo>
                    <a:pt x="511" y="88"/>
                  </a:lnTo>
                  <a:lnTo>
                    <a:pt x="511" y="87"/>
                  </a:lnTo>
                  <a:lnTo>
                    <a:pt x="511" y="85"/>
                  </a:lnTo>
                  <a:lnTo>
                    <a:pt x="514" y="82"/>
                  </a:lnTo>
                  <a:lnTo>
                    <a:pt x="517" y="81"/>
                  </a:lnTo>
                  <a:lnTo>
                    <a:pt x="518" y="81"/>
                  </a:lnTo>
                  <a:lnTo>
                    <a:pt x="518" y="80"/>
                  </a:lnTo>
                  <a:lnTo>
                    <a:pt x="518" y="80"/>
                  </a:lnTo>
                  <a:lnTo>
                    <a:pt x="517" y="78"/>
                  </a:lnTo>
                  <a:lnTo>
                    <a:pt x="518" y="76"/>
                  </a:lnTo>
                  <a:lnTo>
                    <a:pt x="519" y="74"/>
                  </a:lnTo>
                  <a:lnTo>
                    <a:pt x="522" y="73"/>
                  </a:lnTo>
                  <a:lnTo>
                    <a:pt x="526" y="71"/>
                  </a:lnTo>
                  <a:lnTo>
                    <a:pt x="529" y="70"/>
                  </a:lnTo>
                  <a:lnTo>
                    <a:pt x="532" y="69"/>
                  </a:lnTo>
                  <a:lnTo>
                    <a:pt x="535" y="69"/>
                  </a:lnTo>
                  <a:lnTo>
                    <a:pt x="537" y="67"/>
                  </a:lnTo>
                  <a:lnTo>
                    <a:pt x="539" y="67"/>
                  </a:lnTo>
                  <a:lnTo>
                    <a:pt x="540" y="67"/>
                  </a:lnTo>
                  <a:lnTo>
                    <a:pt x="541" y="67"/>
                  </a:lnTo>
                  <a:lnTo>
                    <a:pt x="543" y="65"/>
                  </a:lnTo>
                  <a:lnTo>
                    <a:pt x="546" y="63"/>
                  </a:lnTo>
                  <a:lnTo>
                    <a:pt x="547" y="62"/>
                  </a:lnTo>
                  <a:lnTo>
                    <a:pt x="547" y="62"/>
                  </a:lnTo>
                  <a:lnTo>
                    <a:pt x="548" y="60"/>
                  </a:lnTo>
                  <a:lnTo>
                    <a:pt x="548" y="60"/>
                  </a:lnTo>
                  <a:lnTo>
                    <a:pt x="558" y="58"/>
                  </a:lnTo>
                  <a:lnTo>
                    <a:pt x="569" y="54"/>
                  </a:lnTo>
                  <a:lnTo>
                    <a:pt x="569" y="54"/>
                  </a:lnTo>
                  <a:lnTo>
                    <a:pt x="569" y="54"/>
                  </a:lnTo>
                  <a:lnTo>
                    <a:pt x="568" y="52"/>
                  </a:lnTo>
                  <a:lnTo>
                    <a:pt x="566" y="52"/>
                  </a:lnTo>
                  <a:lnTo>
                    <a:pt x="564" y="54"/>
                  </a:lnTo>
                  <a:lnTo>
                    <a:pt x="558" y="55"/>
                  </a:lnTo>
                  <a:lnTo>
                    <a:pt x="555" y="55"/>
                  </a:lnTo>
                  <a:lnTo>
                    <a:pt x="554" y="55"/>
                  </a:lnTo>
                  <a:lnTo>
                    <a:pt x="554" y="55"/>
                  </a:lnTo>
                  <a:lnTo>
                    <a:pt x="553" y="55"/>
                  </a:lnTo>
                  <a:lnTo>
                    <a:pt x="553" y="55"/>
                  </a:lnTo>
                  <a:lnTo>
                    <a:pt x="553" y="55"/>
                  </a:lnTo>
                  <a:lnTo>
                    <a:pt x="553" y="55"/>
                  </a:lnTo>
                  <a:lnTo>
                    <a:pt x="553" y="55"/>
                  </a:lnTo>
                  <a:lnTo>
                    <a:pt x="553" y="55"/>
                  </a:lnTo>
                  <a:lnTo>
                    <a:pt x="548" y="54"/>
                  </a:lnTo>
                  <a:lnTo>
                    <a:pt x="551" y="52"/>
                  </a:lnTo>
                  <a:lnTo>
                    <a:pt x="554" y="51"/>
                  </a:lnTo>
                  <a:lnTo>
                    <a:pt x="558" y="48"/>
                  </a:lnTo>
                  <a:lnTo>
                    <a:pt x="562" y="45"/>
                  </a:lnTo>
                  <a:lnTo>
                    <a:pt x="568" y="44"/>
                  </a:lnTo>
                  <a:lnTo>
                    <a:pt x="572" y="42"/>
                  </a:lnTo>
                  <a:lnTo>
                    <a:pt x="580" y="41"/>
                  </a:lnTo>
                  <a:lnTo>
                    <a:pt x="590" y="38"/>
                  </a:lnTo>
                  <a:lnTo>
                    <a:pt x="597" y="37"/>
                  </a:lnTo>
                  <a:lnTo>
                    <a:pt x="601" y="37"/>
                  </a:lnTo>
                  <a:lnTo>
                    <a:pt x="602" y="36"/>
                  </a:lnTo>
                  <a:close/>
                  <a:moveTo>
                    <a:pt x="667" y="33"/>
                  </a:moveTo>
                  <a:lnTo>
                    <a:pt x="671" y="33"/>
                  </a:lnTo>
                  <a:lnTo>
                    <a:pt x="674" y="33"/>
                  </a:lnTo>
                  <a:lnTo>
                    <a:pt x="675" y="33"/>
                  </a:lnTo>
                  <a:lnTo>
                    <a:pt x="668" y="37"/>
                  </a:lnTo>
                  <a:lnTo>
                    <a:pt x="663" y="37"/>
                  </a:lnTo>
                  <a:lnTo>
                    <a:pt x="659" y="38"/>
                  </a:lnTo>
                  <a:lnTo>
                    <a:pt x="653" y="40"/>
                  </a:lnTo>
                  <a:lnTo>
                    <a:pt x="652" y="40"/>
                  </a:lnTo>
                  <a:lnTo>
                    <a:pt x="649" y="40"/>
                  </a:lnTo>
                  <a:lnTo>
                    <a:pt x="649" y="38"/>
                  </a:lnTo>
                  <a:lnTo>
                    <a:pt x="649" y="37"/>
                  </a:lnTo>
                  <a:lnTo>
                    <a:pt x="650" y="37"/>
                  </a:lnTo>
                  <a:lnTo>
                    <a:pt x="653" y="36"/>
                  </a:lnTo>
                  <a:lnTo>
                    <a:pt x="657" y="34"/>
                  </a:lnTo>
                  <a:lnTo>
                    <a:pt x="660" y="34"/>
                  </a:lnTo>
                  <a:lnTo>
                    <a:pt x="663" y="33"/>
                  </a:lnTo>
                  <a:lnTo>
                    <a:pt x="664" y="33"/>
                  </a:lnTo>
                  <a:lnTo>
                    <a:pt x="667" y="33"/>
                  </a:lnTo>
                  <a:close/>
                  <a:moveTo>
                    <a:pt x="646" y="30"/>
                  </a:moveTo>
                  <a:lnTo>
                    <a:pt x="648" y="30"/>
                  </a:lnTo>
                  <a:lnTo>
                    <a:pt x="649" y="30"/>
                  </a:lnTo>
                  <a:lnTo>
                    <a:pt x="649" y="31"/>
                  </a:lnTo>
                  <a:lnTo>
                    <a:pt x="652" y="31"/>
                  </a:lnTo>
                  <a:lnTo>
                    <a:pt x="652" y="31"/>
                  </a:lnTo>
                  <a:lnTo>
                    <a:pt x="652" y="33"/>
                  </a:lnTo>
                  <a:lnTo>
                    <a:pt x="650" y="33"/>
                  </a:lnTo>
                  <a:lnTo>
                    <a:pt x="649" y="34"/>
                  </a:lnTo>
                  <a:lnTo>
                    <a:pt x="648" y="34"/>
                  </a:lnTo>
                  <a:lnTo>
                    <a:pt x="619" y="38"/>
                  </a:lnTo>
                  <a:lnTo>
                    <a:pt x="620" y="37"/>
                  </a:lnTo>
                  <a:lnTo>
                    <a:pt x="623" y="37"/>
                  </a:lnTo>
                  <a:lnTo>
                    <a:pt x="627" y="36"/>
                  </a:lnTo>
                  <a:lnTo>
                    <a:pt x="631" y="34"/>
                  </a:lnTo>
                  <a:lnTo>
                    <a:pt x="630" y="34"/>
                  </a:lnTo>
                  <a:lnTo>
                    <a:pt x="626" y="36"/>
                  </a:lnTo>
                  <a:lnTo>
                    <a:pt x="624" y="36"/>
                  </a:lnTo>
                  <a:lnTo>
                    <a:pt x="623" y="36"/>
                  </a:lnTo>
                  <a:lnTo>
                    <a:pt x="623" y="36"/>
                  </a:lnTo>
                  <a:lnTo>
                    <a:pt x="627" y="33"/>
                  </a:lnTo>
                  <a:lnTo>
                    <a:pt x="627" y="31"/>
                  </a:lnTo>
                  <a:lnTo>
                    <a:pt x="626" y="31"/>
                  </a:lnTo>
                  <a:lnTo>
                    <a:pt x="627" y="31"/>
                  </a:lnTo>
                  <a:lnTo>
                    <a:pt x="630" y="30"/>
                  </a:lnTo>
                  <a:lnTo>
                    <a:pt x="631" y="30"/>
                  </a:lnTo>
                  <a:lnTo>
                    <a:pt x="635" y="30"/>
                  </a:lnTo>
                  <a:lnTo>
                    <a:pt x="638" y="31"/>
                  </a:lnTo>
                  <a:lnTo>
                    <a:pt x="642" y="30"/>
                  </a:lnTo>
                  <a:lnTo>
                    <a:pt x="646" y="30"/>
                  </a:lnTo>
                  <a:close/>
                  <a:moveTo>
                    <a:pt x="1126" y="25"/>
                  </a:moveTo>
                  <a:lnTo>
                    <a:pt x="1129" y="25"/>
                  </a:lnTo>
                  <a:lnTo>
                    <a:pt x="1131" y="26"/>
                  </a:lnTo>
                  <a:lnTo>
                    <a:pt x="1134" y="27"/>
                  </a:lnTo>
                  <a:lnTo>
                    <a:pt x="1137" y="27"/>
                  </a:lnTo>
                  <a:lnTo>
                    <a:pt x="1138" y="27"/>
                  </a:lnTo>
                  <a:lnTo>
                    <a:pt x="1141" y="30"/>
                  </a:lnTo>
                  <a:lnTo>
                    <a:pt x="1145" y="31"/>
                  </a:lnTo>
                  <a:lnTo>
                    <a:pt x="1149" y="36"/>
                  </a:lnTo>
                  <a:lnTo>
                    <a:pt x="1155" y="40"/>
                  </a:lnTo>
                  <a:lnTo>
                    <a:pt x="1163" y="44"/>
                  </a:lnTo>
                  <a:lnTo>
                    <a:pt x="1173" y="49"/>
                  </a:lnTo>
                  <a:lnTo>
                    <a:pt x="1182" y="55"/>
                  </a:lnTo>
                  <a:lnTo>
                    <a:pt x="1191" y="59"/>
                  </a:lnTo>
                  <a:lnTo>
                    <a:pt x="1193" y="60"/>
                  </a:lnTo>
                  <a:lnTo>
                    <a:pt x="1198" y="62"/>
                  </a:lnTo>
                  <a:lnTo>
                    <a:pt x="1206" y="66"/>
                  </a:lnTo>
                  <a:lnTo>
                    <a:pt x="1215" y="69"/>
                  </a:lnTo>
                  <a:lnTo>
                    <a:pt x="1224" y="70"/>
                  </a:lnTo>
                  <a:lnTo>
                    <a:pt x="1225" y="70"/>
                  </a:lnTo>
                  <a:lnTo>
                    <a:pt x="1226" y="70"/>
                  </a:lnTo>
                  <a:lnTo>
                    <a:pt x="1229" y="71"/>
                  </a:lnTo>
                  <a:lnTo>
                    <a:pt x="1232" y="73"/>
                  </a:lnTo>
                  <a:lnTo>
                    <a:pt x="1231" y="74"/>
                  </a:lnTo>
                  <a:lnTo>
                    <a:pt x="1225" y="76"/>
                  </a:lnTo>
                  <a:lnTo>
                    <a:pt x="1217" y="74"/>
                  </a:lnTo>
                  <a:lnTo>
                    <a:pt x="1210" y="73"/>
                  </a:lnTo>
                  <a:lnTo>
                    <a:pt x="1206" y="71"/>
                  </a:lnTo>
                  <a:lnTo>
                    <a:pt x="1193" y="66"/>
                  </a:lnTo>
                  <a:lnTo>
                    <a:pt x="1144" y="41"/>
                  </a:lnTo>
                  <a:lnTo>
                    <a:pt x="1141" y="40"/>
                  </a:lnTo>
                  <a:lnTo>
                    <a:pt x="1140" y="38"/>
                  </a:lnTo>
                  <a:lnTo>
                    <a:pt x="1138" y="37"/>
                  </a:lnTo>
                  <a:lnTo>
                    <a:pt x="1137" y="36"/>
                  </a:lnTo>
                  <a:lnTo>
                    <a:pt x="1135" y="34"/>
                  </a:lnTo>
                  <a:lnTo>
                    <a:pt x="1135" y="31"/>
                  </a:lnTo>
                  <a:lnTo>
                    <a:pt x="1133" y="30"/>
                  </a:lnTo>
                  <a:lnTo>
                    <a:pt x="1131" y="29"/>
                  </a:lnTo>
                  <a:lnTo>
                    <a:pt x="1129" y="29"/>
                  </a:lnTo>
                  <a:lnTo>
                    <a:pt x="1126" y="27"/>
                  </a:lnTo>
                  <a:lnTo>
                    <a:pt x="1124" y="25"/>
                  </a:lnTo>
                  <a:lnTo>
                    <a:pt x="1124" y="25"/>
                  </a:lnTo>
                  <a:lnTo>
                    <a:pt x="1126" y="25"/>
                  </a:lnTo>
                  <a:close/>
                  <a:moveTo>
                    <a:pt x="627" y="0"/>
                  </a:moveTo>
                  <a:lnTo>
                    <a:pt x="621" y="3"/>
                  </a:lnTo>
                  <a:lnTo>
                    <a:pt x="617" y="4"/>
                  </a:lnTo>
                  <a:lnTo>
                    <a:pt x="590" y="14"/>
                  </a:lnTo>
                  <a:lnTo>
                    <a:pt x="584" y="15"/>
                  </a:lnTo>
                  <a:lnTo>
                    <a:pt x="579" y="18"/>
                  </a:lnTo>
                  <a:lnTo>
                    <a:pt x="584" y="15"/>
                  </a:lnTo>
                  <a:lnTo>
                    <a:pt x="569" y="23"/>
                  </a:lnTo>
                  <a:lnTo>
                    <a:pt x="558" y="29"/>
                  </a:lnTo>
                  <a:lnTo>
                    <a:pt x="551" y="31"/>
                  </a:lnTo>
                  <a:lnTo>
                    <a:pt x="546" y="36"/>
                  </a:lnTo>
                  <a:lnTo>
                    <a:pt x="540" y="40"/>
                  </a:lnTo>
                  <a:lnTo>
                    <a:pt x="541" y="44"/>
                  </a:lnTo>
                  <a:lnTo>
                    <a:pt x="544" y="48"/>
                  </a:lnTo>
                  <a:lnTo>
                    <a:pt x="537" y="52"/>
                  </a:lnTo>
                  <a:lnTo>
                    <a:pt x="530" y="55"/>
                  </a:lnTo>
                  <a:lnTo>
                    <a:pt x="525" y="58"/>
                  </a:lnTo>
                  <a:lnTo>
                    <a:pt x="525" y="58"/>
                  </a:lnTo>
                  <a:lnTo>
                    <a:pt x="529" y="58"/>
                  </a:lnTo>
                  <a:lnTo>
                    <a:pt x="533" y="56"/>
                  </a:lnTo>
                  <a:lnTo>
                    <a:pt x="533" y="56"/>
                  </a:lnTo>
                  <a:lnTo>
                    <a:pt x="522" y="69"/>
                  </a:lnTo>
                  <a:lnTo>
                    <a:pt x="514" y="77"/>
                  </a:lnTo>
                  <a:lnTo>
                    <a:pt x="508" y="82"/>
                  </a:lnTo>
                  <a:lnTo>
                    <a:pt x="503" y="87"/>
                  </a:lnTo>
                  <a:lnTo>
                    <a:pt x="499" y="89"/>
                  </a:lnTo>
                  <a:lnTo>
                    <a:pt x="499" y="93"/>
                  </a:lnTo>
                  <a:lnTo>
                    <a:pt x="500" y="99"/>
                  </a:lnTo>
                  <a:lnTo>
                    <a:pt x="496" y="102"/>
                  </a:lnTo>
                  <a:lnTo>
                    <a:pt x="493" y="105"/>
                  </a:lnTo>
                  <a:lnTo>
                    <a:pt x="504" y="99"/>
                  </a:lnTo>
                  <a:lnTo>
                    <a:pt x="510" y="96"/>
                  </a:lnTo>
                  <a:lnTo>
                    <a:pt x="515" y="96"/>
                  </a:lnTo>
                  <a:lnTo>
                    <a:pt x="519" y="96"/>
                  </a:lnTo>
                  <a:lnTo>
                    <a:pt x="518" y="100"/>
                  </a:lnTo>
                  <a:lnTo>
                    <a:pt x="515" y="105"/>
                  </a:lnTo>
                  <a:lnTo>
                    <a:pt x="514" y="109"/>
                  </a:lnTo>
                  <a:lnTo>
                    <a:pt x="514" y="113"/>
                  </a:lnTo>
                  <a:lnTo>
                    <a:pt x="522" y="111"/>
                  </a:lnTo>
                  <a:lnTo>
                    <a:pt x="529" y="110"/>
                  </a:lnTo>
                  <a:lnTo>
                    <a:pt x="535" y="109"/>
                  </a:lnTo>
                  <a:lnTo>
                    <a:pt x="540" y="107"/>
                  </a:lnTo>
                  <a:lnTo>
                    <a:pt x="546" y="107"/>
                  </a:lnTo>
                  <a:lnTo>
                    <a:pt x="550" y="107"/>
                  </a:lnTo>
                  <a:lnTo>
                    <a:pt x="546" y="111"/>
                  </a:lnTo>
                  <a:lnTo>
                    <a:pt x="540" y="116"/>
                  </a:lnTo>
                  <a:lnTo>
                    <a:pt x="535" y="120"/>
                  </a:lnTo>
                  <a:lnTo>
                    <a:pt x="553" y="111"/>
                  </a:lnTo>
                  <a:lnTo>
                    <a:pt x="569" y="102"/>
                  </a:lnTo>
                  <a:lnTo>
                    <a:pt x="586" y="91"/>
                  </a:lnTo>
                  <a:lnTo>
                    <a:pt x="602" y="82"/>
                  </a:lnTo>
                  <a:lnTo>
                    <a:pt x="621" y="77"/>
                  </a:lnTo>
                  <a:lnTo>
                    <a:pt x="621" y="81"/>
                  </a:lnTo>
                  <a:lnTo>
                    <a:pt x="621" y="85"/>
                  </a:lnTo>
                  <a:lnTo>
                    <a:pt x="599" y="92"/>
                  </a:lnTo>
                  <a:lnTo>
                    <a:pt x="583" y="99"/>
                  </a:lnTo>
                  <a:lnTo>
                    <a:pt x="572" y="106"/>
                  </a:lnTo>
                  <a:lnTo>
                    <a:pt x="565" y="114"/>
                  </a:lnTo>
                  <a:lnTo>
                    <a:pt x="564" y="125"/>
                  </a:lnTo>
                  <a:lnTo>
                    <a:pt x="558" y="129"/>
                  </a:lnTo>
                  <a:lnTo>
                    <a:pt x="554" y="133"/>
                  </a:lnTo>
                  <a:lnTo>
                    <a:pt x="550" y="138"/>
                  </a:lnTo>
                  <a:lnTo>
                    <a:pt x="566" y="131"/>
                  </a:lnTo>
                  <a:lnTo>
                    <a:pt x="580" y="120"/>
                  </a:lnTo>
                  <a:lnTo>
                    <a:pt x="594" y="107"/>
                  </a:lnTo>
                  <a:lnTo>
                    <a:pt x="609" y="96"/>
                  </a:lnTo>
                  <a:lnTo>
                    <a:pt x="626" y="88"/>
                  </a:lnTo>
                  <a:lnTo>
                    <a:pt x="638" y="96"/>
                  </a:lnTo>
                  <a:lnTo>
                    <a:pt x="646" y="103"/>
                  </a:lnTo>
                  <a:lnTo>
                    <a:pt x="652" y="109"/>
                  </a:lnTo>
                  <a:lnTo>
                    <a:pt x="656" y="117"/>
                  </a:lnTo>
                  <a:lnTo>
                    <a:pt x="657" y="128"/>
                  </a:lnTo>
                  <a:lnTo>
                    <a:pt x="660" y="143"/>
                  </a:lnTo>
                  <a:lnTo>
                    <a:pt x="656" y="149"/>
                  </a:lnTo>
                  <a:lnTo>
                    <a:pt x="652" y="153"/>
                  </a:lnTo>
                  <a:lnTo>
                    <a:pt x="648" y="158"/>
                  </a:lnTo>
                  <a:lnTo>
                    <a:pt x="655" y="165"/>
                  </a:lnTo>
                  <a:lnTo>
                    <a:pt x="659" y="171"/>
                  </a:lnTo>
                  <a:lnTo>
                    <a:pt x="660" y="176"/>
                  </a:lnTo>
                  <a:lnTo>
                    <a:pt x="661" y="183"/>
                  </a:lnTo>
                  <a:lnTo>
                    <a:pt x="653" y="189"/>
                  </a:lnTo>
                  <a:lnTo>
                    <a:pt x="645" y="193"/>
                  </a:lnTo>
                  <a:lnTo>
                    <a:pt x="635" y="197"/>
                  </a:lnTo>
                  <a:lnTo>
                    <a:pt x="632" y="191"/>
                  </a:lnTo>
                  <a:lnTo>
                    <a:pt x="628" y="186"/>
                  </a:lnTo>
                  <a:lnTo>
                    <a:pt x="624" y="180"/>
                  </a:lnTo>
                  <a:lnTo>
                    <a:pt x="620" y="189"/>
                  </a:lnTo>
                  <a:lnTo>
                    <a:pt x="619" y="198"/>
                  </a:lnTo>
                  <a:lnTo>
                    <a:pt x="616" y="206"/>
                  </a:lnTo>
                  <a:lnTo>
                    <a:pt x="613" y="215"/>
                  </a:lnTo>
                  <a:lnTo>
                    <a:pt x="605" y="222"/>
                  </a:lnTo>
                  <a:lnTo>
                    <a:pt x="602" y="216"/>
                  </a:lnTo>
                  <a:lnTo>
                    <a:pt x="597" y="211"/>
                  </a:lnTo>
                  <a:lnTo>
                    <a:pt x="592" y="206"/>
                  </a:lnTo>
                  <a:lnTo>
                    <a:pt x="594" y="212"/>
                  </a:lnTo>
                  <a:lnTo>
                    <a:pt x="594" y="219"/>
                  </a:lnTo>
                  <a:lnTo>
                    <a:pt x="594" y="226"/>
                  </a:lnTo>
                  <a:lnTo>
                    <a:pt x="588" y="223"/>
                  </a:lnTo>
                  <a:lnTo>
                    <a:pt x="584" y="222"/>
                  </a:lnTo>
                  <a:lnTo>
                    <a:pt x="579" y="218"/>
                  </a:lnTo>
                  <a:lnTo>
                    <a:pt x="570" y="211"/>
                  </a:lnTo>
                  <a:lnTo>
                    <a:pt x="570" y="204"/>
                  </a:lnTo>
                  <a:lnTo>
                    <a:pt x="570" y="197"/>
                  </a:lnTo>
                  <a:lnTo>
                    <a:pt x="569" y="190"/>
                  </a:lnTo>
                  <a:lnTo>
                    <a:pt x="564" y="187"/>
                  </a:lnTo>
                  <a:lnTo>
                    <a:pt x="557" y="182"/>
                  </a:lnTo>
                  <a:lnTo>
                    <a:pt x="553" y="178"/>
                  </a:lnTo>
                  <a:lnTo>
                    <a:pt x="568" y="171"/>
                  </a:lnTo>
                  <a:lnTo>
                    <a:pt x="579" y="167"/>
                  </a:lnTo>
                  <a:lnTo>
                    <a:pt x="587" y="164"/>
                  </a:lnTo>
                  <a:lnTo>
                    <a:pt x="590" y="162"/>
                  </a:lnTo>
                  <a:lnTo>
                    <a:pt x="592" y="160"/>
                  </a:lnTo>
                  <a:lnTo>
                    <a:pt x="594" y="158"/>
                  </a:lnTo>
                  <a:lnTo>
                    <a:pt x="594" y="158"/>
                  </a:lnTo>
                  <a:lnTo>
                    <a:pt x="594" y="158"/>
                  </a:lnTo>
                  <a:lnTo>
                    <a:pt x="594" y="158"/>
                  </a:lnTo>
                  <a:lnTo>
                    <a:pt x="592" y="158"/>
                  </a:lnTo>
                  <a:lnTo>
                    <a:pt x="592" y="158"/>
                  </a:lnTo>
                  <a:lnTo>
                    <a:pt x="592" y="157"/>
                  </a:lnTo>
                  <a:lnTo>
                    <a:pt x="591" y="157"/>
                  </a:lnTo>
                  <a:lnTo>
                    <a:pt x="591" y="157"/>
                  </a:lnTo>
                  <a:lnTo>
                    <a:pt x="591" y="157"/>
                  </a:lnTo>
                  <a:lnTo>
                    <a:pt x="591" y="155"/>
                  </a:lnTo>
                  <a:lnTo>
                    <a:pt x="591" y="154"/>
                  </a:lnTo>
                  <a:lnTo>
                    <a:pt x="590" y="151"/>
                  </a:lnTo>
                  <a:lnTo>
                    <a:pt x="594" y="149"/>
                  </a:lnTo>
                  <a:lnTo>
                    <a:pt x="598" y="146"/>
                  </a:lnTo>
                  <a:lnTo>
                    <a:pt x="598" y="140"/>
                  </a:lnTo>
                  <a:lnTo>
                    <a:pt x="598" y="136"/>
                  </a:lnTo>
                  <a:lnTo>
                    <a:pt x="595" y="136"/>
                  </a:lnTo>
                  <a:lnTo>
                    <a:pt x="587" y="140"/>
                  </a:lnTo>
                  <a:lnTo>
                    <a:pt x="575" y="144"/>
                  </a:lnTo>
                  <a:lnTo>
                    <a:pt x="561" y="149"/>
                  </a:lnTo>
                  <a:lnTo>
                    <a:pt x="548" y="155"/>
                  </a:lnTo>
                  <a:lnTo>
                    <a:pt x="536" y="161"/>
                  </a:lnTo>
                  <a:lnTo>
                    <a:pt x="535" y="157"/>
                  </a:lnTo>
                  <a:lnTo>
                    <a:pt x="532" y="153"/>
                  </a:lnTo>
                  <a:lnTo>
                    <a:pt x="508" y="162"/>
                  </a:lnTo>
                  <a:lnTo>
                    <a:pt x="484" y="169"/>
                  </a:lnTo>
                  <a:lnTo>
                    <a:pt x="459" y="178"/>
                  </a:lnTo>
                  <a:lnTo>
                    <a:pt x="434" y="187"/>
                  </a:lnTo>
                  <a:lnTo>
                    <a:pt x="412" y="202"/>
                  </a:lnTo>
                  <a:lnTo>
                    <a:pt x="412" y="227"/>
                  </a:lnTo>
                  <a:lnTo>
                    <a:pt x="413" y="244"/>
                  </a:lnTo>
                  <a:lnTo>
                    <a:pt x="415" y="255"/>
                  </a:lnTo>
                  <a:lnTo>
                    <a:pt x="416" y="262"/>
                  </a:lnTo>
                  <a:lnTo>
                    <a:pt x="419" y="267"/>
                  </a:lnTo>
                  <a:lnTo>
                    <a:pt x="423" y="273"/>
                  </a:lnTo>
                  <a:lnTo>
                    <a:pt x="416" y="281"/>
                  </a:lnTo>
                  <a:lnTo>
                    <a:pt x="412" y="288"/>
                  </a:lnTo>
                  <a:lnTo>
                    <a:pt x="411" y="293"/>
                  </a:lnTo>
                  <a:lnTo>
                    <a:pt x="409" y="300"/>
                  </a:lnTo>
                  <a:lnTo>
                    <a:pt x="409" y="310"/>
                  </a:lnTo>
                  <a:lnTo>
                    <a:pt x="430" y="302"/>
                  </a:lnTo>
                  <a:lnTo>
                    <a:pt x="446" y="291"/>
                  </a:lnTo>
                  <a:lnTo>
                    <a:pt x="462" y="277"/>
                  </a:lnTo>
                  <a:lnTo>
                    <a:pt x="474" y="260"/>
                  </a:lnTo>
                  <a:lnTo>
                    <a:pt x="485" y="242"/>
                  </a:lnTo>
                  <a:lnTo>
                    <a:pt x="499" y="226"/>
                  </a:lnTo>
                  <a:lnTo>
                    <a:pt x="513" y="212"/>
                  </a:lnTo>
                  <a:lnTo>
                    <a:pt x="530" y="201"/>
                  </a:lnTo>
                  <a:lnTo>
                    <a:pt x="535" y="205"/>
                  </a:lnTo>
                  <a:lnTo>
                    <a:pt x="539" y="209"/>
                  </a:lnTo>
                  <a:lnTo>
                    <a:pt x="543" y="213"/>
                  </a:lnTo>
                  <a:lnTo>
                    <a:pt x="548" y="222"/>
                  </a:lnTo>
                  <a:lnTo>
                    <a:pt x="558" y="234"/>
                  </a:lnTo>
                  <a:lnTo>
                    <a:pt x="551" y="242"/>
                  </a:lnTo>
                  <a:lnTo>
                    <a:pt x="548" y="249"/>
                  </a:lnTo>
                  <a:lnTo>
                    <a:pt x="548" y="253"/>
                  </a:lnTo>
                  <a:lnTo>
                    <a:pt x="550" y="262"/>
                  </a:lnTo>
                  <a:lnTo>
                    <a:pt x="564" y="259"/>
                  </a:lnTo>
                  <a:lnTo>
                    <a:pt x="576" y="253"/>
                  </a:lnTo>
                  <a:lnTo>
                    <a:pt x="588" y="249"/>
                  </a:lnTo>
                  <a:lnTo>
                    <a:pt x="592" y="275"/>
                  </a:lnTo>
                  <a:lnTo>
                    <a:pt x="595" y="293"/>
                  </a:lnTo>
                  <a:lnTo>
                    <a:pt x="598" y="307"/>
                  </a:lnTo>
                  <a:lnTo>
                    <a:pt x="601" y="317"/>
                  </a:lnTo>
                  <a:lnTo>
                    <a:pt x="604" y="325"/>
                  </a:lnTo>
                  <a:lnTo>
                    <a:pt x="608" y="333"/>
                  </a:lnTo>
                  <a:lnTo>
                    <a:pt x="613" y="343"/>
                  </a:lnTo>
                  <a:lnTo>
                    <a:pt x="609" y="354"/>
                  </a:lnTo>
                  <a:lnTo>
                    <a:pt x="602" y="364"/>
                  </a:lnTo>
                  <a:lnTo>
                    <a:pt x="597" y="373"/>
                  </a:lnTo>
                  <a:lnTo>
                    <a:pt x="594" y="383"/>
                  </a:lnTo>
                  <a:lnTo>
                    <a:pt x="598" y="395"/>
                  </a:lnTo>
                  <a:lnTo>
                    <a:pt x="604" y="397"/>
                  </a:lnTo>
                  <a:lnTo>
                    <a:pt x="610" y="398"/>
                  </a:lnTo>
                  <a:lnTo>
                    <a:pt x="616" y="401"/>
                  </a:lnTo>
                  <a:lnTo>
                    <a:pt x="616" y="415"/>
                  </a:lnTo>
                  <a:lnTo>
                    <a:pt x="613" y="423"/>
                  </a:lnTo>
                  <a:lnTo>
                    <a:pt x="609" y="428"/>
                  </a:lnTo>
                  <a:lnTo>
                    <a:pt x="601" y="434"/>
                  </a:lnTo>
                  <a:lnTo>
                    <a:pt x="588" y="427"/>
                  </a:lnTo>
                  <a:lnTo>
                    <a:pt x="575" y="421"/>
                  </a:lnTo>
                  <a:lnTo>
                    <a:pt x="562" y="416"/>
                  </a:lnTo>
                  <a:lnTo>
                    <a:pt x="550" y="408"/>
                  </a:lnTo>
                  <a:lnTo>
                    <a:pt x="564" y="394"/>
                  </a:lnTo>
                  <a:lnTo>
                    <a:pt x="577" y="380"/>
                  </a:lnTo>
                  <a:lnTo>
                    <a:pt x="590" y="366"/>
                  </a:lnTo>
                  <a:lnTo>
                    <a:pt x="558" y="365"/>
                  </a:lnTo>
                  <a:lnTo>
                    <a:pt x="532" y="365"/>
                  </a:lnTo>
                  <a:lnTo>
                    <a:pt x="510" y="366"/>
                  </a:lnTo>
                  <a:lnTo>
                    <a:pt x="493" y="369"/>
                  </a:lnTo>
                  <a:lnTo>
                    <a:pt x="481" y="372"/>
                  </a:lnTo>
                  <a:lnTo>
                    <a:pt x="471" y="376"/>
                  </a:lnTo>
                  <a:lnTo>
                    <a:pt x="463" y="379"/>
                  </a:lnTo>
                  <a:lnTo>
                    <a:pt x="456" y="383"/>
                  </a:lnTo>
                  <a:lnTo>
                    <a:pt x="474" y="382"/>
                  </a:lnTo>
                  <a:lnTo>
                    <a:pt x="485" y="380"/>
                  </a:lnTo>
                  <a:lnTo>
                    <a:pt x="491" y="379"/>
                  </a:lnTo>
                  <a:lnTo>
                    <a:pt x="495" y="379"/>
                  </a:lnTo>
                  <a:lnTo>
                    <a:pt x="499" y="380"/>
                  </a:lnTo>
                  <a:lnTo>
                    <a:pt x="502" y="383"/>
                  </a:lnTo>
                  <a:lnTo>
                    <a:pt x="504" y="387"/>
                  </a:lnTo>
                  <a:lnTo>
                    <a:pt x="497" y="395"/>
                  </a:lnTo>
                  <a:lnTo>
                    <a:pt x="493" y="401"/>
                  </a:lnTo>
                  <a:lnTo>
                    <a:pt x="491" y="405"/>
                  </a:lnTo>
                  <a:lnTo>
                    <a:pt x="491" y="409"/>
                  </a:lnTo>
                  <a:lnTo>
                    <a:pt x="491" y="415"/>
                  </a:lnTo>
                  <a:lnTo>
                    <a:pt x="496" y="417"/>
                  </a:lnTo>
                  <a:lnTo>
                    <a:pt x="502" y="420"/>
                  </a:lnTo>
                  <a:lnTo>
                    <a:pt x="507" y="423"/>
                  </a:lnTo>
                  <a:lnTo>
                    <a:pt x="507" y="427"/>
                  </a:lnTo>
                  <a:lnTo>
                    <a:pt x="508" y="431"/>
                  </a:lnTo>
                  <a:lnTo>
                    <a:pt x="514" y="428"/>
                  </a:lnTo>
                  <a:lnTo>
                    <a:pt x="519" y="424"/>
                  </a:lnTo>
                  <a:lnTo>
                    <a:pt x="525" y="421"/>
                  </a:lnTo>
                  <a:lnTo>
                    <a:pt x="525" y="421"/>
                  </a:lnTo>
                  <a:lnTo>
                    <a:pt x="525" y="421"/>
                  </a:lnTo>
                  <a:lnTo>
                    <a:pt x="526" y="421"/>
                  </a:lnTo>
                  <a:lnTo>
                    <a:pt x="528" y="426"/>
                  </a:lnTo>
                  <a:lnTo>
                    <a:pt x="529" y="430"/>
                  </a:lnTo>
                  <a:lnTo>
                    <a:pt x="522" y="435"/>
                  </a:lnTo>
                  <a:lnTo>
                    <a:pt x="510" y="439"/>
                  </a:lnTo>
                  <a:lnTo>
                    <a:pt x="495" y="444"/>
                  </a:lnTo>
                  <a:lnTo>
                    <a:pt x="479" y="448"/>
                  </a:lnTo>
                  <a:lnTo>
                    <a:pt x="466" y="450"/>
                  </a:lnTo>
                  <a:lnTo>
                    <a:pt x="455" y="453"/>
                  </a:lnTo>
                  <a:lnTo>
                    <a:pt x="449" y="453"/>
                  </a:lnTo>
                  <a:lnTo>
                    <a:pt x="449" y="449"/>
                  </a:lnTo>
                  <a:lnTo>
                    <a:pt x="448" y="445"/>
                  </a:lnTo>
                  <a:lnTo>
                    <a:pt x="453" y="441"/>
                  </a:lnTo>
                  <a:lnTo>
                    <a:pt x="459" y="435"/>
                  </a:lnTo>
                  <a:lnTo>
                    <a:pt x="462" y="430"/>
                  </a:lnTo>
                  <a:lnTo>
                    <a:pt x="440" y="435"/>
                  </a:lnTo>
                  <a:lnTo>
                    <a:pt x="424" y="439"/>
                  </a:lnTo>
                  <a:lnTo>
                    <a:pt x="413" y="444"/>
                  </a:lnTo>
                  <a:lnTo>
                    <a:pt x="405" y="450"/>
                  </a:lnTo>
                  <a:lnTo>
                    <a:pt x="397" y="461"/>
                  </a:lnTo>
                  <a:lnTo>
                    <a:pt x="389" y="475"/>
                  </a:lnTo>
                  <a:lnTo>
                    <a:pt x="380" y="477"/>
                  </a:lnTo>
                  <a:lnTo>
                    <a:pt x="368" y="482"/>
                  </a:lnTo>
                  <a:lnTo>
                    <a:pt x="354" y="490"/>
                  </a:lnTo>
                  <a:lnTo>
                    <a:pt x="336" y="500"/>
                  </a:lnTo>
                  <a:lnTo>
                    <a:pt x="318" y="512"/>
                  </a:lnTo>
                  <a:lnTo>
                    <a:pt x="300" y="525"/>
                  </a:lnTo>
                  <a:lnTo>
                    <a:pt x="282" y="537"/>
                  </a:lnTo>
                  <a:lnTo>
                    <a:pt x="266" y="550"/>
                  </a:lnTo>
                  <a:lnTo>
                    <a:pt x="252" y="561"/>
                  </a:lnTo>
                  <a:lnTo>
                    <a:pt x="240" y="570"/>
                  </a:lnTo>
                  <a:lnTo>
                    <a:pt x="233" y="576"/>
                  </a:lnTo>
                  <a:lnTo>
                    <a:pt x="230" y="577"/>
                  </a:lnTo>
                  <a:lnTo>
                    <a:pt x="227" y="580"/>
                  </a:lnTo>
                  <a:lnTo>
                    <a:pt x="222" y="587"/>
                  </a:lnTo>
                  <a:lnTo>
                    <a:pt x="215" y="599"/>
                  </a:lnTo>
                  <a:lnTo>
                    <a:pt x="208" y="614"/>
                  </a:lnTo>
                  <a:lnTo>
                    <a:pt x="202" y="635"/>
                  </a:lnTo>
                  <a:lnTo>
                    <a:pt x="200" y="656"/>
                  </a:lnTo>
                  <a:lnTo>
                    <a:pt x="196" y="670"/>
                  </a:lnTo>
                  <a:lnTo>
                    <a:pt x="191" y="679"/>
                  </a:lnTo>
                  <a:lnTo>
                    <a:pt x="186" y="686"/>
                  </a:lnTo>
                  <a:lnTo>
                    <a:pt x="180" y="690"/>
                  </a:lnTo>
                  <a:lnTo>
                    <a:pt x="172" y="693"/>
                  </a:lnTo>
                  <a:lnTo>
                    <a:pt x="169" y="689"/>
                  </a:lnTo>
                  <a:lnTo>
                    <a:pt x="167" y="685"/>
                  </a:lnTo>
                  <a:lnTo>
                    <a:pt x="169" y="679"/>
                  </a:lnTo>
                  <a:lnTo>
                    <a:pt x="174" y="667"/>
                  </a:lnTo>
                  <a:lnTo>
                    <a:pt x="179" y="652"/>
                  </a:lnTo>
                  <a:lnTo>
                    <a:pt x="183" y="635"/>
                  </a:lnTo>
                  <a:lnTo>
                    <a:pt x="186" y="620"/>
                  </a:lnTo>
                  <a:lnTo>
                    <a:pt x="189" y="609"/>
                  </a:lnTo>
                  <a:lnTo>
                    <a:pt x="190" y="605"/>
                  </a:lnTo>
                  <a:lnTo>
                    <a:pt x="186" y="603"/>
                  </a:lnTo>
                  <a:lnTo>
                    <a:pt x="182" y="602"/>
                  </a:lnTo>
                  <a:lnTo>
                    <a:pt x="178" y="601"/>
                  </a:lnTo>
                  <a:lnTo>
                    <a:pt x="172" y="601"/>
                  </a:lnTo>
                  <a:lnTo>
                    <a:pt x="164" y="590"/>
                  </a:lnTo>
                  <a:lnTo>
                    <a:pt x="153" y="585"/>
                  </a:lnTo>
                  <a:lnTo>
                    <a:pt x="142" y="585"/>
                  </a:lnTo>
                  <a:lnTo>
                    <a:pt x="132" y="590"/>
                  </a:lnTo>
                  <a:lnTo>
                    <a:pt x="128" y="587"/>
                  </a:lnTo>
                  <a:lnTo>
                    <a:pt x="125" y="583"/>
                  </a:lnTo>
                  <a:lnTo>
                    <a:pt x="123" y="579"/>
                  </a:lnTo>
                  <a:lnTo>
                    <a:pt x="121" y="574"/>
                  </a:lnTo>
                  <a:lnTo>
                    <a:pt x="116" y="572"/>
                  </a:lnTo>
                  <a:lnTo>
                    <a:pt x="112" y="570"/>
                  </a:lnTo>
                  <a:lnTo>
                    <a:pt x="89" y="585"/>
                  </a:lnTo>
                  <a:lnTo>
                    <a:pt x="72" y="606"/>
                  </a:lnTo>
                  <a:lnTo>
                    <a:pt x="59" y="628"/>
                  </a:lnTo>
                  <a:lnTo>
                    <a:pt x="49" y="652"/>
                  </a:lnTo>
                  <a:lnTo>
                    <a:pt x="43" y="675"/>
                  </a:lnTo>
                  <a:lnTo>
                    <a:pt x="40" y="697"/>
                  </a:lnTo>
                  <a:lnTo>
                    <a:pt x="38" y="715"/>
                  </a:lnTo>
                  <a:lnTo>
                    <a:pt x="38" y="730"/>
                  </a:lnTo>
                  <a:lnTo>
                    <a:pt x="38" y="740"/>
                  </a:lnTo>
                  <a:lnTo>
                    <a:pt x="45" y="744"/>
                  </a:lnTo>
                  <a:lnTo>
                    <a:pt x="49" y="745"/>
                  </a:lnTo>
                  <a:lnTo>
                    <a:pt x="55" y="745"/>
                  </a:lnTo>
                  <a:lnTo>
                    <a:pt x="65" y="745"/>
                  </a:lnTo>
                  <a:lnTo>
                    <a:pt x="76" y="730"/>
                  </a:lnTo>
                  <a:lnTo>
                    <a:pt x="83" y="721"/>
                  </a:lnTo>
                  <a:lnTo>
                    <a:pt x="88" y="715"/>
                  </a:lnTo>
                  <a:lnTo>
                    <a:pt x="94" y="714"/>
                  </a:lnTo>
                  <a:lnTo>
                    <a:pt x="100" y="715"/>
                  </a:lnTo>
                  <a:lnTo>
                    <a:pt x="110" y="718"/>
                  </a:lnTo>
                  <a:lnTo>
                    <a:pt x="69" y="803"/>
                  </a:lnTo>
                  <a:lnTo>
                    <a:pt x="85" y="816"/>
                  </a:lnTo>
                  <a:lnTo>
                    <a:pt x="95" y="831"/>
                  </a:lnTo>
                  <a:lnTo>
                    <a:pt x="99" y="847"/>
                  </a:lnTo>
                  <a:lnTo>
                    <a:pt x="102" y="864"/>
                  </a:lnTo>
                  <a:lnTo>
                    <a:pt x="102" y="880"/>
                  </a:lnTo>
                  <a:lnTo>
                    <a:pt x="102" y="898"/>
                  </a:lnTo>
                  <a:lnTo>
                    <a:pt x="102" y="916"/>
                  </a:lnTo>
                  <a:lnTo>
                    <a:pt x="105" y="931"/>
                  </a:lnTo>
                  <a:lnTo>
                    <a:pt x="112" y="948"/>
                  </a:lnTo>
                  <a:lnTo>
                    <a:pt x="124" y="948"/>
                  </a:lnTo>
                  <a:lnTo>
                    <a:pt x="134" y="949"/>
                  </a:lnTo>
                  <a:lnTo>
                    <a:pt x="140" y="952"/>
                  </a:lnTo>
                  <a:lnTo>
                    <a:pt x="149" y="959"/>
                  </a:lnTo>
                  <a:lnTo>
                    <a:pt x="160" y="970"/>
                  </a:lnTo>
                  <a:lnTo>
                    <a:pt x="167" y="964"/>
                  </a:lnTo>
                  <a:lnTo>
                    <a:pt x="171" y="960"/>
                  </a:lnTo>
                  <a:lnTo>
                    <a:pt x="174" y="956"/>
                  </a:lnTo>
                  <a:lnTo>
                    <a:pt x="178" y="948"/>
                  </a:lnTo>
                  <a:lnTo>
                    <a:pt x="182" y="937"/>
                  </a:lnTo>
                  <a:lnTo>
                    <a:pt x="198" y="931"/>
                  </a:lnTo>
                  <a:lnTo>
                    <a:pt x="215" y="926"/>
                  </a:lnTo>
                  <a:lnTo>
                    <a:pt x="233" y="922"/>
                  </a:lnTo>
                  <a:lnTo>
                    <a:pt x="236" y="927"/>
                  </a:lnTo>
                  <a:lnTo>
                    <a:pt x="238" y="934"/>
                  </a:lnTo>
                  <a:lnTo>
                    <a:pt x="241" y="940"/>
                  </a:lnTo>
                  <a:lnTo>
                    <a:pt x="245" y="936"/>
                  </a:lnTo>
                  <a:lnTo>
                    <a:pt x="248" y="930"/>
                  </a:lnTo>
                  <a:lnTo>
                    <a:pt x="251" y="936"/>
                  </a:lnTo>
                  <a:lnTo>
                    <a:pt x="255" y="938"/>
                  </a:lnTo>
                  <a:lnTo>
                    <a:pt x="259" y="942"/>
                  </a:lnTo>
                  <a:lnTo>
                    <a:pt x="266" y="947"/>
                  </a:lnTo>
                  <a:lnTo>
                    <a:pt x="276" y="951"/>
                  </a:lnTo>
                  <a:lnTo>
                    <a:pt x="289" y="956"/>
                  </a:lnTo>
                  <a:lnTo>
                    <a:pt x="307" y="963"/>
                  </a:lnTo>
                  <a:lnTo>
                    <a:pt x="332" y="973"/>
                  </a:lnTo>
                  <a:lnTo>
                    <a:pt x="351" y="984"/>
                  </a:lnTo>
                  <a:lnTo>
                    <a:pt x="366" y="998"/>
                  </a:lnTo>
                  <a:lnTo>
                    <a:pt x="379" y="1014"/>
                  </a:lnTo>
                  <a:lnTo>
                    <a:pt x="391" y="1031"/>
                  </a:lnTo>
                  <a:lnTo>
                    <a:pt x="404" y="1047"/>
                  </a:lnTo>
                  <a:lnTo>
                    <a:pt x="419" y="1061"/>
                  </a:lnTo>
                  <a:lnTo>
                    <a:pt x="426" y="1065"/>
                  </a:lnTo>
                  <a:lnTo>
                    <a:pt x="433" y="1069"/>
                  </a:lnTo>
                  <a:lnTo>
                    <a:pt x="440" y="1072"/>
                  </a:lnTo>
                  <a:lnTo>
                    <a:pt x="440" y="1072"/>
                  </a:lnTo>
                  <a:lnTo>
                    <a:pt x="440" y="1072"/>
                  </a:lnTo>
                  <a:lnTo>
                    <a:pt x="440" y="1072"/>
                  </a:lnTo>
                  <a:lnTo>
                    <a:pt x="440" y="1072"/>
                  </a:lnTo>
                  <a:lnTo>
                    <a:pt x="440" y="1072"/>
                  </a:lnTo>
                  <a:lnTo>
                    <a:pt x="440" y="1072"/>
                  </a:lnTo>
                  <a:lnTo>
                    <a:pt x="440" y="1072"/>
                  </a:lnTo>
                  <a:lnTo>
                    <a:pt x="440" y="1072"/>
                  </a:lnTo>
                  <a:lnTo>
                    <a:pt x="459" y="1076"/>
                  </a:lnTo>
                  <a:lnTo>
                    <a:pt x="475" y="1084"/>
                  </a:lnTo>
                  <a:lnTo>
                    <a:pt x="489" y="1095"/>
                  </a:lnTo>
                  <a:lnTo>
                    <a:pt x="502" y="1109"/>
                  </a:lnTo>
                  <a:lnTo>
                    <a:pt x="513" y="1123"/>
                  </a:lnTo>
                  <a:lnTo>
                    <a:pt x="525" y="1137"/>
                  </a:lnTo>
                  <a:lnTo>
                    <a:pt x="539" y="1149"/>
                  </a:lnTo>
                  <a:lnTo>
                    <a:pt x="569" y="1173"/>
                  </a:lnTo>
                  <a:lnTo>
                    <a:pt x="592" y="1191"/>
                  </a:lnTo>
                  <a:lnTo>
                    <a:pt x="613" y="1206"/>
                  </a:lnTo>
                  <a:lnTo>
                    <a:pt x="628" y="1218"/>
                  </a:lnTo>
                  <a:lnTo>
                    <a:pt x="639" y="1226"/>
                  </a:lnTo>
                  <a:lnTo>
                    <a:pt x="648" y="1233"/>
                  </a:lnTo>
                  <a:lnTo>
                    <a:pt x="655" y="1237"/>
                  </a:lnTo>
                  <a:lnTo>
                    <a:pt x="657" y="1240"/>
                  </a:lnTo>
                  <a:lnTo>
                    <a:pt x="660" y="1242"/>
                  </a:lnTo>
                  <a:lnTo>
                    <a:pt x="660" y="1243"/>
                  </a:lnTo>
                  <a:lnTo>
                    <a:pt x="661" y="1243"/>
                  </a:lnTo>
                  <a:lnTo>
                    <a:pt x="699" y="1254"/>
                  </a:lnTo>
                  <a:lnTo>
                    <a:pt x="729" y="1264"/>
                  </a:lnTo>
                  <a:lnTo>
                    <a:pt x="752" y="1275"/>
                  </a:lnTo>
                  <a:lnTo>
                    <a:pt x="769" y="1284"/>
                  </a:lnTo>
                  <a:lnTo>
                    <a:pt x="780" y="1295"/>
                  </a:lnTo>
                  <a:lnTo>
                    <a:pt x="787" y="1308"/>
                  </a:lnTo>
                  <a:lnTo>
                    <a:pt x="788" y="1321"/>
                  </a:lnTo>
                  <a:lnTo>
                    <a:pt x="785" y="1338"/>
                  </a:lnTo>
                  <a:lnTo>
                    <a:pt x="780" y="1349"/>
                  </a:lnTo>
                  <a:lnTo>
                    <a:pt x="769" y="1359"/>
                  </a:lnTo>
                  <a:lnTo>
                    <a:pt x="758" y="1367"/>
                  </a:lnTo>
                  <a:lnTo>
                    <a:pt x="745" y="1374"/>
                  </a:lnTo>
                  <a:lnTo>
                    <a:pt x="733" y="1381"/>
                  </a:lnTo>
                  <a:lnTo>
                    <a:pt x="723" y="1390"/>
                  </a:lnTo>
                  <a:lnTo>
                    <a:pt x="718" y="1401"/>
                  </a:lnTo>
                  <a:lnTo>
                    <a:pt x="715" y="1418"/>
                  </a:lnTo>
                  <a:lnTo>
                    <a:pt x="717" y="1447"/>
                  </a:lnTo>
                  <a:lnTo>
                    <a:pt x="718" y="1469"/>
                  </a:lnTo>
                  <a:lnTo>
                    <a:pt x="717" y="1484"/>
                  </a:lnTo>
                  <a:lnTo>
                    <a:pt x="714" y="1498"/>
                  </a:lnTo>
                  <a:lnTo>
                    <a:pt x="710" y="1509"/>
                  </a:lnTo>
                  <a:lnTo>
                    <a:pt x="703" y="1519"/>
                  </a:lnTo>
                  <a:lnTo>
                    <a:pt x="693" y="1531"/>
                  </a:lnTo>
                  <a:lnTo>
                    <a:pt x="683" y="1539"/>
                  </a:lnTo>
                  <a:lnTo>
                    <a:pt x="671" y="1543"/>
                  </a:lnTo>
                  <a:lnTo>
                    <a:pt x="657" y="1546"/>
                  </a:lnTo>
                  <a:lnTo>
                    <a:pt x="643" y="1546"/>
                  </a:lnTo>
                  <a:lnTo>
                    <a:pt x="630" y="1546"/>
                  </a:lnTo>
                  <a:lnTo>
                    <a:pt x="617" y="1549"/>
                  </a:lnTo>
                  <a:lnTo>
                    <a:pt x="605" y="1553"/>
                  </a:lnTo>
                  <a:lnTo>
                    <a:pt x="595" y="1561"/>
                  </a:lnTo>
                  <a:lnTo>
                    <a:pt x="590" y="1575"/>
                  </a:lnTo>
                  <a:lnTo>
                    <a:pt x="580" y="1603"/>
                  </a:lnTo>
                  <a:lnTo>
                    <a:pt x="570" y="1623"/>
                  </a:lnTo>
                  <a:lnTo>
                    <a:pt x="561" y="1637"/>
                  </a:lnTo>
                  <a:lnTo>
                    <a:pt x="550" y="1648"/>
                  </a:lnTo>
                  <a:lnTo>
                    <a:pt x="537" y="1656"/>
                  </a:lnTo>
                  <a:lnTo>
                    <a:pt x="525" y="1662"/>
                  </a:lnTo>
                  <a:lnTo>
                    <a:pt x="511" y="1666"/>
                  </a:lnTo>
                  <a:lnTo>
                    <a:pt x="511" y="1673"/>
                  </a:lnTo>
                  <a:lnTo>
                    <a:pt x="513" y="1680"/>
                  </a:lnTo>
                  <a:lnTo>
                    <a:pt x="513" y="1687"/>
                  </a:lnTo>
                  <a:lnTo>
                    <a:pt x="511" y="1688"/>
                  </a:lnTo>
                  <a:lnTo>
                    <a:pt x="510" y="1689"/>
                  </a:lnTo>
                  <a:lnTo>
                    <a:pt x="506" y="1689"/>
                  </a:lnTo>
                  <a:lnTo>
                    <a:pt x="497" y="1691"/>
                  </a:lnTo>
                  <a:lnTo>
                    <a:pt x="485" y="1694"/>
                  </a:lnTo>
                  <a:lnTo>
                    <a:pt x="467" y="1696"/>
                  </a:lnTo>
                  <a:lnTo>
                    <a:pt x="467" y="1700"/>
                  </a:lnTo>
                  <a:lnTo>
                    <a:pt x="468" y="1706"/>
                  </a:lnTo>
                  <a:lnTo>
                    <a:pt x="464" y="1707"/>
                  </a:lnTo>
                  <a:lnTo>
                    <a:pt x="459" y="1710"/>
                  </a:lnTo>
                  <a:lnTo>
                    <a:pt x="459" y="1710"/>
                  </a:lnTo>
                  <a:lnTo>
                    <a:pt x="459" y="1710"/>
                  </a:lnTo>
                  <a:lnTo>
                    <a:pt x="459" y="1710"/>
                  </a:lnTo>
                  <a:lnTo>
                    <a:pt x="459" y="1710"/>
                  </a:lnTo>
                  <a:lnTo>
                    <a:pt x="459" y="1710"/>
                  </a:lnTo>
                  <a:lnTo>
                    <a:pt x="459" y="1710"/>
                  </a:lnTo>
                  <a:lnTo>
                    <a:pt x="459" y="1710"/>
                  </a:lnTo>
                  <a:lnTo>
                    <a:pt x="459" y="1710"/>
                  </a:lnTo>
                  <a:lnTo>
                    <a:pt x="459" y="1710"/>
                  </a:lnTo>
                  <a:lnTo>
                    <a:pt x="457" y="1710"/>
                  </a:lnTo>
                  <a:lnTo>
                    <a:pt x="456" y="1709"/>
                  </a:lnTo>
                  <a:lnTo>
                    <a:pt x="452" y="1709"/>
                  </a:lnTo>
                  <a:lnTo>
                    <a:pt x="446" y="1709"/>
                  </a:lnTo>
                  <a:lnTo>
                    <a:pt x="441" y="1709"/>
                  </a:lnTo>
                  <a:lnTo>
                    <a:pt x="446" y="1713"/>
                  </a:lnTo>
                  <a:lnTo>
                    <a:pt x="452" y="1717"/>
                  </a:lnTo>
                  <a:lnTo>
                    <a:pt x="459" y="1721"/>
                  </a:lnTo>
                  <a:lnTo>
                    <a:pt x="456" y="1727"/>
                  </a:lnTo>
                  <a:lnTo>
                    <a:pt x="455" y="1732"/>
                  </a:lnTo>
                  <a:lnTo>
                    <a:pt x="455" y="1739"/>
                  </a:lnTo>
                  <a:lnTo>
                    <a:pt x="451" y="1740"/>
                  </a:lnTo>
                  <a:lnTo>
                    <a:pt x="446" y="1743"/>
                  </a:lnTo>
                  <a:lnTo>
                    <a:pt x="457" y="1750"/>
                  </a:lnTo>
                  <a:lnTo>
                    <a:pt x="470" y="1757"/>
                  </a:lnTo>
                  <a:lnTo>
                    <a:pt x="481" y="1765"/>
                  </a:lnTo>
                  <a:lnTo>
                    <a:pt x="478" y="1769"/>
                  </a:lnTo>
                  <a:lnTo>
                    <a:pt x="474" y="1772"/>
                  </a:lnTo>
                  <a:lnTo>
                    <a:pt x="475" y="1778"/>
                  </a:lnTo>
                  <a:lnTo>
                    <a:pt x="477" y="1782"/>
                  </a:lnTo>
                  <a:lnTo>
                    <a:pt x="495" y="1794"/>
                  </a:lnTo>
                  <a:lnTo>
                    <a:pt x="508" y="1802"/>
                  </a:lnTo>
                  <a:lnTo>
                    <a:pt x="518" y="1808"/>
                  </a:lnTo>
                  <a:lnTo>
                    <a:pt x="524" y="1811"/>
                  </a:lnTo>
                  <a:lnTo>
                    <a:pt x="526" y="1813"/>
                  </a:lnTo>
                  <a:lnTo>
                    <a:pt x="528" y="1815"/>
                  </a:lnTo>
                  <a:lnTo>
                    <a:pt x="529" y="1815"/>
                  </a:lnTo>
                  <a:lnTo>
                    <a:pt x="524" y="1815"/>
                  </a:lnTo>
                  <a:lnTo>
                    <a:pt x="518" y="1813"/>
                  </a:lnTo>
                  <a:lnTo>
                    <a:pt x="474" y="1794"/>
                  </a:lnTo>
                  <a:lnTo>
                    <a:pt x="431" y="1772"/>
                  </a:lnTo>
                  <a:lnTo>
                    <a:pt x="409" y="1753"/>
                  </a:lnTo>
                  <a:lnTo>
                    <a:pt x="390" y="1732"/>
                  </a:lnTo>
                  <a:lnTo>
                    <a:pt x="375" y="1714"/>
                  </a:lnTo>
                  <a:lnTo>
                    <a:pt x="362" y="1698"/>
                  </a:lnTo>
                  <a:lnTo>
                    <a:pt x="354" y="1685"/>
                  </a:lnTo>
                  <a:lnTo>
                    <a:pt x="349" y="1676"/>
                  </a:lnTo>
                  <a:lnTo>
                    <a:pt x="340" y="1660"/>
                  </a:lnTo>
                  <a:lnTo>
                    <a:pt x="331" y="1640"/>
                  </a:lnTo>
                  <a:lnTo>
                    <a:pt x="320" y="1612"/>
                  </a:lnTo>
                  <a:lnTo>
                    <a:pt x="306" y="1578"/>
                  </a:lnTo>
                  <a:lnTo>
                    <a:pt x="293" y="1535"/>
                  </a:lnTo>
                  <a:lnTo>
                    <a:pt x="280" y="1484"/>
                  </a:lnTo>
                  <a:lnTo>
                    <a:pt x="269" y="1451"/>
                  </a:lnTo>
                  <a:lnTo>
                    <a:pt x="252" y="1421"/>
                  </a:lnTo>
                  <a:lnTo>
                    <a:pt x="233" y="1393"/>
                  </a:lnTo>
                  <a:lnTo>
                    <a:pt x="211" y="1366"/>
                  </a:lnTo>
                  <a:lnTo>
                    <a:pt x="190" y="1339"/>
                  </a:lnTo>
                  <a:lnTo>
                    <a:pt x="169" y="1310"/>
                  </a:lnTo>
                  <a:lnTo>
                    <a:pt x="153" y="1281"/>
                  </a:lnTo>
                  <a:lnTo>
                    <a:pt x="139" y="1253"/>
                  </a:lnTo>
                  <a:lnTo>
                    <a:pt x="129" y="1230"/>
                  </a:lnTo>
                  <a:lnTo>
                    <a:pt x="121" y="1214"/>
                  </a:lnTo>
                  <a:lnTo>
                    <a:pt x="116" y="1200"/>
                  </a:lnTo>
                  <a:lnTo>
                    <a:pt x="112" y="1191"/>
                  </a:lnTo>
                  <a:lnTo>
                    <a:pt x="109" y="1184"/>
                  </a:lnTo>
                  <a:lnTo>
                    <a:pt x="107" y="1177"/>
                  </a:lnTo>
                  <a:lnTo>
                    <a:pt x="107" y="1171"/>
                  </a:lnTo>
                  <a:lnTo>
                    <a:pt x="106" y="1164"/>
                  </a:lnTo>
                  <a:lnTo>
                    <a:pt x="110" y="1160"/>
                  </a:lnTo>
                  <a:lnTo>
                    <a:pt x="114" y="1156"/>
                  </a:lnTo>
                  <a:lnTo>
                    <a:pt x="114" y="1131"/>
                  </a:lnTo>
                  <a:lnTo>
                    <a:pt x="121" y="1106"/>
                  </a:lnTo>
                  <a:lnTo>
                    <a:pt x="129" y="1082"/>
                  </a:lnTo>
                  <a:lnTo>
                    <a:pt x="138" y="1057"/>
                  </a:lnTo>
                  <a:lnTo>
                    <a:pt x="146" y="1033"/>
                  </a:lnTo>
                  <a:lnTo>
                    <a:pt x="150" y="1007"/>
                  </a:lnTo>
                  <a:lnTo>
                    <a:pt x="149" y="982"/>
                  </a:lnTo>
                  <a:lnTo>
                    <a:pt x="139" y="955"/>
                  </a:lnTo>
                  <a:lnTo>
                    <a:pt x="134" y="955"/>
                  </a:lnTo>
                  <a:lnTo>
                    <a:pt x="129" y="955"/>
                  </a:lnTo>
                  <a:lnTo>
                    <a:pt x="127" y="959"/>
                  </a:lnTo>
                  <a:lnTo>
                    <a:pt x="124" y="964"/>
                  </a:lnTo>
                  <a:lnTo>
                    <a:pt x="121" y="969"/>
                  </a:lnTo>
                  <a:lnTo>
                    <a:pt x="120" y="973"/>
                  </a:lnTo>
                  <a:lnTo>
                    <a:pt x="106" y="959"/>
                  </a:lnTo>
                  <a:lnTo>
                    <a:pt x="92" y="940"/>
                  </a:lnTo>
                  <a:lnTo>
                    <a:pt x="80" y="918"/>
                  </a:lnTo>
                  <a:lnTo>
                    <a:pt x="69" y="894"/>
                  </a:lnTo>
                  <a:lnTo>
                    <a:pt x="59" y="872"/>
                  </a:lnTo>
                  <a:lnTo>
                    <a:pt x="52" y="850"/>
                  </a:lnTo>
                  <a:lnTo>
                    <a:pt x="45" y="831"/>
                  </a:lnTo>
                  <a:lnTo>
                    <a:pt x="41" y="816"/>
                  </a:lnTo>
                  <a:lnTo>
                    <a:pt x="38" y="805"/>
                  </a:lnTo>
                  <a:lnTo>
                    <a:pt x="37" y="800"/>
                  </a:lnTo>
                  <a:lnTo>
                    <a:pt x="34" y="788"/>
                  </a:lnTo>
                  <a:lnTo>
                    <a:pt x="32" y="780"/>
                  </a:lnTo>
                  <a:lnTo>
                    <a:pt x="23" y="776"/>
                  </a:lnTo>
                  <a:lnTo>
                    <a:pt x="11" y="773"/>
                  </a:lnTo>
                  <a:lnTo>
                    <a:pt x="8" y="765"/>
                  </a:lnTo>
                  <a:lnTo>
                    <a:pt x="5" y="756"/>
                  </a:lnTo>
                  <a:lnTo>
                    <a:pt x="4" y="748"/>
                  </a:lnTo>
                  <a:lnTo>
                    <a:pt x="3" y="738"/>
                  </a:lnTo>
                  <a:lnTo>
                    <a:pt x="3" y="729"/>
                  </a:lnTo>
                  <a:lnTo>
                    <a:pt x="3" y="716"/>
                  </a:lnTo>
                  <a:lnTo>
                    <a:pt x="5" y="701"/>
                  </a:lnTo>
                  <a:lnTo>
                    <a:pt x="8" y="683"/>
                  </a:lnTo>
                  <a:lnTo>
                    <a:pt x="12" y="661"/>
                  </a:lnTo>
                  <a:lnTo>
                    <a:pt x="18" y="634"/>
                  </a:lnTo>
                  <a:lnTo>
                    <a:pt x="26" y="602"/>
                  </a:lnTo>
                  <a:lnTo>
                    <a:pt x="34" y="563"/>
                  </a:lnTo>
                  <a:lnTo>
                    <a:pt x="44" y="518"/>
                  </a:lnTo>
                  <a:lnTo>
                    <a:pt x="56" y="466"/>
                  </a:lnTo>
                  <a:lnTo>
                    <a:pt x="41" y="492"/>
                  </a:lnTo>
                  <a:lnTo>
                    <a:pt x="32" y="521"/>
                  </a:lnTo>
                  <a:lnTo>
                    <a:pt x="23" y="550"/>
                  </a:lnTo>
                  <a:lnTo>
                    <a:pt x="14" y="579"/>
                  </a:lnTo>
                  <a:lnTo>
                    <a:pt x="0" y="606"/>
                  </a:lnTo>
                  <a:lnTo>
                    <a:pt x="16" y="547"/>
                  </a:lnTo>
                  <a:lnTo>
                    <a:pt x="37" y="495"/>
                  </a:lnTo>
                  <a:lnTo>
                    <a:pt x="59" y="446"/>
                  </a:lnTo>
                  <a:lnTo>
                    <a:pt x="83" y="402"/>
                  </a:lnTo>
                  <a:lnTo>
                    <a:pt x="109" y="362"/>
                  </a:lnTo>
                  <a:lnTo>
                    <a:pt x="138" y="325"/>
                  </a:lnTo>
                  <a:lnTo>
                    <a:pt x="168" y="291"/>
                  </a:lnTo>
                  <a:lnTo>
                    <a:pt x="200" y="257"/>
                  </a:lnTo>
                  <a:lnTo>
                    <a:pt x="233" y="227"/>
                  </a:lnTo>
                  <a:lnTo>
                    <a:pt x="267" y="195"/>
                  </a:lnTo>
                  <a:lnTo>
                    <a:pt x="302" y="165"/>
                  </a:lnTo>
                  <a:lnTo>
                    <a:pt x="333" y="140"/>
                  </a:lnTo>
                  <a:lnTo>
                    <a:pt x="364" y="120"/>
                  </a:lnTo>
                  <a:lnTo>
                    <a:pt x="390" y="102"/>
                  </a:lnTo>
                  <a:lnTo>
                    <a:pt x="413" y="88"/>
                  </a:lnTo>
                  <a:lnTo>
                    <a:pt x="460" y="63"/>
                  </a:lnTo>
                  <a:lnTo>
                    <a:pt x="508" y="41"/>
                  </a:lnTo>
                  <a:lnTo>
                    <a:pt x="510" y="40"/>
                  </a:lnTo>
                  <a:lnTo>
                    <a:pt x="553" y="23"/>
                  </a:lnTo>
                  <a:lnTo>
                    <a:pt x="597" y="8"/>
                  </a:lnTo>
                  <a:lnTo>
                    <a:pt x="599" y="8"/>
                  </a:lnTo>
                  <a:lnTo>
                    <a:pt x="627" y="0"/>
                  </a:lnTo>
                  <a:close/>
                </a:path>
              </a:pathLst>
            </a:custGeom>
            <a:solidFill>
              <a:srgbClr val="3A787E"/>
            </a:solidFill>
            <a:ln w="0">
              <a:solidFill>
                <a:srgbClr val="3A78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634" name="Freeform 320">
              <a:extLst>
                <a:ext uri="{FF2B5EF4-FFF2-40B4-BE49-F238E27FC236}">
                  <a16:creationId xmlns:a16="http://schemas.microsoft.com/office/drawing/2014/main" id="{61789A3F-D162-43FB-AE33-FE84065375E0}"/>
                </a:ext>
              </a:extLst>
            </p:cNvPr>
            <p:cNvSpPr>
              <a:spLocks noEditPoints="1"/>
            </p:cNvSpPr>
            <p:nvPr/>
          </p:nvSpPr>
          <p:spPr bwMode="auto">
            <a:xfrm>
              <a:off x="5213219" y="2006035"/>
              <a:ext cx="1493578" cy="2731589"/>
            </a:xfrm>
            <a:custGeom>
              <a:avLst/>
              <a:gdLst>
                <a:gd name="T0" fmla="*/ 134 w 902"/>
                <a:gd name="T1" fmla="*/ 27 h 1645"/>
                <a:gd name="T2" fmla="*/ 112 w 902"/>
                <a:gd name="T3" fmla="*/ 24 h 1645"/>
                <a:gd name="T4" fmla="*/ 122 w 902"/>
                <a:gd name="T5" fmla="*/ 19 h 1645"/>
                <a:gd name="T6" fmla="*/ 120 w 902"/>
                <a:gd name="T7" fmla="*/ 22 h 1645"/>
                <a:gd name="T8" fmla="*/ 133 w 902"/>
                <a:gd name="T9" fmla="*/ 15 h 1645"/>
                <a:gd name="T10" fmla="*/ 247 w 902"/>
                <a:gd name="T11" fmla="*/ 41 h 1645"/>
                <a:gd name="T12" fmla="*/ 755 w 902"/>
                <a:gd name="T13" fmla="*/ 420 h 1645"/>
                <a:gd name="T14" fmla="*/ 822 w 902"/>
                <a:gd name="T15" fmla="*/ 563 h 1645"/>
                <a:gd name="T16" fmla="*/ 790 w 902"/>
                <a:gd name="T17" fmla="*/ 572 h 1645"/>
                <a:gd name="T18" fmla="*/ 834 w 902"/>
                <a:gd name="T19" fmla="*/ 594 h 1645"/>
                <a:gd name="T20" fmla="*/ 882 w 902"/>
                <a:gd name="T21" fmla="*/ 781 h 1645"/>
                <a:gd name="T22" fmla="*/ 772 w 902"/>
                <a:gd name="T23" fmla="*/ 679 h 1645"/>
                <a:gd name="T24" fmla="*/ 820 w 902"/>
                <a:gd name="T25" fmla="*/ 795 h 1645"/>
                <a:gd name="T26" fmla="*/ 902 w 902"/>
                <a:gd name="T27" fmla="*/ 871 h 1645"/>
                <a:gd name="T28" fmla="*/ 844 w 902"/>
                <a:gd name="T29" fmla="*/ 1268 h 1645"/>
                <a:gd name="T30" fmla="*/ 556 w 902"/>
                <a:gd name="T31" fmla="*/ 1645 h 1645"/>
                <a:gd name="T32" fmla="*/ 561 w 902"/>
                <a:gd name="T33" fmla="*/ 1445 h 1645"/>
                <a:gd name="T34" fmla="*/ 593 w 902"/>
                <a:gd name="T35" fmla="*/ 1306 h 1645"/>
                <a:gd name="T36" fmla="*/ 546 w 902"/>
                <a:gd name="T37" fmla="*/ 1206 h 1645"/>
                <a:gd name="T38" fmla="*/ 513 w 902"/>
                <a:gd name="T39" fmla="*/ 1117 h 1645"/>
                <a:gd name="T40" fmla="*/ 451 w 902"/>
                <a:gd name="T41" fmla="*/ 1095 h 1645"/>
                <a:gd name="T42" fmla="*/ 190 w 902"/>
                <a:gd name="T43" fmla="*/ 1075 h 1645"/>
                <a:gd name="T44" fmla="*/ 157 w 902"/>
                <a:gd name="T45" fmla="*/ 916 h 1645"/>
                <a:gd name="T46" fmla="*/ 266 w 902"/>
                <a:gd name="T47" fmla="*/ 630 h 1645"/>
                <a:gd name="T48" fmla="*/ 425 w 902"/>
                <a:gd name="T49" fmla="*/ 587 h 1645"/>
                <a:gd name="T50" fmla="*/ 469 w 902"/>
                <a:gd name="T51" fmla="*/ 631 h 1645"/>
                <a:gd name="T52" fmla="*/ 578 w 902"/>
                <a:gd name="T53" fmla="*/ 642 h 1645"/>
                <a:gd name="T54" fmla="*/ 663 w 902"/>
                <a:gd name="T55" fmla="*/ 617 h 1645"/>
                <a:gd name="T56" fmla="*/ 695 w 902"/>
                <a:gd name="T57" fmla="*/ 596 h 1645"/>
                <a:gd name="T58" fmla="*/ 656 w 902"/>
                <a:gd name="T59" fmla="*/ 523 h 1645"/>
                <a:gd name="T60" fmla="*/ 598 w 902"/>
                <a:gd name="T61" fmla="*/ 523 h 1645"/>
                <a:gd name="T62" fmla="*/ 553 w 902"/>
                <a:gd name="T63" fmla="*/ 517 h 1645"/>
                <a:gd name="T64" fmla="*/ 568 w 902"/>
                <a:gd name="T65" fmla="*/ 555 h 1645"/>
                <a:gd name="T66" fmla="*/ 549 w 902"/>
                <a:gd name="T67" fmla="*/ 544 h 1645"/>
                <a:gd name="T68" fmla="*/ 414 w 902"/>
                <a:gd name="T69" fmla="*/ 461 h 1645"/>
                <a:gd name="T70" fmla="*/ 498 w 902"/>
                <a:gd name="T71" fmla="*/ 515 h 1645"/>
                <a:gd name="T72" fmla="*/ 491 w 902"/>
                <a:gd name="T73" fmla="*/ 544 h 1645"/>
                <a:gd name="T74" fmla="*/ 414 w 902"/>
                <a:gd name="T75" fmla="*/ 501 h 1645"/>
                <a:gd name="T76" fmla="*/ 363 w 902"/>
                <a:gd name="T77" fmla="*/ 503 h 1645"/>
                <a:gd name="T78" fmla="*/ 331 w 902"/>
                <a:gd name="T79" fmla="*/ 541 h 1645"/>
                <a:gd name="T80" fmla="*/ 276 w 902"/>
                <a:gd name="T81" fmla="*/ 616 h 1645"/>
                <a:gd name="T82" fmla="*/ 214 w 902"/>
                <a:gd name="T83" fmla="*/ 596 h 1645"/>
                <a:gd name="T84" fmla="*/ 276 w 902"/>
                <a:gd name="T85" fmla="*/ 514 h 1645"/>
                <a:gd name="T86" fmla="*/ 225 w 902"/>
                <a:gd name="T87" fmla="*/ 446 h 1645"/>
                <a:gd name="T88" fmla="*/ 270 w 902"/>
                <a:gd name="T89" fmla="*/ 415 h 1645"/>
                <a:gd name="T90" fmla="*/ 294 w 902"/>
                <a:gd name="T91" fmla="*/ 336 h 1645"/>
                <a:gd name="T92" fmla="*/ 308 w 902"/>
                <a:gd name="T93" fmla="*/ 307 h 1645"/>
                <a:gd name="T94" fmla="*/ 268 w 902"/>
                <a:gd name="T95" fmla="*/ 308 h 1645"/>
                <a:gd name="T96" fmla="*/ 218 w 902"/>
                <a:gd name="T97" fmla="*/ 182 h 1645"/>
                <a:gd name="T98" fmla="*/ 320 w 902"/>
                <a:gd name="T99" fmla="*/ 154 h 1645"/>
                <a:gd name="T100" fmla="*/ 328 w 902"/>
                <a:gd name="T101" fmla="*/ 177 h 1645"/>
                <a:gd name="T102" fmla="*/ 361 w 902"/>
                <a:gd name="T103" fmla="*/ 175 h 1645"/>
                <a:gd name="T104" fmla="*/ 352 w 902"/>
                <a:gd name="T105" fmla="*/ 161 h 1645"/>
                <a:gd name="T106" fmla="*/ 334 w 902"/>
                <a:gd name="T107" fmla="*/ 146 h 1645"/>
                <a:gd name="T108" fmla="*/ 331 w 902"/>
                <a:gd name="T109" fmla="*/ 114 h 1645"/>
                <a:gd name="T110" fmla="*/ 298 w 902"/>
                <a:gd name="T111" fmla="*/ 87 h 1645"/>
                <a:gd name="T112" fmla="*/ 269 w 902"/>
                <a:gd name="T113" fmla="*/ 63 h 1645"/>
                <a:gd name="T114" fmla="*/ 237 w 902"/>
                <a:gd name="T115" fmla="*/ 51 h 1645"/>
                <a:gd name="T116" fmla="*/ 207 w 902"/>
                <a:gd name="T117" fmla="*/ 40 h 1645"/>
                <a:gd name="T118" fmla="*/ 122 w 902"/>
                <a:gd name="T119" fmla="*/ 13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02" h="1645">
                  <a:moveTo>
                    <a:pt x="123" y="22"/>
                  </a:moveTo>
                  <a:lnTo>
                    <a:pt x="134" y="24"/>
                  </a:lnTo>
                  <a:lnTo>
                    <a:pt x="133" y="24"/>
                  </a:lnTo>
                  <a:lnTo>
                    <a:pt x="135" y="26"/>
                  </a:lnTo>
                  <a:lnTo>
                    <a:pt x="137" y="26"/>
                  </a:lnTo>
                  <a:lnTo>
                    <a:pt x="139" y="27"/>
                  </a:lnTo>
                  <a:lnTo>
                    <a:pt x="139" y="27"/>
                  </a:lnTo>
                  <a:lnTo>
                    <a:pt x="137" y="27"/>
                  </a:lnTo>
                  <a:lnTo>
                    <a:pt x="134" y="27"/>
                  </a:lnTo>
                  <a:lnTo>
                    <a:pt x="133" y="27"/>
                  </a:lnTo>
                  <a:lnTo>
                    <a:pt x="135" y="29"/>
                  </a:lnTo>
                  <a:lnTo>
                    <a:pt x="130" y="29"/>
                  </a:lnTo>
                  <a:lnTo>
                    <a:pt x="122" y="27"/>
                  </a:lnTo>
                  <a:lnTo>
                    <a:pt x="112" y="26"/>
                  </a:lnTo>
                  <a:lnTo>
                    <a:pt x="108" y="26"/>
                  </a:lnTo>
                  <a:lnTo>
                    <a:pt x="105" y="24"/>
                  </a:lnTo>
                  <a:lnTo>
                    <a:pt x="109" y="23"/>
                  </a:lnTo>
                  <a:lnTo>
                    <a:pt x="112" y="24"/>
                  </a:lnTo>
                  <a:lnTo>
                    <a:pt x="115" y="24"/>
                  </a:lnTo>
                  <a:lnTo>
                    <a:pt x="117" y="23"/>
                  </a:lnTo>
                  <a:lnTo>
                    <a:pt x="116" y="23"/>
                  </a:lnTo>
                  <a:lnTo>
                    <a:pt x="115" y="23"/>
                  </a:lnTo>
                  <a:lnTo>
                    <a:pt x="113" y="22"/>
                  </a:lnTo>
                  <a:lnTo>
                    <a:pt x="123" y="22"/>
                  </a:lnTo>
                  <a:close/>
                  <a:moveTo>
                    <a:pt x="119" y="19"/>
                  </a:moveTo>
                  <a:lnTo>
                    <a:pt x="122" y="19"/>
                  </a:lnTo>
                  <a:lnTo>
                    <a:pt x="122" y="19"/>
                  </a:lnTo>
                  <a:lnTo>
                    <a:pt x="124" y="19"/>
                  </a:lnTo>
                  <a:lnTo>
                    <a:pt x="128" y="20"/>
                  </a:lnTo>
                  <a:lnTo>
                    <a:pt x="138" y="23"/>
                  </a:lnTo>
                  <a:lnTo>
                    <a:pt x="138" y="23"/>
                  </a:lnTo>
                  <a:lnTo>
                    <a:pt x="135" y="23"/>
                  </a:lnTo>
                  <a:lnTo>
                    <a:pt x="133" y="23"/>
                  </a:lnTo>
                  <a:lnTo>
                    <a:pt x="128" y="23"/>
                  </a:lnTo>
                  <a:lnTo>
                    <a:pt x="124" y="22"/>
                  </a:lnTo>
                  <a:lnTo>
                    <a:pt x="120" y="22"/>
                  </a:lnTo>
                  <a:lnTo>
                    <a:pt x="117" y="20"/>
                  </a:lnTo>
                  <a:lnTo>
                    <a:pt x="116" y="20"/>
                  </a:lnTo>
                  <a:lnTo>
                    <a:pt x="115" y="19"/>
                  </a:lnTo>
                  <a:lnTo>
                    <a:pt x="115" y="19"/>
                  </a:lnTo>
                  <a:lnTo>
                    <a:pt x="116" y="19"/>
                  </a:lnTo>
                  <a:lnTo>
                    <a:pt x="119" y="19"/>
                  </a:lnTo>
                  <a:close/>
                  <a:moveTo>
                    <a:pt x="122" y="13"/>
                  </a:moveTo>
                  <a:lnTo>
                    <a:pt x="127" y="13"/>
                  </a:lnTo>
                  <a:lnTo>
                    <a:pt x="133" y="15"/>
                  </a:lnTo>
                  <a:lnTo>
                    <a:pt x="138" y="15"/>
                  </a:lnTo>
                  <a:lnTo>
                    <a:pt x="133" y="13"/>
                  </a:lnTo>
                  <a:lnTo>
                    <a:pt x="139" y="15"/>
                  </a:lnTo>
                  <a:lnTo>
                    <a:pt x="150" y="18"/>
                  </a:lnTo>
                  <a:lnTo>
                    <a:pt x="160" y="19"/>
                  </a:lnTo>
                  <a:lnTo>
                    <a:pt x="195" y="27"/>
                  </a:lnTo>
                  <a:lnTo>
                    <a:pt x="208" y="30"/>
                  </a:lnTo>
                  <a:lnTo>
                    <a:pt x="241" y="40"/>
                  </a:lnTo>
                  <a:lnTo>
                    <a:pt x="247" y="41"/>
                  </a:lnTo>
                  <a:lnTo>
                    <a:pt x="286" y="55"/>
                  </a:lnTo>
                  <a:lnTo>
                    <a:pt x="291" y="58"/>
                  </a:lnTo>
                  <a:lnTo>
                    <a:pt x="371" y="91"/>
                  </a:lnTo>
                  <a:lnTo>
                    <a:pt x="447" y="131"/>
                  </a:lnTo>
                  <a:lnTo>
                    <a:pt x="518" y="177"/>
                  </a:lnTo>
                  <a:lnTo>
                    <a:pt x="586" y="230"/>
                  </a:lnTo>
                  <a:lnTo>
                    <a:pt x="648" y="288"/>
                  </a:lnTo>
                  <a:lnTo>
                    <a:pt x="705" y="352"/>
                  </a:lnTo>
                  <a:lnTo>
                    <a:pt x="755" y="420"/>
                  </a:lnTo>
                  <a:lnTo>
                    <a:pt x="800" y="493"/>
                  </a:lnTo>
                  <a:lnTo>
                    <a:pt x="838" y="570"/>
                  </a:lnTo>
                  <a:lnTo>
                    <a:pt x="837" y="573"/>
                  </a:lnTo>
                  <a:lnTo>
                    <a:pt x="835" y="576"/>
                  </a:lnTo>
                  <a:lnTo>
                    <a:pt x="833" y="579"/>
                  </a:lnTo>
                  <a:lnTo>
                    <a:pt x="830" y="573"/>
                  </a:lnTo>
                  <a:lnTo>
                    <a:pt x="826" y="569"/>
                  </a:lnTo>
                  <a:lnTo>
                    <a:pt x="822" y="563"/>
                  </a:lnTo>
                  <a:lnTo>
                    <a:pt x="822" y="563"/>
                  </a:lnTo>
                  <a:lnTo>
                    <a:pt x="822" y="567"/>
                  </a:lnTo>
                  <a:lnTo>
                    <a:pt x="822" y="572"/>
                  </a:lnTo>
                  <a:lnTo>
                    <a:pt x="822" y="576"/>
                  </a:lnTo>
                  <a:lnTo>
                    <a:pt x="820" y="580"/>
                  </a:lnTo>
                  <a:lnTo>
                    <a:pt x="811" y="574"/>
                  </a:lnTo>
                  <a:lnTo>
                    <a:pt x="804" y="566"/>
                  </a:lnTo>
                  <a:lnTo>
                    <a:pt x="795" y="559"/>
                  </a:lnTo>
                  <a:lnTo>
                    <a:pt x="784" y="556"/>
                  </a:lnTo>
                  <a:lnTo>
                    <a:pt x="790" y="572"/>
                  </a:lnTo>
                  <a:lnTo>
                    <a:pt x="800" y="584"/>
                  </a:lnTo>
                  <a:lnTo>
                    <a:pt x="811" y="595"/>
                  </a:lnTo>
                  <a:lnTo>
                    <a:pt x="822" y="606"/>
                  </a:lnTo>
                  <a:lnTo>
                    <a:pt x="830" y="620"/>
                  </a:lnTo>
                  <a:lnTo>
                    <a:pt x="834" y="618"/>
                  </a:lnTo>
                  <a:lnTo>
                    <a:pt x="838" y="618"/>
                  </a:lnTo>
                  <a:lnTo>
                    <a:pt x="837" y="606"/>
                  </a:lnTo>
                  <a:lnTo>
                    <a:pt x="834" y="599"/>
                  </a:lnTo>
                  <a:lnTo>
                    <a:pt x="834" y="594"/>
                  </a:lnTo>
                  <a:lnTo>
                    <a:pt x="833" y="591"/>
                  </a:lnTo>
                  <a:lnTo>
                    <a:pt x="833" y="588"/>
                  </a:lnTo>
                  <a:lnTo>
                    <a:pt x="848" y="616"/>
                  </a:lnTo>
                  <a:lnTo>
                    <a:pt x="860" y="642"/>
                  </a:lnTo>
                  <a:lnTo>
                    <a:pt x="870" y="668"/>
                  </a:lnTo>
                  <a:lnTo>
                    <a:pt x="878" y="693"/>
                  </a:lnTo>
                  <a:lnTo>
                    <a:pt x="884" y="720"/>
                  </a:lnTo>
                  <a:lnTo>
                    <a:pt x="885" y="749"/>
                  </a:lnTo>
                  <a:lnTo>
                    <a:pt x="882" y="781"/>
                  </a:lnTo>
                  <a:lnTo>
                    <a:pt x="875" y="817"/>
                  </a:lnTo>
                  <a:lnTo>
                    <a:pt x="875" y="817"/>
                  </a:lnTo>
                  <a:lnTo>
                    <a:pt x="869" y="828"/>
                  </a:lnTo>
                  <a:lnTo>
                    <a:pt x="863" y="839"/>
                  </a:lnTo>
                  <a:lnTo>
                    <a:pt x="841" y="796"/>
                  </a:lnTo>
                  <a:lnTo>
                    <a:pt x="820" y="759"/>
                  </a:lnTo>
                  <a:lnTo>
                    <a:pt x="802" y="727"/>
                  </a:lnTo>
                  <a:lnTo>
                    <a:pt x="786" y="701"/>
                  </a:lnTo>
                  <a:lnTo>
                    <a:pt x="772" y="679"/>
                  </a:lnTo>
                  <a:lnTo>
                    <a:pt x="757" y="663"/>
                  </a:lnTo>
                  <a:lnTo>
                    <a:pt x="743" y="647"/>
                  </a:lnTo>
                  <a:lnTo>
                    <a:pt x="728" y="638"/>
                  </a:lnTo>
                  <a:lnTo>
                    <a:pt x="725" y="642"/>
                  </a:lnTo>
                  <a:lnTo>
                    <a:pt x="722" y="645"/>
                  </a:lnTo>
                  <a:lnTo>
                    <a:pt x="742" y="686"/>
                  </a:lnTo>
                  <a:lnTo>
                    <a:pt x="767" y="723"/>
                  </a:lnTo>
                  <a:lnTo>
                    <a:pt x="793" y="759"/>
                  </a:lnTo>
                  <a:lnTo>
                    <a:pt x="820" y="795"/>
                  </a:lnTo>
                  <a:lnTo>
                    <a:pt x="846" y="831"/>
                  </a:lnTo>
                  <a:lnTo>
                    <a:pt x="870" y="869"/>
                  </a:lnTo>
                  <a:lnTo>
                    <a:pt x="880" y="864"/>
                  </a:lnTo>
                  <a:lnTo>
                    <a:pt x="886" y="856"/>
                  </a:lnTo>
                  <a:lnTo>
                    <a:pt x="889" y="846"/>
                  </a:lnTo>
                  <a:lnTo>
                    <a:pt x="893" y="835"/>
                  </a:lnTo>
                  <a:lnTo>
                    <a:pt x="897" y="825"/>
                  </a:lnTo>
                  <a:lnTo>
                    <a:pt x="900" y="845"/>
                  </a:lnTo>
                  <a:lnTo>
                    <a:pt x="902" y="871"/>
                  </a:lnTo>
                  <a:lnTo>
                    <a:pt x="902" y="901"/>
                  </a:lnTo>
                  <a:lnTo>
                    <a:pt x="902" y="937"/>
                  </a:lnTo>
                  <a:lnTo>
                    <a:pt x="899" y="977"/>
                  </a:lnTo>
                  <a:lnTo>
                    <a:pt x="895" y="1020"/>
                  </a:lnTo>
                  <a:lnTo>
                    <a:pt x="889" y="1066"/>
                  </a:lnTo>
                  <a:lnTo>
                    <a:pt x="882" y="1115"/>
                  </a:lnTo>
                  <a:lnTo>
                    <a:pt x="871" y="1166"/>
                  </a:lnTo>
                  <a:lnTo>
                    <a:pt x="859" y="1217"/>
                  </a:lnTo>
                  <a:lnTo>
                    <a:pt x="844" y="1268"/>
                  </a:lnTo>
                  <a:lnTo>
                    <a:pt x="826" y="1320"/>
                  </a:lnTo>
                  <a:lnTo>
                    <a:pt x="805" y="1370"/>
                  </a:lnTo>
                  <a:lnTo>
                    <a:pt x="780" y="1419"/>
                  </a:lnTo>
                  <a:lnTo>
                    <a:pt x="753" y="1466"/>
                  </a:lnTo>
                  <a:lnTo>
                    <a:pt x="721" y="1510"/>
                  </a:lnTo>
                  <a:lnTo>
                    <a:pt x="687" y="1550"/>
                  </a:lnTo>
                  <a:lnTo>
                    <a:pt x="647" y="1587"/>
                  </a:lnTo>
                  <a:lnTo>
                    <a:pt x="604" y="1619"/>
                  </a:lnTo>
                  <a:lnTo>
                    <a:pt x="556" y="1645"/>
                  </a:lnTo>
                  <a:lnTo>
                    <a:pt x="552" y="1644"/>
                  </a:lnTo>
                  <a:lnTo>
                    <a:pt x="547" y="1641"/>
                  </a:lnTo>
                  <a:lnTo>
                    <a:pt x="552" y="1605"/>
                  </a:lnTo>
                  <a:lnTo>
                    <a:pt x="554" y="1568"/>
                  </a:lnTo>
                  <a:lnTo>
                    <a:pt x="560" y="1532"/>
                  </a:lnTo>
                  <a:lnTo>
                    <a:pt x="564" y="1510"/>
                  </a:lnTo>
                  <a:lnTo>
                    <a:pt x="564" y="1489"/>
                  </a:lnTo>
                  <a:lnTo>
                    <a:pt x="563" y="1467"/>
                  </a:lnTo>
                  <a:lnTo>
                    <a:pt x="561" y="1445"/>
                  </a:lnTo>
                  <a:lnTo>
                    <a:pt x="563" y="1425"/>
                  </a:lnTo>
                  <a:lnTo>
                    <a:pt x="568" y="1403"/>
                  </a:lnTo>
                  <a:lnTo>
                    <a:pt x="579" y="1383"/>
                  </a:lnTo>
                  <a:lnTo>
                    <a:pt x="580" y="1378"/>
                  </a:lnTo>
                  <a:lnTo>
                    <a:pt x="582" y="1367"/>
                  </a:lnTo>
                  <a:lnTo>
                    <a:pt x="585" y="1352"/>
                  </a:lnTo>
                  <a:lnTo>
                    <a:pt x="587" y="1334"/>
                  </a:lnTo>
                  <a:lnTo>
                    <a:pt x="590" y="1319"/>
                  </a:lnTo>
                  <a:lnTo>
                    <a:pt x="593" y="1306"/>
                  </a:lnTo>
                  <a:lnTo>
                    <a:pt x="593" y="1299"/>
                  </a:lnTo>
                  <a:lnTo>
                    <a:pt x="593" y="1295"/>
                  </a:lnTo>
                  <a:lnTo>
                    <a:pt x="591" y="1290"/>
                  </a:lnTo>
                  <a:lnTo>
                    <a:pt x="586" y="1275"/>
                  </a:lnTo>
                  <a:lnTo>
                    <a:pt x="578" y="1261"/>
                  </a:lnTo>
                  <a:lnTo>
                    <a:pt x="568" y="1248"/>
                  </a:lnTo>
                  <a:lnTo>
                    <a:pt x="557" y="1236"/>
                  </a:lnTo>
                  <a:lnTo>
                    <a:pt x="550" y="1222"/>
                  </a:lnTo>
                  <a:lnTo>
                    <a:pt x="546" y="1206"/>
                  </a:lnTo>
                  <a:lnTo>
                    <a:pt x="546" y="1188"/>
                  </a:lnTo>
                  <a:lnTo>
                    <a:pt x="549" y="1171"/>
                  </a:lnTo>
                  <a:lnTo>
                    <a:pt x="553" y="1153"/>
                  </a:lnTo>
                  <a:lnTo>
                    <a:pt x="553" y="1135"/>
                  </a:lnTo>
                  <a:lnTo>
                    <a:pt x="549" y="1119"/>
                  </a:lnTo>
                  <a:lnTo>
                    <a:pt x="541" y="1116"/>
                  </a:lnTo>
                  <a:lnTo>
                    <a:pt x="534" y="1115"/>
                  </a:lnTo>
                  <a:lnTo>
                    <a:pt x="525" y="1115"/>
                  </a:lnTo>
                  <a:lnTo>
                    <a:pt x="513" y="1117"/>
                  </a:lnTo>
                  <a:lnTo>
                    <a:pt x="512" y="1117"/>
                  </a:lnTo>
                  <a:lnTo>
                    <a:pt x="505" y="1115"/>
                  </a:lnTo>
                  <a:lnTo>
                    <a:pt x="499" y="1109"/>
                  </a:lnTo>
                  <a:lnTo>
                    <a:pt x="494" y="1102"/>
                  </a:lnTo>
                  <a:lnTo>
                    <a:pt x="490" y="1095"/>
                  </a:lnTo>
                  <a:lnTo>
                    <a:pt x="483" y="1090"/>
                  </a:lnTo>
                  <a:lnTo>
                    <a:pt x="474" y="1087"/>
                  </a:lnTo>
                  <a:lnTo>
                    <a:pt x="465" y="1090"/>
                  </a:lnTo>
                  <a:lnTo>
                    <a:pt x="451" y="1095"/>
                  </a:lnTo>
                  <a:lnTo>
                    <a:pt x="436" y="1102"/>
                  </a:lnTo>
                  <a:lnTo>
                    <a:pt x="421" y="1110"/>
                  </a:lnTo>
                  <a:lnTo>
                    <a:pt x="408" y="1119"/>
                  </a:lnTo>
                  <a:lnTo>
                    <a:pt x="291" y="1144"/>
                  </a:lnTo>
                  <a:lnTo>
                    <a:pt x="217" y="1102"/>
                  </a:lnTo>
                  <a:lnTo>
                    <a:pt x="214" y="1099"/>
                  </a:lnTo>
                  <a:lnTo>
                    <a:pt x="208" y="1094"/>
                  </a:lnTo>
                  <a:lnTo>
                    <a:pt x="201" y="1086"/>
                  </a:lnTo>
                  <a:lnTo>
                    <a:pt x="190" y="1075"/>
                  </a:lnTo>
                  <a:lnTo>
                    <a:pt x="181" y="1064"/>
                  </a:lnTo>
                  <a:lnTo>
                    <a:pt x="170" y="1053"/>
                  </a:lnTo>
                  <a:lnTo>
                    <a:pt x="159" y="1040"/>
                  </a:lnTo>
                  <a:lnTo>
                    <a:pt x="150" y="1031"/>
                  </a:lnTo>
                  <a:lnTo>
                    <a:pt x="157" y="997"/>
                  </a:lnTo>
                  <a:lnTo>
                    <a:pt x="160" y="970"/>
                  </a:lnTo>
                  <a:lnTo>
                    <a:pt x="162" y="949"/>
                  </a:lnTo>
                  <a:lnTo>
                    <a:pt x="160" y="931"/>
                  </a:lnTo>
                  <a:lnTo>
                    <a:pt x="157" y="916"/>
                  </a:lnTo>
                  <a:lnTo>
                    <a:pt x="152" y="902"/>
                  </a:lnTo>
                  <a:lnTo>
                    <a:pt x="145" y="889"/>
                  </a:lnTo>
                  <a:lnTo>
                    <a:pt x="137" y="873"/>
                  </a:lnTo>
                  <a:lnTo>
                    <a:pt x="162" y="824"/>
                  </a:lnTo>
                  <a:lnTo>
                    <a:pt x="189" y="777"/>
                  </a:lnTo>
                  <a:lnTo>
                    <a:pt x="217" y="729"/>
                  </a:lnTo>
                  <a:lnTo>
                    <a:pt x="243" y="681"/>
                  </a:lnTo>
                  <a:lnTo>
                    <a:pt x="266" y="630"/>
                  </a:lnTo>
                  <a:lnTo>
                    <a:pt x="266" y="630"/>
                  </a:lnTo>
                  <a:lnTo>
                    <a:pt x="287" y="641"/>
                  </a:lnTo>
                  <a:lnTo>
                    <a:pt x="306" y="642"/>
                  </a:lnTo>
                  <a:lnTo>
                    <a:pt x="324" y="639"/>
                  </a:lnTo>
                  <a:lnTo>
                    <a:pt x="341" y="631"/>
                  </a:lnTo>
                  <a:lnTo>
                    <a:pt x="357" y="621"/>
                  </a:lnTo>
                  <a:lnTo>
                    <a:pt x="374" y="610"/>
                  </a:lnTo>
                  <a:lnTo>
                    <a:pt x="389" y="599"/>
                  </a:lnTo>
                  <a:lnTo>
                    <a:pt x="407" y="591"/>
                  </a:lnTo>
                  <a:lnTo>
                    <a:pt x="425" y="587"/>
                  </a:lnTo>
                  <a:lnTo>
                    <a:pt x="433" y="579"/>
                  </a:lnTo>
                  <a:lnTo>
                    <a:pt x="440" y="576"/>
                  </a:lnTo>
                  <a:lnTo>
                    <a:pt x="447" y="579"/>
                  </a:lnTo>
                  <a:lnTo>
                    <a:pt x="451" y="585"/>
                  </a:lnTo>
                  <a:lnTo>
                    <a:pt x="456" y="595"/>
                  </a:lnTo>
                  <a:lnTo>
                    <a:pt x="459" y="606"/>
                  </a:lnTo>
                  <a:lnTo>
                    <a:pt x="462" y="618"/>
                  </a:lnTo>
                  <a:lnTo>
                    <a:pt x="465" y="630"/>
                  </a:lnTo>
                  <a:lnTo>
                    <a:pt x="469" y="631"/>
                  </a:lnTo>
                  <a:lnTo>
                    <a:pt x="480" y="634"/>
                  </a:lnTo>
                  <a:lnTo>
                    <a:pt x="495" y="638"/>
                  </a:lnTo>
                  <a:lnTo>
                    <a:pt x="513" y="643"/>
                  </a:lnTo>
                  <a:lnTo>
                    <a:pt x="532" y="647"/>
                  </a:lnTo>
                  <a:lnTo>
                    <a:pt x="550" y="653"/>
                  </a:lnTo>
                  <a:lnTo>
                    <a:pt x="565" y="656"/>
                  </a:lnTo>
                  <a:lnTo>
                    <a:pt x="576" y="658"/>
                  </a:lnTo>
                  <a:lnTo>
                    <a:pt x="579" y="650"/>
                  </a:lnTo>
                  <a:lnTo>
                    <a:pt x="578" y="642"/>
                  </a:lnTo>
                  <a:lnTo>
                    <a:pt x="576" y="632"/>
                  </a:lnTo>
                  <a:lnTo>
                    <a:pt x="575" y="624"/>
                  </a:lnTo>
                  <a:lnTo>
                    <a:pt x="578" y="617"/>
                  </a:lnTo>
                  <a:lnTo>
                    <a:pt x="585" y="612"/>
                  </a:lnTo>
                  <a:lnTo>
                    <a:pt x="600" y="607"/>
                  </a:lnTo>
                  <a:lnTo>
                    <a:pt x="615" y="609"/>
                  </a:lnTo>
                  <a:lnTo>
                    <a:pt x="630" y="613"/>
                  </a:lnTo>
                  <a:lnTo>
                    <a:pt x="647" y="617"/>
                  </a:lnTo>
                  <a:lnTo>
                    <a:pt x="663" y="617"/>
                  </a:lnTo>
                  <a:lnTo>
                    <a:pt x="667" y="612"/>
                  </a:lnTo>
                  <a:lnTo>
                    <a:pt x="671" y="607"/>
                  </a:lnTo>
                  <a:lnTo>
                    <a:pt x="674" y="602"/>
                  </a:lnTo>
                  <a:lnTo>
                    <a:pt x="678" y="602"/>
                  </a:lnTo>
                  <a:lnTo>
                    <a:pt x="682" y="602"/>
                  </a:lnTo>
                  <a:lnTo>
                    <a:pt x="687" y="602"/>
                  </a:lnTo>
                  <a:lnTo>
                    <a:pt x="689" y="602"/>
                  </a:lnTo>
                  <a:lnTo>
                    <a:pt x="693" y="601"/>
                  </a:lnTo>
                  <a:lnTo>
                    <a:pt x="695" y="596"/>
                  </a:lnTo>
                  <a:lnTo>
                    <a:pt x="695" y="587"/>
                  </a:lnTo>
                  <a:lnTo>
                    <a:pt x="695" y="574"/>
                  </a:lnTo>
                  <a:lnTo>
                    <a:pt x="692" y="561"/>
                  </a:lnTo>
                  <a:lnTo>
                    <a:pt x="688" y="545"/>
                  </a:lnTo>
                  <a:lnTo>
                    <a:pt x="682" y="532"/>
                  </a:lnTo>
                  <a:lnTo>
                    <a:pt x="674" y="521"/>
                  </a:lnTo>
                  <a:lnTo>
                    <a:pt x="662" y="514"/>
                  </a:lnTo>
                  <a:lnTo>
                    <a:pt x="659" y="519"/>
                  </a:lnTo>
                  <a:lnTo>
                    <a:pt x="656" y="523"/>
                  </a:lnTo>
                  <a:lnTo>
                    <a:pt x="654" y="529"/>
                  </a:lnTo>
                  <a:lnTo>
                    <a:pt x="648" y="528"/>
                  </a:lnTo>
                  <a:lnTo>
                    <a:pt x="641" y="526"/>
                  </a:lnTo>
                  <a:lnTo>
                    <a:pt x="636" y="526"/>
                  </a:lnTo>
                  <a:lnTo>
                    <a:pt x="633" y="530"/>
                  </a:lnTo>
                  <a:lnTo>
                    <a:pt x="629" y="534"/>
                  </a:lnTo>
                  <a:lnTo>
                    <a:pt x="625" y="539"/>
                  </a:lnTo>
                  <a:lnTo>
                    <a:pt x="612" y="533"/>
                  </a:lnTo>
                  <a:lnTo>
                    <a:pt x="598" y="523"/>
                  </a:lnTo>
                  <a:lnTo>
                    <a:pt x="582" y="510"/>
                  </a:lnTo>
                  <a:lnTo>
                    <a:pt x="564" y="489"/>
                  </a:lnTo>
                  <a:lnTo>
                    <a:pt x="558" y="489"/>
                  </a:lnTo>
                  <a:lnTo>
                    <a:pt x="552" y="492"/>
                  </a:lnTo>
                  <a:lnTo>
                    <a:pt x="547" y="494"/>
                  </a:lnTo>
                  <a:lnTo>
                    <a:pt x="546" y="500"/>
                  </a:lnTo>
                  <a:lnTo>
                    <a:pt x="543" y="505"/>
                  </a:lnTo>
                  <a:lnTo>
                    <a:pt x="541" y="510"/>
                  </a:lnTo>
                  <a:lnTo>
                    <a:pt x="553" y="517"/>
                  </a:lnTo>
                  <a:lnTo>
                    <a:pt x="561" y="521"/>
                  </a:lnTo>
                  <a:lnTo>
                    <a:pt x="567" y="525"/>
                  </a:lnTo>
                  <a:lnTo>
                    <a:pt x="571" y="529"/>
                  </a:lnTo>
                  <a:lnTo>
                    <a:pt x="569" y="533"/>
                  </a:lnTo>
                  <a:lnTo>
                    <a:pt x="567" y="536"/>
                  </a:lnTo>
                  <a:lnTo>
                    <a:pt x="567" y="543"/>
                  </a:lnTo>
                  <a:lnTo>
                    <a:pt x="568" y="548"/>
                  </a:lnTo>
                  <a:lnTo>
                    <a:pt x="568" y="555"/>
                  </a:lnTo>
                  <a:lnTo>
                    <a:pt x="568" y="555"/>
                  </a:lnTo>
                  <a:lnTo>
                    <a:pt x="568" y="555"/>
                  </a:lnTo>
                  <a:lnTo>
                    <a:pt x="568" y="555"/>
                  </a:lnTo>
                  <a:lnTo>
                    <a:pt x="568" y="555"/>
                  </a:lnTo>
                  <a:lnTo>
                    <a:pt x="568" y="555"/>
                  </a:lnTo>
                  <a:lnTo>
                    <a:pt x="567" y="555"/>
                  </a:lnTo>
                  <a:lnTo>
                    <a:pt x="564" y="555"/>
                  </a:lnTo>
                  <a:lnTo>
                    <a:pt x="558" y="552"/>
                  </a:lnTo>
                  <a:lnTo>
                    <a:pt x="553" y="548"/>
                  </a:lnTo>
                  <a:lnTo>
                    <a:pt x="549" y="544"/>
                  </a:lnTo>
                  <a:lnTo>
                    <a:pt x="523" y="518"/>
                  </a:lnTo>
                  <a:lnTo>
                    <a:pt x="499" y="497"/>
                  </a:lnTo>
                  <a:lnTo>
                    <a:pt x="478" y="483"/>
                  </a:lnTo>
                  <a:lnTo>
                    <a:pt x="461" y="472"/>
                  </a:lnTo>
                  <a:lnTo>
                    <a:pt x="445" y="467"/>
                  </a:lnTo>
                  <a:lnTo>
                    <a:pt x="434" y="463"/>
                  </a:lnTo>
                  <a:lnTo>
                    <a:pt x="425" y="461"/>
                  </a:lnTo>
                  <a:lnTo>
                    <a:pt x="418" y="461"/>
                  </a:lnTo>
                  <a:lnTo>
                    <a:pt x="414" y="461"/>
                  </a:lnTo>
                  <a:lnTo>
                    <a:pt x="412" y="461"/>
                  </a:lnTo>
                  <a:lnTo>
                    <a:pt x="414" y="464"/>
                  </a:lnTo>
                  <a:lnTo>
                    <a:pt x="416" y="470"/>
                  </a:lnTo>
                  <a:lnTo>
                    <a:pt x="422" y="477"/>
                  </a:lnTo>
                  <a:lnTo>
                    <a:pt x="432" y="485"/>
                  </a:lnTo>
                  <a:lnTo>
                    <a:pt x="448" y="494"/>
                  </a:lnTo>
                  <a:lnTo>
                    <a:pt x="469" y="503"/>
                  </a:lnTo>
                  <a:lnTo>
                    <a:pt x="498" y="511"/>
                  </a:lnTo>
                  <a:lnTo>
                    <a:pt x="498" y="515"/>
                  </a:lnTo>
                  <a:lnTo>
                    <a:pt x="498" y="521"/>
                  </a:lnTo>
                  <a:lnTo>
                    <a:pt x="495" y="522"/>
                  </a:lnTo>
                  <a:lnTo>
                    <a:pt x="491" y="525"/>
                  </a:lnTo>
                  <a:lnTo>
                    <a:pt x="494" y="530"/>
                  </a:lnTo>
                  <a:lnTo>
                    <a:pt x="496" y="536"/>
                  </a:lnTo>
                  <a:lnTo>
                    <a:pt x="498" y="541"/>
                  </a:lnTo>
                  <a:lnTo>
                    <a:pt x="495" y="544"/>
                  </a:lnTo>
                  <a:lnTo>
                    <a:pt x="491" y="547"/>
                  </a:lnTo>
                  <a:lnTo>
                    <a:pt x="491" y="544"/>
                  </a:lnTo>
                  <a:lnTo>
                    <a:pt x="491" y="540"/>
                  </a:lnTo>
                  <a:lnTo>
                    <a:pt x="490" y="537"/>
                  </a:lnTo>
                  <a:lnTo>
                    <a:pt x="483" y="525"/>
                  </a:lnTo>
                  <a:lnTo>
                    <a:pt x="473" y="518"/>
                  </a:lnTo>
                  <a:lnTo>
                    <a:pt x="462" y="512"/>
                  </a:lnTo>
                  <a:lnTo>
                    <a:pt x="450" y="511"/>
                  </a:lnTo>
                  <a:lnTo>
                    <a:pt x="437" y="508"/>
                  </a:lnTo>
                  <a:lnTo>
                    <a:pt x="425" y="505"/>
                  </a:lnTo>
                  <a:lnTo>
                    <a:pt x="414" y="501"/>
                  </a:lnTo>
                  <a:lnTo>
                    <a:pt x="408" y="496"/>
                  </a:lnTo>
                  <a:lnTo>
                    <a:pt x="404" y="489"/>
                  </a:lnTo>
                  <a:lnTo>
                    <a:pt x="400" y="483"/>
                  </a:lnTo>
                  <a:lnTo>
                    <a:pt x="393" y="479"/>
                  </a:lnTo>
                  <a:lnTo>
                    <a:pt x="385" y="479"/>
                  </a:lnTo>
                  <a:lnTo>
                    <a:pt x="379" y="483"/>
                  </a:lnTo>
                  <a:lnTo>
                    <a:pt x="372" y="492"/>
                  </a:lnTo>
                  <a:lnTo>
                    <a:pt x="367" y="501"/>
                  </a:lnTo>
                  <a:lnTo>
                    <a:pt x="363" y="503"/>
                  </a:lnTo>
                  <a:lnTo>
                    <a:pt x="360" y="503"/>
                  </a:lnTo>
                  <a:lnTo>
                    <a:pt x="353" y="503"/>
                  </a:lnTo>
                  <a:lnTo>
                    <a:pt x="339" y="503"/>
                  </a:lnTo>
                  <a:lnTo>
                    <a:pt x="338" y="507"/>
                  </a:lnTo>
                  <a:lnTo>
                    <a:pt x="335" y="511"/>
                  </a:lnTo>
                  <a:lnTo>
                    <a:pt x="337" y="517"/>
                  </a:lnTo>
                  <a:lnTo>
                    <a:pt x="337" y="525"/>
                  </a:lnTo>
                  <a:lnTo>
                    <a:pt x="338" y="532"/>
                  </a:lnTo>
                  <a:lnTo>
                    <a:pt x="331" y="541"/>
                  </a:lnTo>
                  <a:lnTo>
                    <a:pt x="327" y="554"/>
                  </a:lnTo>
                  <a:lnTo>
                    <a:pt x="323" y="566"/>
                  </a:lnTo>
                  <a:lnTo>
                    <a:pt x="320" y="579"/>
                  </a:lnTo>
                  <a:lnTo>
                    <a:pt x="316" y="591"/>
                  </a:lnTo>
                  <a:lnTo>
                    <a:pt x="310" y="602"/>
                  </a:lnTo>
                  <a:lnTo>
                    <a:pt x="301" y="609"/>
                  </a:lnTo>
                  <a:lnTo>
                    <a:pt x="287" y="613"/>
                  </a:lnTo>
                  <a:lnTo>
                    <a:pt x="281" y="614"/>
                  </a:lnTo>
                  <a:lnTo>
                    <a:pt x="276" y="616"/>
                  </a:lnTo>
                  <a:lnTo>
                    <a:pt x="270" y="620"/>
                  </a:lnTo>
                  <a:lnTo>
                    <a:pt x="263" y="627"/>
                  </a:lnTo>
                  <a:lnTo>
                    <a:pt x="255" y="620"/>
                  </a:lnTo>
                  <a:lnTo>
                    <a:pt x="248" y="616"/>
                  </a:lnTo>
                  <a:lnTo>
                    <a:pt x="243" y="614"/>
                  </a:lnTo>
                  <a:lnTo>
                    <a:pt x="236" y="614"/>
                  </a:lnTo>
                  <a:lnTo>
                    <a:pt x="226" y="616"/>
                  </a:lnTo>
                  <a:lnTo>
                    <a:pt x="219" y="606"/>
                  </a:lnTo>
                  <a:lnTo>
                    <a:pt x="214" y="596"/>
                  </a:lnTo>
                  <a:lnTo>
                    <a:pt x="207" y="588"/>
                  </a:lnTo>
                  <a:lnTo>
                    <a:pt x="206" y="567"/>
                  </a:lnTo>
                  <a:lnTo>
                    <a:pt x="201" y="545"/>
                  </a:lnTo>
                  <a:lnTo>
                    <a:pt x="200" y="525"/>
                  </a:lnTo>
                  <a:lnTo>
                    <a:pt x="214" y="518"/>
                  </a:lnTo>
                  <a:lnTo>
                    <a:pt x="229" y="517"/>
                  </a:lnTo>
                  <a:lnTo>
                    <a:pt x="244" y="517"/>
                  </a:lnTo>
                  <a:lnTo>
                    <a:pt x="261" y="517"/>
                  </a:lnTo>
                  <a:lnTo>
                    <a:pt x="276" y="514"/>
                  </a:lnTo>
                  <a:lnTo>
                    <a:pt x="276" y="512"/>
                  </a:lnTo>
                  <a:lnTo>
                    <a:pt x="277" y="507"/>
                  </a:lnTo>
                  <a:lnTo>
                    <a:pt x="277" y="500"/>
                  </a:lnTo>
                  <a:lnTo>
                    <a:pt x="276" y="490"/>
                  </a:lnTo>
                  <a:lnTo>
                    <a:pt x="272" y="481"/>
                  </a:lnTo>
                  <a:lnTo>
                    <a:pt x="262" y="470"/>
                  </a:lnTo>
                  <a:lnTo>
                    <a:pt x="248" y="460"/>
                  </a:lnTo>
                  <a:lnTo>
                    <a:pt x="226" y="450"/>
                  </a:lnTo>
                  <a:lnTo>
                    <a:pt x="225" y="446"/>
                  </a:lnTo>
                  <a:lnTo>
                    <a:pt x="224" y="442"/>
                  </a:lnTo>
                  <a:lnTo>
                    <a:pt x="236" y="438"/>
                  </a:lnTo>
                  <a:lnTo>
                    <a:pt x="243" y="437"/>
                  </a:lnTo>
                  <a:lnTo>
                    <a:pt x="247" y="434"/>
                  </a:lnTo>
                  <a:lnTo>
                    <a:pt x="250" y="431"/>
                  </a:lnTo>
                  <a:lnTo>
                    <a:pt x="250" y="426"/>
                  </a:lnTo>
                  <a:lnTo>
                    <a:pt x="258" y="424"/>
                  </a:lnTo>
                  <a:lnTo>
                    <a:pt x="265" y="421"/>
                  </a:lnTo>
                  <a:lnTo>
                    <a:pt x="270" y="415"/>
                  </a:lnTo>
                  <a:lnTo>
                    <a:pt x="272" y="405"/>
                  </a:lnTo>
                  <a:lnTo>
                    <a:pt x="281" y="398"/>
                  </a:lnTo>
                  <a:lnTo>
                    <a:pt x="286" y="392"/>
                  </a:lnTo>
                  <a:lnTo>
                    <a:pt x="287" y="386"/>
                  </a:lnTo>
                  <a:lnTo>
                    <a:pt x="284" y="373"/>
                  </a:lnTo>
                  <a:lnTo>
                    <a:pt x="295" y="364"/>
                  </a:lnTo>
                  <a:lnTo>
                    <a:pt x="306" y="355"/>
                  </a:lnTo>
                  <a:lnTo>
                    <a:pt x="301" y="346"/>
                  </a:lnTo>
                  <a:lnTo>
                    <a:pt x="294" y="336"/>
                  </a:lnTo>
                  <a:lnTo>
                    <a:pt x="288" y="326"/>
                  </a:lnTo>
                  <a:lnTo>
                    <a:pt x="287" y="315"/>
                  </a:lnTo>
                  <a:lnTo>
                    <a:pt x="291" y="313"/>
                  </a:lnTo>
                  <a:lnTo>
                    <a:pt x="295" y="308"/>
                  </a:lnTo>
                  <a:lnTo>
                    <a:pt x="308" y="318"/>
                  </a:lnTo>
                  <a:lnTo>
                    <a:pt x="317" y="325"/>
                  </a:lnTo>
                  <a:lnTo>
                    <a:pt x="317" y="319"/>
                  </a:lnTo>
                  <a:lnTo>
                    <a:pt x="317" y="315"/>
                  </a:lnTo>
                  <a:lnTo>
                    <a:pt x="308" y="307"/>
                  </a:lnTo>
                  <a:lnTo>
                    <a:pt x="301" y="303"/>
                  </a:lnTo>
                  <a:lnTo>
                    <a:pt x="295" y="299"/>
                  </a:lnTo>
                  <a:lnTo>
                    <a:pt x="291" y="295"/>
                  </a:lnTo>
                  <a:lnTo>
                    <a:pt x="286" y="290"/>
                  </a:lnTo>
                  <a:lnTo>
                    <a:pt x="281" y="292"/>
                  </a:lnTo>
                  <a:lnTo>
                    <a:pt x="277" y="293"/>
                  </a:lnTo>
                  <a:lnTo>
                    <a:pt x="275" y="299"/>
                  </a:lnTo>
                  <a:lnTo>
                    <a:pt x="270" y="303"/>
                  </a:lnTo>
                  <a:lnTo>
                    <a:pt x="268" y="308"/>
                  </a:lnTo>
                  <a:lnTo>
                    <a:pt x="251" y="299"/>
                  </a:lnTo>
                  <a:lnTo>
                    <a:pt x="240" y="286"/>
                  </a:lnTo>
                  <a:lnTo>
                    <a:pt x="233" y="273"/>
                  </a:lnTo>
                  <a:lnTo>
                    <a:pt x="229" y="257"/>
                  </a:lnTo>
                  <a:lnTo>
                    <a:pt x="228" y="242"/>
                  </a:lnTo>
                  <a:lnTo>
                    <a:pt x="226" y="227"/>
                  </a:lnTo>
                  <a:lnTo>
                    <a:pt x="225" y="211"/>
                  </a:lnTo>
                  <a:lnTo>
                    <a:pt x="224" y="195"/>
                  </a:lnTo>
                  <a:lnTo>
                    <a:pt x="218" y="182"/>
                  </a:lnTo>
                  <a:lnTo>
                    <a:pt x="221" y="176"/>
                  </a:lnTo>
                  <a:lnTo>
                    <a:pt x="222" y="169"/>
                  </a:lnTo>
                  <a:lnTo>
                    <a:pt x="224" y="164"/>
                  </a:lnTo>
                  <a:lnTo>
                    <a:pt x="230" y="157"/>
                  </a:lnTo>
                  <a:lnTo>
                    <a:pt x="244" y="153"/>
                  </a:lnTo>
                  <a:lnTo>
                    <a:pt x="262" y="150"/>
                  </a:lnTo>
                  <a:lnTo>
                    <a:pt x="281" y="149"/>
                  </a:lnTo>
                  <a:lnTo>
                    <a:pt x="302" y="150"/>
                  </a:lnTo>
                  <a:lnTo>
                    <a:pt x="320" y="154"/>
                  </a:lnTo>
                  <a:lnTo>
                    <a:pt x="335" y="160"/>
                  </a:lnTo>
                  <a:lnTo>
                    <a:pt x="345" y="169"/>
                  </a:lnTo>
                  <a:lnTo>
                    <a:pt x="345" y="169"/>
                  </a:lnTo>
                  <a:lnTo>
                    <a:pt x="343" y="169"/>
                  </a:lnTo>
                  <a:lnTo>
                    <a:pt x="342" y="169"/>
                  </a:lnTo>
                  <a:lnTo>
                    <a:pt x="341" y="171"/>
                  </a:lnTo>
                  <a:lnTo>
                    <a:pt x="337" y="172"/>
                  </a:lnTo>
                  <a:lnTo>
                    <a:pt x="332" y="175"/>
                  </a:lnTo>
                  <a:lnTo>
                    <a:pt x="328" y="177"/>
                  </a:lnTo>
                  <a:lnTo>
                    <a:pt x="345" y="184"/>
                  </a:lnTo>
                  <a:lnTo>
                    <a:pt x="354" y="188"/>
                  </a:lnTo>
                  <a:lnTo>
                    <a:pt x="360" y="190"/>
                  </a:lnTo>
                  <a:lnTo>
                    <a:pt x="364" y="190"/>
                  </a:lnTo>
                  <a:lnTo>
                    <a:pt x="367" y="190"/>
                  </a:lnTo>
                  <a:lnTo>
                    <a:pt x="364" y="187"/>
                  </a:lnTo>
                  <a:lnTo>
                    <a:pt x="363" y="183"/>
                  </a:lnTo>
                  <a:lnTo>
                    <a:pt x="361" y="179"/>
                  </a:lnTo>
                  <a:lnTo>
                    <a:pt x="361" y="175"/>
                  </a:lnTo>
                  <a:lnTo>
                    <a:pt x="359" y="172"/>
                  </a:lnTo>
                  <a:lnTo>
                    <a:pt x="356" y="169"/>
                  </a:lnTo>
                  <a:lnTo>
                    <a:pt x="353" y="165"/>
                  </a:lnTo>
                  <a:lnTo>
                    <a:pt x="352" y="161"/>
                  </a:lnTo>
                  <a:lnTo>
                    <a:pt x="352" y="161"/>
                  </a:lnTo>
                  <a:lnTo>
                    <a:pt x="352" y="161"/>
                  </a:lnTo>
                  <a:lnTo>
                    <a:pt x="352" y="161"/>
                  </a:lnTo>
                  <a:lnTo>
                    <a:pt x="352" y="161"/>
                  </a:lnTo>
                  <a:lnTo>
                    <a:pt x="352" y="161"/>
                  </a:lnTo>
                  <a:lnTo>
                    <a:pt x="352" y="161"/>
                  </a:lnTo>
                  <a:lnTo>
                    <a:pt x="352" y="161"/>
                  </a:lnTo>
                  <a:lnTo>
                    <a:pt x="352" y="161"/>
                  </a:lnTo>
                  <a:lnTo>
                    <a:pt x="352" y="160"/>
                  </a:lnTo>
                  <a:lnTo>
                    <a:pt x="352" y="160"/>
                  </a:lnTo>
                  <a:lnTo>
                    <a:pt x="350" y="158"/>
                  </a:lnTo>
                  <a:lnTo>
                    <a:pt x="349" y="155"/>
                  </a:lnTo>
                  <a:lnTo>
                    <a:pt x="339" y="150"/>
                  </a:lnTo>
                  <a:lnTo>
                    <a:pt x="334" y="146"/>
                  </a:lnTo>
                  <a:lnTo>
                    <a:pt x="330" y="143"/>
                  </a:lnTo>
                  <a:lnTo>
                    <a:pt x="326" y="138"/>
                  </a:lnTo>
                  <a:lnTo>
                    <a:pt x="331" y="139"/>
                  </a:lnTo>
                  <a:lnTo>
                    <a:pt x="337" y="139"/>
                  </a:lnTo>
                  <a:lnTo>
                    <a:pt x="342" y="140"/>
                  </a:lnTo>
                  <a:lnTo>
                    <a:pt x="335" y="131"/>
                  </a:lnTo>
                  <a:lnTo>
                    <a:pt x="332" y="124"/>
                  </a:lnTo>
                  <a:lnTo>
                    <a:pt x="331" y="118"/>
                  </a:lnTo>
                  <a:lnTo>
                    <a:pt x="331" y="114"/>
                  </a:lnTo>
                  <a:lnTo>
                    <a:pt x="332" y="110"/>
                  </a:lnTo>
                  <a:lnTo>
                    <a:pt x="327" y="107"/>
                  </a:lnTo>
                  <a:lnTo>
                    <a:pt x="321" y="104"/>
                  </a:lnTo>
                  <a:lnTo>
                    <a:pt x="316" y="102"/>
                  </a:lnTo>
                  <a:lnTo>
                    <a:pt x="321" y="99"/>
                  </a:lnTo>
                  <a:lnTo>
                    <a:pt x="327" y="98"/>
                  </a:lnTo>
                  <a:lnTo>
                    <a:pt x="331" y="95"/>
                  </a:lnTo>
                  <a:lnTo>
                    <a:pt x="316" y="92"/>
                  </a:lnTo>
                  <a:lnTo>
                    <a:pt x="298" y="87"/>
                  </a:lnTo>
                  <a:lnTo>
                    <a:pt x="280" y="78"/>
                  </a:lnTo>
                  <a:lnTo>
                    <a:pt x="265" y="69"/>
                  </a:lnTo>
                  <a:lnTo>
                    <a:pt x="303" y="81"/>
                  </a:lnTo>
                  <a:lnTo>
                    <a:pt x="342" y="91"/>
                  </a:lnTo>
                  <a:lnTo>
                    <a:pt x="317" y="82"/>
                  </a:lnTo>
                  <a:lnTo>
                    <a:pt x="298" y="75"/>
                  </a:lnTo>
                  <a:lnTo>
                    <a:pt x="284" y="70"/>
                  </a:lnTo>
                  <a:lnTo>
                    <a:pt x="275" y="66"/>
                  </a:lnTo>
                  <a:lnTo>
                    <a:pt x="269" y="63"/>
                  </a:lnTo>
                  <a:lnTo>
                    <a:pt x="266" y="62"/>
                  </a:lnTo>
                  <a:lnTo>
                    <a:pt x="263" y="60"/>
                  </a:lnTo>
                  <a:lnTo>
                    <a:pt x="262" y="58"/>
                  </a:lnTo>
                  <a:lnTo>
                    <a:pt x="252" y="56"/>
                  </a:lnTo>
                  <a:lnTo>
                    <a:pt x="246" y="55"/>
                  </a:lnTo>
                  <a:lnTo>
                    <a:pt x="237" y="51"/>
                  </a:lnTo>
                  <a:lnTo>
                    <a:pt x="237" y="51"/>
                  </a:lnTo>
                  <a:lnTo>
                    <a:pt x="237" y="51"/>
                  </a:lnTo>
                  <a:lnTo>
                    <a:pt x="237" y="51"/>
                  </a:lnTo>
                  <a:lnTo>
                    <a:pt x="237" y="51"/>
                  </a:lnTo>
                  <a:lnTo>
                    <a:pt x="236" y="51"/>
                  </a:lnTo>
                  <a:lnTo>
                    <a:pt x="236" y="51"/>
                  </a:lnTo>
                  <a:lnTo>
                    <a:pt x="236" y="51"/>
                  </a:lnTo>
                  <a:lnTo>
                    <a:pt x="236" y="51"/>
                  </a:lnTo>
                  <a:lnTo>
                    <a:pt x="236" y="51"/>
                  </a:lnTo>
                  <a:lnTo>
                    <a:pt x="235" y="49"/>
                  </a:lnTo>
                  <a:lnTo>
                    <a:pt x="232" y="48"/>
                  </a:lnTo>
                  <a:lnTo>
                    <a:pt x="207" y="40"/>
                  </a:lnTo>
                  <a:lnTo>
                    <a:pt x="188" y="34"/>
                  </a:lnTo>
                  <a:lnTo>
                    <a:pt x="174" y="30"/>
                  </a:lnTo>
                  <a:lnTo>
                    <a:pt x="163" y="27"/>
                  </a:lnTo>
                  <a:lnTo>
                    <a:pt x="153" y="24"/>
                  </a:lnTo>
                  <a:lnTo>
                    <a:pt x="144" y="22"/>
                  </a:lnTo>
                  <a:lnTo>
                    <a:pt x="133" y="19"/>
                  </a:lnTo>
                  <a:lnTo>
                    <a:pt x="130" y="18"/>
                  </a:lnTo>
                  <a:lnTo>
                    <a:pt x="126" y="15"/>
                  </a:lnTo>
                  <a:lnTo>
                    <a:pt x="122" y="13"/>
                  </a:lnTo>
                  <a:close/>
                  <a:moveTo>
                    <a:pt x="0" y="0"/>
                  </a:moveTo>
                  <a:lnTo>
                    <a:pt x="6" y="0"/>
                  </a:lnTo>
                  <a:lnTo>
                    <a:pt x="13" y="0"/>
                  </a:lnTo>
                  <a:lnTo>
                    <a:pt x="18" y="0"/>
                  </a:lnTo>
                  <a:lnTo>
                    <a:pt x="14" y="0"/>
                  </a:lnTo>
                  <a:lnTo>
                    <a:pt x="0" y="0"/>
                  </a:lnTo>
                  <a:close/>
                </a:path>
              </a:pathLst>
            </a:custGeom>
            <a:solidFill>
              <a:srgbClr val="3A787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35" name="Freeform 321">
              <a:extLst>
                <a:ext uri="{FF2B5EF4-FFF2-40B4-BE49-F238E27FC236}">
                  <a16:creationId xmlns:a16="http://schemas.microsoft.com/office/drawing/2014/main" id="{70A96750-C8F0-4826-B189-FA9819E6A168}"/>
                </a:ext>
              </a:extLst>
            </p:cNvPr>
            <p:cNvSpPr>
              <a:spLocks noEditPoints="1"/>
            </p:cNvSpPr>
            <p:nvPr/>
          </p:nvSpPr>
          <p:spPr bwMode="auto">
            <a:xfrm>
              <a:off x="4990844" y="2006035"/>
              <a:ext cx="179229" cy="3186298"/>
            </a:xfrm>
            <a:custGeom>
              <a:avLst/>
              <a:gdLst>
                <a:gd name="T0" fmla="*/ 108 w 108"/>
                <a:gd name="T1" fmla="*/ 1920 h 1920"/>
                <a:gd name="T2" fmla="*/ 108 w 108"/>
                <a:gd name="T3" fmla="*/ 1920 h 1920"/>
                <a:gd name="T4" fmla="*/ 107 w 108"/>
                <a:gd name="T5" fmla="*/ 1920 h 1920"/>
                <a:gd name="T6" fmla="*/ 107 w 108"/>
                <a:gd name="T7" fmla="*/ 1920 h 1920"/>
                <a:gd name="T8" fmla="*/ 108 w 108"/>
                <a:gd name="T9" fmla="*/ 1920 h 1920"/>
                <a:gd name="T10" fmla="*/ 0 w 108"/>
                <a:gd name="T11" fmla="*/ 1916 h 1920"/>
                <a:gd name="T12" fmla="*/ 1 w 108"/>
                <a:gd name="T13" fmla="*/ 1916 h 1920"/>
                <a:gd name="T14" fmla="*/ 1 w 108"/>
                <a:gd name="T15" fmla="*/ 1916 h 1920"/>
                <a:gd name="T16" fmla="*/ 1 w 108"/>
                <a:gd name="T17" fmla="*/ 1916 h 1920"/>
                <a:gd name="T18" fmla="*/ 0 w 108"/>
                <a:gd name="T19" fmla="*/ 1916 h 1920"/>
                <a:gd name="T20" fmla="*/ 82 w 108"/>
                <a:gd name="T21" fmla="*/ 0 h 1920"/>
                <a:gd name="T22" fmla="*/ 82 w 108"/>
                <a:gd name="T23" fmla="*/ 0 h 1920"/>
                <a:gd name="T24" fmla="*/ 81 w 108"/>
                <a:gd name="T25" fmla="*/ 0 h 1920"/>
                <a:gd name="T26" fmla="*/ 81 w 108"/>
                <a:gd name="T27" fmla="*/ 0 h 1920"/>
                <a:gd name="T28" fmla="*/ 82 w 108"/>
                <a:gd name="T29" fmla="*/ 0 h 1920"/>
                <a:gd name="T30" fmla="*/ 82 w 108"/>
                <a:gd name="T31" fmla="*/ 0 h 1920"/>
                <a:gd name="T32" fmla="*/ 81 w 108"/>
                <a:gd name="T33" fmla="*/ 0 h 1920"/>
                <a:gd name="T34" fmla="*/ 81 w 108"/>
                <a:gd name="T35" fmla="*/ 0 h 1920"/>
                <a:gd name="T36" fmla="*/ 81 w 108"/>
                <a:gd name="T37" fmla="*/ 0 h 1920"/>
                <a:gd name="T38" fmla="*/ 81 w 108"/>
                <a:gd name="T39" fmla="*/ 0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1920">
                  <a:moveTo>
                    <a:pt x="108" y="1920"/>
                  </a:moveTo>
                  <a:lnTo>
                    <a:pt x="108" y="1920"/>
                  </a:lnTo>
                  <a:lnTo>
                    <a:pt x="107" y="1920"/>
                  </a:lnTo>
                  <a:lnTo>
                    <a:pt x="107" y="1920"/>
                  </a:lnTo>
                  <a:lnTo>
                    <a:pt x="108" y="1920"/>
                  </a:lnTo>
                  <a:close/>
                  <a:moveTo>
                    <a:pt x="0" y="1916"/>
                  </a:moveTo>
                  <a:lnTo>
                    <a:pt x="1" y="1916"/>
                  </a:lnTo>
                  <a:lnTo>
                    <a:pt x="1" y="1916"/>
                  </a:lnTo>
                  <a:lnTo>
                    <a:pt x="1" y="1916"/>
                  </a:lnTo>
                  <a:lnTo>
                    <a:pt x="0" y="1916"/>
                  </a:lnTo>
                  <a:close/>
                  <a:moveTo>
                    <a:pt x="82" y="0"/>
                  </a:moveTo>
                  <a:lnTo>
                    <a:pt x="82" y="0"/>
                  </a:lnTo>
                  <a:lnTo>
                    <a:pt x="81" y="0"/>
                  </a:lnTo>
                  <a:lnTo>
                    <a:pt x="81" y="0"/>
                  </a:lnTo>
                  <a:lnTo>
                    <a:pt x="82" y="0"/>
                  </a:lnTo>
                  <a:lnTo>
                    <a:pt x="82" y="0"/>
                  </a:lnTo>
                  <a:close/>
                  <a:moveTo>
                    <a:pt x="81" y="0"/>
                  </a:moveTo>
                  <a:lnTo>
                    <a:pt x="81" y="0"/>
                  </a:lnTo>
                  <a:lnTo>
                    <a:pt x="81" y="0"/>
                  </a:lnTo>
                  <a:lnTo>
                    <a:pt x="81" y="0"/>
                  </a:lnTo>
                  <a:close/>
                </a:path>
              </a:pathLst>
            </a:custGeom>
            <a:solidFill>
              <a:srgbClr val="FAEE02"/>
            </a:solidFill>
            <a:ln w="0">
              <a:solidFill>
                <a:srgbClr val="FAEE0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36" name="Freeform 322">
              <a:extLst>
                <a:ext uri="{FF2B5EF4-FFF2-40B4-BE49-F238E27FC236}">
                  <a16:creationId xmlns:a16="http://schemas.microsoft.com/office/drawing/2014/main" id="{9B07B60E-30BA-4806-B5C2-1C5373E76B12}"/>
                </a:ext>
              </a:extLst>
            </p:cNvPr>
            <p:cNvSpPr>
              <a:spLocks noEditPoints="1"/>
            </p:cNvSpPr>
            <p:nvPr/>
          </p:nvSpPr>
          <p:spPr bwMode="auto">
            <a:xfrm>
              <a:off x="3550373" y="2006035"/>
              <a:ext cx="3186297" cy="3186298"/>
            </a:xfrm>
            <a:custGeom>
              <a:avLst/>
              <a:gdLst>
                <a:gd name="T0" fmla="*/ 993 w 1920"/>
                <a:gd name="T1" fmla="*/ 1844 h 1920"/>
                <a:gd name="T2" fmla="*/ 996 w 1920"/>
                <a:gd name="T3" fmla="*/ 1844 h 1920"/>
                <a:gd name="T4" fmla="*/ 1015 w 1920"/>
                <a:gd name="T5" fmla="*/ 1569 h 1920"/>
                <a:gd name="T6" fmla="*/ 1263 w 1920"/>
                <a:gd name="T7" fmla="*/ 1216 h 1920"/>
                <a:gd name="T8" fmla="*/ 16 w 1920"/>
                <a:gd name="T9" fmla="*/ 1135 h 1920"/>
                <a:gd name="T10" fmla="*/ 364 w 1920"/>
                <a:gd name="T11" fmla="*/ 869 h 1920"/>
                <a:gd name="T12" fmla="*/ 1011 w 1920"/>
                <a:gd name="T13" fmla="*/ 845 h 1920"/>
                <a:gd name="T14" fmla="*/ 1780 w 1920"/>
                <a:gd name="T15" fmla="*/ 694 h 1920"/>
                <a:gd name="T16" fmla="*/ 1313 w 1920"/>
                <a:gd name="T17" fmla="*/ 644 h 1920"/>
                <a:gd name="T18" fmla="*/ 1840 w 1920"/>
                <a:gd name="T19" fmla="*/ 581 h 1920"/>
                <a:gd name="T20" fmla="*/ 99 w 1920"/>
                <a:gd name="T21" fmla="*/ 565 h 1920"/>
                <a:gd name="T22" fmla="*/ 100 w 1920"/>
                <a:gd name="T23" fmla="*/ 1001 h 1920"/>
                <a:gd name="T24" fmla="*/ 143 w 1920"/>
                <a:gd name="T25" fmla="*/ 1363 h 1920"/>
                <a:gd name="T26" fmla="*/ 354 w 1920"/>
                <a:gd name="T27" fmla="*/ 1698 h 1920"/>
                <a:gd name="T28" fmla="*/ 307 w 1920"/>
                <a:gd name="T29" fmla="*/ 1651 h 1920"/>
                <a:gd name="T30" fmla="*/ 122 w 1920"/>
                <a:gd name="T31" fmla="*/ 1294 h 1920"/>
                <a:gd name="T32" fmla="*/ 5 w 1920"/>
                <a:gd name="T33" fmla="*/ 895 h 1920"/>
                <a:gd name="T34" fmla="*/ 113 w 1920"/>
                <a:gd name="T35" fmla="*/ 542 h 1920"/>
                <a:gd name="T36" fmla="*/ 966 w 1920"/>
                <a:gd name="T37" fmla="*/ 492 h 1920"/>
                <a:gd name="T38" fmla="*/ 1237 w 1920"/>
                <a:gd name="T39" fmla="*/ 414 h 1920"/>
                <a:gd name="T40" fmla="*/ 361 w 1920"/>
                <a:gd name="T41" fmla="*/ 383 h 1920"/>
                <a:gd name="T42" fmla="*/ 293 w 1920"/>
                <a:gd name="T43" fmla="*/ 276 h 1920"/>
                <a:gd name="T44" fmla="*/ 999 w 1920"/>
                <a:gd name="T45" fmla="*/ 410 h 1920"/>
                <a:gd name="T46" fmla="*/ 1258 w 1920"/>
                <a:gd name="T47" fmla="*/ 473 h 1920"/>
                <a:gd name="T48" fmla="*/ 1385 w 1920"/>
                <a:gd name="T49" fmla="*/ 1197 h 1920"/>
                <a:gd name="T50" fmla="*/ 1564 w 1920"/>
                <a:gd name="T51" fmla="*/ 1500 h 1920"/>
                <a:gd name="T52" fmla="*/ 1549 w 1920"/>
                <a:gd name="T53" fmla="*/ 1644 h 1920"/>
                <a:gd name="T54" fmla="*/ 1815 w 1920"/>
                <a:gd name="T55" fmla="*/ 1356 h 1920"/>
                <a:gd name="T56" fmla="*/ 1603 w 1920"/>
                <a:gd name="T57" fmla="*/ 1672 h 1920"/>
                <a:gd name="T58" fmla="*/ 1265 w 1920"/>
                <a:gd name="T59" fmla="*/ 1870 h 1920"/>
                <a:gd name="T60" fmla="*/ 1155 w 1920"/>
                <a:gd name="T61" fmla="*/ 1899 h 1920"/>
                <a:gd name="T62" fmla="*/ 845 w 1920"/>
                <a:gd name="T63" fmla="*/ 1909 h 1920"/>
                <a:gd name="T64" fmla="*/ 532 w 1920"/>
                <a:gd name="T65" fmla="*/ 1774 h 1920"/>
                <a:gd name="T66" fmla="*/ 533 w 1920"/>
                <a:gd name="T67" fmla="*/ 1760 h 1920"/>
                <a:gd name="T68" fmla="*/ 997 w 1920"/>
                <a:gd name="T69" fmla="*/ 1803 h 1920"/>
                <a:gd name="T70" fmla="*/ 1015 w 1920"/>
                <a:gd name="T71" fmla="*/ 1230 h 1920"/>
                <a:gd name="T72" fmla="*/ 366 w 1920"/>
                <a:gd name="T73" fmla="*/ 860 h 1920"/>
                <a:gd name="T74" fmla="*/ 168 w 1920"/>
                <a:gd name="T75" fmla="*/ 700 h 1920"/>
                <a:gd name="T76" fmla="*/ 409 w 1920"/>
                <a:gd name="T77" fmla="*/ 699 h 1920"/>
                <a:gd name="T78" fmla="*/ 763 w 1920"/>
                <a:gd name="T79" fmla="*/ 411 h 1920"/>
                <a:gd name="T80" fmla="*/ 547 w 1920"/>
                <a:gd name="T81" fmla="*/ 208 h 1920"/>
                <a:gd name="T82" fmla="*/ 982 w 1920"/>
                <a:gd name="T83" fmla="*/ 188 h 1920"/>
                <a:gd name="T84" fmla="*/ 439 w 1920"/>
                <a:gd name="T85" fmla="*/ 155 h 1920"/>
                <a:gd name="T86" fmla="*/ 621 w 1920"/>
                <a:gd name="T87" fmla="*/ 142 h 1920"/>
                <a:gd name="T88" fmla="*/ 594 w 1920"/>
                <a:gd name="T89" fmla="*/ 113 h 1920"/>
                <a:gd name="T90" fmla="*/ 1139 w 1920"/>
                <a:gd name="T91" fmla="*/ 108 h 1920"/>
                <a:gd name="T92" fmla="*/ 840 w 1920"/>
                <a:gd name="T93" fmla="*/ 93 h 1920"/>
                <a:gd name="T94" fmla="*/ 1313 w 1920"/>
                <a:gd name="T95" fmla="*/ 86 h 1920"/>
                <a:gd name="T96" fmla="*/ 814 w 1920"/>
                <a:gd name="T97" fmla="*/ 71 h 1920"/>
                <a:gd name="T98" fmla="*/ 723 w 1920"/>
                <a:gd name="T99" fmla="*/ 69 h 1920"/>
                <a:gd name="T100" fmla="*/ 795 w 1920"/>
                <a:gd name="T101" fmla="*/ 54 h 1920"/>
                <a:gd name="T102" fmla="*/ 913 w 1920"/>
                <a:gd name="T103" fmla="*/ 55 h 1920"/>
                <a:gd name="T104" fmla="*/ 1175 w 1920"/>
                <a:gd name="T105" fmla="*/ 185 h 1920"/>
                <a:gd name="T106" fmla="*/ 1199 w 1920"/>
                <a:gd name="T107" fmla="*/ 327 h 1920"/>
                <a:gd name="T108" fmla="*/ 1105 w 1920"/>
                <a:gd name="T109" fmla="*/ 90 h 1920"/>
                <a:gd name="T110" fmla="*/ 1306 w 1920"/>
                <a:gd name="T111" fmla="*/ 140 h 1920"/>
                <a:gd name="T112" fmla="*/ 1211 w 1920"/>
                <a:gd name="T113" fmla="*/ 65 h 1920"/>
                <a:gd name="T114" fmla="*/ 621 w 1920"/>
                <a:gd name="T115" fmla="*/ 72 h 1920"/>
                <a:gd name="T116" fmla="*/ 727 w 1920"/>
                <a:gd name="T117" fmla="*/ 29 h 1920"/>
                <a:gd name="T118" fmla="*/ 1053 w 1920"/>
                <a:gd name="T119" fmla="*/ 20 h 1920"/>
                <a:gd name="T120" fmla="*/ 835 w 1920"/>
                <a:gd name="T121" fmla="*/ 9 h 1920"/>
                <a:gd name="T122" fmla="*/ 958 w 1920"/>
                <a:gd name="T123" fmla="*/ 17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0" h="1920">
                  <a:moveTo>
                    <a:pt x="732" y="1893"/>
                  </a:moveTo>
                  <a:lnTo>
                    <a:pt x="732" y="1893"/>
                  </a:lnTo>
                  <a:lnTo>
                    <a:pt x="734" y="1893"/>
                  </a:lnTo>
                  <a:lnTo>
                    <a:pt x="732" y="1893"/>
                  </a:lnTo>
                  <a:close/>
                  <a:moveTo>
                    <a:pt x="745" y="1796"/>
                  </a:moveTo>
                  <a:lnTo>
                    <a:pt x="767" y="1836"/>
                  </a:lnTo>
                  <a:lnTo>
                    <a:pt x="791" y="1869"/>
                  </a:lnTo>
                  <a:lnTo>
                    <a:pt x="816" y="1893"/>
                  </a:lnTo>
                  <a:lnTo>
                    <a:pt x="843" y="1909"/>
                  </a:lnTo>
                  <a:lnTo>
                    <a:pt x="901" y="1913"/>
                  </a:lnTo>
                  <a:lnTo>
                    <a:pt x="960" y="1915"/>
                  </a:lnTo>
                  <a:lnTo>
                    <a:pt x="980" y="1915"/>
                  </a:lnTo>
                  <a:lnTo>
                    <a:pt x="984" y="1899"/>
                  </a:lnTo>
                  <a:lnTo>
                    <a:pt x="989" y="1876"/>
                  </a:lnTo>
                  <a:lnTo>
                    <a:pt x="993" y="1844"/>
                  </a:lnTo>
                  <a:lnTo>
                    <a:pt x="997" y="1806"/>
                  </a:lnTo>
                  <a:lnTo>
                    <a:pt x="963" y="1806"/>
                  </a:lnTo>
                  <a:lnTo>
                    <a:pt x="853" y="1803"/>
                  </a:lnTo>
                  <a:lnTo>
                    <a:pt x="745" y="1796"/>
                  </a:lnTo>
                  <a:close/>
                  <a:moveTo>
                    <a:pt x="479" y="1791"/>
                  </a:moveTo>
                  <a:lnTo>
                    <a:pt x="489" y="1796"/>
                  </a:lnTo>
                  <a:lnTo>
                    <a:pt x="488" y="1795"/>
                  </a:lnTo>
                  <a:lnTo>
                    <a:pt x="483" y="1793"/>
                  </a:lnTo>
                  <a:lnTo>
                    <a:pt x="479" y="1791"/>
                  </a:lnTo>
                  <a:close/>
                  <a:moveTo>
                    <a:pt x="1255" y="1786"/>
                  </a:moveTo>
                  <a:lnTo>
                    <a:pt x="1254" y="1786"/>
                  </a:lnTo>
                  <a:lnTo>
                    <a:pt x="1171" y="1796"/>
                  </a:lnTo>
                  <a:lnTo>
                    <a:pt x="1086" y="1803"/>
                  </a:lnTo>
                  <a:lnTo>
                    <a:pt x="1002" y="1806"/>
                  </a:lnTo>
                  <a:lnTo>
                    <a:pt x="996" y="1844"/>
                  </a:lnTo>
                  <a:lnTo>
                    <a:pt x="992" y="1876"/>
                  </a:lnTo>
                  <a:lnTo>
                    <a:pt x="986" y="1899"/>
                  </a:lnTo>
                  <a:lnTo>
                    <a:pt x="981" y="1915"/>
                  </a:lnTo>
                  <a:lnTo>
                    <a:pt x="1051" y="1912"/>
                  </a:lnTo>
                  <a:lnTo>
                    <a:pt x="1119" y="1905"/>
                  </a:lnTo>
                  <a:lnTo>
                    <a:pt x="1120" y="1904"/>
                  </a:lnTo>
                  <a:lnTo>
                    <a:pt x="1157" y="1887"/>
                  </a:lnTo>
                  <a:lnTo>
                    <a:pt x="1192" y="1862"/>
                  </a:lnTo>
                  <a:lnTo>
                    <a:pt x="1225" y="1828"/>
                  </a:lnTo>
                  <a:lnTo>
                    <a:pt x="1255" y="1786"/>
                  </a:lnTo>
                  <a:close/>
                  <a:moveTo>
                    <a:pt x="1350" y="1545"/>
                  </a:moveTo>
                  <a:lnTo>
                    <a:pt x="1348" y="1545"/>
                  </a:lnTo>
                  <a:lnTo>
                    <a:pt x="1239" y="1558"/>
                  </a:lnTo>
                  <a:lnTo>
                    <a:pt x="1127" y="1566"/>
                  </a:lnTo>
                  <a:lnTo>
                    <a:pt x="1015" y="1569"/>
                  </a:lnTo>
                  <a:lnTo>
                    <a:pt x="1013" y="1638"/>
                  </a:lnTo>
                  <a:lnTo>
                    <a:pt x="1009" y="1700"/>
                  </a:lnTo>
                  <a:lnTo>
                    <a:pt x="1006" y="1755"/>
                  </a:lnTo>
                  <a:lnTo>
                    <a:pt x="1002" y="1803"/>
                  </a:lnTo>
                  <a:lnTo>
                    <a:pt x="1087" y="1800"/>
                  </a:lnTo>
                  <a:lnTo>
                    <a:pt x="1173" y="1793"/>
                  </a:lnTo>
                  <a:lnTo>
                    <a:pt x="1255" y="1784"/>
                  </a:lnTo>
                  <a:lnTo>
                    <a:pt x="1258" y="1784"/>
                  </a:lnTo>
                  <a:lnTo>
                    <a:pt x="1286" y="1734"/>
                  </a:lnTo>
                  <a:lnTo>
                    <a:pt x="1310" y="1678"/>
                  </a:lnTo>
                  <a:lnTo>
                    <a:pt x="1331" y="1614"/>
                  </a:lnTo>
                  <a:lnTo>
                    <a:pt x="1350" y="1545"/>
                  </a:lnTo>
                  <a:close/>
                  <a:moveTo>
                    <a:pt x="1385" y="1202"/>
                  </a:moveTo>
                  <a:lnTo>
                    <a:pt x="1382" y="1203"/>
                  </a:lnTo>
                  <a:lnTo>
                    <a:pt x="1263" y="1216"/>
                  </a:lnTo>
                  <a:lnTo>
                    <a:pt x="1142" y="1226"/>
                  </a:lnTo>
                  <a:lnTo>
                    <a:pt x="1021" y="1230"/>
                  </a:lnTo>
                  <a:lnTo>
                    <a:pt x="1020" y="1322"/>
                  </a:lnTo>
                  <a:lnTo>
                    <a:pt x="1018" y="1409"/>
                  </a:lnTo>
                  <a:lnTo>
                    <a:pt x="1017" y="1490"/>
                  </a:lnTo>
                  <a:lnTo>
                    <a:pt x="1015" y="1565"/>
                  </a:lnTo>
                  <a:lnTo>
                    <a:pt x="1127" y="1562"/>
                  </a:lnTo>
                  <a:lnTo>
                    <a:pt x="1239" y="1554"/>
                  </a:lnTo>
                  <a:lnTo>
                    <a:pt x="1349" y="1541"/>
                  </a:lnTo>
                  <a:lnTo>
                    <a:pt x="1350" y="1541"/>
                  </a:lnTo>
                  <a:lnTo>
                    <a:pt x="1365" y="1464"/>
                  </a:lnTo>
                  <a:lnTo>
                    <a:pt x="1376" y="1383"/>
                  </a:lnTo>
                  <a:lnTo>
                    <a:pt x="1382" y="1294"/>
                  </a:lnTo>
                  <a:lnTo>
                    <a:pt x="1385" y="1202"/>
                  </a:lnTo>
                  <a:close/>
                  <a:moveTo>
                    <a:pt x="16" y="1135"/>
                  </a:moveTo>
                  <a:lnTo>
                    <a:pt x="16" y="1140"/>
                  </a:lnTo>
                  <a:lnTo>
                    <a:pt x="16" y="1136"/>
                  </a:lnTo>
                  <a:lnTo>
                    <a:pt x="16" y="1135"/>
                  </a:lnTo>
                  <a:close/>
                  <a:moveTo>
                    <a:pt x="1920" y="960"/>
                  </a:moveTo>
                  <a:lnTo>
                    <a:pt x="1920" y="962"/>
                  </a:lnTo>
                  <a:lnTo>
                    <a:pt x="1920" y="965"/>
                  </a:lnTo>
                  <a:lnTo>
                    <a:pt x="1917" y="984"/>
                  </a:lnTo>
                  <a:lnTo>
                    <a:pt x="1908" y="1005"/>
                  </a:lnTo>
                  <a:lnTo>
                    <a:pt x="1895" y="1024"/>
                  </a:lnTo>
                  <a:lnTo>
                    <a:pt x="1896" y="1017"/>
                  </a:lnTo>
                  <a:lnTo>
                    <a:pt x="1908" y="998"/>
                  </a:lnTo>
                  <a:lnTo>
                    <a:pt x="1917" y="979"/>
                  </a:lnTo>
                  <a:lnTo>
                    <a:pt x="1920" y="960"/>
                  </a:lnTo>
                  <a:close/>
                  <a:moveTo>
                    <a:pt x="361" y="867"/>
                  </a:moveTo>
                  <a:lnTo>
                    <a:pt x="364" y="869"/>
                  </a:lnTo>
                  <a:lnTo>
                    <a:pt x="354" y="925"/>
                  </a:lnTo>
                  <a:lnTo>
                    <a:pt x="346" y="983"/>
                  </a:lnTo>
                  <a:lnTo>
                    <a:pt x="341" y="980"/>
                  </a:lnTo>
                  <a:lnTo>
                    <a:pt x="350" y="924"/>
                  </a:lnTo>
                  <a:lnTo>
                    <a:pt x="361" y="867"/>
                  </a:lnTo>
                  <a:close/>
                  <a:moveTo>
                    <a:pt x="679" y="833"/>
                  </a:moveTo>
                  <a:lnTo>
                    <a:pt x="665" y="957"/>
                  </a:lnTo>
                  <a:lnTo>
                    <a:pt x="657" y="1082"/>
                  </a:lnTo>
                  <a:lnTo>
                    <a:pt x="654" y="1209"/>
                  </a:lnTo>
                  <a:lnTo>
                    <a:pt x="756" y="1217"/>
                  </a:lnTo>
                  <a:lnTo>
                    <a:pt x="860" y="1223"/>
                  </a:lnTo>
                  <a:lnTo>
                    <a:pt x="966" y="1224"/>
                  </a:lnTo>
                  <a:lnTo>
                    <a:pt x="1015" y="1224"/>
                  </a:lnTo>
                  <a:lnTo>
                    <a:pt x="1014" y="1033"/>
                  </a:lnTo>
                  <a:lnTo>
                    <a:pt x="1011" y="845"/>
                  </a:lnTo>
                  <a:lnTo>
                    <a:pt x="966" y="845"/>
                  </a:lnTo>
                  <a:lnTo>
                    <a:pt x="868" y="844"/>
                  </a:lnTo>
                  <a:lnTo>
                    <a:pt x="773" y="840"/>
                  </a:lnTo>
                  <a:lnTo>
                    <a:pt x="679" y="833"/>
                  </a:lnTo>
                  <a:close/>
                  <a:moveTo>
                    <a:pt x="1834" y="787"/>
                  </a:moveTo>
                  <a:lnTo>
                    <a:pt x="1838" y="794"/>
                  </a:lnTo>
                  <a:lnTo>
                    <a:pt x="1849" y="837"/>
                  </a:lnTo>
                  <a:lnTo>
                    <a:pt x="1846" y="833"/>
                  </a:lnTo>
                  <a:lnTo>
                    <a:pt x="1834" y="787"/>
                  </a:lnTo>
                  <a:close/>
                  <a:moveTo>
                    <a:pt x="1888" y="716"/>
                  </a:moveTo>
                  <a:lnTo>
                    <a:pt x="1892" y="731"/>
                  </a:lnTo>
                  <a:lnTo>
                    <a:pt x="1893" y="738"/>
                  </a:lnTo>
                  <a:lnTo>
                    <a:pt x="1888" y="716"/>
                  </a:lnTo>
                  <a:close/>
                  <a:moveTo>
                    <a:pt x="1778" y="689"/>
                  </a:moveTo>
                  <a:lnTo>
                    <a:pt x="1780" y="694"/>
                  </a:lnTo>
                  <a:lnTo>
                    <a:pt x="1755" y="709"/>
                  </a:lnTo>
                  <a:lnTo>
                    <a:pt x="1751" y="705"/>
                  </a:lnTo>
                  <a:lnTo>
                    <a:pt x="1778" y="689"/>
                  </a:lnTo>
                  <a:close/>
                  <a:moveTo>
                    <a:pt x="87" y="625"/>
                  </a:moveTo>
                  <a:lnTo>
                    <a:pt x="100" y="647"/>
                  </a:lnTo>
                  <a:lnTo>
                    <a:pt x="99" y="654"/>
                  </a:lnTo>
                  <a:lnTo>
                    <a:pt x="84" y="629"/>
                  </a:lnTo>
                  <a:lnTo>
                    <a:pt x="87" y="625"/>
                  </a:lnTo>
                  <a:close/>
                  <a:moveTo>
                    <a:pt x="1838" y="619"/>
                  </a:moveTo>
                  <a:lnTo>
                    <a:pt x="1838" y="620"/>
                  </a:lnTo>
                  <a:lnTo>
                    <a:pt x="1838" y="620"/>
                  </a:lnTo>
                  <a:lnTo>
                    <a:pt x="1838" y="619"/>
                  </a:lnTo>
                  <a:close/>
                  <a:moveTo>
                    <a:pt x="1308" y="607"/>
                  </a:moveTo>
                  <a:lnTo>
                    <a:pt x="1317" y="643"/>
                  </a:lnTo>
                  <a:lnTo>
                    <a:pt x="1313" y="644"/>
                  </a:lnTo>
                  <a:lnTo>
                    <a:pt x="1303" y="609"/>
                  </a:lnTo>
                  <a:lnTo>
                    <a:pt x="1308" y="607"/>
                  </a:lnTo>
                  <a:close/>
                  <a:moveTo>
                    <a:pt x="1838" y="572"/>
                  </a:moveTo>
                  <a:lnTo>
                    <a:pt x="1841" y="578"/>
                  </a:lnTo>
                  <a:lnTo>
                    <a:pt x="1842" y="585"/>
                  </a:lnTo>
                  <a:lnTo>
                    <a:pt x="1859" y="625"/>
                  </a:lnTo>
                  <a:lnTo>
                    <a:pt x="1873" y="665"/>
                  </a:lnTo>
                  <a:lnTo>
                    <a:pt x="1859" y="625"/>
                  </a:lnTo>
                  <a:lnTo>
                    <a:pt x="1842" y="586"/>
                  </a:lnTo>
                  <a:lnTo>
                    <a:pt x="1844" y="611"/>
                  </a:lnTo>
                  <a:lnTo>
                    <a:pt x="1841" y="607"/>
                  </a:lnTo>
                  <a:lnTo>
                    <a:pt x="1841" y="582"/>
                  </a:lnTo>
                  <a:lnTo>
                    <a:pt x="1837" y="574"/>
                  </a:lnTo>
                  <a:lnTo>
                    <a:pt x="1837" y="574"/>
                  </a:lnTo>
                  <a:lnTo>
                    <a:pt x="1840" y="581"/>
                  </a:lnTo>
                  <a:lnTo>
                    <a:pt x="1838" y="572"/>
                  </a:lnTo>
                  <a:lnTo>
                    <a:pt x="1838" y="572"/>
                  </a:lnTo>
                  <a:close/>
                  <a:moveTo>
                    <a:pt x="1838" y="572"/>
                  </a:moveTo>
                  <a:lnTo>
                    <a:pt x="1838" y="572"/>
                  </a:lnTo>
                  <a:lnTo>
                    <a:pt x="1838" y="572"/>
                  </a:lnTo>
                  <a:lnTo>
                    <a:pt x="1838" y="572"/>
                  </a:lnTo>
                  <a:close/>
                  <a:moveTo>
                    <a:pt x="1835" y="565"/>
                  </a:moveTo>
                  <a:lnTo>
                    <a:pt x="1838" y="571"/>
                  </a:lnTo>
                  <a:lnTo>
                    <a:pt x="1838" y="572"/>
                  </a:lnTo>
                  <a:lnTo>
                    <a:pt x="1837" y="568"/>
                  </a:lnTo>
                  <a:lnTo>
                    <a:pt x="1835" y="565"/>
                  </a:lnTo>
                  <a:close/>
                  <a:moveTo>
                    <a:pt x="87" y="563"/>
                  </a:moveTo>
                  <a:lnTo>
                    <a:pt x="80" y="585"/>
                  </a:lnTo>
                  <a:lnTo>
                    <a:pt x="80" y="607"/>
                  </a:lnTo>
                  <a:lnTo>
                    <a:pt x="99" y="565"/>
                  </a:lnTo>
                  <a:lnTo>
                    <a:pt x="98" y="572"/>
                  </a:lnTo>
                  <a:lnTo>
                    <a:pt x="80" y="608"/>
                  </a:lnTo>
                  <a:lnTo>
                    <a:pt x="84" y="618"/>
                  </a:lnTo>
                  <a:lnTo>
                    <a:pt x="81" y="623"/>
                  </a:lnTo>
                  <a:lnTo>
                    <a:pt x="78" y="612"/>
                  </a:lnTo>
                  <a:lnTo>
                    <a:pt x="52" y="680"/>
                  </a:lnTo>
                  <a:lnTo>
                    <a:pt x="30" y="750"/>
                  </a:lnTo>
                  <a:lnTo>
                    <a:pt x="15" y="822"/>
                  </a:lnTo>
                  <a:lnTo>
                    <a:pt x="5" y="896"/>
                  </a:lnTo>
                  <a:lnTo>
                    <a:pt x="1" y="971"/>
                  </a:lnTo>
                  <a:lnTo>
                    <a:pt x="11" y="997"/>
                  </a:lnTo>
                  <a:lnTo>
                    <a:pt x="30" y="1023"/>
                  </a:lnTo>
                  <a:lnTo>
                    <a:pt x="59" y="1048"/>
                  </a:lnTo>
                  <a:lnTo>
                    <a:pt x="98" y="1073"/>
                  </a:lnTo>
                  <a:lnTo>
                    <a:pt x="100" y="1001"/>
                  </a:lnTo>
                  <a:lnTo>
                    <a:pt x="107" y="929"/>
                  </a:lnTo>
                  <a:lnTo>
                    <a:pt x="121" y="859"/>
                  </a:lnTo>
                  <a:lnTo>
                    <a:pt x="122" y="864"/>
                  </a:lnTo>
                  <a:lnTo>
                    <a:pt x="110" y="933"/>
                  </a:lnTo>
                  <a:lnTo>
                    <a:pt x="102" y="1004"/>
                  </a:lnTo>
                  <a:lnTo>
                    <a:pt x="99" y="1074"/>
                  </a:lnTo>
                  <a:lnTo>
                    <a:pt x="149" y="1099"/>
                  </a:lnTo>
                  <a:lnTo>
                    <a:pt x="205" y="1121"/>
                  </a:lnTo>
                  <a:lnTo>
                    <a:pt x="202" y="1125"/>
                  </a:lnTo>
                  <a:lnTo>
                    <a:pt x="147" y="1103"/>
                  </a:lnTo>
                  <a:lnTo>
                    <a:pt x="99" y="1079"/>
                  </a:lnTo>
                  <a:lnTo>
                    <a:pt x="103" y="1154"/>
                  </a:lnTo>
                  <a:lnTo>
                    <a:pt x="111" y="1227"/>
                  </a:lnTo>
                  <a:lnTo>
                    <a:pt x="125" y="1296"/>
                  </a:lnTo>
                  <a:lnTo>
                    <a:pt x="143" y="1363"/>
                  </a:lnTo>
                  <a:lnTo>
                    <a:pt x="166" y="1427"/>
                  </a:lnTo>
                  <a:lnTo>
                    <a:pt x="205" y="1446"/>
                  </a:lnTo>
                  <a:lnTo>
                    <a:pt x="249" y="1464"/>
                  </a:lnTo>
                  <a:lnTo>
                    <a:pt x="297" y="1482"/>
                  </a:lnTo>
                  <a:lnTo>
                    <a:pt x="350" y="1497"/>
                  </a:lnTo>
                  <a:lnTo>
                    <a:pt x="351" y="1501"/>
                  </a:lnTo>
                  <a:lnTo>
                    <a:pt x="299" y="1486"/>
                  </a:lnTo>
                  <a:lnTo>
                    <a:pt x="251" y="1469"/>
                  </a:lnTo>
                  <a:lnTo>
                    <a:pt x="206" y="1452"/>
                  </a:lnTo>
                  <a:lnTo>
                    <a:pt x="169" y="1432"/>
                  </a:lnTo>
                  <a:lnTo>
                    <a:pt x="198" y="1493"/>
                  </a:lnTo>
                  <a:lnTo>
                    <a:pt x="231" y="1549"/>
                  </a:lnTo>
                  <a:lnTo>
                    <a:pt x="268" y="1603"/>
                  </a:lnTo>
                  <a:lnTo>
                    <a:pt x="310" y="1653"/>
                  </a:lnTo>
                  <a:lnTo>
                    <a:pt x="354" y="1698"/>
                  </a:lnTo>
                  <a:lnTo>
                    <a:pt x="394" y="1718"/>
                  </a:lnTo>
                  <a:lnTo>
                    <a:pt x="441" y="1735"/>
                  </a:lnTo>
                  <a:lnTo>
                    <a:pt x="443" y="1737"/>
                  </a:lnTo>
                  <a:lnTo>
                    <a:pt x="397" y="1720"/>
                  </a:lnTo>
                  <a:lnTo>
                    <a:pt x="358" y="1701"/>
                  </a:lnTo>
                  <a:lnTo>
                    <a:pt x="405" y="1740"/>
                  </a:lnTo>
                  <a:lnTo>
                    <a:pt x="454" y="1775"/>
                  </a:lnTo>
                  <a:lnTo>
                    <a:pt x="404" y="1740"/>
                  </a:lnTo>
                  <a:lnTo>
                    <a:pt x="355" y="1700"/>
                  </a:lnTo>
                  <a:lnTo>
                    <a:pt x="335" y="1687"/>
                  </a:lnTo>
                  <a:lnTo>
                    <a:pt x="318" y="1673"/>
                  </a:lnTo>
                  <a:lnTo>
                    <a:pt x="314" y="1669"/>
                  </a:lnTo>
                  <a:lnTo>
                    <a:pt x="330" y="1683"/>
                  </a:lnTo>
                  <a:lnTo>
                    <a:pt x="353" y="1697"/>
                  </a:lnTo>
                  <a:lnTo>
                    <a:pt x="307" y="1651"/>
                  </a:lnTo>
                  <a:lnTo>
                    <a:pt x="266" y="1602"/>
                  </a:lnTo>
                  <a:lnTo>
                    <a:pt x="228" y="1548"/>
                  </a:lnTo>
                  <a:lnTo>
                    <a:pt x="195" y="1491"/>
                  </a:lnTo>
                  <a:lnTo>
                    <a:pt x="166" y="1431"/>
                  </a:lnTo>
                  <a:lnTo>
                    <a:pt x="138" y="1412"/>
                  </a:lnTo>
                  <a:lnTo>
                    <a:pt x="114" y="1392"/>
                  </a:lnTo>
                  <a:lnTo>
                    <a:pt x="96" y="1373"/>
                  </a:lnTo>
                  <a:lnTo>
                    <a:pt x="84" y="1354"/>
                  </a:lnTo>
                  <a:lnTo>
                    <a:pt x="82" y="1348"/>
                  </a:lnTo>
                  <a:lnTo>
                    <a:pt x="93" y="1367"/>
                  </a:lnTo>
                  <a:lnTo>
                    <a:pt x="111" y="1388"/>
                  </a:lnTo>
                  <a:lnTo>
                    <a:pt x="135" y="1407"/>
                  </a:lnTo>
                  <a:lnTo>
                    <a:pt x="165" y="1425"/>
                  </a:lnTo>
                  <a:lnTo>
                    <a:pt x="140" y="1362"/>
                  </a:lnTo>
                  <a:lnTo>
                    <a:pt x="122" y="1294"/>
                  </a:lnTo>
                  <a:lnTo>
                    <a:pt x="109" y="1226"/>
                  </a:lnTo>
                  <a:lnTo>
                    <a:pt x="100" y="1152"/>
                  </a:lnTo>
                  <a:lnTo>
                    <a:pt x="98" y="1078"/>
                  </a:lnTo>
                  <a:lnTo>
                    <a:pt x="59" y="1053"/>
                  </a:lnTo>
                  <a:lnTo>
                    <a:pt x="30" y="1028"/>
                  </a:lnTo>
                  <a:lnTo>
                    <a:pt x="11" y="1002"/>
                  </a:lnTo>
                  <a:lnTo>
                    <a:pt x="1" y="976"/>
                  </a:lnTo>
                  <a:lnTo>
                    <a:pt x="4" y="1039"/>
                  </a:lnTo>
                  <a:lnTo>
                    <a:pt x="1" y="975"/>
                  </a:lnTo>
                  <a:lnTo>
                    <a:pt x="0" y="962"/>
                  </a:lnTo>
                  <a:lnTo>
                    <a:pt x="0" y="958"/>
                  </a:lnTo>
                  <a:lnTo>
                    <a:pt x="0" y="955"/>
                  </a:lnTo>
                  <a:lnTo>
                    <a:pt x="0" y="962"/>
                  </a:lnTo>
                  <a:lnTo>
                    <a:pt x="1" y="969"/>
                  </a:lnTo>
                  <a:lnTo>
                    <a:pt x="5" y="895"/>
                  </a:lnTo>
                  <a:lnTo>
                    <a:pt x="15" y="820"/>
                  </a:lnTo>
                  <a:lnTo>
                    <a:pt x="30" y="749"/>
                  </a:lnTo>
                  <a:lnTo>
                    <a:pt x="51" y="678"/>
                  </a:lnTo>
                  <a:lnTo>
                    <a:pt x="78" y="611"/>
                  </a:lnTo>
                  <a:lnTo>
                    <a:pt x="77" y="590"/>
                  </a:lnTo>
                  <a:lnTo>
                    <a:pt x="84" y="568"/>
                  </a:lnTo>
                  <a:lnTo>
                    <a:pt x="87" y="563"/>
                  </a:lnTo>
                  <a:close/>
                  <a:moveTo>
                    <a:pt x="1535" y="531"/>
                  </a:moveTo>
                  <a:lnTo>
                    <a:pt x="1541" y="538"/>
                  </a:lnTo>
                  <a:lnTo>
                    <a:pt x="1579" y="616"/>
                  </a:lnTo>
                  <a:lnTo>
                    <a:pt x="1578" y="619"/>
                  </a:lnTo>
                  <a:lnTo>
                    <a:pt x="1535" y="531"/>
                  </a:lnTo>
                  <a:close/>
                  <a:moveTo>
                    <a:pt x="132" y="506"/>
                  </a:moveTo>
                  <a:lnTo>
                    <a:pt x="132" y="509"/>
                  </a:lnTo>
                  <a:lnTo>
                    <a:pt x="113" y="542"/>
                  </a:lnTo>
                  <a:lnTo>
                    <a:pt x="115" y="536"/>
                  </a:lnTo>
                  <a:lnTo>
                    <a:pt x="132" y="506"/>
                  </a:lnTo>
                  <a:close/>
                  <a:moveTo>
                    <a:pt x="747" y="481"/>
                  </a:moveTo>
                  <a:lnTo>
                    <a:pt x="726" y="563"/>
                  </a:lnTo>
                  <a:lnTo>
                    <a:pt x="708" y="648"/>
                  </a:lnTo>
                  <a:lnTo>
                    <a:pt x="693" y="736"/>
                  </a:lnTo>
                  <a:lnTo>
                    <a:pt x="681" y="827"/>
                  </a:lnTo>
                  <a:lnTo>
                    <a:pt x="773" y="834"/>
                  </a:lnTo>
                  <a:lnTo>
                    <a:pt x="869" y="838"/>
                  </a:lnTo>
                  <a:lnTo>
                    <a:pt x="966" y="840"/>
                  </a:lnTo>
                  <a:lnTo>
                    <a:pt x="1011" y="840"/>
                  </a:lnTo>
                  <a:lnTo>
                    <a:pt x="1009" y="718"/>
                  </a:lnTo>
                  <a:lnTo>
                    <a:pt x="1004" y="601"/>
                  </a:lnTo>
                  <a:lnTo>
                    <a:pt x="1000" y="491"/>
                  </a:lnTo>
                  <a:lnTo>
                    <a:pt x="966" y="492"/>
                  </a:lnTo>
                  <a:lnTo>
                    <a:pt x="854" y="490"/>
                  </a:lnTo>
                  <a:lnTo>
                    <a:pt x="747" y="481"/>
                  </a:lnTo>
                  <a:close/>
                  <a:moveTo>
                    <a:pt x="572" y="451"/>
                  </a:moveTo>
                  <a:lnTo>
                    <a:pt x="601" y="456"/>
                  </a:lnTo>
                  <a:lnTo>
                    <a:pt x="594" y="461"/>
                  </a:lnTo>
                  <a:lnTo>
                    <a:pt x="584" y="459"/>
                  </a:lnTo>
                  <a:lnTo>
                    <a:pt x="584" y="458"/>
                  </a:lnTo>
                  <a:lnTo>
                    <a:pt x="577" y="455"/>
                  </a:lnTo>
                  <a:lnTo>
                    <a:pt x="572" y="451"/>
                  </a:lnTo>
                  <a:close/>
                  <a:moveTo>
                    <a:pt x="539" y="415"/>
                  </a:moveTo>
                  <a:lnTo>
                    <a:pt x="537" y="418"/>
                  </a:lnTo>
                  <a:lnTo>
                    <a:pt x="533" y="418"/>
                  </a:lnTo>
                  <a:lnTo>
                    <a:pt x="533" y="418"/>
                  </a:lnTo>
                  <a:lnTo>
                    <a:pt x="539" y="415"/>
                  </a:lnTo>
                  <a:close/>
                  <a:moveTo>
                    <a:pt x="1237" y="414"/>
                  </a:moveTo>
                  <a:lnTo>
                    <a:pt x="1240" y="414"/>
                  </a:lnTo>
                  <a:lnTo>
                    <a:pt x="1248" y="434"/>
                  </a:lnTo>
                  <a:lnTo>
                    <a:pt x="1246" y="437"/>
                  </a:lnTo>
                  <a:lnTo>
                    <a:pt x="1237" y="414"/>
                  </a:lnTo>
                  <a:close/>
                  <a:moveTo>
                    <a:pt x="384" y="397"/>
                  </a:moveTo>
                  <a:lnTo>
                    <a:pt x="386" y="397"/>
                  </a:lnTo>
                  <a:lnTo>
                    <a:pt x="384" y="397"/>
                  </a:lnTo>
                  <a:lnTo>
                    <a:pt x="384" y="397"/>
                  </a:lnTo>
                  <a:close/>
                  <a:moveTo>
                    <a:pt x="359" y="381"/>
                  </a:moveTo>
                  <a:lnTo>
                    <a:pt x="361" y="382"/>
                  </a:lnTo>
                  <a:lnTo>
                    <a:pt x="361" y="382"/>
                  </a:lnTo>
                  <a:lnTo>
                    <a:pt x="361" y="382"/>
                  </a:lnTo>
                  <a:lnTo>
                    <a:pt x="364" y="385"/>
                  </a:lnTo>
                  <a:lnTo>
                    <a:pt x="362" y="385"/>
                  </a:lnTo>
                  <a:lnTo>
                    <a:pt x="361" y="383"/>
                  </a:lnTo>
                  <a:lnTo>
                    <a:pt x="359" y="382"/>
                  </a:lnTo>
                  <a:lnTo>
                    <a:pt x="359" y="381"/>
                  </a:lnTo>
                  <a:close/>
                  <a:moveTo>
                    <a:pt x="1575" y="377"/>
                  </a:moveTo>
                  <a:lnTo>
                    <a:pt x="1574" y="379"/>
                  </a:lnTo>
                  <a:lnTo>
                    <a:pt x="1574" y="377"/>
                  </a:lnTo>
                  <a:lnTo>
                    <a:pt x="1575" y="377"/>
                  </a:lnTo>
                  <a:close/>
                  <a:moveTo>
                    <a:pt x="654" y="251"/>
                  </a:moveTo>
                  <a:lnTo>
                    <a:pt x="656" y="253"/>
                  </a:lnTo>
                  <a:lnTo>
                    <a:pt x="625" y="290"/>
                  </a:lnTo>
                  <a:lnTo>
                    <a:pt x="625" y="287"/>
                  </a:lnTo>
                  <a:lnTo>
                    <a:pt x="654" y="251"/>
                  </a:lnTo>
                  <a:close/>
                  <a:moveTo>
                    <a:pt x="319" y="246"/>
                  </a:moveTo>
                  <a:lnTo>
                    <a:pt x="307" y="258"/>
                  </a:lnTo>
                  <a:lnTo>
                    <a:pt x="297" y="273"/>
                  </a:lnTo>
                  <a:lnTo>
                    <a:pt x="293" y="276"/>
                  </a:lnTo>
                  <a:lnTo>
                    <a:pt x="303" y="262"/>
                  </a:lnTo>
                  <a:lnTo>
                    <a:pt x="317" y="248"/>
                  </a:lnTo>
                  <a:lnTo>
                    <a:pt x="319" y="246"/>
                  </a:lnTo>
                  <a:close/>
                  <a:moveTo>
                    <a:pt x="1291" y="215"/>
                  </a:moveTo>
                  <a:lnTo>
                    <a:pt x="1335" y="257"/>
                  </a:lnTo>
                  <a:lnTo>
                    <a:pt x="1378" y="301"/>
                  </a:lnTo>
                  <a:lnTo>
                    <a:pt x="1381" y="306"/>
                  </a:lnTo>
                  <a:lnTo>
                    <a:pt x="1383" y="312"/>
                  </a:lnTo>
                  <a:lnTo>
                    <a:pt x="1339" y="264"/>
                  </a:lnTo>
                  <a:lnTo>
                    <a:pt x="1294" y="219"/>
                  </a:lnTo>
                  <a:lnTo>
                    <a:pt x="1291" y="215"/>
                  </a:lnTo>
                  <a:close/>
                  <a:moveTo>
                    <a:pt x="985" y="210"/>
                  </a:moveTo>
                  <a:lnTo>
                    <a:pt x="989" y="270"/>
                  </a:lnTo>
                  <a:lnTo>
                    <a:pt x="995" y="337"/>
                  </a:lnTo>
                  <a:lnTo>
                    <a:pt x="999" y="410"/>
                  </a:lnTo>
                  <a:lnTo>
                    <a:pt x="1003" y="487"/>
                  </a:lnTo>
                  <a:lnTo>
                    <a:pt x="1088" y="484"/>
                  </a:lnTo>
                  <a:lnTo>
                    <a:pt x="1174" y="477"/>
                  </a:lnTo>
                  <a:lnTo>
                    <a:pt x="1257" y="469"/>
                  </a:lnTo>
                  <a:lnTo>
                    <a:pt x="1258" y="468"/>
                  </a:lnTo>
                  <a:lnTo>
                    <a:pt x="1258" y="468"/>
                  </a:lnTo>
                  <a:lnTo>
                    <a:pt x="1263" y="472"/>
                  </a:lnTo>
                  <a:lnTo>
                    <a:pt x="1263" y="472"/>
                  </a:lnTo>
                  <a:lnTo>
                    <a:pt x="1277" y="510"/>
                  </a:lnTo>
                  <a:lnTo>
                    <a:pt x="1276" y="513"/>
                  </a:lnTo>
                  <a:lnTo>
                    <a:pt x="1276" y="516"/>
                  </a:lnTo>
                  <a:lnTo>
                    <a:pt x="1276" y="516"/>
                  </a:lnTo>
                  <a:lnTo>
                    <a:pt x="1275" y="516"/>
                  </a:lnTo>
                  <a:lnTo>
                    <a:pt x="1259" y="473"/>
                  </a:lnTo>
                  <a:lnTo>
                    <a:pt x="1258" y="473"/>
                  </a:lnTo>
                  <a:lnTo>
                    <a:pt x="1175" y="483"/>
                  </a:lnTo>
                  <a:lnTo>
                    <a:pt x="1090" y="488"/>
                  </a:lnTo>
                  <a:lnTo>
                    <a:pt x="1003" y="491"/>
                  </a:lnTo>
                  <a:lnTo>
                    <a:pt x="1009" y="601"/>
                  </a:lnTo>
                  <a:lnTo>
                    <a:pt x="1013" y="718"/>
                  </a:lnTo>
                  <a:lnTo>
                    <a:pt x="1017" y="840"/>
                  </a:lnTo>
                  <a:lnTo>
                    <a:pt x="1157" y="834"/>
                  </a:lnTo>
                  <a:lnTo>
                    <a:pt x="1155" y="840"/>
                  </a:lnTo>
                  <a:lnTo>
                    <a:pt x="1017" y="845"/>
                  </a:lnTo>
                  <a:lnTo>
                    <a:pt x="1020" y="1033"/>
                  </a:lnTo>
                  <a:lnTo>
                    <a:pt x="1021" y="1224"/>
                  </a:lnTo>
                  <a:lnTo>
                    <a:pt x="1142" y="1220"/>
                  </a:lnTo>
                  <a:lnTo>
                    <a:pt x="1263" y="1210"/>
                  </a:lnTo>
                  <a:lnTo>
                    <a:pt x="1382" y="1198"/>
                  </a:lnTo>
                  <a:lnTo>
                    <a:pt x="1385" y="1197"/>
                  </a:lnTo>
                  <a:lnTo>
                    <a:pt x="1383" y="1126"/>
                  </a:lnTo>
                  <a:lnTo>
                    <a:pt x="1389" y="1125"/>
                  </a:lnTo>
                  <a:lnTo>
                    <a:pt x="1390" y="1197"/>
                  </a:lnTo>
                  <a:lnTo>
                    <a:pt x="1473" y="1184"/>
                  </a:lnTo>
                  <a:lnTo>
                    <a:pt x="1550" y="1169"/>
                  </a:lnTo>
                  <a:lnTo>
                    <a:pt x="1549" y="1175"/>
                  </a:lnTo>
                  <a:lnTo>
                    <a:pt x="1473" y="1190"/>
                  </a:lnTo>
                  <a:lnTo>
                    <a:pt x="1390" y="1202"/>
                  </a:lnTo>
                  <a:lnTo>
                    <a:pt x="1388" y="1294"/>
                  </a:lnTo>
                  <a:lnTo>
                    <a:pt x="1381" y="1381"/>
                  </a:lnTo>
                  <a:lnTo>
                    <a:pt x="1370" y="1464"/>
                  </a:lnTo>
                  <a:lnTo>
                    <a:pt x="1356" y="1540"/>
                  </a:lnTo>
                  <a:lnTo>
                    <a:pt x="1430" y="1529"/>
                  </a:lnTo>
                  <a:lnTo>
                    <a:pt x="1501" y="1515"/>
                  </a:lnTo>
                  <a:lnTo>
                    <a:pt x="1564" y="1500"/>
                  </a:lnTo>
                  <a:lnTo>
                    <a:pt x="1564" y="1504"/>
                  </a:lnTo>
                  <a:lnTo>
                    <a:pt x="1499" y="1519"/>
                  </a:lnTo>
                  <a:lnTo>
                    <a:pt x="1430" y="1533"/>
                  </a:lnTo>
                  <a:lnTo>
                    <a:pt x="1354" y="1544"/>
                  </a:lnTo>
                  <a:lnTo>
                    <a:pt x="1335" y="1614"/>
                  </a:lnTo>
                  <a:lnTo>
                    <a:pt x="1314" y="1678"/>
                  </a:lnTo>
                  <a:lnTo>
                    <a:pt x="1288" y="1734"/>
                  </a:lnTo>
                  <a:lnTo>
                    <a:pt x="1261" y="1784"/>
                  </a:lnTo>
                  <a:lnTo>
                    <a:pt x="1339" y="1771"/>
                  </a:lnTo>
                  <a:lnTo>
                    <a:pt x="1408" y="1756"/>
                  </a:lnTo>
                  <a:lnTo>
                    <a:pt x="1470" y="1738"/>
                  </a:lnTo>
                  <a:lnTo>
                    <a:pt x="1510" y="1693"/>
                  </a:lnTo>
                  <a:lnTo>
                    <a:pt x="1547" y="1642"/>
                  </a:lnTo>
                  <a:lnTo>
                    <a:pt x="1547" y="1643"/>
                  </a:lnTo>
                  <a:lnTo>
                    <a:pt x="1549" y="1644"/>
                  </a:lnTo>
                  <a:lnTo>
                    <a:pt x="1513" y="1693"/>
                  </a:lnTo>
                  <a:lnTo>
                    <a:pt x="1472" y="1738"/>
                  </a:lnTo>
                  <a:lnTo>
                    <a:pt x="1512" y="1724"/>
                  </a:lnTo>
                  <a:lnTo>
                    <a:pt x="1546" y="1709"/>
                  </a:lnTo>
                  <a:lnTo>
                    <a:pt x="1575" y="1693"/>
                  </a:lnTo>
                  <a:lnTo>
                    <a:pt x="1598" y="1676"/>
                  </a:lnTo>
                  <a:lnTo>
                    <a:pt x="1645" y="1629"/>
                  </a:lnTo>
                  <a:lnTo>
                    <a:pt x="1689" y="1578"/>
                  </a:lnTo>
                  <a:lnTo>
                    <a:pt x="1729" y="1523"/>
                  </a:lnTo>
                  <a:lnTo>
                    <a:pt x="1764" y="1465"/>
                  </a:lnTo>
                  <a:lnTo>
                    <a:pt x="1795" y="1405"/>
                  </a:lnTo>
                  <a:lnTo>
                    <a:pt x="1786" y="1412"/>
                  </a:lnTo>
                  <a:lnTo>
                    <a:pt x="1789" y="1406"/>
                  </a:lnTo>
                  <a:lnTo>
                    <a:pt x="1797" y="1399"/>
                  </a:lnTo>
                  <a:lnTo>
                    <a:pt x="1815" y="1356"/>
                  </a:lnTo>
                  <a:lnTo>
                    <a:pt x="1830" y="1312"/>
                  </a:lnTo>
                  <a:lnTo>
                    <a:pt x="1837" y="1292"/>
                  </a:lnTo>
                  <a:lnTo>
                    <a:pt x="1819" y="1345"/>
                  </a:lnTo>
                  <a:lnTo>
                    <a:pt x="1798" y="1398"/>
                  </a:lnTo>
                  <a:lnTo>
                    <a:pt x="1818" y="1380"/>
                  </a:lnTo>
                  <a:lnTo>
                    <a:pt x="1831" y="1362"/>
                  </a:lnTo>
                  <a:lnTo>
                    <a:pt x="1830" y="1365"/>
                  </a:lnTo>
                  <a:lnTo>
                    <a:pt x="1816" y="1384"/>
                  </a:lnTo>
                  <a:lnTo>
                    <a:pt x="1797" y="1403"/>
                  </a:lnTo>
                  <a:lnTo>
                    <a:pt x="1765" y="1464"/>
                  </a:lnTo>
                  <a:lnTo>
                    <a:pt x="1731" y="1523"/>
                  </a:lnTo>
                  <a:lnTo>
                    <a:pt x="1691" y="1577"/>
                  </a:lnTo>
                  <a:lnTo>
                    <a:pt x="1647" y="1628"/>
                  </a:lnTo>
                  <a:lnTo>
                    <a:pt x="1600" y="1675"/>
                  </a:lnTo>
                  <a:lnTo>
                    <a:pt x="1603" y="1672"/>
                  </a:lnTo>
                  <a:lnTo>
                    <a:pt x="1600" y="1675"/>
                  </a:lnTo>
                  <a:lnTo>
                    <a:pt x="1598" y="1676"/>
                  </a:lnTo>
                  <a:lnTo>
                    <a:pt x="1596" y="1679"/>
                  </a:lnTo>
                  <a:lnTo>
                    <a:pt x="1580" y="1693"/>
                  </a:lnTo>
                  <a:lnTo>
                    <a:pt x="1578" y="1694"/>
                  </a:lnTo>
                  <a:lnTo>
                    <a:pt x="1594" y="1680"/>
                  </a:lnTo>
                  <a:lnTo>
                    <a:pt x="1571" y="1695"/>
                  </a:lnTo>
                  <a:lnTo>
                    <a:pt x="1542" y="1712"/>
                  </a:lnTo>
                  <a:lnTo>
                    <a:pt x="1509" y="1727"/>
                  </a:lnTo>
                  <a:lnTo>
                    <a:pt x="1469" y="1741"/>
                  </a:lnTo>
                  <a:lnTo>
                    <a:pt x="1423" y="1782"/>
                  </a:lnTo>
                  <a:lnTo>
                    <a:pt x="1374" y="1817"/>
                  </a:lnTo>
                  <a:lnTo>
                    <a:pt x="1323" y="1846"/>
                  </a:lnTo>
                  <a:lnTo>
                    <a:pt x="1268" y="1869"/>
                  </a:lnTo>
                  <a:lnTo>
                    <a:pt x="1265" y="1870"/>
                  </a:lnTo>
                  <a:lnTo>
                    <a:pt x="1320" y="1847"/>
                  </a:lnTo>
                  <a:lnTo>
                    <a:pt x="1372" y="1818"/>
                  </a:lnTo>
                  <a:lnTo>
                    <a:pt x="1421" y="1782"/>
                  </a:lnTo>
                  <a:lnTo>
                    <a:pt x="1466" y="1742"/>
                  </a:lnTo>
                  <a:lnTo>
                    <a:pt x="1405" y="1759"/>
                  </a:lnTo>
                  <a:lnTo>
                    <a:pt x="1337" y="1774"/>
                  </a:lnTo>
                  <a:lnTo>
                    <a:pt x="1259" y="1786"/>
                  </a:lnTo>
                  <a:lnTo>
                    <a:pt x="1228" y="1828"/>
                  </a:lnTo>
                  <a:lnTo>
                    <a:pt x="1195" y="1861"/>
                  </a:lnTo>
                  <a:lnTo>
                    <a:pt x="1159" y="1887"/>
                  </a:lnTo>
                  <a:lnTo>
                    <a:pt x="1122" y="1904"/>
                  </a:lnTo>
                  <a:lnTo>
                    <a:pt x="1160" y="1898"/>
                  </a:lnTo>
                  <a:lnTo>
                    <a:pt x="1196" y="1890"/>
                  </a:lnTo>
                  <a:lnTo>
                    <a:pt x="1188" y="1893"/>
                  </a:lnTo>
                  <a:lnTo>
                    <a:pt x="1155" y="1899"/>
                  </a:lnTo>
                  <a:lnTo>
                    <a:pt x="1119" y="1905"/>
                  </a:lnTo>
                  <a:lnTo>
                    <a:pt x="1091" y="1910"/>
                  </a:lnTo>
                  <a:lnTo>
                    <a:pt x="1090" y="1912"/>
                  </a:lnTo>
                  <a:lnTo>
                    <a:pt x="1117" y="1905"/>
                  </a:lnTo>
                  <a:lnTo>
                    <a:pt x="1116" y="1905"/>
                  </a:lnTo>
                  <a:lnTo>
                    <a:pt x="1050" y="1912"/>
                  </a:lnTo>
                  <a:lnTo>
                    <a:pt x="981" y="1915"/>
                  </a:lnTo>
                  <a:lnTo>
                    <a:pt x="978" y="1919"/>
                  </a:lnTo>
                  <a:lnTo>
                    <a:pt x="975" y="1920"/>
                  </a:lnTo>
                  <a:lnTo>
                    <a:pt x="974" y="1920"/>
                  </a:lnTo>
                  <a:lnTo>
                    <a:pt x="977" y="1919"/>
                  </a:lnTo>
                  <a:lnTo>
                    <a:pt x="978" y="1915"/>
                  </a:lnTo>
                  <a:lnTo>
                    <a:pt x="960" y="1915"/>
                  </a:lnTo>
                  <a:lnTo>
                    <a:pt x="901" y="1913"/>
                  </a:lnTo>
                  <a:lnTo>
                    <a:pt x="845" y="1909"/>
                  </a:lnTo>
                  <a:lnTo>
                    <a:pt x="868" y="1916"/>
                  </a:lnTo>
                  <a:lnTo>
                    <a:pt x="867" y="1916"/>
                  </a:lnTo>
                  <a:lnTo>
                    <a:pt x="842" y="1909"/>
                  </a:lnTo>
                  <a:lnTo>
                    <a:pt x="780" y="1902"/>
                  </a:lnTo>
                  <a:lnTo>
                    <a:pt x="725" y="1890"/>
                  </a:lnTo>
                  <a:lnTo>
                    <a:pt x="732" y="1893"/>
                  </a:lnTo>
                  <a:lnTo>
                    <a:pt x="722" y="1890"/>
                  </a:lnTo>
                  <a:lnTo>
                    <a:pt x="708" y="1887"/>
                  </a:lnTo>
                  <a:lnTo>
                    <a:pt x="701" y="1884"/>
                  </a:lnTo>
                  <a:lnTo>
                    <a:pt x="719" y="1890"/>
                  </a:lnTo>
                  <a:lnTo>
                    <a:pt x="668" y="1870"/>
                  </a:lnTo>
                  <a:lnTo>
                    <a:pt x="620" y="1846"/>
                  </a:lnTo>
                  <a:lnTo>
                    <a:pt x="574" y="1813"/>
                  </a:lnTo>
                  <a:lnTo>
                    <a:pt x="532" y="1774"/>
                  </a:lnTo>
                  <a:lnTo>
                    <a:pt x="532" y="1774"/>
                  </a:lnTo>
                  <a:lnTo>
                    <a:pt x="532" y="1771"/>
                  </a:lnTo>
                  <a:lnTo>
                    <a:pt x="574" y="1811"/>
                  </a:lnTo>
                  <a:lnTo>
                    <a:pt x="620" y="1844"/>
                  </a:lnTo>
                  <a:lnTo>
                    <a:pt x="669" y="1870"/>
                  </a:lnTo>
                  <a:lnTo>
                    <a:pt x="720" y="1890"/>
                  </a:lnTo>
                  <a:lnTo>
                    <a:pt x="777" y="1901"/>
                  </a:lnTo>
                  <a:lnTo>
                    <a:pt x="840" y="1909"/>
                  </a:lnTo>
                  <a:lnTo>
                    <a:pt x="813" y="1893"/>
                  </a:lnTo>
                  <a:lnTo>
                    <a:pt x="788" y="1869"/>
                  </a:lnTo>
                  <a:lnTo>
                    <a:pt x="763" y="1836"/>
                  </a:lnTo>
                  <a:lnTo>
                    <a:pt x="741" y="1795"/>
                  </a:lnTo>
                  <a:lnTo>
                    <a:pt x="668" y="1786"/>
                  </a:lnTo>
                  <a:lnTo>
                    <a:pt x="598" y="1775"/>
                  </a:lnTo>
                  <a:lnTo>
                    <a:pt x="533" y="1762"/>
                  </a:lnTo>
                  <a:lnTo>
                    <a:pt x="533" y="1760"/>
                  </a:lnTo>
                  <a:lnTo>
                    <a:pt x="598" y="1773"/>
                  </a:lnTo>
                  <a:lnTo>
                    <a:pt x="667" y="1784"/>
                  </a:lnTo>
                  <a:lnTo>
                    <a:pt x="740" y="1792"/>
                  </a:lnTo>
                  <a:lnTo>
                    <a:pt x="723" y="1751"/>
                  </a:lnTo>
                  <a:lnTo>
                    <a:pt x="707" y="1702"/>
                  </a:lnTo>
                  <a:lnTo>
                    <a:pt x="692" y="1649"/>
                  </a:lnTo>
                  <a:lnTo>
                    <a:pt x="679" y="1589"/>
                  </a:lnTo>
                  <a:lnTo>
                    <a:pt x="683" y="1587"/>
                  </a:lnTo>
                  <a:lnTo>
                    <a:pt x="696" y="1646"/>
                  </a:lnTo>
                  <a:lnTo>
                    <a:pt x="711" y="1701"/>
                  </a:lnTo>
                  <a:lnTo>
                    <a:pt x="726" y="1749"/>
                  </a:lnTo>
                  <a:lnTo>
                    <a:pt x="744" y="1793"/>
                  </a:lnTo>
                  <a:lnTo>
                    <a:pt x="851" y="1800"/>
                  </a:lnTo>
                  <a:lnTo>
                    <a:pt x="963" y="1803"/>
                  </a:lnTo>
                  <a:lnTo>
                    <a:pt x="997" y="1803"/>
                  </a:lnTo>
                  <a:lnTo>
                    <a:pt x="1002" y="1755"/>
                  </a:lnTo>
                  <a:lnTo>
                    <a:pt x="1004" y="1700"/>
                  </a:lnTo>
                  <a:lnTo>
                    <a:pt x="1007" y="1638"/>
                  </a:lnTo>
                  <a:lnTo>
                    <a:pt x="1010" y="1569"/>
                  </a:lnTo>
                  <a:lnTo>
                    <a:pt x="966" y="1570"/>
                  </a:lnTo>
                  <a:lnTo>
                    <a:pt x="868" y="1569"/>
                  </a:lnTo>
                  <a:lnTo>
                    <a:pt x="773" y="1563"/>
                  </a:lnTo>
                  <a:lnTo>
                    <a:pt x="776" y="1559"/>
                  </a:lnTo>
                  <a:lnTo>
                    <a:pt x="871" y="1565"/>
                  </a:lnTo>
                  <a:lnTo>
                    <a:pt x="966" y="1566"/>
                  </a:lnTo>
                  <a:lnTo>
                    <a:pt x="1010" y="1565"/>
                  </a:lnTo>
                  <a:lnTo>
                    <a:pt x="1011" y="1490"/>
                  </a:lnTo>
                  <a:lnTo>
                    <a:pt x="1014" y="1409"/>
                  </a:lnTo>
                  <a:lnTo>
                    <a:pt x="1014" y="1322"/>
                  </a:lnTo>
                  <a:lnTo>
                    <a:pt x="1015" y="1230"/>
                  </a:lnTo>
                  <a:lnTo>
                    <a:pt x="966" y="1230"/>
                  </a:lnTo>
                  <a:lnTo>
                    <a:pt x="861" y="1228"/>
                  </a:lnTo>
                  <a:lnTo>
                    <a:pt x="756" y="1223"/>
                  </a:lnTo>
                  <a:lnTo>
                    <a:pt x="656" y="1216"/>
                  </a:lnTo>
                  <a:lnTo>
                    <a:pt x="647" y="1209"/>
                  </a:lnTo>
                  <a:lnTo>
                    <a:pt x="649" y="1209"/>
                  </a:lnTo>
                  <a:lnTo>
                    <a:pt x="653" y="1082"/>
                  </a:lnTo>
                  <a:lnTo>
                    <a:pt x="661" y="955"/>
                  </a:lnTo>
                  <a:lnTo>
                    <a:pt x="675" y="831"/>
                  </a:lnTo>
                  <a:lnTo>
                    <a:pt x="596" y="823"/>
                  </a:lnTo>
                  <a:lnTo>
                    <a:pt x="522" y="812"/>
                  </a:lnTo>
                  <a:lnTo>
                    <a:pt x="450" y="800"/>
                  </a:lnTo>
                  <a:lnTo>
                    <a:pt x="384" y="784"/>
                  </a:lnTo>
                  <a:lnTo>
                    <a:pt x="366" y="860"/>
                  </a:lnTo>
                  <a:lnTo>
                    <a:pt x="366" y="860"/>
                  </a:lnTo>
                  <a:lnTo>
                    <a:pt x="362" y="858"/>
                  </a:lnTo>
                  <a:lnTo>
                    <a:pt x="380" y="784"/>
                  </a:lnTo>
                  <a:lnTo>
                    <a:pt x="318" y="768"/>
                  </a:lnTo>
                  <a:lnTo>
                    <a:pt x="262" y="749"/>
                  </a:lnTo>
                  <a:lnTo>
                    <a:pt x="212" y="729"/>
                  </a:lnTo>
                  <a:lnTo>
                    <a:pt x="168" y="707"/>
                  </a:lnTo>
                  <a:lnTo>
                    <a:pt x="146" y="775"/>
                  </a:lnTo>
                  <a:lnTo>
                    <a:pt x="142" y="780"/>
                  </a:lnTo>
                  <a:lnTo>
                    <a:pt x="142" y="780"/>
                  </a:lnTo>
                  <a:lnTo>
                    <a:pt x="166" y="706"/>
                  </a:lnTo>
                  <a:lnTo>
                    <a:pt x="146" y="694"/>
                  </a:lnTo>
                  <a:lnTo>
                    <a:pt x="128" y="681"/>
                  </a:lnTo>
                  <a:lnTo>
                    <a:pt x="131" y="676"/>
                  </a:lnTo>
                  <a:lnTo>
                    <a:pt x="147" y="688"/>
                  </a:lnTo>
                  <a:lnTo>
                    <a:pt x="168" y="700"/>
                  </a:lnTo>
                  <a:lnTo>
                    <a:pt x="204" y="619"/>
                  </a:lnTo>
                  <a:lnTo>
                    <a:pt x="205" y="622"/>
                  </a:lnTo>
                  <a:lnTo>
                    <a:pt x="171" y="702"/>
                  </a:lnTo>
                  <a:lnTo>
                    <a:pt x="213" y="724"/>
                  </a:lnTo>
                  <a:lnTo>
                    <a:pt x="264" y="745"/>
                  </a:lnTo>
                  <a:lnTo>
                    <a:pt x="319" y="762"/>
                  </a:lnTo>
                  <a:lnTo>
                    <a:pt x="381" y="779"/>
                  </a:lnTo>
                  <a:lnTo>
                    <a:pt x="406" y="699"/>
                  </a:lnTo>
                  <a:lnTo>
                    <a:pt x="434" y="620"/>
                  </a:lnTo>
                  <a:lnTo>
                    <a:pt x="467" y="546"/>
                  </a:lnTo>
                  <a:lnTo>
                    <a:pt x="503" y="474"/>
                  </a:lnTo>
                  <a:lnTo>
                    <a:pt x="507" y="473"/>
                  </a:lnTo>
                  <a:lnTo>
                    <a:pt x="470" y="545"/>
                  </a:lnTo>
                  <a:lnTo>
                    <a:pt x="438" y="620"/>
                  </a:lnTo>
                  <a:lnTo>
                    <a:pt x="409" y="699"/>
                  </a:lnTo>
                  <a:lnTo>
                    <a:pt x="386" y="780"/>
                  </a:lnTo>
                  <a:lnTo>
                    <a:pt x="452" y="794"/>
                  </a:lnTo>
                  <a:lnTo>
                    <a:pt x="523" y="807"/>
                  </a:lnTo>
                  <a:lnTo>
                    <a:pt x="598" y="818"/>
                  </a:lnTo>
                  <a:lnTo>
                    <a:pt x="675" y="826"/>
                  </a:lnTo>
                  <a:lnTo>
                    <a:pt x="689" y="736"/>
                  </a:lnTo>
                  <a:lnTo>
                    <a:pt x="704" y="648"/>
                  </a:lnTo>
                  <a:lnTo>
                    <a:pt x="723" y="563"/>
                  </a:lnTo>
                  <a:lnTo>
                    <a:pt x="743" y="481"/>
                  </a:lnTo>
                  <a:lnTo>
                    <a:pt x="672" y="473"/>
                  </a:lnTo>
                  <a:lnTo>
                    <a:pt x="605" y="463"/>
                  </a:lnTo>
                  <a:lnTo>
                    <a:pt x="603" y="458"/>
                  </a:lnTo>
                  <a:lnTo>
                    <a:pt x="672" y="468"/>
                  </a:lnTo>
                  <a:lnTo>
                    <a:pt x="744" y="476"/>
                  </a:lnTo>
                  <a:lnTo>
                    <a:pt x="763" y="411"/>
                  </a:lnTo>
                  <a:lnTo>
                    <a:pt x="783" y="350"/>
                  </a:lnTo>
                  <a:lnTo>
                    <a:pt x="805" y="292"/>
                  </a:lnTo>
                  <a:lnTo>
                    <a:pt x="806" y="294"/>
                  </a:lnTo>
                  <a:lnTo>
                    <a:pt x="785" y="350"/>
                  </a:lnTo>
                  <a:lnTo>
                    <a:pt x="766" y="412"/>
                  </a:lnTo>
                  <a:lnTo>
                    <a:pt x="748" y="477"/>
                  </a:lnTo>
                  <a:lnTo>
                    <a:pt x="856" y="484"/>
                  </a:lnTo>
                  <a:lnTo>
                    <a:pt x="966" y="487"/>
                  </a:lnTo>
                  <a:lnTo>
                    <a:pt x="1000" y="487"/>
                  </a:lnTo>
                  <a:lnTo>
                    <a:pt x="996" y="410"/>
                  </a:lnTo>
                  <a:lnTo>
                    <a:pt x="992" y="338"/>
                  </a:lnTo>
                  <a:lnTo>
                    <a:pt x="988" y="272"/>
                  </a:lnTo>
                  <a:lnTo>
                    <a:pt x="982" y="211"/>
                  </a:lnTo>
                  <a:lnTo>
                    <a:pt x="985" y="210"/>
                  </a:lnTo>
                  <a:close/>
                  <a:moveTo>
                    <a:pt x="547" y="208"/>
                  </a:moveTo>
                  <a:lnTo>
                    <a:pt x="489" y="253"/>
                  </a:lnTo>
                  <a:lnTo>
                    <a:pt x="489" y="251"/>
                  </a:lnTo>
                  <a:lnTo>
                    <a:pt x="543" y="210"/>
                  </a:lnTo>
                  <a:lnTo>
                    <a:pt x="547" y="208"/>
                  </a:lnTo>
                  <a:close/>
                  <a:moveTo>
                    <a:pt x="372" y="202"/>
                  </a:moveTo>
                  <a:lnTo>
                    <a:pt x="354" y="215"/>
                  </a:lnTo>
                  <a:lnTo>
                    <a:pt x="358" y="213"/>
                  </a:lnTo>
                  <a:lnTo>
                    <a:pt x="372" y="202"/>
                  </a:lnTo>
                  <a:close/>
                  <a:moveTo>
                    <a:pt x="818" y="196"/>
                  </a:moveTo>
                  <a:lnTo>
                    <a:pt x="828" y="197"/>
                  </a:lnTo>
                  <a:lnTo>
                    <a:pt x="828" y="200"/>
                  </a:lnTo>
                  <a:lnTo>
                    <a:pt x="813" y="199"/>
                  </a:lnTo>
                  <a:lnTo>
                    <a:pt x="813" y="199"/>
                  </a:lnTo>
                  <a:lnTo>
                    <a:pt x="818" y="196"/>
                  </a:lnTo>
                  <a:close/>
                  <a:moveTo>
                    <a:pt x="982" y="188"/>
                  </a:moveTo>
                  <a:lnTo>
                    <a:pt x="982" y="188"/>
                  </a:lnTo>
                  <a:lnTo>
                    <a:pt x="984" y="196"/>
                  </a:lnTo>
                  <a:lnTo>
                    <a:pt x="982" y="196"/>
                  </a:lnTo>
                  <a:lnTo>
                    <a:pt x="981" y="196"/>
                  </a:lnTo>
                  <a:lnTo>
                    <a:pt x="981" y="188"/>
                  </a:lnTo>
                  <a:lnTo>
                    <a:pt x="982" y="188"/>
                  </a:lnTo>
                  <a:close/>
                  <a:moveTo>
                    <a:pt x="734" y="181"/>
                  </a:moveTo>
                  <a:lnTo>
                    <a:pt x="769" y="188"/>
                  </a:lnTo>
                  <a:lnTo>
                    <a:pt x="805" y="195"/>
                  </a:lnTo>
                  <a:lnTo>
                    <a:pt x="807" y="196"/>
                  </a:lnTo>
                  <a:lnTo>
                    <a:pt x="809" y="199"/>
                  </a:lnTo>
                  <a:lnTo>
                    <a:pt x="769" y="192"/>
                  </a:lnTo>
                  <a:lnTo>
                    <a:pt x="732" y="185"/>
                  </a:lnTo>
                  <a:lnTo>
                    <a:pt x="734" y="181"/>
                  </a:lnTo>
                  <a:close/>
                  <a:moveTo>
                    <a:pt x="439" y="155"/>
                  </a:moveTo>
                  <a:lnTo>
                    <a:pt x="439" y="156"/>
                  </a:lnTo>
                  <a:lnTo>
                    <a:pt x="412" y="173"/>
                  </a:lnTo>
                  <a:lnTo>
                    <a:pt x="439" y="155"/>
                  </a:lnTo>
                  <a:close/>
                  <a:moveTo>
                    <a:pt x="642" y="149"/>
                  </a:moveTo>
                  <a:lnTo>
                    <a:pt x="656" y="156"/>
                  </a:lnTo>
                  <a:lnTo>
                    <a:pt x="652" y="159"/>
                  </a:lnTo>
                  <a:lnTo>
                    <a:pt x="641" y="153"/>
                  </a:lnTo>
                  <a:lnTo>
                    <a:pt x="642" y="149"/>
                  </a:lnTo>
                  <a:close/>
                  <a:moveTo>
                    <a:pt x="618" y="134"/>
                  </a:moveTo>
                  <a:lnTo>
                    <a:pt x="625" y="140"/>
                  </a:lnTo>
                  <a:lnTo>
                    <a:pt x="634" y="145"/>
                  </a:lnTo>
                  <a:lnTo>
                    <a:pt x="628" y="146"/>
                  </a:lnTo>
                  <a:lnTo>
                    <a:pt x="624" y="145"/>
                  </a:lnTo>
                  <a:lnTo>
                    <a:pt x="627" y="142"/>
                  </a:lnTo>
                  <a:lnTo>
                    <a:pt x="621" y="142"/>
                  </a:lnTo>
                  <a:lnTo>
                    <a:pt x="621" y="142"/>
                  </a:lnTo>
                  <a:lnTo>
                    <a:pt x="613" y="135"/>
                  </a:lnTo>
                  <a:lnTo>
                    <a:pt x="616" y="134"/>
                  </a:lnTo>
                  <a:lnTo>
                    <a:pt x="618" y="134"/>
                  </a:lnTo>
                  <a:close/>
                  <a:moveTo>
                    <a:pt x="682" y="126"/>
                  </a:moveTo>
                  <a:lnTo>
                    <a:pt x="643" y="146"/>
                  </a:lnTo>
                  <a:lnTo>
                    <a:pt x="645" y="144"/>
                  </a:lnTo>
                  <a:lnTo>
                    <a:pt x="676" y="127"/>
                  </a:lnTo>
                  <a:lnTo>
                    <a:pt x="682" y="126"/>
                  </a:lnTo>
                  <a:close/>
                  <a:moveTo>
                    <a:pt x="796" y="122"/>
                  </a:moveTo>
                  <a:lnTo>
                    <a:pt x="796" y="123"/>
                  </a:lnTo>
                  <a:lnTo>
                    <a:pt x="736" y="173"/>
                  </a:lnTo>
                  <a:lnTo>
                    <a:pt x="736" y="170"/>
                  </a:lnTo>
                  <a:lnTo>
                    <a:pt x="796" y="122"/>
                  </a:lnTo>
                  <a:close/>
                  <a:moveTo>
                    <a:pt x="594" y="113"/>
                  </a:moveTo>
                  <a:lnTo>
                    <a:pt x="594" y="113"/>
                  </a:lnTo>
                  <a:lnTo>
                    <a:pt x="585" y="117"/>
                  </a:lnTo>
                  <a:lnTo>
                    <a:pt x="587" y="116"/>
                  </a:lnTo>
                  <a:lnTo>
                    <a:pt x="594" y="113"/>
                  </a:lnTo>
                  <a:close/>
                  <a:moveTo>
                    <a:pt x="714" y="111"/>
                  </a:moveTo>
                  <a:lnTo>
                    <a:pt x="711" y="112"/>
                  </a:lnTo>
                  <a:lnTo>
                    <a:pt x="698" y="117"/>
                  </a:lnTo>
                  <a:lnTo>
                    <a:pt x="698" y="116"/>
                  </a:lnTo>
                  <a:lnTo>
                    <a:pt x="714" y="111"/>
                  </a:lnTo>
                  <a:close/>
                  <a:moveTo>
                    <a:pt x="1139" y="108"/>
                  </a:moveTo>
                  <a:lnTo>
                    <a:pt x="1184" y="134"/>
                  </a:lnTo>
                  <a:lnTo>
                    <a:pt x="1226" y="163"/>
                  </a:lnTo>
                  <a:lnTo>
                    <a:pt x="1225" y="164"/>
                  </a:lnTo>
                  <a:lnTo>
                    <a:pt x="1182" y="135"/>
                  </a:lnTo>
                  <a:lnTo>
                    <a:pt x="1139" y="108"/>
                  </a:lnTo>
                  <a:lnTo>
                    <a:pt x="1139" y="108"/>
                  </a:lnTo>
                  <a:close/>
                  <a:moveTo>
                    <a:pt x="603" y="100"/>
                  </a:moveTo>
                  <a:lnTo>
                    <a:pt x="602" y="106"/>
                  </a:lnTo>
                  <a:lnTo>
                    <a:pt x="598" y="109"/>
                  </a:lnTo>
                  <a:lnTo>
                    <a:pt x="598" y="106"/>
                  </a:lnTo>
                  <a:lnTo>
                    <a:pt x="603" y="100"/>
                  </a:lnTo>
                  <a:close/>
                  <a:moveTo>
                    <a:pt x="1115" y="95"/>
                  </a:moveTo>
                  <a:lnTo>
                    <a:pt x="1124" y="100"/>
                  </a:lnTo>
                  <a:lnTo>
                    <a:pt x="1123" y="100"/>
                  </a:lnTo>
                  <a:lnTo>
                    <a:pt x="1115" y="95"/>
                  </a:lnTo>
                  <a:lnTo>
                    <a:pt x="1115" y="95"/>
                  </a:lnTo>
                  <a:close/>
                  <a:moveTo>
                    <a:pt x="842" y="93"/>
                  </a:moveTo>
                  <a:lnTo>
                    <a:pt x="822" y="105"/>
                  </a:lnTo>
                  <a:lnTo>
                    <a:pt x="821" y="105"/>
                  </a:lnTo>
                  <a:lnTo>
                    <a:pt x="840" y="93"/>
                  </a:lnTo>
                  <a:lnTo>
                    <a:pt x="842" y="93"/>
                  </a:lnTo>
                  <a:close/>
                  <a:moveTo>
                    <a:pt x="606" y="91"/>
                  </a:moveTo>
                  <a:lnTo>
                    <a:pt x="605" y="93"/>
                  </a:lnTo>
                  <a:lnTo>
                    <a:pt x="602" y="93"/>
                  </a:lnTo>
                  <a:lnTo>
                    <a:pt x="602" y="93"/>
                  </a:lnTo>
                  <a:lnTo>
                    <a:pt x="606" y="91"/>
                  </a:lnTo>
                  <a:close/>
                  <a:moveTo>
                    <a:pt x="759" y="90"/>
                  </a:moveTo>
                  <a:lnTo>
                    <a:pt x="759" y="91"/>
                  </a:lnTo>
                  <a:lnTo>
                    <a:pt x="738" y="100"/>
                  </a:lnTo>
                  <a:lnTo>
                    <a:pt x="737" y="100"/>
                  </a:lnTo>
                  <a:lnTo>
                    <a:pt x="759" y="90"/>
                  </a:lnTo>
                  <a:close/>
                  <a:moveTo>
                    <a:pt x="1310" y="82"/>
                  </a:moveTo>
                  <a:lnTo>
                    <a:pt x="1316" y="83"/>
                  </a:lnTo>
                  <a:lnTo>
                    <a:pt x="1319" y="87"/>
                  </a:lnTo>
                  <a:lnTo>
                    <a:pt x="1313" y="86"/>
                  </a:lnTo>
                  <a:lnTo>
                    <a:pt x="1310" y="82"/>
                  </a:lnTo>
                  <a:close/>
                  <a:moveTo>
                    <a:pt x="687" y="80"/>
                  </a:moveTo>
                  <a:lnTo>
                    <a:pt x="686" y="80"/>
                  </a:lnTo>
                  <a:lnTo>
                    <a:pt x="663" y="89"/>
                  </a:lnTo>
                  <a:lnTo>
                    <a:pt x="665" y="87"/>
                  </a:lnTo>
                  <a:lnTo>
                    <a:pt x="687" y="80"/>
                  </a:lnTo>
                  <a:close/>
                  <a:moveTo>
                    <a:pt x="811" y="72"/>
                  </a:moveTo>
                  <a:lnTo>
                    <a:pt x="810" y="73"/>
                  </a:lnTo>
                  <a:lnTo>
                    <a:pt x="803" y="75"/>
                  </a:lnTo>
                  <a:lnTo>
                    <a:pt x="806" y="73"/>
                  </a:lnTo>
                  <a:lnTo>
                    <a:pt x="811" y="72"/>
                  </a:lnTo>
                  <a:close/>
                  <a:moveTo>
                    <a:pt x="814" y="71"/>
                  </a:moveTo>
                  <a:lnTo>
                    <a:pt x="811" y="72"/>
                  </a:lnTo>
                  <a:lnTo>
                    <a:pt x="811" y="72"/>
                  </a:lnTo>
                  <a:lnTo>
                    <a:pt x="814" y="71"/>
                  </a:lnTo>
                  <a:close/>
                  <a:moveTo>
                    <a:pt x="1224" y="68"/>
                  </a:moveTo>
                  <a:lnTo>
                    <a:pt x="1272" y="82"/>
                  </a:lnTo>
                  <a:lnTo>
                    <a:pt x="1320" y="98"/>
                  </a:lnTo>
                  <a:lnTo>
                    <a:pt x="1319" y="94"/>
                  </a:lnTo>
                  <a:lnTo>
                    <a:pt x="1323" y="95"/>
                  </a:lnTo>
                  <a:lnTo>
                    <a:pt x="1324" y="100"/>
                  </a:lnTo>
                  <a:lnTo>
                    <a:pt x="1320" y="102"/>
                  </a:lnTo>
                  <a:lnTo>
                    <a:pt x="1320" y="100"/>
                  </a:lnTo>
                  <a:lnTo>
                    <a:pt x="1273" y="83"/>
                  </a:lnTo>
                  <a:lnTo>
                    <a:pt x="1224" y="69"/>
                  </a:lnTo>
                  <a:lnTo>
                    <a:pt x="1224" y="68"/>
                  </a:lnTo>
                  <a:close/>
                  <a:moveTo>
                    <a:pt x="784" y="57"/>
                  </a:moveTo>
                  <a:lnTo>
                    <a:pt x="711" y="73"/>
                  </a:lnTo>
                  <a:lnTo>
                    <a:pt x="709" y="73"/>
                  </a:lnTo>
                  <a:lnTo>
                    <a:pt x="723" y="69"/>
                  </a:lnTo>
                  <a:lnTo>
                    <a:pt x="725" y="69"/>
                  </a:lnTo>
                  <a:lnTo>
                    <a:pt x="726" y="69"/>
                  </a:lnTo>
                  <a:lnTo>
                    <a:pt x="727" y="69"/>
                  </a:lnTo>
                  <a:lnTo>
                    <a:pt x="784" y="57"/>
                  </a:lnTo>
                  <a:close/>
                  <a:moveTo>
                    <a:pt x="795" y="54"/>
                  </a:moveTo>
                  <a:lnTo>
                    <a:pt x="784" y="57"/>
                  </a:lnTo>
                  <a:lnTo>
                    <a:pt x="792" y="54"/>
                  </a:lnTo>
                  <a:lnTo>
                    <a:pt x="795" y="54"/>
                  </a:lnTo>
                  <a:close/>
                  <a:moveTo>
                    <a:pt x="887" y="51"/>
                  </a:moveTo>
                  <a:lnTo>
                    <a:pt x="814" y="71"/>
                  </a:lnTo>
                  <a:lnTo>
                    <a:pt x="814" y="71"/>
                  </a:lnTo>
                  <a:lnTo>
                    <a:pt x="883" y="53"/>
                  </a:lnTo>
                  <a:lnTo>
                    <a:pt x="887" y="51"/>
                  </a:lnTo>
                  <a:close/>
                  <a:moveTo>
                    <a:pt x="867" y="44"/>
                  </a:moveTo>
                  <a:lnTo>
                    <a:pt x="795" y="54"/>
                  </a:lnTo>
                  <a:lnTo>
                    <a:pt x="803" y="53"/>
                  </a:lnTo>
                  <a:lnTo>
                    <a:pt x="867" y="44"/>
                  </a:lnTo>
                  <a:close/>
                  <a:moveTo>
                    <a:pt x="878" y="43"/>
                  </a:moveTo>
                  <a:lnTo>
                    <a:pt x="867" y="44"/>
                  </a:lnTo>
                  <a:lnTo>
                    <a:pt x="876" y="43"/>
                  </a:lnTo>
                  <a:lnTo>
                    <a:pt x="878" y="43"/>
                  </a:lnTo>
                  <a:close/>
                  <a:moveTo>
                    <a:pt x="962" y="38"/>
                  </a:moveTo>
                  <a:lnTo>
                    <a:pt x="878" y="43"/>
                  </a:lnTo>
                  <a:lnTo>
                    <a:pt x="882" y="42"/>
                  </a:lnTo>
                  <a:lnTo>
                    <a:pt x="887" y="51"/>
                  </a:lnTo>
                  <a:lnTo>
                    <a:pt x="887" y="51"/>
                  </a:lnTo>
                  <a:lnTo>
                    <a:pt x="913" y="55"/>
                  </a:lnTo>
                  <a:lnTo>
                    <a:pt x="868" y="79"/>
                  </a:lnTo>
                  <a:lnTo>
                    <a:pt x="867" y="79"/>
                  </a:lnTo>
                  <a:lnTo>
                    <a:pt x="913" y="55"/>
                  </a:lnTo>
                  <a:lnTo>
                    <a:pt x="938" y="60"/>
                  </a:lnTo>
                  <a:lnTo>
                    <a:pt x="915" y="87"/>
                  </a:lnTo>
                  <a:lnTo>
                    <a:pt x="913" y="90"/>
                  </a:lnTo>
                  <a:lnTo>
                    <a:pt x="911" y="93"/>
                  </a:lnTo>
                  <a:lnTo>
                    <a:pt x="909" y="93"/>
                  </a:lnTo>
                  <a:lnTo>
                    <a:pt x="935" y="62"/>
                  </a:lnTo>
                  <a:lnTo>
                    <a:pt x="966" y="61"/>
                  </a:lnTo>
                  <a:lnTo>
                    <a:pt x="971" y="89"/>
                  </a:lnTo>
                  <a:lnTo>
                    <a:pt x="970" y="89"/>
                  </a:lnTo>
                  <a:lnTo>
                    <a:pt x="966" y="61"/>
                  </a:lnTo>
                  <a:lnTo>
                    <a:pt x="1003" y="65"/>
                  </a:lnTo>
                  <a:lnTo>
                    <a:pt x="1044" y="101"/>
                  </a:lnTo>
                  <a:lnTo>
                    <a:pt x="1084" y="144"/>
                  </a:lnTo>
                  <a:lnTo>
                    <a:pt x="1123" y="195"/>
                  </a:lnTo>
                  <a:lnTo>
                    <a:pt x="1175" y="185"/>
                  </a:lnTo>
                  <a:lnTo>
                    <a:pt x="1222" y="174"/>
                  </a:lnTo>
                  <a:lnTo>
                    <a:pt x="1221" y="178"/>
                  </a:lnTo>
                  <a:lnTo>
                    <a:pt x="1175" y="189"/>
                  </a:lnTo>
                  <a:lnTo>
                    <a:pt x="1124" y="197"/>
                  </a:lnTo>
                  <a:lnTo>
                    <a:pt x="1156" y="246"/>
                  </a:lnTo>
                  <a:lnTo>
                    <a:pt x="1185" y="297"/>
                  </a:lnTo>
                  <a:lnTo>
                    <a:pt x="1212" y="353"/>
                  </a:lnTo>
                  <a:lnTo>
                    <a:pt x="1211" y="352"/>
                  </a:lnTo>
                  <a:lnTo>
                    <a:pt x="1210" y="352"/>
                  </a:lnTo>
                  <a:lnTo>
                    <a:pt x="1210" y="350"/>
                  </a:lnTo>
                  <a:lnTo>
                    <a:pt x="1208" y="350"/>
                  </a:lnTo>
                  <a:lnTo>
                    <a:pt x="1201" y="334"/>
                  </a:lnTo>
                  <a:lnTo>
                    <a:pt x="1201" y="332"/>
                  </a:lnTo>
                  <a:lnTo>
                    <a:pt x="1201" y="330"/>
                  </a:lnTo>
                  <a:lnTo>
                    <a:pt x="1199" y="327"/>
                  </a:lnTo>
                  <a:lnTo>
                    <a:pt x="1197" y="327"/>
                  </a:lnTo>
                  <a:lnTo>
                    <a:pt x="1162" y="259"/>
                  </a:lnTo>
                  <a:lnTo>
                    <a:pt x="1123" y="197"/>
                  </a:lnTo>
                  <a:lnTo>
                    <a:pt x="1122" y="197"/>
                  </a:lnTo>
                  <a:lnTo>
                    <a:pt x="1055" y="204"/>
                  </a:lnTo>
                  <a:lnTo>
                    <a:pt x="988" y="207"/>
                  </a:lnTo>
                  <a:lnTo>
                    <a:pt x="993" y="204"/>
                  </a:lnTo>
                  <a:lnTo>
                    <a:pt x="1057" y="202"/>
                  </a:lnTo>
                  <a:lnTo>
                    <a:pt x="1120" y="195"/>
                  </a:lnTo>
                  <a:lnTo>
                    <a:pt x="1120" y="195"/>
                  </a:lnTo>
                  <a:lnTo>
                    <a:pt x="1083" y="145"/>
                  </a:lnTo>
                  <a:lnTo>
                    <a:pt x="1044" y="101"/>
                  </a:lnTo>
                  <a:lnTo>
                    <a:pt x="1003" y="65"/>
                  </a:lnTo>
                  <a:lnTo>
                    <a:pt x="1035" y="60"/>
                  </a:lnTo>
                  <a:lnTo>
                    <a:pt x="1105" y="90"/>
                  </a:lnTo>
                  <a:lnTo>
                    <a:pt x="1106" y="90"/>
                  </a:lnTo>
                  <a:lnTo>
                    <a:pt x="1105" y="91"/>
                  </a:lnTo>
                  <a:lnTo>
                    <a:pt x="1035" y="60"/>
                  </a:lnTo>
                  <a:lnTo>
                    <a:pt x="1051" y="50"/>
                  </a:lnTo>
                  <a:lnTo>
                    <a:pt x="1138" y="72"/>
                  </a:lnTo>
                  <a:lnTo>
                    <a:pt x="1222" y="101"/>
                  </a:lnTo>
                  <a:lnTo>
                    <a:pt x="1302" y="137"/>
                  </a:lnTo>
                  <a:lnTo>
                    <a:pt x="1316" y="122"/>
                  </a:lnTo>
                  <a:lnTo>
                    <a:pt x="1320" y="106"/>
                  </a:lnTo>
                  <a:lnTo>
                    <a:pt x="1326" y="108"/>
                  </a:lnTo>
                  <a:lnTo>
                    <a:pt x="1320" y="124"/>
                  </a:lnTo>
                  <a:lnTo>
                    <a:pt x="1308" y="140"/>
                  </a:lnTo>
                  <a:lnTo>
                    <a:pt x="1352" y="163"/>
                  </a:lnTo>
                  <a:lnTo>
                    <a:pt x="1352" y="164"/>
                  </a:lnTo>
                  <a:lnTo>
                    <a:pt x="1306" y="140"/>
                  </a:lnTo>
                  <a:lnTo>
                    <a:pt x="1299" y="145"/>
                  </a:lnTo>
                  <a:lnTo>
                    <a:pt x="1290" y="151"/>
                  </a:lnTo>
                  <a:lnTo>
                    <a:pt x="1281" y="151"/>
                  </a:lnTo>
                  <a:lnTo>
                    <a:pt x="1292" y="144"/>
                  </a:lnTo>
                  <a:lnTo>
                    <a:pt x="1302" y="137"/>
                  </a:lnTo>
                  <a:lnTo>
                    <a:pt x="1221" y="101"/>
                  </a:lnTo>
                  <a:lnTo>
                    <a:pt x="1137" y="72"/>
                  </a:lnTo>
                  <a:lnTo>
                    <a:pt x="1051" y="51"/>
                  </a:lnTo>
                  <a:lnTo>
                    <a:pt x="962" y="38"/>
                  </a:lnTo>
                  <a:close/>
                  <a:moveTo>
                    <a:pt x="980" y="38"/>
                  </a:moveTo>
                  <a:lnTo>
                    <a:pt x="1058" y="40"/>
                  </a:lnTo>
                  <a:lnTo>
                    <a:pt x="1135" y="50"/>
                  </a:lnTo>
                  <a:lnTo>
                    <a:pt x="1210" y="65"/>
                  </a:lnTo>
                  <a:lnTo>
                    <a:pt x="1210" y="65"/>
                  </a:lnTo>
                  <a:lnTo>
                    <a:pt x="1211" y="65"/>
                  </a:lnTo>
                  <a:lnTo>
                    <a:pt x="1135" y="50"/>
                  </a:lnTo>
                  <a:lnTo>
                    <a:pt x="1057" y="40"/>
                  </a:lnTo>
                  <a:lnTo>
                    <a:pt x="978" y="38"/>
                  </a:lnTo>
                  <a:lnTo>
                    <a:pt x="962" y="38"/>
                  </a:lnTo>
                  <a:lnTo>
                    <a:pt x="980" y="38"/>
                  </a:lnTo>
                  <a:close/>
                  <a:moveTo>
                    <a:pt x="873" y="33"/>
                  </a:moveTo>
                  <a:lnTo>
                    <a:pt x="962" y="38"/>
                  </a:lnTo>
                  <a:lnTo>
                    <a:pt x="875" y="33"/>
                  </a:lnTo>
                  <a:lnTo>
                    <a:pt x="809" y="36"/>
                  </a:lnTo>
                  <a:lnTo>
                    <a:pt x="745" y="43"/>
                  </a:lnTo>
                  <a:lnTo>
                    <a:pt x="682" y="55"/>
                  </a:lnTo>
                  <a:lnTo>
                    <a:pt x="621" y="72"/>
                  </a:lnTo>
                  <a:lnTo>
                    <a:pt x="617" y="76"/>
                  </a:lnTo>
                  <a:lnTo>
                    <a:pt x="617" y="75"/>
                  </a:lnTo>
                  <a:lnTo>
                    <a:pt x="621" y="72"/>
                  </a:lnTo>
                  <a:lnTo>
                    <a:pt x="625" y="69"/>
                  </a:lnTo>
                  <a:lnTo>
                    <a:pt x="630" y="66"/>
                  </a:lnTo>
                  <a:lnTo>
                    <a:pt x="623" y="72"/>
                  </a:lnTo>
                  <a:lnTo>
                    <a:pt x="683" y="55"/>
                  </a:lnTo>
                  <a:lnTo>
                    <a:pt x="745" y="43"/>
                  </a:lnTo>
                  <a:lnTo>
                    <a:pt x="809" y="36"/>
                  </a:lnTo>
                  <a:lnTo>
                    <a:pt x="873" y="33"/>
                  </a:lnTo>
                  <a:close/>
                  <a:moveTo>
                    <a:pt x="709" y="33"/>
                  </a:moveTo>
                  <a:lnTo>
                    <a:pt x="704" y="35"/>
                  </a:lnTo>
                  <a:lnTo>
                    <a:pt x="704" y="35"/>
                  </a:lnTo>
                  <a:lnTo>
                    <a:pt x="709" y="33"/>
                  </a:lnTo>
                  <a:close/>
                  <a:moveTo>
                    <a:pt x="727" y="29"/>
                  </a:moveTo>
                  <a:lnTo>
                    <a:pt x="722" y="31"/>
                  </a:lnTo>
                  <a:lnTo>
                    <a:pt x="725" y="29"/>
                  </a:lnTo>
                  <a:lnTo>
                    <a:pt x="727" y="29"/>
                  </a:lnTo>
                  <a:close/>
                  <a:moveTo>
                    <a:pt x="825" y="21"/>
                  </a:moveTo>
                  <a:lnTo>
                    <a:pt x="893" y="25"/>
                  </a:lnTo>
                  <a:lnTo>
                    <a:pt x="962" y="38"/>
                  </a:lnTo>
                  <a:lnTo>
                    <a:pt x="893" y="25"/>
                  </a:lnTo>
                  <a:lnTo>
                    <a:pt x="825" y="21"/>
                  </a:lnTo>
                  <a:lnTo>
                    <a:pt x="762" y="25"/>
                  </a:lnTo>
                  <a:lnTo>
                    <a:pt x="701" y="36"/>
                  </a:lnTo>
                  <a:lnTo>
                    <a:pt x="701" y="36"/>
                  </a:lnTo>
                  <a:lnTo>
                    <a:pt x="762" y="25"/>
                  </a:lnTo>
                  <a:lnTo>
                    <a:pt x="825" y="21"/>
                  </a:lnTo>
                  <a:close/>
                  <a:moveTo>
                    <a:pt x="1095" y="17"/>
                  </a:moveTo>
                  <a:lnTo>
                    <a:pt x="1126" y="18"/>
                  </a:lnTo>
                  <a:lnTo>
                    <a:pt x="1127" y="18"/>
                  </a:lnTo>
                  <a:lnTo>
                    <a:pt x="1095" y="17"/>
                  </a:lnTo>
                  <a:lnTo>
                    <a:pt x="1053" y="20"/>
                  </a:lnTo>
                  <a:lnTo>
                    <a:pt x="1007" y="26"/>
                  </a:lnTo>
                  <a:lnTo>
                    <a:pt x="962" y="38"/>
                  </a:lnTo>
                  <a:lnTo>
                    <a:pt x="1007" y="26"/>
                  </a:lnTo>
                  <a:lnTo>
                    <a:pt x="1051" y="18"/>
                  </a:lnTo>
                  <a:lnTo>
                    <a:pt x="1095" y="17"/>
                  </a:lnTo>
                  <a:close/>
                  <a:moveTo>
                    <a:pt x="857" y="7"/>
                  </a:moveTo>
                  <a:lnTo>
                    <a:pt x="891" y="10"/>
                  </a:lnTo>
                  <a:lnTo>
                    <a:pt x="926" y="21"/>
                  </a:lnTo>
                  <a:lnTo>
                    <a:pt x="962" y="38"/>
                  </a:lnTo>
                  <a:lnTo>
                    <a:pt x="926" y="21"/>
                  </a:lnTo>
                  <a:lnTo>
                    <a:pt x="890" y="10"/>
                  </a:lnTo>
                  <a:lnTo>
                    <a:pt x="856" y="7"/>
                  </a:lnTo>
                  <a:lnTo>
                    <a:pt x="845" y="7"/>
                  </a:lnTo>
                  <a:lnTo>
                    <a:pt x="835" y="9"/>
                  </a:lnTo>
                  <a:lnTo>
                    <a:pt x="835" y="9"/>
                  </a:lnTo>
                  <a:lnTo>
                    <a:pt x="846" y="7"/>
                  </a:lnTo>
                  <a:lnTo>
                    <a:pt x="857" y="7"/>
                  </a:lnTo>
                  <a:close/>
                  <a:moveTo>
                    <a:pt x="1044" y="4"/>
                  </a:moveTo>
                  <a:lnTo>
                    <a:pt x="1054" y="4"/>
                  </a:lnTo>
                  <a:lnTo>
                    <a:pt x="1055" y="4"/>
                  </a:lnTo>
                  <a:lnTo>
                    <a:pt x="1046" y="4"/>
                  </a:lnTo>
                  <a:lnTo>
                    <a:pt x="1018" y="7"/>
                  </a:lnTo>
                  <a:lnTo>
                    <a:pt x="991" y="20"/>
                  </a:lnTo>
                  <a:lnTo>
                    <a:pt x="962" y="38"/>
                  </a:lnTo>
                  <a:lnTo>
                    <a:pt x="989" y="20"/>
                  </a:lnTo>
                  <a:lnTo>
                    <a:pt x="1018" y="7"/>
                  </a:lnTo>
                  <a:lnTo>
                    <a:pt x="1044" y="4"/>
                  </a:lnTo>
                  <a:close/>
                  <a:moveTo>
                    <a:pt x="949" y="0"/>
                  </a:moveTo>
                  <a:lnTo>
                    <a:pt x="953" y="4"/>
                  </a:lnTo>
                  <a:lnTo>
                    <a:pt x="958" y="17"/>
                  </a:lnTo>
                  <a:lnTo>
                    <a:pt x="962" y="38"/>
                  </a:lnTo>
                  <a:lnTo>
                    <a:pt x="958" y="17"/>
                  </a:lnTo>
                  <a:lnTo>
                    <a:pt x="952" y="4"/>
                  </a:lnTo>
                  <a:lnTo>
                    <a:pt x="948" y="0"/>
                  </a:lnTo>
                  <a:lnTo>
                    <a:pt x="949" y="0"/>
                  </a:lnTo>
                  <a:close/>
                </a:path>
              </a:pathLst>
            </a:custGeom>
            <a:solidFill>
              <a:srgbClr val="3A787E"/>
            </a:solidFill>
            <a:ln w="0">
              <a:solidFill>
                <a:srgbClr val="3A78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637" name="Freeform 323">
              <a:extLst>
                <a:ext uri="{FF2B5EF4-FFF2-40B4-BE49-F238E27FC236}">
                  <a16:creationId xmlns:a16="http://schemas.microsoft.com/office/drawing/2014/main" id="{00FC1BF9-E85A-42E3-B1E4-E4605594575F}"/>
                </a:ext>
              </a:extLst>
            </p:cNvPr>
            <p:cNvSpPr>
              <a:spLocks noEditPoints="1"/>
            </p:cNvSpPr>
            <p:nvPr/>
          </p:nvSpPr>
          <p:spPr bwMode="auto">
            <a:xfrm>
              <a:off x="3686453" y="2035906"/>
              <a:ext cx="3013706" cy="2914134"/>
            </a:xfrm>
            <a:custGeom>
              <a:avLst/>
              <a:gdLst>
                <a:gd name="T0" fmla="*/ 368 w 1815"/>
                <a:gd name="T1" fmla="*/ 1501 h 1756"/>
                <a:gd name="T2" fmla="*/ 252 w 1815"/>
                <a:gd name="T3" fmla="*/ 1145 h 1756"/>
                <a:gd name="T4" fmla="*/ 575 w 1815"/>
                <a:gd name="T5" fmla="*/ 1289 h 1756"/>
                <a:gd name="T6" fmla="*/ 441 w 1815"/>
                <a:gd name="T7" fmla="*/ 1519 h 1756"/>
                <a:gd name="T8" fmla="*/ 451 w 1815"/>
                <a:gd name="T9" fmla="*/ 1753 h 1756"/>
                <a:gd name="T10" fmla="*/ 345 w 1815"/>
                <a:gd name="T11" fmla="*/ 1602 h 1756"/>
                <a:gd name="T12" fmla="*/ 182 w 1815"/>
                <a:gd name="T13" fmla="*/ 1128 h 1756"/>
                <a:gd name="T14" fmla="*/ 280 w 1815"/>
                <a:gd name="T15" fmla="*/ 849 h 1756"/>
                <a:gd name="T16" fmla="*/ 47 w 1815"/>
                <a:gd name="T17" fmla="*/ 663 h 1756"/>
                <a:gd name="T18" fmla="*/ 1550 w 1815"/>
                <a:gd name="T19" fmla="*/ 738 h 1756"/>
                <a:gd name="T20" fmla="*/ 1610 w 1815"/>
                <a:gd name="T21" fmla="*/ 1114 h 1756"/>
                <a:gd name="T22" fmla="*/ 1790 w 1815"/>
                <a:gd name="T23" fmla="*/ 1024 h 1756"/>
                <a:gd name="T24" fmla="*/ 1789 w 1815"/>
                <a:gd name="T25" fmla="*/ 1031 h 1756"/>
                <a:gd name="T26" fmla="*/ 1641 w 1815"/>
                <a:gd name="T27" fmla="*/ 1427 h 1756"/>
                <a:gd name="T28" fmla="*/ 1466 w 1815"/>
                <a:gd name="T29" fmla="*/ 1625 h 1756"/>
                <a:gd name="T30" fmla="*/ 1603 w 1815"/>
                <a:gd name="T31" fmla="*/ 1195 h 1756"/>
                <a:gd name="T32" fmla="*/ 1490 w 1815"/>
                <a:gd name="T33" fmla="*/ 761 h 1756"/>
                <a:gd name="T34" fmla="*/ 1268 w 1815"/>
                <a:gd name="T35" fmla="*/ 804 h 1756"/>
                <a:gd name="T36" fmla="*/ 1275 w 1815"/>
                <a:gd name="T37" fmla="*/ 797 h 1756"/>
                <a:gd name="T38" fmla="*/ 1756 w 1815"/>
                <a:gd name="T39" fmla="*/ 550 h 1756"/>
                <a:gd name="T40" fmla="*/ 1195 w 1815"/>
                <a:gd name="T41" fmla="*/ 498 h 1756"/>
                <a:gd name="T42" fmla="*/ 303 w 1815"/>
                <a:gd name="T43" fmla="*/ 379 h 1756"/>
                <a:gd name="T44" fmla="*/ 1120 w 1815"/>
                <a:gd name="T45" fmla="*/ 312 h 1756"/>
                <a:gd name="T46" fmla="*/ 724 w 1815"/>
                <a:gd name="T47" fmla="*/ 177 h 1756"/>
                <a:gd name="T48" fmla="*/ 655 w 1815"/>
                <a:gd name="T49" fmla="*/ 155 h 1756"/>
                <a:gd name="T50" fmla="*/ 571 w 1815"/>
                <a:gd name="T51" fmla="*/ 141 h 1756"/>
                <a:gd name="T52" fmla="*/ 1152 w 1815"/>
                <a:gd name="T53" fmla="*/ 152 h 1756"/>
                <a:gd name="T54" fmla="*/ 554 w 1815"/>
                <a:gd name="T55" fmla="*/ 133 h 1756"/>
                <a:gd name="T56" fmla="*/ 546 w 1815"/>
                <a:gd name="T57" fmla="*/ 124 h 1756"/>
                <a:gd name="T58" fmla="*/ 440 w 1815"/>
                <a:gd name="T59" fmla="*/ 130 h 1756"/>
                <a:gd name="T60" fmla="*/ 408 w 1815"/>
                <a:gd name="T61" fmla="*/ 233 h 1756"/>
                <a:gd name="T62" fmla="*/ 351 w 1815"/>
                <a:gd name="T63" fmla="*/ 396 h 1756"/>
                <a:gd name="T64" fmla="*/ 426 w 1815"/>
                <a:gd name="T65" fmla="*/ 455 h 1756"/>
                <a:gd name="T66" fmla="*/ 123 w 1815"/>
                <a:gd name="T67" fmla="*/ 601 h 1756"/>
                <a:gd name="T68" fmla="*/ 51 w 1815"/>
                <a:gd name="T69" fmla="*/ 488 h 1756"/>
                <a:gd name="T70" fmla="*/ 379 w 1815"/>
                <a:gd name="T71" fmla="*/ 163 h 1756"/>
                <a:gd name="T72" fmla="*/ 1375 w 1815"/>
                <a:gd name="T73" fmla="*/ 145 h 1756"/>
                <a:gd name="T74" fmla="*/ 1688 w 1815"/>
                <a:gd name="T75" fmla="*/ 434 h 1756"/>
                <a:gd name="T76" fmla="*/ 1538 w 1815"/>
                <a:gd name="T77" fmla="*/ 330 h 1756"/>
                <a:gd name="T78" fmla="*/ 1757 w 1815"/>
                <a:gd name="T79" fmla="*/ 601 h 1756"/>
                <a:gd name="T80" fmla="*/ 1709 w 1815"/>
                <a:gd name="T81" fmla="*/ 669 h 1756"/>
                <a:gd name="T82" fmla="*/ 1468 w 1815"/>
                <a:gd name="T83" fmla="*/ 379 h 1756"/>
                <a:gd name="T84" fmla="*/ 1177 w 1815"/>
                <a:gd name="T85" fmla="*/ 450 h 1756"/>
                <a:gd name="T86" fmla="*/ 1345 w 1815"/>
                <a:gd name="T87" fmla="*/ 342 h 1756"/>
                <a:gd name="T88" fmla="*/ 1337 w 1815"/>
                <a:gd name="T89" fmla="*/ 188 h 1756"/>
                <a:gd name="T90" fmla="*/ 1495 w 1815"/>
                <a:gd name="T91" fmla="*/ 225 h 1756"/>
                <a:gd name="T92" fmla="*/ 630 w 1815"/>
                <a:gd name="T93" fmla="*/ 94 h 1756"/>
                <a:gd name="T94" fmla="*/ 766 w 1815"/>
                <a:gd name="T95" fmla="*/ 181 h 1756"/>
                <a:gd name="T96" fmla="*/ 904 w 1815"/>
                <a:gd name="T97" fmla="*/ 192 h 1756"/>
                <a:gd name="T98" fmla="*/ 747 w 1815"/>
                <a:gd name="T99" fmla="*/ 182 h 1756"/>
                <a:gd name="T100" fmla="*/ 889 w 1815"/>
                <a:gd name="T101" fmla="*/ 71 h 1756"/>
                <a:gd name="T102" fmla="*/ 526 w 1815"/>
                <a:gd name="T103" fmla="*/ 104 h 1756"/>
                <a:gd name="T104" fmla="*/ 522 w 1815"/>
                <a:gd name="T105" fmla="*/ 91 h 1756"/>
                <a:gd name="T106" fmla="*/ 786 w 1815"/>
                <a:gd name="T107" fmla="*/ 61 h 1756"/>
                <a:gd name="T108" fmla="*/ 733 w 1815"/>
                <a:gd name="T109" fmla="*/ 53 h 1756"/>
                <a:gd name="T110" fmla="*/ 1143 w 1815"/>
                <a:gd name="T111" fmla="*/ 51 h 1756"/>
                <a:gd name="T112" fmla="*/ 1207 w 1815"/>
                <a:gd name="T113" fmla="*/ 44 h 1756"/>
                <a:gd name="T114" fmla="*/ 620 w 1815"/>
                <a:gd name="T115" fmla="*/ 18 h 1756"/>
                <a:gd name="T116" fmla="*/ 521 w 1815"/>
                <a:gd name="T117" fmla="*/ 75 h 1756"/>
                <a:gd name="T118" fmla="*/ 415 w 1815"/>
                <a:gd name="T119" fmla="*/ 105 h 1756"/>
                <a:gd name="T120" fmla="*/ 1045 w 1815"/>
                <a:gd name="T121" fmla="*/ 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15" h="1756">
                  <a:moveTo>
                    <a:pt x="1756" y="1334"/>
                  </a:moveTo>
                  <a:lnTo>
                    <a:pt x="1753" y="1338"/>
                  </a:lnTo>
                  <a:lnTo>
                    <a:pt x="1749" y="1347"/>
                  </a:lnTo>
                  <a:lnTo>
                    <a:pt x="1750" y="1344"/>
                  </a:lnTo>
                  <a:lnTo>
                    <a:pt x="1756" y="1334"/>
                  </a:lnTo>
                  <a:close/>
                  <a:moveTo>
                    <a:pt x="252" y="1145"/>
                  </a:moveTo>
                  <a:lnTo>
                    <a:pt x="256" y="1239"/>
                  </a:lnTo>
                  <a:lnTo>
                    <a:pt x="265" y="1326"/>
                  </a:lnTo>
                  <a:lnTo>
                    <a:pt x="281" y="1409"/>
                  </a:lnTo>
                  <a:lnTo>
                    <a:pt x="302" y="1487"/>
                  </a:lnTo>
                  <a:lnTo>
                    <a:pt x="368" y="1501"/>
                  </a:lnTo>
                  <a:lnTo>
                    <a:pt x="440" y="1515"/>
                  </a:lnTo>
                  <a:lnTo>
                    <a:pt x="514" y="1524"/>
                  </a:lnTo>
                  <a:lnTo>
                    <a:pt x="593" y="1534"/>
                  </a:lnTo>
                  <a:lnTo>
                    <a:pt x="582" y="1458"/>
                  </a:lnTo>
                  <a:lnTo>
                    <a:pt x="575" y="1376"/>
                  </a:lnTo>
                  <a:lnTo>
                    <a:pt x="569" y="1289"/>
                  </a:lnTo>
                  <a:lnTo>
                    <a:pt x="568" y="1196"/>
                  </a:lnTo>
                  <a:lnTo>
                    <a:pt x="484" y="1187"/>
                  </a:lnTo>
                  <a:lnTo>
                    <a:pt x="402" y="1176"/>
                  </a:lnTo>
                  <a:lnTo>
                    <a:pt x="325" y="1162"/>
                  </a:lnTo>
                  <a:lnTo>
                    <a:pt x="252" y="1145"/>
                  </a:lnTo>
                  <a:close/>
                  <a:moveTo>
                    <a:pt x="260" y="962"/>
                  </a:moveTo>
                  <a:lnTo>
                    <a:pt x="265" y="965"/>
                  </a:lnTo>
                  <a:lnTo>
                    <a:pt x="255" y="1052"/>
                  </a:lnTo>
                  <a:lnTo>
                    <a:pt x="252" y="1140"/>
                  </a:lnTo>
                  <a:lnTo>
                    <a:pt x="325" y="1157"/>
                  </a:lnTo>
                  <a:lnTo>
                    <a:pt x="401" y="1170"/>
                  </a:lnTo>
                  <a:lnTo>
                    <a:pt x="482" y="1181"/>
                  </a:lnTo>
                  <a:lnTo>
                    <a:pt x="566" y="1191"/>
                  </a:lnTo>
                  <a:lnTo>
                    <a:pt x="575" y="1198"/>
                  </a:lnTo>
                  <a:lnTo>
                    <a:pt x="573" y="1196"/>
                  </a:lnTo>
                  <a:lnTo>
                    <a:pt x="575" y="1289"/>
                  </a:lnTo>
                  <a:lnTo>
                    <a:pt x="579" y="1377"/>
                  </a:lnTo>
                  <a:lnTo>
                    <a:pt x="587" y="1458"/>
                  </a:lnTo>
                  <a:lnTo>
                    <a:pt x="597" y="1534"/>
                  </a:lnTo>
                  <a:lnTo>
                    <a:pt x="695" y="1541"/>
                  </a:lnTo>
                  <a:lnTo>
                    <a:pt x="692" y="1545"/>
                  </a:lnTo>
                  <a:lnTo>
                    <a:pt x="598" y="1538"/>
                  </a:lnTo>
                  <a:lnTo>
                    <a:pt x="602" y="1569"/>
                  </a:lnTo>
                  <a:lnTo>
                    <a:pt x="598" y="1571"/>
                  </a:lnTo>
                  <a:lnTo>
                    <a:pt x="593" y="1538"/>
                  </a:lnTo>
                  <a:lnTo>
                    <a:pt x="515" y="1529"/>
                  </a:lnTo>
                  <a:lnTo>
                    <a:pt x="441" y="1519"/>
                  </a:lnTo>
                  <a:lnTo>
                    <a:pt x="369" y="1505"/>
                  </a:lnTo>
                  <a:lnTo>
                    <a:pt x="303" y="1491"/>
                  </a:lnTo>
                  <a:lnTo>
                    <a:pt x="324" y="1549"/>
                  </a:lnTo>
                  <a:lnTo>
                    <a:pt x="347" y="1603"/>
                  </a:lnTo>
                  <a:lnTo>
                    <a:pt x="375" y="1653"/>
                  </a:lnTo>
                  <a:lnTo>
                    <a:pt x="405" y="1698"/>
                  </a:lnTo>
                  <a:lnTo>
                    <a:pt x="437" y="1739"/>
                  </a:lnTo>
                  <a:lnTo>
                    <a:pt x="452" y="1742"/>
                  </a:lnTo>
                  <a:lnTo>
                    <a:pt x="452" y="1744"/>
                  </a:lnTo>
                  <a:lnTo>
                    <a:pt x="440" y="1742"/>
                  </a:lnTo>
                  <a:lnTo>
                    <a:pt x="451" y="1753"/>
                  </a:lnTo>
                  <a:lnTo>
                    <a:pt x="451" y="1756"/>
                  </a:lnTo>
                  <a:lnTo>
                    <a:pt x="451" y="1756"/>
                  </a:lnTo>
                  <a:lnTo>
                    <a:pt x="437" y="1741"/>
                  </a:lnTo>
                  <a:lnTo>
                    <a:pt x="398" y="1731"/>
                  </a:lnTo>
                  <a:lnTo>
                    <a:pt x="362" y="1719"/>
                  </a:lnTo>
                  <a:lnTo>
                    <a:pt x="360" y="1717"/>
                  </a:lnTo>
                  <a:lnTo>
                    <a:pt x="396" y="1728"/>
                  </a:lnTo>
                  <a:lnTo>
                    <a:pt x="434" y="1738"/>
                  </a:lnTo>
                  <a:lnTo>
                    <a:pt x="401" y="1697"/>
                  </a:lnTo>
                  <a:lnTo>
                    <a:pt x="372" y="1651"/>
                  </a:lnTo>
                  <a:lnTo>
                    <a:pt x="345" y="1602"/>
                  </a:lnTo>
                  <a:lnTo>
                    <a:pt x="320" y="1548"/>
                  </a:lnTo>
                  <a:lnTo>
                    <a:pt x="299" y="1490"/>
                  </a:lnTo>
                  <a:lnTo>
                    <a:pt x="270" y="1483"/>
                  </a:lnTo>
                  <a:lnTo>
                    <a:pt x="269" y="1479"/>
                  </a:lnTo>
                  <a:lnTo>
                    <a:pt x="298" y="1486"/>
                  </a:lnTo>
                  <a:lnTo>
                    <a:pt x="280" y="1424"/>
                  </a:lnTo>
                  <a:lnTo>
                    <a:pt x="266" y="1359"/>
                  </a:lnTo>
                  <a:lnTo>
                    <a:pt x="256" y="1292"/>
                  </a:lnTo>
                  <a:lnTo>
                    <a:pt x="251" y="1220"/>
                  </a:lnTo>
                  <a:lnTo>
                    <a:pt x="248" y="1145"/>
                  </a:lnTo>
                  <a:lnTo>
                    <a:pt x="182" y="1128"/>
                  </a:lnTo>
                  <a:lnTo>
                    <a:pt x="121" y="1107"/>
                  </a:lnTo>
                  <a:lnTo>
                    <a:pt x="124" y="1103"/>
                  </a:lnTo>
                  <a:lnTo>
                    <a:pt x="183" y="1122"/>
                  </a:lnTo>
                  <a:lnTo>
                    <a:pt x="248" y="1140"/>
                  </a:lnTo>
                  <a:lnTo>
                    <a:pt x="251" y="1050"/>
                  </a:lnTo>
                  <a:lnTo>
                    <a:pt x="260" y="962"/>
                  </a:lnTo>
                  <a:close/>
                  <a:moveTo>
                    <a:pt x="281" y="840"/>
                  </a:moveTo>
                  <a:lnTo>
                    <a:pt x="285" y="842"/>
                  </a:lnTo>
                  <a:lnTo>
                    <a:pt x="285" y="842"/>
                  </a:lnTo>
                  <a:lnTo>
                    <a:pt x="283" y="851"/>
                  </a:lnTo>
                  <a:lnTo>
                    <a:pt x="280" y="849"/>
                  </a:lnTo>
                  <a:lnTo>
                    <a:pt x="281" y="840"/>
                  </a:lnTo>
                  <a:close/>
                  <a:moveTo>
                    <a:pt x="65" y="757"/>
                  </a:moveTo>
                  <a:lnTo>
                    <a:pt x="41" y="846"/>
                  </a:lnTo>
                  <a:lnTo>
                    <a:pt x="40" y="841"/>
                  </a:lnTo>
                  <a:lnTo>
                    <a:pt x="61" y="762"/>
                  </a:lnTo>
                  <a:lnTo>
                    <a:pt x="61" y="762"/>
                  </a:lnTo>
                  <a:lnTo>
                    <a:pt x="65" y="757"/>
                  </a:lnTo>
                  <a:close/>
                  <a:moveTo>
                    <a:pt x="19" y="629"/>
                  </a:moveTo>
                  <a:lnTo>
                    <a:pt x="33" y="644"/>
                  </a:lnTo>
                  <a:lnTo>
                    <a:pt x="50" y="658"/>
                  </a:lnTo>
                  <a:lnTo>
                    <a:pt x="47" y="663"/>
                  </a:lnTo>
                  <a:lnTo>
                    <a:pt x="30" y="649"/>
                  </a:lnTo>
                  <a:lnTo>
                    <a:pt x="18" y="636"/>
                  </a:lnTo>
                  <a:lnTo>
                    <a:pt x="19" y="629"/>
                  </a:lnTo>
                  <a:close/>
                  <a:moveTo>
                    <a:pt x="3" y="600"/>
                  </a:moveTo>
                  <a:lnTo>
                    <a:pt x="6" y="607"/>
                  </a:lnTo>
                  <a:lnTo>
                    <a:pt x="3" y="611"/>
                  </a:lnTo>
                  <a:lnTo>
                    <a:pt x="0" y="605"/>
                  </a:lnTo>
                  <a:lnTo>
                    <a:pt x="3" y="600"/>
                  </a:lnTo>
                  <a:close/>
                  <a:moveTo>
                    <a:pt x="1498" y="598"/>
                  </a:moveTo>
                  <a:lnTo>
                    <a:pt x="1527" y="667"/>
                  </a:lnTo>
                  <a:lnTo>
                    <a:pt x="1550" y="738"/>
                  </a:lnTo>
                  <a:lnTo>
                    <a:pt x="1596" y="721"/>
                  </a:lnTo>
                  <a:lnTo>
                    <a:pt x="1636" y="704"/>
                  </a:lnTo>
                  <a:lnTo>
                    <a:pt x="1670" y="687"/>
                  </a:lnTo>
                  <a:lnTo>
                    <a:pt x="1674" y="691"/>
                  </a:lnTo>
                  <a:lnTo>
                    <a:pt x="1639" y="709"/>
                  </a:lnTo>
                  <a:lnTo>
                    <a:pt x="1599" y="727"/>
                  </a:lnTo>
                  <a:lnTo>
                    <a:pt x="1552" y="743"/>
                  </a:lnTo>
                  <a:lnTo>
                    <a:pt x="1577" y="833"/>
                  </a:lnTo>
                  <a:lnTo>
                    <a:pt x="1595" y="925"/>
                  </a:lnTo>
                  <a:lnTo>
                    <a:pt x="1606" y="1019"/>
                  </a:lnTo>
                  <a:lnTo>
                    <a:pt x="1610" y="1114"/>
                  </a:lnTo>
                  <a:lnTo>
                    <a:pt x="1666" y="1093"/>
                  </a:lnTo>
                  <a:lnTo>
                    <a:pt x="1714" y="1072"/>
                  </a:lnTo>
                  <a:lnTo>
                    <a:pt x="1756" y="1049"/>
                  </a:lnTo>
                  <a:lnTo>
                    <a:pt x="1789" y="1026"/>
                  </a:lnTo>
                  <a:lnTo>
                    <a:pt x="1786" y="954"/>
                  </a:lnTo>
                  <a:lnTo>
                    <a:pt x="1778" y="884"/>
                  </a:lnTo>
                  <a:lnTo>
                    <a:pt x="1765" y="815"/>
                  </a:lnTo>
                  <a:lnTo>
                    <a:pt x="1768" y="819"/>
                  </a:lnTo>
                  <a:lnTo>
                    <a:pt x="1781" y="886"/>
                  </a:lnTo>
                  <a:lnTo>
                    <a:pt x="1788" y="955"/>
                  </a:lnTo>
                  <a:lnTo>
                    <a:pt x="1790" y="1024"/>
                  </a:lnTo>
                  <a:lnTo>
                    <a:pt x="1815" y="999"/>
                  </a:lnTo>
                  <a:lnTo>
                    <a:pt x="1814" y="1006"/>
                  </a:lnTo>
                  <a:lnTo>
                    <a:pt x="1790" y="1030"/>
                  </a:lnTo>
                  <a:lnTo>
                    <a:pt x="1786" y="1114"/>
                  </a:lnTo>
                  <a:lnTo>
                    <a:pt x="1775" y="1195"/>
                  </a:lnTo>
                  <a:lnTo>
                    <a:pt x="1756" y="1274"/>
                  </a:lnTo>
                  <a:lnTo>
                    <a:pt x="1749" y="1294"/>
                  </a:lnTo>
                  <a:lnTo>
                    <a:pt x="1765" y="1232"/>
                  </a:lnTo>
                  <a:lnTo>
                    <a:pt x="1778" y="1168"/>
                  </a:lnTo>
                  <a:lnTo>
                    <a:pt x="1786" y="1100"/>
                  </a:lnTo>
                  <a:lnTo>
                    <a:pt x="1789" y="1031"/>
                  </a:lnTo>
                  <a:lnTo>
                    <a:pt x="1756" y="1055"/>
                  </a:lnTo>
                  <a:lnTo>
                    <a:pt x="1714" y="1078"/>
                  </a:lnTo>
                  <a:lnTo>
                    <a:pt x="1666" y="1099"/>
                  </a:lnTo>
                  <a:lnTo>
                    <a:pt x="1610" y="1119"/>
                  </a:lnTo>
                  <a:lnTo>
                    <a:pt x="1607" y="1194"/>
                  </a:lnTo>
                  <a:lnTo>
                    <a:pt x="1600" y="1265"/>
                  </a:lnTo>
                  <a:lnTo>
                    <a:pt x="1588" y="1334"/>
                  </a:lnTo>
                  <a:lnTo>
                    <a:pt x="1571" y="1400"/>
                  </a:lnTo>
                  <a:lnTo>
                    <a:pt x="1550" y="1462"/>
                  </a:lnTo>
                  <a:lnTo>
                    <a:pt x="1599" y="1445"/>
                  </a:lnTo>
                  <a:lnTo>
                    <a:pt x="1641" y="1427"/>
                  </a:lnTo>
                  <a:lnTo>
                    <a:pt x="1677" y="1407"/>
                  </a:lnTo>
                  <a:lnTo>
                    <a:pt x="1708" y="1388"/>
                  </a:lnTo>
                  <a:lnTo>
                    <a:pt x="1705" y="1394"/>
                  </a:lnTo>
                  <a:lnTo>
                    <a:pt x="1674" y="1413"/>
                  </a:lnTo>
                  <a:lnTo>
                    <a:pt x="1639" y="1432"/>
                  </a:lnTo>
                  <a:lnTo>
                    <a:pt x="1597" y="1450"/>
                  </a:lnTo>
                  <a:lnTo>
                    <a:pt x="1549" y="1467"/>
                  </a:lnTo>
                  <a:lnTo>
                    <a:pt x="1526" y="1523"/>
                  </a:lnTo>
                  <a:lnTo>
                    <a:pt x="1498" y="1577"/>
                  </a:lnTo>
                  <a:lnTo>
                    <a:pt x="1468" y="1626"/>
                  </a:lnTo>
                  <a:lnTo>
                    <a:pt x="1466" y="1625"/>
                  </a:lnTo>
                  <a:lnTo>
                    <a:pt x="1466" y="1624"/>
                  </a:lnTo>
                  <a:lnTo>
                    <a:pt x="1497" y="1575"/>
                  </a:lnTo>
                  <a:lnTo>
                    <a:pt x="1523" y="1523"/>
                  </a:lnTo>
                  <a:lnTo>
                    <a:pt x="1546" y="1468"/>
                  </a:lnTo>
                  <a:lnTo>
                    <a:pt x="1483" y="1486"/>
                  </a:lnTo>
                  <a:lnTo>
                    <a:pt x="1483" y="1482"/>
                  </a:lnTo>
                  <a:lnTo>
                    <a:pt x="1548" y="1464"/>
                  </a:lnTo>
                  <a:lnTo>
                    <a:pt x="1568" y="1400"/>
                  </a:lnTo>
                  <a:lnTo>
                    <a:pt x="1585" y="1336"/>
                  </a:lnTo>
                  <a:lnTo>
                    <a:pt x="1596" y="1267"/>
                  </a:lnTo>
                  <a:lnTo>
                    <a:pt x="1603" y="1195"/>
                  </a:lnTo>
                  <a:lnTo>
                    <a:pt x="1606" y="1121"/>
                  </a:lnTo>
                  <a:lnTo>
                    <a:pt x="1541" y="1139"/>
                  </a:lnTo>
                  <a:lnTo>
                    <a:pt x="1468" y="1157"/>
                  </a:lnTo>
                  <a:lnTo>
                    <a:pt x="1469" y="1151"/>
                  </a:lnTo>
                  <a:lnTo>
                    <a:pt x="1541" y="1133"/>
                  </a:lnTo>
                  <a:lnTo>
                    <a:pt x="1606" y="1115"/>
                  </a:lnTo>
                  <a:lnTo>
                    <a:pt x="1603" y="1020"/>
                  </a:lnTo>
                  <a:lnTo>
                    <a:pt x="1592" y="926"/>
                  </a:lnTo>
                  <a:lnTo>
                    <a:pt x="1574" y="834"/>
                  </a:lnTo>
                  <a:lnTo>
                    <a:pt x="1549" y="743"/>
                  </a:lnTo>
                  <a:lnTo>
                    <a:pt x="1490" y="761"/>
                  </a:lnTo>
                  <a:lnTo>
                    <a:pt x="1425" y="776"/>
                  </a:lnTo>
                  <a:lnTo>
                    <a:pt x="1353" y="790"/>
                  </a:lnTo>
                  <a:lnTo>
                    <a:pt x="1276" y="802"/>
                  </a:lnTo>
                  <a:lnTo>
                    <a:pt x="1291" y="903"/>
                  </a:lnTo>
                  <a:lnTo>
                    <a:pt x="1302" y="1004"/>
                  </a:lnTo>
                  <a:lnTo>
                    <a:pt x="1308" y="1107"/>
                  </a:lnTo>
                  <a:lnTo>
                    <a:pt x="1302" y="1108"/>
                  </a:lnTo>
                  <a:lnTo>
                    <a:pt x="1297" y="1005"/>
                  </a:lnTo>
                  <a:lnTo>
                    <a:pt x="1286" y="903"/>
                  </a:lnTo>
                  <a:lnTo>
                    <a:pt x="1271" y="802"/>
                  </a:lnTo>
                  <a:lnTo>
                    <a:pt x="1268" y="804"/>
                  </a:lnTo>
                  <a:lnTo>
                    <a:pt x="1171" y="815"/>
                  </a:lnTo>
                  <a:lnTo>
                    <a:pt x="1074" y="822"/>
                  </a:lnTo>
                  <a:lnTo>
                    <a:pt x="1076" y="816"/>
                  </a:lnTo>
                  <a:lnTo>
                    <a:pt x="1173" y="809"/>
                  </a:lnTo>
                  <a:lnTo>
                    <a:pt x="1268" y="798"/>
                  </a:lnTo>
                  <a:lnTo>
                    <a:pt x="1271" y="797"/>
                  </a:lnTo>
                  <a:lnTo>
                    <a:pt x="1253" y="710"/>
                  </a:lnTo>
                  <a:lnTo>
                    <a:pt x="1232" y="626"/>
                  </a:lnTo>
                  <a:lnTo>
                    <a:pt x="1236" y="625"/>
                  </a:lnTo>
                  <a:lnTo>
                    <a:pt x="1257" y="710"/>
                  </a:lnTo>
                  <a:lnTo>
                    <a:pt x="1275" y="797"/>
                  </a:lnTo>
                  <a:lnTo>
                    <a:pt x="1352" y="784"/>
                  </a:lnTo>
                  <a:lnTo>
                    <a:pt x="1424" y="771"/>
                  </a:lnTo>
                  <a:lnTo>
                    <a:pt x="1488" y="755"/>
                  </a:lnTo>
                  <a:lnTo>
                    <a:pt x="1548" y="738"/>
                  </a:lnTo>
                  <a:lnTo>
                    <a:pt x="1524" y="669"/>
                  </a:lnTo>
                  <a:lnTo>
                    <a:pt x="1497" y="601"/>
                  </a:lnTo>
                  <a:lnTo>
                    <a:pt x="1498" y="598"/>
                  </a:lnTo>
                  <a:close/>
                  <a:moveTo>
                    <a:pt x="1756" y="550"/>
                  </a:moveTo>
                  <a:lnTo>
                    <a:pt x="1757" y="554"/>
                  </a:lnTo>
                  <a:lnTo>
                    <a:pt x="1757" y="554"/>
                  </a:lnTo>
                  <a:lnTo>
                    <a:pt x="1756" y="550"/>
                  </a:lnTo>
                  <a:close/>
                  <a:moveTo>
                    <a:pt x="34" y="518"/>
                  </a:moveTo>
                  <a:lnTo>
                    <a:pt x="32" y="524"/>
                  </a:lnTo>
                  <a:lnTo>
                    <a:pt x="17" y="554"/>
                  </a:lnTo>
                  <a:lnTo>
                    <a:pt x="18" y="547"/>
                  </a:lnTo>
                  <a:lnTo>
                    <a:pt x="34" y="518"/>
                  </a:lnTo>
                  <a:close/>
                  <a:moveTo>
                    <a:pt x="1196" y="492"/>
                  </a:moveTo>
                  <a:lnTo>
                    <a:pt x="1227" y="589"/>
                  </a:lnTo>
                  <a:lnTo>
                    <a:pt x="1222" y="591"/>
                  </a:lnTo>
                  <a:lnTo>
                    <a:pt x="1194" y="498"/>
                  </a:lnTo>
                  <a:lnTo>
                    <a:pt x="1195" y="498"/>
                  </a:lnTo>
                  <a:lnTo>
                    <a:pt x="1195" y="498"/>
                  </a:lnTo>
                  <a:lnTo>
                    <a:pt x="1195" y="495"/>
                  </a:lnTo>
                  <a:lnTo>
                    <a:pt x="1196" y="492"/>
                  </a:lnTo>
                  <a:close/>
                  <a:moveTo>
                    <a:pt x="520" y="438"/>
                  </a:moveTo>
                  <a:lnTo>
                    <a:pt x="522" y="440"/>
                  </a:lnTo>
                  <a:lnTo>
                    <a:pt x="524" y="445"/>
                  </a:lnTo>
                  <a:lnTo>
                    <a:pt x="513" y="443"/>
                  </a:lnTo>
                  <a:lnTo>
                    <a:pt x="520" y="438"/>
                  </a:lnTo>
                  <a:close/>
                  <a:moveTo>
                    <a:pt x="303" y="379"/>
                  </a:moveTo>
                  <a:lnTo>
                    <a:pt x="303" y="379"/>
                  </a:lnTo>
                  <a:lnTo>
                    <a:pt x="305" y="379"/>
                  </a:lnTo>
                  <a:lnTo>
                    <a:pt x="303" y="379"/>
                  </a:lnTo>
                  <a:close/>
                  <a:moveTo>
                    <a:pt x="1127" y="332"/>
                  </a:moveTo>
                  <a:lnTo>
                    <a:pt x="1129" y="332"/>
                  </a:lnTo>
                  <a:lnTo>
                    <a:pt x="1129" y="334"/>
                  </a:lnTo>
                  <a:lnTo>
                    <a:pt x="1130" y="334"/>
                  </a:lnTo>
                  <a:lnTo>
                    <a:pt x="1131" y="335"/>
                  </a:lnTo>
                  <a:lnTo>
                    <a:pt x="1159" y="396"/>
                  </a:lnTo>
                  <a:lnTo>
                    <a:pt x="1156" y="396"/>
                  </a:lnTo>
                  <a:lnTo>
                    <a:pt x="1127" y="332"/>
                  </a:lnTo>
                  <a:close/>
                  <a:moveTo>
                    <a:pt x="1116" y="309"/>
                  </a:moveTo>
                  <a:lnTo>
                    <a:pt x="1118" y="309"/>
                  </a:lnTo>
                  <a:lnTo>
                    <a:pt x="1120" y="312"/>
                  </a:lnTo>
                  <a:lnTo>
                    <a:pt x="1120" y="314"/>
                  </a:lnTo>
                  <a:lnTo>
                    <a:pt x="1120" y="316"/>
                  </a:lnTo>
                  <a:lnTo>
                    <a:pt x="1116" y="309"/>
                  </a:lnTo>
                  <a:close/>
                  <a:moveTo>
                    <a:pt x="544" y="269"/>
                  </a:moveTo>
                  <a:lnTo>
                    <a:pt x="544" y="272"/>
                  </a:lnTo>
                  <a:lnTo>
                    <a:pt x="499" y="332"/>
                  </a:lnTo>
                  <a:lnTo>
                    <a:pt x="458" y="397"/>
                  </a:lnTo>
                  <a:lnTo>
                    <a:pt x="452" y="400"/>
                  </a:lnTo>
                  <a:lnTo>
                    <a:pt x="496" y="332"/>
                  </a:lnTo>
                  <a:lnTo>
                    <a:pt x="544" y="269"/>
                  </a:lnTo>
                  <a:close/>
                  <a:moveTo>
                    <a:pt x="724" y="177"/>
                  </a:moveTo>
                  <a:lnTo>
                    <a:pt x="737" y="178"/>
                  </a:lnTo>
                  <a:lnTo>
                    <a:pt x="732" y="181"/>
                  </a:lnTo>
                  <a:lnTo>
                    <a:pt x="732" y="181"/>
                  </a:lnTo>
                  <a:lnTo>
                    <a:pt x="728" y="181"/>
                  </a:lnTo>
                  <a:lnTo>
                    <a:pt x="726" y="178"/>
                  </a:lnTo>
                  <a:lnTo>
                    <a:pt x="724" y="177"/>
                  </a:lnTo>
                  <a:close/>
                  <a:moveTo>
                    <a:pt x="575" y="138"/>
                  </a:moveTo>
                  <a:lnTo>
                    <a:pt x="606" y="150"/>
                  </a:lnTo>
                  <a:lnTo>
                    <a:pt x="645" y="161"/>
                  </a:lnTo>
                  <a:lnTo>
                    <a:pt x="655" y="152"/>
                  </a:lnTo>
                  <a:lnTo>
                    <a:pt x="655" y="155"/>
                  </a:lnTo>
                  <a:lnTo>
                    <a:pt x="646" y="161"/>
                  </a:lnTo>
                  <a:lnTo>
                    <a:pt x="653" y="163"/>
                  </a:lnTo>
                  <a:lnTo>
                    <a:pt x="651" y="167"/>
                  </a:lnTo>
                  <a:lnTo>
                    <a:pt x="642" y="166"/>
                  </a:lnTo>
                  <a:lnTo>
                    <a:pt x="609" y="199"/>
                  </a:lnTo>
                  <a:lnTo>
                    <a:pt x="575" y="235"/>
                  </a:lnTo>
                  <a:lnTo>
                    <a:pt x="573" y="233"/>
                  </a:lnTo>
                  <a:lnTo>
                    <a:pt x="606" y="197"/>
                  </a:lnTo>
                  <a:lnTo>
                    <a:pt x="641" y="164"/>
                  </a:lnTo>
                  <a:lnTo>
                    <a:pt x="604" y="153"/>
                  </a:lnTo>
                  <a:lnTo>
                    <a:pt x="571" y="141"/>
                  </a:lnTo>
                  <a:lnTo>
                    <a:pt x="575" y="138"/>
                  </a:lnTo>
                  <a:close/>
                  <a:moveTo>
                    <a:pt x="1200" y="133"/>
                  </a:moveTo>
                  <a:lnTo>
                    <a:pt x="1209" y="133"/>
                  </a:lnTo>
                  <a:lnTo>
                    <a:pt x="1185" y="145"/>
                  </a:lnTo>
                  <a:lnTo>
                    <a:pt x="1158" y="155"/>
                  </a:lnTo>
                  <a:lnTo>
                    <a:pt x="1210" y="197"/>
                  </a:lnTo>
                  <a:lnTo>
                    <a:pt x="1213" y="201"/>
                  </a:lnTo>
                  <a:lnTo>
                    <a:pt x="1156" y="155"/>
                  </a:lnTo>
                  <a:lnTo>
                    <a:pt x="1140" y="160"/>
                  </a:lnTo>
                  <a:lnTo>
                    <a:pt x="1141" y="156"/>
                  </a:lnTo>
                  <a:lnTo>
                    <a:pt x="1152" y="152"/>
                  </a:lnTo>
                  <a:lnTo>
                    <a:pt x="1144" y="146"/>
                  </a:lnTo>
                  <a:lnTo>
                    <a:pt x="1145" y="145"/>
                  </a:lnTo>
                  <a:lnTo>
                    <a:pt x="1154" y="152"/>
                  </a:lnTo>
                  <a:lnTo>
                    <a:pt x="1180" y="142"/>
                  </a:lnTo>
                  <a:lnTo>
                    <a:pt x="1200" y="133"/>
                  </a:lnTo>
                  <a:close/>
                  <a:moveTo>
                    <a:pt x="564" y="126"/>
                  </a:moveTo>
                  <a:lnTo>
                    <a:pt x="562" y="128"/>
                  </a:lnTo>
                  <a:lnTo>
                    <a:pt x="558" y="130"/>
                  </a:lnTo>
                  <a:lnTo>
                    <a:pt x="561" y="131"/>
                  </a:lnTo>
                  <a:lnTo>
                    <a:pt x="560" y="135"/>
                  </a:lnTo>
                  <a:lnTo>
                    <a:pt x="554" y="133"/>
                  </a:lnTo>
                  <a:lnTo>
                    <a:pt x="509" y="160"/>
                  </a:lnTo>
                  <a:lnTo>
                    <a:pt x="466" y="190"/>
                  </a:lnTo>
                  <a:lnTo>
                    <a:pt x="462" y="192"/>
                  </a:lnTo>
                  <a:lnTo>
                    <a:pt x="507" y="160"/>
                  </a:lnTo>
                  <a:lnTo>
                    <a:pt x="553" y="133"/>
                  </a:lnTo>
                  <a:lnTo>
                    <a:pt x="547" y="128"/>
                  </a:lnTo>
                  <a:lnTo>
                    <a:pt x="553" y="127"/>
                  </a:lnTo>
                  <a:lnTo>
                    <a:pt x="558" y="130"/>
                  </a:lnTo>
                  <a:lnTo>
                    <a:pt x="564" y="126"/>
                  </a:lnTo>
                  <a:close/>
                  <a:moveTo>
                    <a:pt x="540" y="124"/>
                  </a:moveTo>
                  <a:lnTo>
                    <a:pt x="546" y="124"/>
                  </a:lnTo>
                  <a:lnTo>
                    <a:pt x="543" y="127"/>
                  </a:lnTo>
                  <a:lnTo>
                    <a:pt x="540" y="124"/>
                  </a:lnTo>
                  <a:lnTo>
                    <a:pt x="540" y="124"/>
                  </a:lnTo>
                  <a:close/>
                  <a:moveTo>
                    <a:pt x="617" y="98"/>
                  </a:moveTo>
                  <a:lnTo>
                    <a:pt x="617" y="99"/>
                  </a:lnTo>
                  <a:lnTo>
                    <a:pt x="601" y="108"/>
                  </a:lnTo>
                  <a:lnTo>
                    <a:pt x="595" y="109"/>
                  </a:lnTo>
                  <a:lnTo>
                    <a:pt x="617" y="98"/>
                  </a:lnTo>
                  <a:close/>
                  <a:moveTo>
                    <a:pt x="506" y="98"/>
                  </a:moveTo>
                  <a:lnTo>
                    <a:pt x="504" y="99"/>
                  </a:lnTo>
                  <a:lnTo>
                    <a:pt x="440" y="130"/>
                  </a:lnTo>
                  <a:lnTo>
                    <a:pt x="378" y="164"/>
                  </a:lnTo>
                  <a:lnTo>
                    <a:pt x="318" y="203"/>
                  </a:lnTo>
                  <a:lnTo>
                    <a:pt x="263" y="246"/>
                  </a:lnTo>
                  <a:lnTo>
                    <a:pt x="211" y="292"/>
                  </a:lnTo>
                  <a:lnTo>
                    <a:pt x="218" y="310"/>
                  </a:lnTo>
                  <a:lnTo>
                    <a:pt x="232" y="328"/>
                  </a:lnTo>
                  <a:lnTo>
                    <a:pt x="251" y="346"/>
                  </a:lnTo>
                  <a:lnTo>
                    <a:pt x="277" y="363"/>
                  </a:lnTo>
                  <a:lnTo>
                    <a:pt x="318" y="317"/>
                  </a:lnTo>
                  <a:lnTo>
                    <a:pt x="362" y="274"/>
                  </a:lnTo>
                  <a:lnTo>
                    <a:pt x="408" y="233"/>
                  </a:lnTo>
                  <a:lnTo>
                    <a:pt x="408" y="235"/>
                  </a:lnTo>
                  <a:lnTo>
                    <a:pt x="342" y="297"/>
                  </a:lnTo>
                  <a:lnTo>
                    <a:pt x="280" y="364"/>
                  </a:lnTo>
                  <a:lnTo>
                    <a:pt x="278" y="363"/>
                  </a:lnTo>
                  <a:lnTo>
                    <a:pt x="278" y="364"/>
                  </a:lnTo>
                  <a:lnTo>
                    <a:pt x="280" y="365"/>
                  </a:lnTo>
                  <a:lnTo>
                    <a:pt x="281" y="367"/>
                  </a:lnTo>
                  <a:lnTo>
                    <a:pt x="283" y="367"/>
                  </a:lnTo>
                  <a:lnTo>
                    <a:pt x="280" y="364"/>
                  </a:lnTo>
                  <a:lnTo>
                    <a:pt x="313" y="381"/>
                  </a:lnTo>
                  <a:lnTo>
                    <a:pt x="351" y="396"/>
                  </a:lnTo>
                  <a:lnTo>
                    <a:pt x="393" y="410"/>
                  </a:lnTo>
                  <a:lnTo>
                    <a:pt x="440" y="422"/>
                  </a:lnTo>
                  <a:lnTo>
                    <a:pt x="452" y="400"/>
                  </a:lnTo>
                  <a:lnTo>
                    <a:pt x="456" y="400"/>
                  </a:lnTo>
                  <a:lnTo>
                    <a:pt x="442" y="423"/>
                  </a:lnTo>
                  <a:lnTo>
                    <a:pt x="491" y="433"/>
                  </a:lnTo>
                  <a:lnTo>
                    <a:pt x="496" y="437"/>
                  </a:lnTo>
                  <a:lnTo>
                    <a:pt x="503" y="440"/>
                  </a:lnTo>
                  <a:lnTo>
                    <a:pt x="503" y="441"/>
                  </a:lnTo>
                  <a:lnTo>
                    <a:pt x="440" y="427"/>
                  </a:lnTo>
                  <a:lnTo>
                    <a:pt x="426" y="455"/>
                  </a:lnTo>
                  <a:lnTo>
                    <a:pt x="422" y="456"/>
                  </a:lnTo>
                  <a:lnTo>
                    <a:pt x="437" y="427"/>
                  </a:lnTo>
                  <a:lnTo>
                    <a:pt x="390" y="414"/>
                  </a:lnTo>
                  <a:lnTo>
                    <a:pt x="347" y="400"/>
                  </a:lnTo>
                  <a:lnTo>
                    <a:pt x="309" y="385"/>
                  </a:lnTo>
                  <a:lnTo>
                    <a:pt x="276" y="368"/>
                  </a:lnTo>
                  <a:lnTo>
                    <a:pt x="233" y="423"/>
                  </a:lnTo>
                  <a:lnTo>
                    <a:pt x="193" y="481"/>
                  </a:lnTo>
                  <a:lnTo>
                    <a:pt x="157" y="540"/>
                  </a:lnTo>
                  <a:lnTo>
                    <a:pt x="124" y="604"/>
                  </a:lnTo>
                  <a:lnTo>
                    <a:pt x="123" y="601"/>
                  </a:lnTo>
                  <a:lnTo>
                    <a:pt x="167" y="518"/>
                  </a:lnTo>
                  <a:lnTo>
                    <a:pt x="218" y="441"/>
                  </a:lnTo>
                  <a:lnTo>
                    <a:pt x="274" y="367"/>
                  </a:lnTo>
                  <a:lnTo>
                    <a:pt x="247" y="350"/>
                  </a:lnTo>
                  <a:lnTo>
                    <a:pt x="227" y="332"/>
                  </a:lnTo>
                  <a:lnTo>
                    <a:pt x="214" y="314"/>
                  </a:lnTo>
                  <a:lnTo>
                    <a:pt x="207" y="297"/>
                  </a:lnTo>
                  <a:lnTo>
                    <a:pt x="149" y="357"/>
                  </a:lnTo>
                  <a:lnTo>
                    <a:pt x="96" y="422"/>
                  </a:lnTo>
                  <a:lnTo>
                    <a:pt x="51" y="491"/>
                  </a:lnTo>
                  <a:lnTo>
                    <a:pt x="51" y="488"/>
                  </a:lnTo>
                  <a:lnTo>
                    <a:pt x="98" y="419"/>
                  </a:lnTo>
                  <a:lnTo>
                    <a:pt x="149" y="354"/>
                  </a:lnTo>
                  <a:lnTo>
                    <a:pt x="207" y="295"/>
                  </a:lnTo>
                  <a:lnTo>
                    <a:pt x="207" y="276"/>
                  </a:lnTo>
                  <a:lnTo>
                    <a:pt x="212" y="258"/>
                  </a:lnTo>
                  <a:lnTo>
                    <a:pt x="216" y="255"/>
                  </a:lnTo>
                  <a:lnTo>
                    <a:pt x="211" y="273"/>
                  </a:lnTo>
                  <a:lnTo>
                    <a:pt x="211" y="291"/>
                  </a:lnTo>
                  <a:lnTo>
                    <a:pt x="263" y="244"/>
                  </a:lnTo>
                  <a:lnTo>
                    <a:pt x="320" y="201"/>
                  </a:lnTo>
                  <a:lnTo>
                    <a:pt x="379" y="163"/>
                  </a:lnTo>
                  <a:lnTo>
                    <a:pt x="441" y="128"/>
                  </a:lnTo>
                  <a:lnTo>
                    <a:pt x="506" y="98"/>
                  </a:lnTo>
                  <a:close/>
                  <a:moveTo>
                    <a:pt x="740" y="87"/>
                  </a:moveTo>
                  <a:lnTo>
                    <a:pt x="741" y="87"/>
                  </a:lnTo>
                  <a:lnTo>
                    <a:pt x="715" y="105"/>
                  </a:lnTo>
                  <a:lnTo>
                    <a:pt x="715" y="104"/>
                  </a:lnTo>
                  <a:lnTo>
                    <a:pt x="740" y="87"/>
                  </a:lnTo>
                  <a:close/>
                  <a:moveTo>
                    <a:pt x="1243" y="82"/>
                  </a:moveTo>
                  <a:lnTo>
                    <a:pt x="1243" y="83"/>
                  </a:lnTo>
                  <a:lnTo>
                    <a:pt x="1311" y="110"/>
                  </a:lnTo>
                  <a:lnTo>
                    <a:pt x="1375" y="145"/>
                  </a:lnTo>
                  <a:lnTo>
                    <a:pt x="1437" y="182"/>
                  </a:lnTo>
                  <a:lnTo>
                    <a:pt x="1495" y="225"/>
                  </a:lnTo>
                  <a:lnTo>
                    <a:pt x="1549" y="270"/>
                  </a:lnTo>
                  <a:lnTo>
                    <a:pt x="1539" y="250"/>
                  </a:lnTo>
                  <a:lnTo>
                    <a:pt x="1522" y="229"/>
                  </a:lnTo>
                  <a:lnTo>
                    <a:pt x="1526" y="233"/>
                  </a:lnTo>
                  <a:lnTo>
                    <a:pt x="1544" y="254"/>
                  </a:lnTo>
                  <a:lnTo>
                    <a:pt x="1553" y="274"/>
                  </a:lnTo>
                  <a:lnTo>
                    <a:pt x="1601" y="324"/>
                  </a:lnTo>
                  <a:lnTo>
                    <a:pt x="1647" y="378"/>
                  </a:lnTo>
                  <a:lnTo>
                    <a:pt x="1688" y="434"/>
                  </a:lnTo>
                  <a:lnTo>
                    <a:pt x="1724" y="494"/>
                  </a:lnTo>
                  <a:lnTo>
                    <a:pt x="1756" y="556"/>
                  </a:lnTo>
                  <a:lnTo>
                    <a:pt x="1756" y="556"/>
                  </a:lnTo>
                  <a:lnTo>
                    <a:pt x="1724" y="494"/>
                  </a:lnTo>
                  <a:lnTo>
                    <a:pt x="1688" y="434"/>
                  </a:lnTo>
                  <a:lnTo>
                    <a:pt x="1647" y="378"/>
                  </a:lnTo>
                  <a:lnTo>
                    <a:pt x="1603" y="325"/>
                  </a:lnTo>
                  <a:lnTo>
                    <a:pt x="1553" y="276"/>
                  </a:lnTo>
                  <a:lnTo>
                    <a:pt x="1555" y="294"/>
                  </a:lnTo>
                  <a:lnTo>
                    <a:pt x="1549" y="312"/>
                  </a:lnTo>
                  <a:lnTo>
                    <a:pt x="1538" y="330"/>
                  </a:lnTo>
                  <a:lnTo>
                    <a:pt x="1520" y="346"/>
                  </a:lnTo>
                  <a:lnTo>
                    <a:pt x="1568" y="403"/>
                  </a:lnTo>
                  <a:lnTo>
                    <a:pt x="1611" y="461"/>
                  </a:lnTo>
                  <a:lnTo>
                    <a:pt x="1651" y="524"/>
                  </a:lnTo>
                  <a:lnTo>
                    <a:pt x="1687" y="589"/>
                  </a:lnTo>
                  <a:lnTo>
                    <a:pt x="1717" y="655"/>
                  </a:lnTo>
                  <a:lnTo>
                    <a:pt x="1735" y="638"/>
                  </a:lnTo>
                  <a:lnTo>
                    <a:pt x="1748" y="620"/>
                  </a:lnTo>
                  <a:lnTo>
                    <a:pt x="1757" y="602"/>
                  </a:lnTo>
                  <a:lnTo>
                    <a:pt x="1757" y="602"/>
                  </a:lnTo>
                  <a:lnTo>
                    <a:pt x="1757" y="601"/>
                  </a:lnTo>
                  <a:lnTo>
                    <a:pt x="1760" y="589"/>
                  </a:lnTo>
                  <a:lnTo>
                    <a:pt x="1763" y="593"/>
                  </a:lnTo>
                  <a:lnTo>
                    <a:pt x="1756" y="616"/>
                  </a:lnTo>
                  <a:lnTo>
                    <a:pt x="1741" y="638"/>
                  </a:lnTo>
                  <a:lnTo>
                    <a:pt x="1719" y="660"/>
                  </a:lnTo>
                  <a:lnTo>
                    <a:pt x="1739" y="718"/>
                  </a:lnTo>
                  <a:lnTo>
                    <a:pt x="1757" y="776"/>
                  </a:lnTo>
                  <a:lnTo>
                    <a:pt x="1753" y="769"/>
                  </a:lnTo>
                  <a:lnTo>
                    <a:pt x="1737" y="714"/>
                  </a:lnTo>
                  <a:lnTo>
                    <a:pt x="1717" y="662"/>
                  </a:lnTo>
                  <a:lnTo>
                    <a:pt x="1709" y="669"/>
                  </a:lnTo>
                  <a:lnTo>
                    <a:pt x="1699" y="676"/>
                  </a:lnTo>
                  <a:lnTo>
                    <a:pt x="1697" y="671"/>
                  </a:lnTo>
                  <a:lnTo>
                    <a:pt x="1706" y="663"/>
                  </a:lnTo>
                  <a:lnTo>
                    <a:pt x="1714" y="656"/>
                  </a:lnTo>
                  <a:lnTo>
                    <a:pt x="1684" y="589"/>
                  </a:lnTo>
                  <a:lnTo>
                    <a:pt x="1650" y="524"/>
                  </a:lnTo>
                  <a:lnTo>
                    <a:pt x="1610" y="462"/>
                  </a:lnTo>
                  <a:lnTo>
                    <a:pt x="1567" y="403"/>
                  </a:lnTo>
                  <a:lnTo>
                    <a:pt x="1519" y="348"/>
                  </a:lnTo>
                  <a:lnTo>
                    <a:pt x="1495" y="364"/>
                  </a:lnTo>
                  <a:lnTo>
                    <a:pt x="1468" y="379"/>
                  </a:lnTo>
                  <a:lnTo>
                    <a:pt x="1433" y="394"/>
                  </a:lnTo>
                  <a:lnTo>
                    <a:pt x="1393" y="408"/>
                  </a:lnTo>
                  <a:lnTo>
                    <a:pt x="1428" y="463"/>
                  </a:lnTo>
                  <a:lnTo>
                    <a:pt x="1460" y="520"/>
                  </a:lnTo>
                  <a:lnTo>
                    <a:pt x="1454" y="513"/>
                  </a:lnTo>
                  <a:lnTo>
                    <a:pt x="1424" y="461"/>
                  </a:lnTo>
                  <a:lnTo>
                    <a:pt x="1391" y="410"/>
                  </a:lnTo>
                  <a:lnTo>
                    <a:pt x="1330" y="426"/>
                  </a:lnTo>
                  <a:lnTo>
                    <a:pt x="1260" y="441"/>
                  </a:lnTo>
                  <a:lnTo>
                    <a:pt x="1182" y="454"/>
                  </a:lnTo>
                  <a:lnTo>
                    <a:pt x="1177" y="450"/>
                  </a:lnTo>
                  <a:lnTo>
                    <a:pt x="1165" y="419"/>
                  </a:lnTo>
                  <a:lnTo>
                    <a:pt x="1167" y="416"/>
                  </a:lnTo>
                  <a:lnTo>
                    <a:pt x="1181" y="450"/>
                  </a:lnTo>
                  <a:lnTo>
                    <a:pt x="1258" y="437"/>
                  </a:lnTo>
                  <a:lnTo>
                    <a:pt x="1327" y="422"/>
                  </a:lnTo>
                  <a:lnTo>
                    <a:pt x="1388" y="405"/>
                  </a:lnTo>
                  <a:lnTo>
                    <a:pt x="1346" y="348"/>
                  </a:lnTo>
                  <a:lnTo>
                    <a:pt x="1302" y="294"/>
                  </a:lnTo>
                  <a:lnTo>
                    <a:pt x="1300" y="288"/>
                  </a:lnTo>
                  <a:lnTo>
                    <a:pt x="1297" y="283"/>
                  </a:lnTo>
                  <a:lnTo>
                    <a:pt x="1345" y="342"/>
                  </a:lnTo>
                  <a:lnTo>
                    <a:pt x="1391" y="404"/>
                  </a:lnTo>
                  <a:lnTo>
                    <a:pt x="1431" y="390"/>
                  </a:lnTo>
                  <a:lnTo>
                    <a:pt x="1465" y="375"/>
                  </a:lnTo>
                  <a:lnTo>
                    <a:pt x="1493" y="359"/>
                  </a:lnTo>
                  <a:lnTo>
                    <a:pt x="1493" y="361"/>
                  </a:lnTo>
                  <a:lnTo>
                    <a:pt x="1494" y="359"/>
                  </a:lnTo>
                  <a:lnTo>
                    <a:pt x="1505" y="350"/>
                  </a:lnTo>
                  <a:lnTo>
                    <a:pt x="1516" y="343"/>
                  </a:lnTo>
                  <a:lnTo>
                    <a:pt x="1460" y="287"/>
                  </a:lnTo>
                  <a:lnTo>
                    <a:pt x="1400" y="236"/>
                  </a:lnTo>
                  <a:lnTo>
                    <a:pt x="1337" y="188"/>
                  </a:lnTo>
                  <a:lnTo>
                    <a:pt x="1271" y="146"/>
                  </a:lnTo>
                  <a:lnTo>
                    <a:pt x="1271" y="145"/>
                  </a:lnTo>
                  <a:lnTo>
                    <a:pt x="1338" y="188"/>
                  </a:lnTo>
                  <a:lnTo>
                    <a:pt x="1402" y="235"/>
                  </a:lnTo>
                  <a:lnTo>
                    <a:pt x="1461" y="286"/>
                  </a:lnTo>
                  <a:lnTo>
                    <a:pt x="1517" y="342"/>
                  </a:lnTo>
                  <a:lnTo>
                    <a:pt x="1534" y="325"/>
                  </a:lnTo>
                  <a:lnTo>
                    <a:pt x="1545" y="308"/>
                  </a:lnTo>
                  <a:lnTo>
                    <a:pt x="1550" y="290"/>
                  </a:lnTo>
                  <a:lnTo>
                    <a:pt x="1549" y="272"/>
                  </a:lnTo>
                  <a:lnTo>
                    <a:pt x="1495" y="225"/>
                  </a:lnTo>
                  <a:lnTo>
                    <a:pt x="1437" y="184"/>
                  </a:lnTo>
                  <a:lnTo>
                    <a:pt x="1375" y="145"/>
                  </a:lnTo>
                  <a:lnTo>
                    <a:pt x="1311" y="112"/>
                  </a:lnTo>
                  <a:lnTo>
                    <a:pt x="1245" y="83"/>
                  </a:lnTo>
                  <a:lnTo>
                    <a:pt x="1245" y="90"/>
                  </a:lnTo>
                  <a:lnTo>
                    <a:pt x="1239" y="88"/>
                  </a:lnTo>
                  <a:lnTo>
                    <a:pt x="1239" y="84"/>
                  </a:lnTo>
                  <a:lnTo>
                    <a:pt x="1243" y="82"/>
                  </a:lnTo>
                  <a:close/>
                  <a:moveTo>
                    <a:pt x="656" y="82"/>
                  </a:moveTo>
                  <a:lnTo>
                    <a:pt x="657" y="82"/>
                  </a:lnTo>
                  <a:lnTo>
                    <a:pt x="630" y="94"/>
                  </a:lnTo>
                  <a:lnTo>
                    <a:pt x="633" y="93"/>
                  </a:lnTo>
                  <a:lnTo>
                    <a:pt x="656" y="82"/>
                  </a:lnTo>
                  <a:close/>
                  <a:moveTo>
                    <a:pt x="1042" y="82"/>
                  </a:moveTo>
                  <a:lnTo>
                    <a:pt x="1043" y="82"/>
                  </a:lnTo>
                  <a:lnTo>
                    <a:pt x="1058" y="90"/>
                  </a:lnTo>
                  <a:lnTo>
                    <a:pt x="1058" y="90"/>
                  </a:lnTo>
                  <a:lnTo>
                    <a:pt x="1042" y="82"/>
                  </a:lnTo>
                  <a:close/>
                  <a:moveTo>
                    <a:pt x="828" y="75"/>
                  </a:moveTo>
                  <a:lnTo>
                    <a:pt x="830" y="75"/>
                  </a:lnTo>
                  <a:lnTo>
                    <a:pt x="797" y="124"/>
                  </a:lnTo>
                  <a:lnTo>
                    <a:pt x="766" y="181"/>
                  </a:lnTo>
                  <a:lnTo>
                    <a:pt x="823" y="185"/>
                  </a:lnTo>
                  <a:lnTo>
                    <a:pt x="882" y="186"/>
                  </a:lnTo>
                  <a:lnTo>
                    <a:pt x="901" y="186"/>
                  </a:lnTo>
                  <a:lnTo>
                    <a:pt x="900" y="178"/>
                  </a:lnTo>
                  <a:lnTo>
                    <a:pt x="901" y="178"/>
                  </a:lnTo>
                  <a:lnTo>
                    <a:pt x="903" y="178"/>
                  </a:lnTo>
                  <a:lnTo>
                    <a:pt x="903" y="186"/>
                  </a:lnTo>
                  <a:lnTo>
                    <a:pt x="912" y="186"/>
                  </a:lnTo>
                  <a:lnTo>
                    <a:pt x="907" y="189"/>
                  </a:lnTo>
                  <a:lnTo>
                    <a:pt x="904" y="189"/>
                  </a:lnTo>
                  <a:lnTo>
                    <a:pt x="904" y="192"/>
                  </a:lnTo>
                  <a:lnTo>
                    <a:pt x="901" y="193"/>
                  </a:lnTo>
                  <a:lnTo>
                    <a:pt x="901" y="190"/>
                  </a:lnTo>
                  <a:lnTo>
                    <a:pt x="882" y="190"/>
                  </a:lnTo>
                  <a:lnTo>
                    <a:pt x="823" y="189"/>
                  </a:lnTo>
                  <a:lnTo>
                    <a:pt x="765" y="185"/>
                  </a:lnTo>
                  <a:lnTo>
                    <a:pt x="744" y="228"/>
                  </a:lnTo>
                  <a:lnTo>
                    <a:pt x="725" y="276"/>
                  </a:lnTo>
                  <a:lnTo>
                    <a:pt x="724" y="274"/>
                  </a:lnTo>
                  <a:lnTo>
                    <a:pt x="743" y="228"/>
                  </a:lnTo>
                  <a:lnTo>
                    <a:pt x="762" y="185"/>
                  </a:lnTo>
                  <a:lnTo>
                    <a:pt x="747" y="182"/>
                  </a:lnTo>
                  <a:lnTo>
                    <a:pt x="747" y="179"/>
                  </a:lnTo>
                  <a:lnTo>
                    <a:pt x="765" y="181"/>
                  </a:lnTo>
                  <a:lnTo>
                    <a:pt x="795" y="123"/>
                  </a:lnTo>
                  <a:lnTo>
                    <a:pt x="828" y="75"/>
                  </a:lnTo>
                  <a:close/>
                  <a:moveTo>
                    <a:pt x="1024" y="72"/>
                  </a:moveTo>
                  <a:lnTo>
                    <a:pt x="1034" y="77"/>
                  </a:lnTo>
                  <a:lnTo>
                    <a:pt x="1034" y="77"/>
                  </a:lnTo>
                  <a:lnTo>
                    <a:pt x="1024" y="73"/>
                  </a:lnTo>
                  <a:lnTo>
                    <a:pt x="1025" y="72"/>
                  </a:lnTo>
                  <a:lnTo>
                    <a:pt x="1024" y="72"/>
                  </a:lnTo>
                  <a:close/>
                  <a:moveTo>
                    <a:pt x="889" y="71"/>
                  </a:moveTo>
                  <a:lnTo>
                    <a:pt x="890" y="71"/>
                  </a:lnTo>
                  <a:lnTo>
                    <a:pt x="896" y="116"/>
                  </a:lnTo>
                  <a:lnTo>
                    <a:pt x="901" y="170"/>
                  </a:lnTo>
                  <a:lnTo>
                    <a:pt x="901" y="170"/>
                  </a:lnTo>
                  <a:lnTo>
                    <a:pt x="900" y="170"/>
                  </a:lnTo>
                  <a:lnTo>
                    <a:pt x="894" y="116"/>
                  </a:lnTo>
                  <a:lnTo>
                    <a:pt x="889" y="71"/>
                  </a:lnTo>
                  <a:close/>
                  <a:moveTo>
                    <a:pt x="584" y="69"/>
                  </a:moveTo>
                  <a:lnTo>
                    <a:pt x="582" y="71"/>
                  </a:lnTo>
                  <a:lnTo>
                    <a:pt x="522" y="91"/>
                  </a:lnTo>
                  <a:lnTo>
                    <a:pt x="526" y="104"/>
                  </a:lnTo>
                  <a:lnTo>
                    <a:pt x="537" y="116"/>
                  </a:lnTo>
                  <a:lnTo>
                    <a:pt x="535" y="116"/>
                  </a:lnTo>
                  <a:lnTo>
                    <a:pt x="532" y="117"/>
                  </a:lnTo>
                  <a:lnTo>
                    <a:pt x="522" y="106"/>
                  </a:lnTo>
                  <a:lnTo>
                    <a:pt x="517" y="94"/>
                  </a:lnTo>
                  <a:lnTo>
                    <a:pt x="513" y="95"/>
                  </a:lnTo>
                  <a:lnTo>
                    <a:pt x="513" y="95"/>
                  </a:lnTo>
                  <a:lnTo>
                    <a:pt x="517" y="94"/>
                  </a:lnTo>
                  <a:lnTo>
                    <a:pt x="517" y="91"/>
                  </a:lnTo>
                  <a:lnTo>
                    <a:pt x="521" y="88"/>
                  </a:lnTo>
                  <a:lnTo>
                    <a:pt x="522" y="91"/>
                  </a:lnTo>
                  <a:lnTo>
                    <a:pt x="584" y="69"/>
                  </a:lnTo>
                  <a:close/>
                  <a:moveTo>
                    <a:pt x="1232" y="68"/>
                  </a:moveTo>
                  <a:lnTo>
                    <a:pt x="1238" y="69"/>
                  </a:lnTo>
                  <a:lnTo>
                    <a:pt x="1242" y="77"/>
                  </a:lnTo>
                  <a:lnTo>
                    <a:pt x="1238" y="76"/>
                  </a:lnTo>
                  <a:lnTo>
                    <a:pt x="1232" y="68"/>
                  </a:lnTo>
                  <a:close/>
                  <a:moveTo>
                    <a:pt x="786" y="61"/>
                  </a:moveTo>
                  <a:lnTo>
                    <a:pt x="787" y="61"/>
                  </a:lnTo>
                  <a:lnTo>
                    <a:pt x="761" y="75"/>
                  </a:lnTo>
                  <a:lnTo>
                    <a:pt x="759" y="75"/>
                  </a:lnTo>
                  <a:lnTo>
                    <a:pt x="786" y="61"/>
                  </a:lnTo>
                  <a:close/>
                  <a:moveTo>
                    <a:pt x="725" y="55"/>
                  </a:moveTo>
                  <a:lnTo>
                    <a:pt x="722" y="57"/>
                  </a:lnTo>
                  <a:lnTo>
                    <a:pt x="678" y="73"/>
                  </a:lnTo>
                  <a:lnTo>
                    <a:pt x="678" y="72"/>
                  </a:lnTo>
                  <a:lnTo>
                    <a:pt x="725" y="55"/>
                  </a:lnTo>
                  <a:close/>
                  <a:moveTo>
                    <a:pt x="628" y="55"/>
                  </a:moveTo>
                  <a:lnTo>
                    <a:pt x="630" y="55"/>
                  </a:lnTo>
                  <a:lnTo>
                    <a:pt x="605" y="62"/>
                  </a:lnTo>
                  <a:lnTo>
                    <a:pt x="606" y="62"/>
                  </a:lnTo>
                  <a:lnTo>
                    <a:pt x="628" y="55"/>
                  </a:lnTo>
                  <a:close/>
                  <a:moveTo>
                    <a:pt x="733" y="53"/>
                  </a:moveTo>
                  <a:lnTo>
                    <a:pt x="729" y="55"/>
                  </a:lnTo>
                  <a:lnTo>
                    <a:pt x="730" y="54"/>
                  </a:lnTo>
                  <a:lnTo>
                    <a:pt x="733" y="53"/>
                  </a:lnTo>
                  <a:close/>
                  <a:moveTo>
                    <a:pt x="646" y="51"/>
                  </a:moveTo>
                  <a:lnTo>
                    <a:pt x="645" y="51"/>
                  </a:lnTo>
                  <a:lnTo>
                    <a:pt x="644" y="51"/>
                  </a:lnTo>
                  <a:lnTo>
                    <a:pt x="642" y="51"/>
                  </a:lnTo>
                  <a:lnTo>
                    <a:pt x="646" y="51"/>
                  </a:lnTo>
                  <a:close/>
                  <a:moveTo>
                    <a:pt x="1129" y="47"/>
                  </a:moveTo>
                  <a:lnTo>
                    <a:pt x="1143" y="50"/>
                  </a:lnTo>
                  <a:lnTo>
                    <a:pt x="1143" y="51"/>
                  </a:lnTo>
                  <a:lnTo>
                    <a:pt x="1130" y="47"/>
                  </a:lnTo>
                  <a:lnTo>
                    <a:pt x="1129" y="47"/>
                  </a:lnTo>
                  <a:lnTo>
                    <a:pt x="1129" y="47"/>
                  </a:lnTo>
                  <a:close/>
                  <a:moveTo>
                    <a:pt x="577" y="31"/>
                  </a:moveTo>
                  <a:lnTo>
                    <a:pt x="575" y="32"/>
                  </a:lnTo>
                  <a:lnTo>
                    <a:pt x="577" y="31"/>
                  </a:lnTo>
                  <a:lnTo>
                    <a:pt x="577" y="31"/>
                  </a:lnTo>
                  <a:close/>
                  <a:moveTo>
                    <a:pt x="1136" y="17"/>
                  </a:moveTo>
                  <a:lnTo>
                    <a:pt x="1140" y="18"/>
                  </a:lnTo>
                  <a:lnTo>
                    <a:pt x="1177" y="31"/>
                  </a:lnTo>
                  <a:lnTo>
                    <a:pt x="1207" y="44"/>
                  </a:lnTo>
                  <a:lnTo>
                    <a:pt x="1222" y="55"/>
                  </a:lnTo>
                  <a:lnTo>
                    <a:pt x="1235" y="65"/>
                  </a:lnTo>
                  <a:lnTo>
                    <a:pt x="1229" y="64"/>
                  </a:lnTo>
                  <a:lnTo>
                    <a:pt x="1218" y="54"/>
                  </a:lnTo>
                  <a:lnTo>
                    <a:pt x="1203" y="43"/>
                  </a:lnTo>
                  <a:lnTo>
                    <a:pt x="1173" y="29"/>
                  </a:lnTo>
                  <a:lnTo>
                    <a:pt x="1136" y="17"/>
                  </a:lnTo>
                  <a:close/>
                  <a:moveTo>
                    <a:pt x="623" y="17"/>
                  </a:moveTo>
                  <a:lnTo>
                    <a:pt x="623" y="17"/>
                  </a:lnTo>
                  <a:lnTo>
                    <a:pt x="611" y="21"/>
                  </a:lnTo>
                  <a:lnTo>
                    <a:pt x="620" y="18"/>
                  </a:lnTo>
                  <a:lnTo>
                    <a:pt x="620" y="18"/>
                  </a:lnTo>
                  <a:lnTo>
                    <a:pt x="609" y="21"/>
                  </a:lnTo>
                  <a:lnTo>
                    <a:pt x="575" y="33"/>
                  </a:lnTo>
                  <a:lnTo>
                    <a:pt x="549" y="48"/>
                  </a:lnTo>
                  <a:lnTo>
                    <a:pt x="544" y="51"/>
                  </a:lnTo>
                  <a:lnTo>
                    <a:pt x="540" y="54"/>
                  </a:lnTo>
                  <a:lnTo>
                    <a:pt x="536" y="57"/>
                  </a:lnTo>
                  <a:lnTo>
                    <a:pt x="536" y="58"/>
                  </a:lnTo>
                  <a:lnTo>
                    <a:pt x="529" y="65"/>
                  </a:lnTo>
                  <a:lnTo>
                    <a:pt x="525" y="73"/>
                  </a:lnTo>
                  <a:lnTo>
                    <a:pt x="521" y="75"/>
                  </a:lnTo>
                  <a:lnTo>
                    <a:pt x="521" y="75"/>
                  </a:lnTo>
                  <a:lnTo>
                    <a:pt x="524" y="75"/>
                  </a:lnTo>
                  <a:lnTo>
                    <a:pt x="522" y="82"/>
                  </a:lnTo>
                  <a:lnTo>
                    <a:pt x="517" y="88"/>
                  </a:lnTo>
                  <a:lnTo>
                    <a:pt x="521" y="72"/>
                  </a:lnTo>
                  <a:lnTo>
                    <a:pt x="536" y="55"/>
                  </a:lnTo>
                  <a:lnTo>
                    <a:pt x="474" y="79"/>
                  </a:lnTo>
                  <a:lnTo>
                    <a:pt x="415" y="105"/>
                  </a:lnTo>
                  <a:lnTo>
                    <a:pt x="358" y="138"/>
                  </a:lnTo>
                  <a:lnTo>
                    <a:pt x="358" y="137"/>
                  </a:lnTo>
                  <a:lnTo>
                    <a:pt x="415" y="105"/>
                  </a:lnTo>
                  <a:lnTo>
                    <a:pt x="474" y="77"/>
                  </a:lnTo>
                  <a:lnTo>
                    <a:pt x="536" y="55"/>
                  </a:lnTo>
                  <a:lnTo>
                    <a:pt x="554" y="43"/>
                  </a:lnTo>
                  <a:lnTo>
                    <a:pt x="577" y="32"/>
                  </a:lnTo>
                  <a:lnTo>
                    <a:pt x="605" y="22"/>
                  </a:lnTo>
                  <a:lnTo>
                    <a:pt x="579" y="31"/>
                  </a:lnTo>
                  <a:lnTo>
                    <a:pt x="606" y="22"/>
                  </a:lnTo>
                  <a:lnTo>
                    <a:pt x="606" y="22"/>
                  </a:lnTo>
                  <a:lnTo>
                    <a:pt x="608" y="21"/>
                  </a:lnTo>
                  <a:lnTo>
                    <a:pt x="623" y="17"/>
                  </a:lnTo>
                  <a:close/>
                  <a:moveTo>
                    <a:pt x="1045" y="0"/>
                  </a:moveTo>
                  <a:lnTo>
                    <a:pt x="1078" y="3"/>
                  </a:lnTo>
                  <a:lnTo>
                    <a:pt x="1109" y="10"/>
                  </a:lnTo>
                  <a:lnTo>
                    <a:pt x="1112" y="11"/>
                  </a:lnTo>
                  <a:lnTo>
                    <a:pt x="1079" y="4"/>
                  </a:lnTo>
                  <a:lnTo>
                    <a:pt x="1046" y="0"/>
                  </a:lnTo>
                  <a:lnTo>
                    <a:pt x="1045" y="0"/>
                  </a:lnTo>
                  <a:close/>
                </a:path>
              </a:pathLst>
            </a:custGeom>
            <a:solidFill>
              <a:srgbClr val="3A787E"/>
            </a:solidFill>
            <a:ln w="0">
              <a:solidFill>
                <a:srgbClr val="3A78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638" name="Freeform 324">
              <a:extLst>
                <a:ext uri="{FF2B5EF4-FFF2-40B4-BE49-F238E27FC236}">
                  <a16:creationId xmlns:a16="http://schemas.microsoft.com/office/drawing/2014/main" id="{19CD63A2-B197-46A1-AC96-A50ED068B9C8}"/>
                </a:ext>
              </a:extLst>
            </p:cNvPr>
            <p:cNvSpPr>
              <a:spLocks/>
            </p:cNvSpPr>
            <p:nvPr/>
          </p:nvSpPr>
          <p:spPr bwMode="auto">
            <a:xfrm>
              <a:off x="4254012" y="2540404"/>
              <a:ext cx="318629" cy="318629"/>
            </a:xfrm>
            <a:custGeom>
              <a:avLst/>
              <a:gdLst>
                <a:gd name="T0" fmla="*/ 96 w 191"/>
                <a:gd name="T1" fmla="*/ 0 h 191"/>
                <a:gd name="T2" fmla="*/ 121 w 191"/>
                <a:gd name="T3" fmla="*/ 3 h 191"/>
                <a:gd name="T4" fmla="*/ 145 w 191"/>
                <a:gd name="T5" fmla="*/ 12 h 191"/>
                <a:gd name="T6" fmla="*/ 164 w 191"/>
                <a:gd name="T7" fmla="*/ 27 h 191"/>
                <a:gd name="T8" fmla="*/ 179 w 191"/>
                <a:gd name="T9" fmla="*/ 47 h 191"/>
                <a:gd name="T10" fmla="*/ 189 w 191"/>
                <a:gd name="T11" fmla="*/ 70 h 191"/>
                <a:gd name="T12" fmla="*/ 191 w 191"/>
                <a:gd name="T13" fmla="*/ 95 h 191"/>
                <a:gd name="T14" fmla="*/ 189 w 191"/>
                <a:gd name="T15" fmla="*/ 121 h 191"/>
                <a:gd name="T16" fmla="*/ 179 w 191"/>
                <a:gd name="T17" fmla="*/ 143 h 191"/>
                <a:gd name="T18" fmla="*/ 164 w 191"/>
                <a:gd name="T19" fmla="*/ 162 h 191"/>
                <a:gd name="T20" fmla="*/ 145 w 191"/>
                <a:gd name="T21" fmla="*/ 178 h 191"/>
                <a:gd name="T22" fmla="*/ 121 w 191"/>
                <a:gd name="T23" fmla="*/ 187 h 191"/>
                <a:gd name="T24" fmla="*/ 96 w 191"/>
                <a:gd name="T25" fmla="*/ 191 h 191"/>
                <a:gd name="T26" fmla="*/ 70 w 191"/>
                <a:gd name="T27" fmla="*/ 187 h 191"/>
                <a:gd name="T28" fmla="*/ 48 w 191"/>
                <a:gd name="T29" fmla="*/ 178 h 191"/>
                <a:gd name="T30" fmla="*/ 29 w 191"/>
                <a:gd name="T31" fmla="*/ 162 h 191"/>
                <a:gd name="T32" fmla="*/ 14 w 191"/>
                <a:gd name="T33" fmla="*/ 143 h 191"/>
                <a:gd name="T34" fmla="*/ 4 w 191"/>
                <a:gd name="T35" fmla="*/ 121 h 191"/>
                <a:gd name="T36" fmla="*/ 0 w 191"/>
                <a:gd name="T37" fmla="*/ 95 h 191"/>
                <a:gd name="T38" fmla="*/ 4 w 191"/>
                <a:gd name="T39" fmla="*/ 70 h 191"/>
                <a:gd name="T40" fmla="*/ 14 w 191"/>
                <a:gd name="T41" fmla="*/ 47 h 191"/>
                <a:gd name="T42" fmla="*/ 29 w 191"/>
                <a:gd name="T43" fmla="*/ 27 h 191"/>
                <a:gd name="T44" fmla="*/ 48 w 191"/>
                <a:gd name="T45" fmla="*/ 12 h 191"/>
                <a:gd name="T46" fmla="*/ 70 w 191"/>
                <a:gd name="T47" fmla="*/ 3 h 191"/>
                <a:gd name="T48" fmla="*/ 96 w 191"/>
                <a:gd name="T4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1" h="191">
                  <a:moveTo>
                    <a:pt x="96" y="0"/>
                  </a:moveTo>
                  <a:lnTo>
                    <a:pt x="121" y="3"/>
                  </a:lnTo>
                  <a:lnTo>
                    <a:pt x="145" y="12"/>
                  </a:lnTo>
                  <a:lnTo>
                    <a:pt x="164" y="27"/>
                  </a:lnTo>
                  <a:lnTo>
                    <a:pt x="179" y="47"/>
                  </a:lnTo>
                  <a:lnTo>
                    <a:pt x="189" y="70"/>
                  </a:lnTo>
                  <a:lnTo>
                    <a:pt x="191" y="95"/>
                  </a:lnTo>
                  <a:lnTo>
                    <a:pt x="189" y="121"/>
                  </a:lnTo>
                  <a:lnTo>
                    <a:pt x="179" y="143"/>
                  </a:lnTo>
                  <a:lnTo>
                    <a:pt x="164" y="162"/>
                  </a:lnTo>
                  <a:lnTo>
                    <a:pt x="145" y="178"/>
                  </a:lnTo>
                  <a:lnTo>
                    <a:pt x="121" y="187"/>
                  </a:lnTo>
                  <a:lnTo>
                    <a:pt x="96" y="191"/>
                  </a:lnTo>
                  <a:lnTo>
                    <a:pt x="70" y="187"/>
                  </a:lnTo>
                  <a:lnTo>
                    <a:pt x="48" y="178"/>
                  </a:lnTo>
                  <a:lnTo>
                    <a:pt x="29" y="162"/>
                  </a:lnTo>
                  <a:lnTo>
                    <a:pt x="14" y="143"/>
                  </a:lnTo>
                  <a:lnTo>
                    <a:pt x="4" y="121"/>
                  </a:lnTo>
                  <a:lnTo>
                    <a:pt x="0" y="95"/>
                  </a:lnTo>
                  <a:lnTo>
                    <a:pt x="4" y="70"/>
                  </a:lnTo>
                  <a:lnTo>
                    <a:pt x="14" y="47"/>
                  </a:lnTo>
                  <a:lnTo>
                    <a:pt x="29" y="27"/>
                  </a:lnTo>
                  <a:lnTo>
                    <a:pt x="48" y="12"/>
                  </a:lnTo>
                  <a:lnTo>
                    <a:pt x="70" y="3"/>
                  </a:lnTo>
                  <a:lnTo>
                    <a:pt x="9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39" name="Freeform 325">
              <a:extLst>
                <a:ext uri="{FF2B5EF4-FFF2-40B4-BE49-F238E27FC236}">
                  <a16:creationId xmlns:a16="http://schemas.microsoft.com/office/drawing/2014/main" id="{8D0EC247-31AE-4D75-85A2-AC63122E2FDA}"/>
                </a:ext>
              </a:extLst>
            </p:cNvPr>
            <p:cNvSpPr>
              <a:spLocks/>
            </p:cNvSpPr>
            <p:nvPr/>
          </p:nvSpPr>
          <p:spPr bwMode="auto">
            <a:xfrm>
              <a:off x="4336988" y="2620062"/>
              <a:ext cx="155996" cy="155997"/>
            </a:xfrm>
            <a:custGeom>
              <a:avLst/>
              <a:gdLst>
                <a:gd name="T0" fmla="*/ 47 w 94"/>
                <a:gd name="T1" fmla="*/ 0 h 94"/>
                <a:gd name="T2" fmla="*/ 65 w 94"/>
                <a:gd name="T3" fmla="*/ 4 h 94"/>
                <a:gd name="T4" fmla="*/ 80 w 94"/>
                <a:gd name="T5" fmla="*/ 14 h 94"/>
                <a:gd name="T6" fmla="*/ 90 w 94"/>
                <a:gd name="T7" fmla="*/ 29 h 94"/>
                <a:gd name="T8" fmla="*/ 94 w 94"/>
                <a:gd name="T9" fmla="*/ 47 h 94"/>
                <a:gd name="T10" fmla="*/ 90 w 94"/>
                <a:gd name="T11" fmla="*/ 65 h 94"/>
                <a:gd name="T12" fmla="*/ 80 w 94"/>
                <a:gd name="T13" fmla="*/ 80 h 94"/>
                <a:gd name="T14" fmla="*/ 65 w 94"/>
                <a:gd name="T15" fmla="*/ 91 h 94"/>
                <a:gd name="T16" fmla="*/ 47 w 94"/>
                <a:gd name="T17" fmla="*/ 94 h 94"/>
                <a:gd name="T18" fmla="*/ 28 w 94"/>
                <a:gd name="T19" fmla="*/ 91 h 94"/>
                <a:gd name="T20" fmla="*/ 14 w 94"/>
                <a:gd name="T21" fmla="*/ 80 h 94"/>
                <a:gd name="T22" fmla="*/ 3 w 94"/>
                <a:gd name="T23" fmla="*/ 65 h 94"/>
                <a:gd name="T24" fmla="*/ 0 w 94"/>
                <a:gd name="T25" fmla="*/ 47 h 94"/>
                <a:gd name="T26" fmla="*/ 3 w 94"/>
                <a:gd name="T27" fmla="*/ 29 h 94"/>
                <a:gd name="T28" fmla="*/ 14 w 94"/>
                <a:gd name="T29" fmla="*/ 14 h 94"/>
                <a:gd name="T30" fmla="*/ 28 w 94"/>
                <a:gd name="T31" fmla="*/ 4 h 94"/>
                <a:gd name="T32" fmla="*/ 47 w 94"/>
                <a:gd name="T3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94">
                  <a:moveTo>
                    <a:pt x="47" y="0"/>
                  </a:moveTo>
                  <a:lnTo>
                    <a:pt x="65" y="4"/>
                  </a:lnTo>
                  <a:lnTo>
                    <a:pt x="80" y="14"/>
                  </a:lnTo>
                  <a:lnTo>
                    <a:pt x="90" y="29"/>
                  </a:lnTo>
                  <a:lnTo>
                    <a:pt x="94" y="47"/>
                  </a:lnTo>
                  <a:lnTo>
                    <a:pt x="90" y="65"/>
                  </a:lnTo>
                  <a:lnTo>
                    <a:pt x="80" y="80"/>
                  </a:lnTo>
                  <a:lnTo>
                    <a:pt x="65" y="91"/>
                  </a:lnTo>
                  <a:lnTo>
                    <a:pt x="47" y="94"/>
                  </a:lnTo>
                  <a:lnTo>
                    <a:pt x="28" y="91"/>
                  </a:lnTo>
                  <a:lnTo>
                    <a:pt x="14" y="80"/>
                  </a:lnTo>
                  <a:lnTo>
                    <a:pt x="3" y="65"/>
                  </a:lnTo>
                  <a:lnTo>
                    <a:pt x="0" y="47"/>
                  </a:lnTo>
                  <a:lnTo>
                    <a:pt x="3" y="29"/>
                  </a:lnTo>
                  <a:lnTo>
                    <a:pt x="14" y="14"/>
                  </a:lnTo>
                  <a:lnTo>
                    <a:pt x="28" y="4"/>
                  </a:lnTo>
                  <a:lnTo>
                    <a:pt x="47"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40" name="Freeform 326">
              <a:extLst>
                <a:ext uri="{FF2B5EF4-FFF2-40B4-BE49-F238E27FC236}">
                  <a16:creationId xmlns:a16="http://schemas.microsoft.com/office/drawing/2014/main" id="{80132F98-3D23-4DB2-8D58-5C9FA17E8392}"/>
                </a:ext>
              </a:extLst>
            </p:cNvPr>
            <p:cNvSpPr>
              <a:spLocks/>
            </p:cNvSpPr>
            <p:nvPr/>
          </p:nvSpPr>
          <p:spPr bwMode="auto">
            <a:xfrm>
              <a:off x="5518573" y="3068134"/>
              <a:ext cx="408244" cy="404926"/>
            </a:xfrm>
            <a:custGeom>
              <a:avLst/>
              <a:gdLst>
                <a:gd name="T0" fmla="*/ 123 w 245"/>
                <a:gd name="T1" fmla="*/ 0 h 244"/>
                <a:gd name="T2" fmla="*/ 150 w 245"/>
                <a:gd name="T3" fmla="*/ 3 h 244"/>
                <a:gd name="T4" fmla="*/ 176 w 245"/>
                <a:gd name="T5" fmla="*/ 13 h 244"/>
                <a:gd name="T6" fmla="*/ 198 w 245"/>
                <a:gd name="T7" fmla="*/ 26 h 244"/>
                <a:gd name="T8" fmla="*/ 218 w 245"/>
                <a:gd name="T9" fmla="*/ 46 h 244"/>
                <a:gd name="T10" fmla="*/ 233 w 245"/>
                <a:gd name="T11" fmla="*/ 69 h 244"/>
                <a:gd name="T12" fmla="*/ 241 w 245"/>
                <a:gd name="T13" fmla="*/ 94 h 244"/>
                <a:gd name="T14" fmla="*/ 245 w 245"/>
                <a:gd name="T15" fmla="*/ 123 h 244"/>
                <a:gd name="T16" fmla="*/ 241 w 245"/>
                <a:gd name="T17" fmla="*/ 150 h 244"/>
                <a:gd name="T18" fmla="*/ 233 w 245"/>
                <a:gd name="T19" fmla="*/ 177 h 244"/>
                <a:gd name="T20" fmla="*/ 218 w 245"/>
                <a:gd name="T21" fmla="*/ 199 h 244"/>
                <a:gd name="T22" fmla="*/ 198 w 245"/>
                <a:gd name="T23" fmla="*/ 218 h 244"/>
                <a:gd name="T24" fmla="*/ 176 w 245"/>
                <a:gd name="T25" fmla="*/ 232 h 244"/>
                <a:gd name="T26" fmla="*/ 150 w 245"/>
                <a:gd name="T27" fmla="*/ 241 h 244"/>
                <a:gd name="T28" fmla="*/ 123 w 245"/>
                <a:gd name="T29" fmla="*/ 244 h 244"/>
                <a:gd name="T30" fmla="*/ 95 w 245"/>
                <a:gd name="T31" fmla="*/ 241 h 244"/>
                <a:gd name="T32" fmla="*/ 69 w 245"/>
                <a:gd name="T33" fmla="*/ 232 h 244"/>
                <a:gd name="T34" fmla="*/ 45 w 245"/>
                <a:gd name="T35" fmla="*/ 218 h 244"/>
                <a:gd name="T36" fmla="*/ 27 w 245"/>
                <a:gd name="T37" fmla="*/ 199 h 244"/>
                <a:gd name="T38" fmla="*/ 12 w 245"/>
                <a:gd name="T39" fmla="*/ 177 h 244"/>
                <a:gd name="T40" fmla="*/ 3 w 245"/>
                <a:gd name="T41" fmla="*/ 150 h 244"/>
                <a:gd name="T42" fmla="*/ 0 w 245"/>
                <a:gd name="T43" fmla="*/ 123 h 244"/>
                <a:gd name="T44" fmla="*/ 3 w 245"/>
                <a:gd name="T45" fmla="*/ 94 h 244"/>
                <a:gd name="T46" fmla="*/ 12 w 245"/>
                <a:gd name="T47" fmla="*/ 69 h 244"/>
                <a:gd name="T48" fmla="*/ 27 w 245"/>
                <a:gd name="T49" fmla="*/ 46 h 244"/>
                <a:gd name="T50" fmla="*/ 45 w 245"/>
                <a:gd name="T51" fmla="*/ 26 h 244"/>
                <a:gd name="T52" fmla="*/ 69 w 245"/>
                <a:gd name="T53" fmla="*/ 13 h 244"/>
                <a:gd name="T54" fmla="*/ 95 w 245"/>
                <a:gd name="T55" fmla="*/ 3 h 244"/>
                <a:gd name="T56" fmla="*/ 123 w 245"/>
                <a:gd name="T5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5" h="244">
                  <a:moveTo>
                    <a:pt x="123" y="0"/>
                  </a:moveTo>
                  <a:lnTo>
                    <a:pt x="150" y="3"/>
                  </a:lnTo>
                  <a:lnTo>
                    <a:pt x="176" y="13"/>
                  </a:lnTo>
                  <a:lnTo>
                    <a:pt x="198" y="26"/>
                  </a:lnTo>
                  <a:lnTo>
                    <a:pt x="218" y="46"/>
                  </a:lnTo>
                  <a:lnTo>
                    <a:pt x="233" y="69"/>
                  </a:lnTo>
                  <a:lnTo>
                    <a:pt x="241" y="94"/>
                  </a:lnTo>
                  <a:lnTo>
                    <a:pt x="245" y="123"/>
                  </a:lnTo>
                  <a:lnTo>
                    <a:pt x="241" y="150"/>
                  </a:lnTo>
                  <a:lnTo>
                    <a:pt x="233" y="177"/>
                  </a:lnTo>
                  <a:lnTo>
                    <a:pt x="218" y="199"/>
                  </a:lnTo>
                  <a:lnTo>
                    <a:pt x="198" y="218"/>
                  </a:lnTo>
                  <a:lnTo>
                    <a:pt x="176" y="232"/>
                  </a:lnTo>
                  <a:lnTo>
                    <a:pt x="150" y="241"/>
                  </a:lnTo>
                  <a:lnTo>
                    <a:pt x="123" y="244"/>
                  </a:lnTo>
                  <a:lnTo>
                    <a:pt x="95" y="241"/>
                  </a:lnTo>
                  <a:lnTo>
                    <a:pt x="69" y="232"/>
                  </a:lnTo>
                  <a:lnTo>
                    <a:pt x="45" y="218"/>
                  </a:lnTo>
                  <a:lnTo>
                    <a:pt x="27" y="199"/>
                  </a:lnTo>
                  <a:lnTo>
                    <a:pt x="12" y="177"/>
                  </a:lnTo>
                  <a:lnTo>
                    <a:pt x="3" y="150"/>
                  </a:lnTo>
                  <a:lnTo>
                    <a:pt x="0" y="123"/>
                  </a:lnTo>
                  <a:lnTo>
                    <a:pt x="3" y="94"/>
                  </a:lnTo>
                  <a:lnTo>
                    <a:pt x="12" y="69"/>
                  </a:lnTo>
                  <a:lnTo>
                    <a:pt x="27" y="46"/>
                  </a:lnTo>
                  <a:lnTo>
                    <a:pt x="45" y="26"/>
                  </a:lnTo>
                  <a:lnTo>
                    <a:pt x="69" y="13"/>
                  </a:lnTo>
                  <a:lnTo>
                    <a:pt x="95" y="3"/>
                  </a:lnTo>
                  <a:lnTo>
                    <a:pt x="12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41" name="Freeform 327">
              <a:extLst>
                <a:ext uri="{FF2B5EF4-FFF2-40B4-BE49-F238E27FC236}">
                  <a16:creationId xmlns:a16="http://schemas.microsoft.com/office/drawing/2014/main" id="{795D1C2E-DAB4-469E-AA62-195A39574309}"/>
                </a:ext>
              </a:extLst>
            </p:cNvPr>
            <p:cNvSpPr>
              <a:spLocks/>
            </p:cNvSpPr>
            <p:nvPr/>
          </p:nvSpPr>
          <p:spPr bwMode="auto">
            <a:xfrm>
              <a:off x="5621466" y="3171026"/>
              <a:ext cx="199144" cy="199144"/>
            </a:xfrm>
            <a:custGeom>
              <a:avLst/>
              <a:gdLst>
                <a:gd name="T0" fmla="*/ 61 w 120"/>
                <a:gd name="T1" fmla="*/ 0 h 120"/>
                <a:gd name="T2" fmla="*/ 80 w 120"/>
                <a:gd name="T3" fmla="*/ 3 h 120"/>
                <a:gd name="T4" fmla="*/ 96 w 120"/>
                <a:gd name="T5" fmla="*/ 11 h 120"/>
                <a:gd name="T6" fmla="*/ 109 w 120"/>
                <a:gd name="T7" fmla="*/ 25 h 120"/>
                <a:gd name="T8" fmla="*/ 117 w 120"/>
                <a:gd name="T9" fmla="*/ 42 h 120"/>
                <a:gd name="T10" fmla="*/ 120 w 120"/>
                <a:gd name="T11" fmla="*/ 61 h 120"/>
                <a:gd name="T12" fmla="*/ 117 w 120"/>
                <a:gd name="T13" fmla="*/ 79 h 120"/>
                <a:gd name="T14" fmla="*/ 109 w 120"/>
                <a:gd name="T15" fmla="*/ 95 h 120"/>
                <a:gd name="T16" fmla="*/ 96 w 120"/>
                <a:gd name="T17" fmla="*/ 109 h 120"/>
                <a:gd name="T18" fmla="*/ 80 w 120"/>
                <a:gd name="T19" fmla="*/ 117 h 120"/>
                <a:gd name="T20" fmla="*/ 61 w 120"/>
                <a:gd name="T21" fmla="*/ 120 h 120"/>
                <a:gd name="T22" fmla="*/ 41 w 120"/>
                <a:gd name="T23" fmla="*/ 117 h 120"/>
                <a:gd name="T24" fmla="*/ 25 w 120"/>
                <a:gd name="T25" fmla="*/ 109 h 120"/>
                <a:gd name="T26" fmla="*/ 12 w 120"/>
                <a:gd name="T27" fmla="*/ 95 h 120"/>
                <a:gd name="T28" fmla="*/ 4 w 120"/>
                <a:gd name="T29" fmla="*/ 79 h 120"/>
                <a:gd name="T30" fmla="*/ 0 w 120"/>
                <a:gd name="T31" fmla="*/ 61 h 120"/>
                <a:gd name="T32" fmla="*/ 4 w 120"/>
                <a:gd name="T33" fmla="*/ 42 h 120"/>
                <a:gd name="T34" fmla="*/ 12 w 120"/>
                <a:gd name="T35" fmla="*/ 25 h 120"/>
                <a:gd name="T36" fmla="*/ 25 w 120"/>
                <a:gd name="T37" fmla="*/ 11 h 120"/>
                <a:gd name="T38" fmla="*/ 41 w 120"/>
                <a:gd name="T39" fmla="*/ 3 h 120"/>
                <a:gd name="T40" fmla="*/ 61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61" y="0"/>
                  </a:moveTo>
                  <a:lnTo>
                    <a:pt x="80" y="3"/>
                  </a:lnTo>
                  <a:lnTo>
                    <a:pt x="96" y="11"/>
                  </a:lnTo>
                  <a:lnTo>
                    <a:pt x="109" y="25"/>
                  </a:lnTo>
                  <a:lnTo>
                    <a:pt x="117" y="42"/>
                  </a:lnTo>
                  <a:lnTo>
                    <a:pt x="120" y="61"/>
                  </a:lnTo>
                  <a:lnTo>
                    <a:pt x="117" y="79"/>
                  </a:lnTo>
                  <a:lnTo>
                    <a:pt x="109" y="95"/>
                  </a:lnTo>
                  <a:lnTo>
                    <a:pt x="96" y="109"/>
                  </a:lnTo>
                  <a:lnTo>
                    <a:pt x="80" y="117"/>
                  </a:lnTo>
                  <a:lnTo>
                    <a:pt x="61" y="120"/>
                  </a:lnTo>
                  <a:lnTo>
                    <a:pt x="41" y="117"/>
                  </a:lnTo>
                  <a:lnTo>
                    <a:pt x="25" y="109"/>
                  </a:lnTo>
                  <a:lnTo>
                    <a:pt x="12" y="95"/>
                  </a:lnTo>
                  <a:lnTo>
                    <a:pt x="4" y="79"/>
                  </a:lnTo>
                  <a:lnTo>
                    <a:pt x="0" y="61"/>
                  </a:lnTo>
                  <a:lnTo>
                    <a:pt x="4" y="42"/>
                  </a:lnTo>
                  <a:lnTo>
                    <a:pt x="12" y="25"/>
                  </a:lnTo>
                  <a:lnTo>
                    <a:pt x="25" y="11"/>
                  </a:lnTo>
                  <a:lnTo>
                    <a:pt x="41" y="3"/>
                  </a:lnTo>
                  <a:lnTo>
                    <a:pt x="61" y="0"/>
                  </a:lnTo>
                  <a:close/>
                </a:path>
              </a:pathLst>
            </a:custGeom>
            <a:solidFill>
              <a:srgbClr val="5C8A7E"/>
            </a:solidFill>
            <a:ln w="0">
              <a:solidFill>
                <a:srgbClr val="5C8A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642" name="Freeform 328">
              <a:extLst>
                <a:ext uri="{FF2B5EF4-FFF2-40B4-BE49-F238E27FC236}">
                  <a16:creationId xmlns:a16="http://schemas.microsoft.com/office/drawing/2014/main" id="{9B2AD31C-A0C0-4A41-82E0-D3CD83CA2F5A}"/>
                </a:ext>
              </a:extLst>
            </p:cNvPr>
            <p:cNvSpPr>
              <a:spLocks/>
            </p:cNvSpPr>
            <p:nvPr/>
          </p:nvSpPr>
          <p:spPr bwMode="auto">
            <a:xfrm>
              <a:off x="5893629" y="2620062"/>
              <a:ext cx="318629" cy="318629"/>
            </a:xfrm>
            <a:custGeom>
              <a:avLst/>
              <a:gdLst>
                <a:gd name="T0" fmla="*/ 95 w 192"/>
                <a:gd name="T1" fmla="*/ 0 h 192"/>
                <a:gd name="T2" fmla="*/ 121 w 192"/>
                <a:gd name="T3" fmla="*/ 3 h 192"/>
                <a:gd name="T4" fmla="*/ 143 w 192"/>
                <a:gd name="T5" fmla="*/ 12 h 192"/>
                <a:gd name="T6" fmla="*/ 163 w 192"/>
                <a:gd name="T7" fmla="*/ 28 h 192"/>
                <a:gd name="T8" fmla="*/ 178 w 192"/>
                <a:gd name="T9" fmla="*/ 47 h 192"/>
                <a:gd name="T10" fmla="*/ 187 w 192"/>
                <a:gd name="T11" fmla="*/ 70 h 192"/>
                <a:gd name="T12" fmla="*/ 192 w 192"/>
                <a:gd name="T13" fmla="*/ 95 h 192"/>
                <a:gd name="T14" fmla="*/ 187 w 192"/>
                <a:gd name="T15" fmla="*/ 121 h 192"/>
                <a:gd name="T16" fmla="*/ 178 w 192"/>
                <a:gd name="T17" fmla="*/ 143 h 192"/>
                <a:gd name="T18" fmla="*/ 163 w 192"/>
                <a:gd name="T19" fmla="*/ 163 h 192"/>
                <a:gd name="T20" fmla="*/ 143 w 192"/>
                <a:gd name="T21" fmla="*/ 178 h 192"/>
                <a:gd name="T22" fmla="*/ 121 w 192"/>
                <a:gd name="T23" fmla="*/ 187 h 192"/>
                <a:gd name="T24" fmla="*/ 95 w 192"/>
                <a:gd name="T25" fmla="*/ 192 h 192"/>
                <a:gd name="T26" fmla="*/ 70 w 192"/>
                <a:gd name="T27" fmla="*/ 187 h 192"/>
                <a:gd name="T28" fmla="*/ 47 w 192"/>
                <a:gd name="T29" fmla="*/ 178 h 192"/>
                <a:gd name="T30" fmla="*/ 28 w 192"/>
                <a:gd name="T31" fmla="*/ 163 h 192"/>
                <a:gd name="T32" fmla="*/ 12 w 192"/>
                <a:gd name="T33" fmla="*/ 143 h 192"/>
                <a:gd name="T34" fmla="*/ 3 w 192"/>
                <a:gd name="T35" fmla="*/ 121 h 192"/>
                <a:gd name="T36" fmla="*/ 0 w 192"/>
                <a:gd name="T37" fmla="*/ 95 h 192"/>
                <a:gd name="T38" fmla="*/ 3 w 192"/>
                <a:gd name="T39" fmla="*/ 70 h 192"/>
                <a:gd name="T40" fmla="*/ 12 w 192"/>
                <a:gd name="T41" fmla="*/ 47 h 192"/>
                <a:gd name="T42" fmla="*/ 28 w 192"/>
                <a:gd name="T43" fmla="*/ 28 h 192"/>
                <a:gd name="T44" fmla="*/ 47 w 192"/>
                <a:gd name="T45" fmla="*/ 12 h 192"/>
                <a:gd name="T46" fmla="*/ 70 w 192"/>
                <a:gd name="T47" fmla="*/ 3 h 192"/>
                <a:gd name="T48" fmla="*/ 95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95" y="0"/>
                  </a:moveTo>
                  <a:lnTo>
                    <a:pt x="121" y="3"/>
                  </a:lnTo>
                  <a:lnTo>
                    <a:pt x="143" y="12"/>
                  </a:lnTo>
                  <a:lnTo>
                    <a:pt x="163" y="28"/>
                  </a:lnTo>
                  <a:lnTo>
                    <a:pt x="178" y="47"/>
                  </a:lnTo>
                  <a:lnTo>
                    <a:pt x="187" y="70"/>
                  </a:lnTo>
                  <a:lnTo>
                    <a:pt x="192" y="95"/>
                  </a:lnTo>
                  <a:lnTo>
                    <a:pt x="187" y="121"/>
                  </a:lnTo>
                  <a:lnTo>
                    <a:pt x="178" y="143"/>
                  </a:lnTo>
                  <a:lnTo>
                    <a:pt x="163" y="163"/>
                  </a:lnTo>
                  <a:lnTo>
                    <a:pt x="143" y="178"/>
                  </a:lnTo>
                  <a:lnTo>
                    <a:pt x="121" y="187"/>
                  </a:lnTo>
                  <a:lnTo>
                    <a:pt x="95" y="192"/>
                  </a:lnTo>
                  <a:lnTo>
                    <a:pt x="70" y="187"/>
                  </a:lnTo>
                  <a:lnTo>
                    <a:pt x="47" y="178"/>
                  </a:lnTo>
                  <a:lnTo>
                    <a:pt x="28" y="163"/>
                  </a:lnTo>
                  <a:lnTo>
                    <a:pt x="12" y="143"/>
                  </a:lnTo>
                  <a:lnTo>
                    <a:pt x="3" y="121"/>
                  </a:lnTo>
                  <a:lnTo>
                    <a:pt x="0" y="95"/>
                  </a:lnTo>
                  <a:lnTo>
                    <a:pt x="3" y="70"/>
                  </a:lnTo>
                  <a:lnTo>
                    <a:pt x="12" y="47"/>
                  </a:lnTo>
                  <a:lnTo>
                    <a:pt x="28" y="28"/>
                  </a:lnTo>
                  <a:lnTo>
                    <a:pt x="47" y="12"/>
                  </a:lnTo>
                  <a:lnTo>
                    <a:pt x="70" y="3"/>
                  </a:lnTo>
                  <a:lnTo>
                    <a:pt x="9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43" name="Freeform 329">
              <a:extLst>
                <a:ext uri="{FF2B5EF4-FFF2-40B4-BE49-F238E27FC236}">
                  <a16:creationId xmlns:a16="http://schemas.microsoft.com/office/drawing/2014/main" id="{00DE97A7-4C18-4B90-82E5-A6F92E1C98D2}"/>
                </a:ext>
              </a:extLst>
            </p:cNvPr>
            <p:cNvSpPr>
              <a:spLocks/>
            </p:cNvSpPr>
            <p:nvPr/>
          </p:nvSpPr>
          <p:spPr bwMode="auto">
            <a:xfrm>
              <a:off x="5973285" y="2699720"/>
              <a:ext cx="155996" cy="155997"/>
            </a:xfrm>
            <a:custGeom>
              <a:avLst/>
              <a:gdLst>
                <a:gd name="T0" fmla="*/ 47 w 94"/>
                <a:gd name="T1" fmla="*/ 0 h 94"/>
                <a:gd name="T2" fmla="*/ 66 w 94"/>
                <a:gd name="T3" fmla="*/ 4 h 94"/>
                <a:gd name="T4" fmla="*/ 80 w 94"/>
                <a:gd name="T5" fmla="*/ 14 h 94"/>
                <a:gd name="T6" fmla="*/ 91 w 94"/>
                <a:gd name="T7" fmla="*/ 29 h 94"/>
                <a:gd name="T8" fmla="*/ 94 w 94"/>
                <a:gd name="T9" fmla="*/ 47 h 94"/>
                <a:gd name="T10" fmla="*/ 91 w 94"/>
                <a:gd name="T11" fmla="*/ 65 h 94"/>
                <a:gd name="T12" fmla="*/ 80 w 94"/>
                <a:gd name="T13" fmla="*/ 80 h 94"/>
                <a:gd name="T14" fmla="*/ 66 w 94"/>
                <a:gd name="T15" fmla="*/ 91 h 94"/>
                <a:gd name="T16" fmla="*/ 47 w 94"/>
                <a:gd name="T17" fmla="*/ 94 h 94"/>
                <a:gd name="T18" fmla="*/ 29 w 94"/>
                <a:gd name="T19" fmla="*/ 91 h 94"/>
                <a:gd name="T20" fmla="*/ 14 w 94"/>
                <a:gd name="T21" fmla="*/ 80 h 94"/>
                <a:gd name="T22" fmla="*/ 4 w 94"/>
                <a:gd name="T23" fmla="*/ 65 h 94"/>
                <a:gd name="T24" fmla="*/ 0 w 94"/>
                <a:gd name="T25" fmla="*/ 47 h 94"/>
                <a:gd name="T26" fmla="*/ 4 w 94"/>
                <a:gd name="T27" fmla="*/ 29 h 94"/>
                <a:gd name="T28" fmla="*/ 14 w 94"/>
                <a:gd name="T29" fmla="*/ 14 h 94"/>
                <a:gd name="T30" fmla="*/ 29 w 94"/>
                <a:gd name="T31" fmla="*/ 4 h 94"/>
                <a:gd name="T32" fmla="*/ 47 w 94"/>
                <a:gd name="T3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94">
                  <a:moveTo>
                    <a:pt x="47" y="0"/>
                  </a:moveTo>
                  <a:lnTo>
                    <a:pt x="66" y="4"/>
                  </a:lnTo>
                  <a:lnTo>
                    <a:pt x="80" y="14"/>
                  </a:lnTo>
                  <a:lnTo>
                    <a:pt x="91" y="29"/>
                  </a:lnTo>
                  <a:lnTo>
                    <a:pt x="94" y="47"/>
                  </a:lnTo>
                  <a:lnTo>
                    <a:pt x="91" y="65"/>
                  </a:lnTo>
                  <a:lnTo>
                    <a:pt x="80" y="80"/>
                  </a:lnTo>
                  <a:lnTo>
                    <a:pt x="66" y="91"/>
                  </a:lnTo>
                  <a:lnTo>
                    <a:pt x="47" y="94"/>
                  </a:lnTo>
                  <a:lnTo>
                    <a:pt x="29" y="91"/>
                  </a:lnTo>
                  <a:lnTo>
                    <a:pt x="14" y="80"/>
                  </a:lnTo>
                  <a:lnTo>
                    <a:pt x="4" y="65"/>
                  </a:lnTo>
                  <a:lnTo>
                    <a:pt x="0" y="47"/>
                  </a:lnTo>
                  <a:lnTo>
                    <a:pt x="4" y="29"/>
                  </a:lnTo>
                  <a:lnTo>
                    <a:pt x="14" y="14"/>
                  </a:lnTo>
                  <a:lnTo>
                    <a:pt x="29" y="4"/>
                  </a:lnTo>
                  <a:lnTo>
                    <a:pt x="47"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44" name="Freeform 330">
              <a:extLst>
                <a:ext uri="{FF2B5EF4-FFF2-40B4-BE49-F238E27FC236}">
                  <a16:creationId xmlns:a16="http://schemas.microsoft.com/office/drawing/2014/main" id="{E61046A8-2096-455E-93CF-5EA522F85B78}"/>
                </a:ext>
              </a:extLst>
            </p:cNvPr>
            <p:cNvSpPr>
              <a:spLocks/>
            </p:cNvSpPr>
            <p:nvPr/>
          </p:nvSpPr>
          <p:spPr bwMode="auto">
            <a:xfrm>
              <a:off x="4310435" y="2191902"/>
              <a:ext cx="235654" cy="238973"/>
            </a:xfrm>
            <a:custGeom>
              <a:avLst/>
              <a:gdLst>
                <a:gd name="T0" fmla="*/ 72 w 142"/>
                <a:gd name="T1" fmla="*/ 0 h 144"/>
                <a:gd name="T2" fmla="*/ 94 w 142"/>
                <a:gd name="T3" fmla="*/ 4 h 144"/>
                <a:gd name="T4" fmla="*/ 113 w 142"/>
                <a:gd name="T5" fmla="*/ 14 h 144"/>
                <a:gd name="T6" fmla="*/ 128 w 142"/>
                <a:gd name="T7" fmla="*/ 29 h 144"/>
                <a:gd name="T8" fmla="*/ 139 w 142"/>
                <a:gd name="T9" fmla="*/ 50 h 144"/>
                <a:gd name="T10" fmla="*/ 142 w 142"/>
                <a:gd name="T11" fmla="*/ 72 h 144"/>
                <a:gd name="T12" fmla="*/ 139 w 142"/>
                <a:gd name="T13" fmla="*/ 94 h 144"/>
                <a:gd name="T14" fmla="*/ 128 w 142"/>
                <a:gd name="T15" fmla="*/ 115 h 144"/>
                <a:gd name="T16" fmla="*/ 113 w 142"/>
                <a:gd name="T17" fmla="*/ 130 h 144"/>
                <a:gd name="T18" fmla="*/ 94 w 142"/>
                <a:gd name="T19" fmla="*/ 140 h 144"/>
                <a:gd name="T20" fmla="*/ 72 w 142"/>
                <a:gd name="T21" fmla="*/ 144 h 144"/>
                <a:gd name="T22" fmla="*/ 48 w 142"/>
                <a:gd name="T23" fmla="*/ 140 h 144"/>
                <a:gd name="T24" fmla="*/ 29 w 142"/>
                <a:gd name="T25" fmla="*/ 130 h 144"/>
                <a:gd name="T26" fmla="*/ 14 w 142"/>
                <a:gd name="T27" fmla="*/ 115 h 144"/>
                <a:gd name="T28" fmla="*/ 4 w 142"/>
                <a:gd name="T29" fmla="*/ 94 h 144"/>
                <a:gd name="T30" fmla="*/ 0 w 142"/>
                <a:gd name="T31" fmla="*/ 72 h 144"/>
                <a:gd name="T32" fmla="*/ 4 w 142"/>
                <a:gd name="T33" fmla="*/ 50 h 144"/>
                <a:gd name="T34" fmla="*/ 14 w 142"/>
                <a:gd name="T35" fmla="*/ 29 h 144"/>
                <a:gd name="T36" fmla="*/ 29 w 142"/>
                <a:gd name="T37" fmla="*/ 14 h 144"/>
                <a:gd name="T38" fmla="*/ 48 w 142"/>
                <a:gd name="T39" fmla="*/ 4 h 144"/>
                <a:gd name="T40" fmla="*/ 72 w 142"/>
                <a:gd name="T4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44">
                  <a:moveTo>
                    <a:pt x="72" y="0"/>
                  </a:moveTo>
                  <a:lnTo>
                    <a:pt x="94" y="4"/>
                  </a:lnTo>
                  <a:lnTo>
                    <a:pt x="113" y="14"/>
                  </a:lnTo>
                  <a:lnTo>
                    <a:pt x="128" y="29"/>
                  </a:lnTo>
                  <a:lnTo>
                    <a:pt x="139" y="50"/>
                  </a:lnTo>
                  <a:lnTo>
                    <a:pt x="142" y="72"/>
                  </a:lnTo>
                  <a:lnTo>
                    <a:pt x="139" y="94"/>
                  </a:lnTo>
                  <a:lnTo>
                    <a:pt x="128" y="115"/>
                  </a:lnTo>
                  <a:lnTo>
                    <a:pt x="113" y="130"/>
                  </a:lnTo>
                  <a:lnTo>
                    <a:pt x="94" y="140"/>
                  </a:lnTo>
                  <a:lnTo>
                    <a:pt x="72" y="144"/>
                  </a:lnTo>
                  <a:lnTo>
                    <a:pt x="48" y="140"/>
                  </a:lnTo>
                  <a:lnTo>
                    <a:pt x="29" y="130"/>
                  </a:lnTo>
                  <a:lnTo>
                    <a:pt x="14" y="115"/>
                  </a:lnTo>
                  <a:lnTo>
                    <a:pt x="4" y="94"/>
                  </a:lnTo>
                  <a:lnTo>
                    <a:pt x="0" y="72"/>
                  </a:lnTo>
                  <a:lnTo>
                    <a:pt x="4" y="50"/>
                  </a:lnTo>
                  <a:lnTo>
                    <a:pt x="14" y="29"/>
                  </a:lnTo>
                  <a:lnTo>
                    <a:pt x="29" y="14"/>
                  </a:lnTo>
                  <a:lnTo>
                    <a:pt x="48" y="4"/>
                  </a:lnTo>
                  <a:lnTo>
                    <a:pt x="7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45" name="Freeform 331">
              <a:extLst>
                <a:ext uri="{FF2B5EF4-FFF2-40B4-BE49-F238E27FC236}">
                  <a16:creationId xmlns:a16="http://schemas.microsoft.com/office/drawing/2014/main" id="{DA3F90B7-E90E-43E6-A8BE-254027DCEFEC}"/>
                </a:ext>
              </a:extLst>
            </p:cNvPr>
            <p:cNvSpPr>
              <a:spLocks/>
            </p:cNvSpPr>
            <p:nvPr/>
          </p:nvSpPr>
          <p:spPr bwMode="auto">
            <a:xfrm>
              <a:off x="4370179" y="2254965"/>
              <a:ext cx="116169" cy="112848"/>
            </a:xfrm>
            <a:custGeom>
              <a:avLst/>
              <a:gdLst>
                <a:gd name="T0" fmla="*/ 36 w 70"/>
                <a:gd name="T1" fmla="*/ 0 h 68"/>
                <a:gd name="T2" fmla="*/ 50 w 70"/>
                <a:gd name="T3" fmla="*/ 2 h 68"/>
                <a:gd name="T4" fmla="*/ 61 w 70"/>
                <a:gd name="T5" fmla="*/ 9 h 68"/>
                <a:gd name="T6" fmla="*/ 68 w 70"/>
                <a:gd name="T7" fmla="*/ 20 h 68"/>
                <a:gd name="T8" fmla="*/ 70 w 70"/>
                <a:gd name="T9" fmla="*/ 34 h 68"/>
                <a:gd name="T10" fmla="*/ 68 w 70"/>
                <a:gd name="T11" fmla="*/ 48 h 68"/>
                <a:gd name="T12" fmla="*/ 61 w 70"/>
                <a:gd name="T13" fmla="*/ 59 h 68"/>
                <a:gd name="T14" fmla="*/ 50 w 70"/>
                <a:gd name="T15" fmla="*/ 66 h 68"/>
                <a:gd name="T16" fmla="*/ 36 w 70"/>
                <a:gd name="T17" fmla="*/ 68 h 68"/>
                <a:gd name="T18" fmla="*/ 22 w 70"/>
                <a:gd name="T19" fmla="*/ 66 h 68"/>
                <a:gd name="T20" fmla="*/ 11 w 70"/>
                <a:gd name="T21" fmla="*/ 59 h 68"/>
                <a:gd name="T22" fmla="*/ 3 w 70"/>
                <a:gd name="T23" fmla="*/ 48 h 68"/>
                <a:gd name="T24" fmla="*/ 0 w 70"/>
                <a:gd name="T25" fmla="*/ 34 h 68"/>
                <a:gd name="T26" fmla="*/ 3 w 70"/>
                <a:gd name="T27" fmla="*/ 20 h 68"/>
                <a:gd name="T28" fmla="*/ 11 w 70"/>
                <a:gd name="T29" fmla="*/ 9 h 68"/>
                <a:gd name="T30" fmla="*/ 22 w 70"/>
                <a:gd name="T31" fmla="*/ 2 h 68"/>
                <a:gd name="T32" fmla="*/ 36 w 70"/>
                <a:gd name="T3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8">
                  <a:moveTo>
                    <a:pt x="36" y="0"/>
                  </a:moveTo>
                  <a:lnTo>
                    <a:pt x="50" y="2"/>
                  </a:lnTo>
                  <a:lnTo>
                    <a:pt x="61" y="9"/>
                  </a:lnTo>
                  <a:lnTo>
                    <a:pt x="68" y="20"/>
                  </a:lnTo>
                  <a:lnTo>
                    <a:pt x="70" y="34"/>
                  </a:lnTo>
                  <a:lnTo>
                    <a:pt x="68" y="48"/>
                  </a:lnTo>
                  <a:lnTo>
                    <a:pt x="61" y="59"/>
                  </a:lnTo>
                  <a:lnTo>
                    <a:pt x="50" y="66"/>
                  </a:lnTo>
                  <a:lnTo>
                    <a:pt x="36" y="68"/>
                  </a:lnTo>
                  <a:lnTo>
                    <a:pt x="22" y="66"/>
                  </a:lnTo>
                  <a:lnTo>
                    <a:pt x="11" y="59"/>
                  </a:lnTo>
                  <a:lnTo>
                    <a:pt x="3" y="48"/>
                  </a:lnTo>
                  <a:lnTo>
                    <a:pt x="0" y="34"/>
                  </a:lnTo>
                  <a:lnTo>
                    <a:pt x="3" y="20"/>
                  </a:lnTo>
                  <a:lnTo>
                    <a:pt x="11" y="9"/>
                  </a:lnTo>
                  <a:lnTo>
                    <a:pt x="22" y="2"/>
                  </a:lnTo>
                  <a:lnTo>
                    <a:pt x="36"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46" name="Freeform 332">
              <a:extLst>
                <a:ext uri="{FF2B5EF4-FFF2-40B4-BE49-F238E27FC236}">
                  <a16:creationId xmlns:a16="http://schemas.microsoft.com/office/drawing/2014/main" id="{354118AD-309B-446A-8398-07C973F52D86}"/>
                </a:ext>
              </a:extLst>
            </p:cNvPr>
            <p:cNvSpPr>
              <a:spLocks/>
            </p:cNvSpPr>
            <p:nvPr/>
          </p:nvSpPr>
          <p:spPr bwMode="auto">
            <a:xfrm>
              <a:off x="2352189" y="1873274"/>
              <a:ext cx="2077731" cy="2459424"/>
            </a:xfrm>
            <a:custGeom>
              <a:avLst/>
              <a:gdLst>
                <a:gd name="T0" fmla="*/ 1251 w 1251"/>
                <a:gd name="T1" fmla="*/ 267 h 1481"/>
                <a:gd name="T2" fmla="*/ 935 w 1251"/>
                <a:gd name="T3" fmla="*/ 235 h 1481"/>
                <a:gd name="T4" fmla="*/ 869 w 1251"/>
                <a:gd name="T5" fmla="*/ 219 h 1481"/>
                <a:gd name="T6" fmla="*/ 785 w 1251"/>
                <a:gd name="T7" fmla="*/ 208 h 1481"/>
                <a:gd name="T8" fmla="*/ 686 w 1251"/>
                <a:gd name="T9" fmla="*/ 208 h 1481"/>
                <a:gd name="T10" fmla="*/ 574 w 1251"/>
                <a:gd name="T11" fmla="*/ 224 h 1481"/>
                <a:gd name="T12" fmla="*/ 458 w 1251"/>
                <a:gd name="T13" fmla="*/ 266 h 1481"/>
                <a:gd name="T14" fmla="*/ 363 w 1251"/>
                <a:gd name="T15" fmla="*/ 321 h 1481"/>
                <a:gd name="T16" fmla="*/ 301 w 1251"/>
                <a:gd name="T17" fmla="*/ 370 h 1481"/>
                <a:gd name="T18" fmla="*/ 281 w 1251"/>
                <a:gd name="T19" fmla="*/ 390 h 1481"/>
                <a:gd name="T20" fmla="*/ 270 w 1251"/>
                <a:gd name="T21" fmla="*/ 401 h 1481"/>
                <a:gd name="T22" fmla="*/ 260 w 1251"/>
                <a:gd name="T23" fmla="*/ 412 h 1481"/>
                <a:gd name="T24" fmla="*/ 256 w 1251"/>
                <a:gd name="T25" fmla="*/ 417 h 1481"/>
                <a:gd name="T26" fmla="*/ 198 w 1251"/>
                <a:gd name="T27" fmla="*/ 489 h 1481"/>
                <a:gd name="T28" fmla="*/ 135 w 1251"/>
                <a:gd name="T29" fmla="*/ 595 h 1481"/>
                <a:gd name="T30" fmla="*/ 88 w 1251"/>
                <a:gd name="T31" fmla="*/ 708 h 1481"/>
                <a:gd name="T32" fmla="*/ 59 w 1251"/>
                <a:gd name="T33" fmla="*/ 827 h 1481"/>
                <a:gd name="T34" fmla="*/ 42 w 1251"/>
                <a:gd name="T35" fmla="*/ 1000 h 1481"/>
                <a:gd name="T36" fmla="*/ 52 w 1251"/>
                <a:gd name="T37" fmla="*/ 1159 h 1481"/>
                <a:gd name="T38" fmla="*/ 75 w 1251"/>
                <a:gd name="T39" fmla="*/ 1290 h 1481"/>
                <a:gd name="T40" fmla="*/ 103 w 1251"/>
                <a:gd name="T41" fmla="*/ 1389 h 1481"/>
                <a:gd name="T42" fmla="*/ 118 w 1251"/>
                <a:gd name="T43" fmla="*/ 1436 h 1481"/>
                <a:gd name="T44" fmla="*/ 126 w 1251"/>
                <a:gd name="T45" fmla="*/ 1459 h 1481"/>
                <a:gd name="T46" fmla="*/ 130 w 1251"/>
                <a:gd name="T47" fmla="*/ 1470 h 1481"/>
                <a:gd name="T48" fmla="*/ 132 w 1251"/>
                <a:gd name="T49" fmla="*/ 1473 h 1481"/>
                <a:gd name="T50" fmla="*/ 117 w 1251"/>
                <a:gd name="T51" fmla="*/ 1479 h 1481"/>
                <a:gd name="T52" fmla="*/ 104 w 1251"/>
                <a:gd name="T53" fmla="*/ 1451 h 1481"/>
                <a:gd name="T54" fmla="*/ 84 w 1251"/>
                <a:gd name="T55" fmla="*/ 1397 h 1481"/>
                <a:gd name="T56" fmla="*/ 57 w 1251"/>
                <a:gd name="T57" fmla="*/ 1321 h 1481"/>
                <a:gd name="T58" fmla="*/ 31 w 1251"/>
                <a:gd name="T59" fmla="*/ 1222 h 1481"/>
                <a:gd name="T60" fmla="*/ 9 w 1251"/>
                <a:gd name="T61" fmla="*/ 1102 h 1481"/>
                <a:gd name="T62" fmla="*/ 0 w 1251"/>
                <a:gd name="T63" fmla="*/ 966 h 1481"/>
                <a:gd name="T64" fmla="*/ 8 w 1251"/>
                <a:gd name="T65" fmla="*/ 817 h 1481"/>
                <a:gd name="T66" fmla="*/ 34 w 1251"/>
                <a:gd name="T67" fmla="*/ 689 h 1481"/>
                <a:gd name="T68" fmla="*/ 78 w 1251"/>
                <a:gd name="T69" fmla="*/ 562 h 1481"/>
                <a:gd name="T70" fmla="*/ 141 w 1251"/>
                <a:gd name="T71" fmla="*/ 442 h 1481"/>
                <a:gd name="T72" fmla="*/ 199 w 1251"/>
                <a:gd name="T73" fmla="*/ 361 h 1481"/>
                <a:gd name="T74" fmla="*/ 220 w 1251"/>
                <a:gd name="T75" fmla="*/ 335 h 1481"/>
                <a:gd name="T76" fmla="*/ 248 w 1251"/>
                <a:gd name="T77" fmla="*/ 303 h 1481"/>
                <a:gd name="T78" fmla="*/ 314 w 1251"/>
                <a:gd name="T79" fmla="*/ 242 h 1481"/>
                <a:gd name="T80" fmla="*/ 417 w 1251"/>
                <a:gd name="T81" fmla="*/ 171 h 1481"/>
                <a:gd name="T82" fmla="*/ 526 w 1251"/>
                <a:gd name="T83" fmla="*/ 121 h 1481"/>
                <a:gd name="T84" fmla="*/ 633 w 1251"/>
                <a:gd name="T85" fmla="*/ 91 h 1481"/>
                <a:gd name="T86" fmla="*/ 734 w 1251"/>
                <a:gd name="T87" fmla="*/ 77 h 1481"/>
                <a:gd name="T88" fmla="*/ 842 w 1251"/>
                <a:gd name="T89" fmla="*/ 76 h 1481"/>
                <a:gd name="T90" fmla="*/ 930 w 1251"/>
                <a:gd name="T91" fmla="*/ 85 h 1481"/>
                <a:gd name="T92" fmla="*/ 979 w 1251"/>
                <a:gd name="T93" fmla="*/ 95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1" h="1481">
                  <a:moveTo>
                    <a:pt x="973" y="0"/>
                  </a:moveTo>
                  <a:lnTo>
                    <a:pt x="1251" y="267"/>
                  </a:lnTo>
                  <a:lnTo>
                    <a:pt x="884" y="302"/>
                  </a:lnTo>
                  <a:lnTo>
                    <a:pt x="935" y="235"/>
                  </a:lnTo>
                  <a:lnTo>
                    <a:pt x="905" y="227"/>
                  </a:lnTo>
                  <a:lnTo>
                    <a:pt x="869" y="219"/>
                  </a:lnTo>
                  <a:lnTo>
                    <a:pt x="829" y="212"/>
                  </a:lnTo>
                  <a:lnTo>
                    <a:pt x="785" y="208"/>
                  </a:lnTo>
                  <a:lnTo>
                    <a:pt x="737" y="206"/>
                  </a:lnTo>
                  <a:lnTo>
                    <a:pt x="686" y="208"/>
                  </a:lnTo>
                  <a:lnTo>
                    <a:pt x="631" y="213"/>
                  </a:lnTo>
                  <a:lnTo>
                    <a:pt x="574" y="224"/>
                  </a:lnTo>
                  <a:lnTo>
                    <a:pt x="516" y="242"/>
                  </a:lnTo>
                  <a:lnTo>
                    <a:pt x="458" y="266"/>
                  </a:lnTo>
                  <a:lnTo>
                    <a:pt x="410" y="291"/>
                  </a:lnTo>
                  <a:lnTo>
                    <a:pt x="363" y="321"/>
                  </a:lnTo>
                  <a:lnTo>
                    <a:pt x="318" y="357"/>
                  </a:lnTo>
                  <a:lnTo>
                    <a:pt x="301" y="370"/>
                  </a:lnTo>
                  <a:lnTo>
                    <a:pt x="286" y="386"/>
                  </a:lnTo>
                  <a:lnTo>
                    <a:pt x="281" y="390"/>
                  </a:lnTo>
                  <a:lnTo>
                    <a:pt x="275" y="395"/>
                  </a:lnTo>
                  <a:lnTo>
                    <a:pt x="270" y="401"/>
                  </a:lnTo>
                  <a:lnTo>
                    <a:pt x="263" y="410"/>
                  </a:lnTo>
                  <a:lnTo>
                    <a:pt x="260" y="412"/>
                  </a:lnTo>
                  <a:lnTo>
                    <a:pt x="257" y="415"/>
                  </a:lnTo>
                  <a:lnTo>
                    <a:pt x="256" y="417"/>
                  </a:lnTo>
                  <a:lnTo>
                    <a:pt x="226" y="453"/>
                  </a:lnTo>
                  <a:lnTo>
                    <a:pt x="198" y="489"/>
                  </a:lnTo>
                  <a:lnTo>
                    <a:pt x="165" y="540"/>
                  </a:lnTo>
                  <a:lnTo>
                    <a:pt x="135" y="595"/>
                  </a:lnTo>
                  <a:lnTo>
                    <a:pt x="110" y="650"/>
                  </a:lnTo>
                  <a:lnTo>
                    <a:pt x="88" y="708"/>
                  </a:lnTo>
                  <a:lnTo>
                    <a:pt x="71" y="767"/>
                  </a:lnTo>
                  <a:lnTo>
                    <a:pt x="59" y="827"/>
                  </a:lnTo>
                  <a:lnTo>
                    <a:pt x="46" y="915"/>
                  </a:lnTo>
                  <a:lnTo>
                    <a:pt x="42" y="1000"/>
                  </a:lnTo>
                  <a:lnTo>
                    <a:pt x="45" y="1082"/>
                  </a:lnTo>
                  <a:lnTo>
                    <a:pt x="52" y="1159"/>
                  </a:lnTo>
                  <a:lnTo>
                    <a:pt x="63" y="1228"/>
                  </a:lnTo>
                  <a:lnTo>
                    <a:pt x="75" y="1290"/>
                  </a:lnTo>
                  <a:lnTo>
                    <a:pt x="89" y="1345"/>
                  </a:lnTo>
                  <a:lnTo>
                    <a:pt x="103" y="1389"/>
                  </a:lnTo>
                  <a:lnTo>
                    <a:pt x="111" y="1415"/>
                  </a:lnTo>
                  <a:lnTo>
                    <a:pt x="118" y="1436"/>
                  </a:lnTo>
                  <a:lnTo>
                    <a:pt x="124" y="1452"/>
                  </a:lnTo>
                  <a:lnTo>
                    <a:pt x="126" y="1459"/>
                  </a:lnTo>
                  <a:lnTo>
                    <a:pt x="129" y="1466"/>
                  </a:lnTo>
                  <a:lnTo>
                    <a:pt x="130" y="1470"/>
                  </a:lnTo>
                  <a:lnTo>
                    <a:pt x="132" y="1473"/>
                  </a:lnTo>
                  <a:lnTo>
                    <a:pt x="132" y="1473"/>
                  </a:lnTo>
                  <a:lnTo>
                    <a:pt x="118" y="1481"/>
                  </a:lnTo>
                  <a:lnTo>
                    <a:pt x="117" y="1479"/>
                  </a:lnTo>
                  <a:lnTo>
                    <a:pt x="111" y="1468"/>
                  </a:lnTo>
                  <a:lnTo>
                    <a:pt x="104" y="1451"/>
                  </a:lnTo>
                  <a:lnTo>
                    <a:pt x="95" y="1428"/>
                  </a:lnTo>
                  <a:lnTo>
                    <a:pt x="84" y="1397"/>
                  </a:lnTo>
                  <a:lnTo>
                    <a:pt x="70" y="1363"/>
                  </a:lnTo>
                  <a:lnTo>
                    <a:pt x="57" y="1321"/>
                  </a:lnTo>
                  <a:lnTo>
                    <a:pt x="44" y="1275"/>
                  </a:lnTo>
                  <a:lnTo>
                    <a:pt x="31" y="1222"/>
                  </a:lnTo>
                  <a:lnTo>
                    <a:pt x="19" y="1164"/>
                  </a:lnTo>
                  <a:lnTo>
                    <a:pt x="9" y="1102"/>
                  </a:lnTo>
                  <a:lnTo>
                    <a:pt x="2" y="1036"/>
                  </a:lnTo>
                  <a:lnTo>
                    <a:pt x="0" y="966"/>
                  </a:lnTo>
                  <a:lnTo>
                    <a:pt x="1" y="893"/>
                  </a:lnTo>
                  <a:lnTo>
                    <a:pt x="8" y="817"/>
                  </a:lnTo>
                  <a:lnTo>
                    <a:pt x="19" y="754"/>
                  </a:lnTo>
                  <a:lnTo>
                    <a:pt x="34" y="689"/>
                  </a:lnTo>
                  <a:lnTo>
                    <a:pt x="53" y="625"/>
                  </a:lnTo>
                  <a:lnTo>
                    <a:pt x="78" y="562"/>
                  </a:lnTo>
                  <a:lnTo>
                    <a:pt x="107" y="501"/>
                  </a:lnTo>
                  <a:lnTo>
                    <a:pt x="141" y="442"/>
                  </a:lnTo>
                  <a:lnTo>
                    <a:pt x="169" y="401"/>
                  </a:lnTo>
                  <a:lnTo>
                    <a:pt x="199" y="361"/>
                  </a:lnTo>
                  <a:lnTo>
                    <a:pt x="210" y="347"/>
                  </a:lnTo>
                  <a:lnTo>
                    <a:pt x="220" y="335"/>
                  </a:lnTo>
                  <a:lnTo>
                    <a:pt x="231" y="322"/>
                  </a:lnTo>
                  <a:lnTo>
                    <a:pt x="248" y="303"/>
                  </a:lnTo>
                  <a:lnTo>
                    <a:pt x="266" y="285"/>
                  </a:lnTo>
                  <a:lnTo>
                    <a:pt x="314" y="242"/>
                  </a:lnTo>
                  <a:lnTo>
                    <a:pt x="365" y="204"/>
                  </a:lnTo>
                  <a:lnTo>
                    <a:pt x="417" y="171"/>
                  </a:lnTo>
                  <a:lnTo>
                    <a:pt x="472" y="143"/>
                  </a:lnTo>
                  <a:lnTo>
                    <a:pt x="526" y="121"/>
                  </a:lnTo>
                  <a:lnTo>
                    <a:pt x="580" y="103"/>
                  </a:lnTo>
                  <a:lnTo>
                    <a:pt x="633" y="91"/>
                  </a:lnTo>
                  <a:lnTo>
                    <a:pt x="684" y="82"/>
                  </a:lnTo>
                  <a:lnTo>
                    <a:pt x="734" y="77"/>
                  </a:lnTo>
                  <a:lnTo>
                    <a:pt x="789" y="74"/>
                  </a:lnTo>
                  <a:lnTo>
                    <a:pt x="842" y="76"/>
                  </a:lnTo>
                  <a:lnTo>
                    <a:pt x="888" y="80"/>
                  </a:lnTo>
                  <a:lnTo>
                    <a:pt x="930" y="85"/>
                  </a:lnTo>
                  <a:lnTo>
                    <a:pt x="966" y="92"/>
                  </a:lnTo>
                  <a:lnTo>
                    <a:pt x="979" y="95"/>
                  </a:lnTo>
                  <a:lnTo>
                    <a:pt x="973"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47" name="Freeform 333">
              <a:extLst>
                <a:ext uri="{FF2B5EF4-FFF2-40B4-BE49-F238E27FC236}">
                  <a16:creationId xmlns:a16="http://schemas.microsoft.com/office/drawing/2014/main" id="{7251868F-781B-4B78-922A-6CE47C50A738}"/>
                </a:ext>
              </a:extLst>
            </p:cNvPr>
            <p:cNvSpPr>
              <a:spLocks/>
            </p:cNvSpPr>
            <p:nvPr/>
          </p:nvSpPr>
          <p:spPr bwMode="auto">
            <a:xfrm>
              <a:off x="2617715" y="2500577"/>
              <a:ext cx="1795613" cy="2014670"/>
            </a:xfrm>
            <a:custGeom>
              <a:avLst/>
              <a:gdLst>
                <a:gd name="T0" fmla="*/ 1083 w 1083"/>
                <a:gd name="T1" fmla="*/ 119 h 1215"/>
                <a:gd name="T2" fmla="*/ 697 w 1083"/>
                <a:gd name="T3" fmla="*/ 269 h 1215"/>
                <a:gd name="T4" fmla="*/ 677 w 1083"/>
                <a:gd name="T5" fmla="*/ 273 h 1215"/>
                <a:gd name="T6" fmla="*/ 594 w 1083"/>
                <a:gd name="T7" fmla="*/ 295 h 1215"/>
                <a:gd name="T8" fmla="*/ 549 w 1083"/>
                <a:gd name="T9" fmla="*/ 312 h 1215"/>
                <a:gd name="T10" fmla="*/ 477 w 1083"/>
                <a:gd name="T11" fmla="*/ 344 h 1215"/>
                <a:gd name="T12" fmla="*/ 429 w 1083"/>
                <a:gd name="T13" fmla="*/ 371 h 1215"/>
                <a:gd name="T14" fmla="*/ 356 w 1083"/>
                <a:gd name="T15" fmla="*/ 421 h 1215"/>
                <a:gd name="T16" fmla="*/ 266 w 1083"/>
                <a:gd name="T17" fmla="*/ 505 h 1215"/>
                <a:gd name="T18" fmla="*/ 187 w 1083"/>
                <a:gd name="T19" fmla="*/ 605 h 1215"/>
                <a:gd name="T20" fmla="*/ 127 w 1083"/>
                <a:gd name="T21" fmla="*/ 717 h 1215"/>
                <a:gd name="T22" fmla="*/ 81 w 1083"/>
                <a:gd name="T23" fmla="*/ 831 h 1215"/>
                <a:gd name="T24" fmla="*/ 52 w 1083"/>
                <a:gd name="T25" fmla="*/ 940 h 1215"/>
                <a:gd name="T26" fmla="*/ 36 w 1083"/>
                <a:gd name="T27" fmla="*/ 1038 h 1215"/>
                <a:gd name="T28" fmla="*/ 29 w 1083"/>
                <a:gd name="T29" fmla="*/ 1119 h 1215"/>
                <a:gd name="T30" fmla="*/ 26 w 1083"/>
                <a:gd name="T31" fmla="*/ 1177 h 1215"/>
                <a:gd name="T32" fmla="*/ 26 w 1083"/>
                <a:gd name="T33" fmla="*/ 1205 h 1215"/>
                <a:gd name="T34" fmla="*/ 26 w 1083"/>
                <a:gd name="T35" fmla="*/ 1213 h 1215"/>
                <a:gd name="T36" fmla="*/ 10 w 1083"/>
                <a:gd name="T37" fmla="*/ 1215 h 1215"/>
                <a:gd name="T38" fmla="*/ 10 w 1083"/>
                <a:gd name="T39" fmla="*/ 1210 h 1215"/>
                <a:gd name="T40" fmla="*/ 8 w 1083"/>
                <a:gd name="T41" fmla="*/ 1198 h 1215"/>
                <a:gd name="T42" fmla="*/ 4 w 1083"/>
                <a:gd name="T43" fmla="*/ 1153 h 1215"/>
                <a:gd name="T44" fmla="*/ 0 w 1083"/>
                <a:gd name="T45" fmla="*/ 1081 h 1215"/>
                <a:gd name="T46" fmla="*/ 1 w 1083"/>
                <a:gd name="T47" fmla="*/ 987 h 1215"/>
                <a:gd name="T48" fmla="*/ 12 w 1083"/>
                <a:gd name="T49" fmla="*/ 876 h 1215"/>
                <a:gd name="T50" fmla="*/ 37 w 1083"/>
                <a:gd name="T51" fmla="*/ 753 h 1215"/>
                <a:gd name="T52" fmla="*/ 80 w 1083"/>
                <a:gd name="T53" fmla="*/ 625 h 1215"/>
                <a:gd name="T54" fmla="*/ 143 w 1083"/>
                <a:gd name="T55" fmla="*/ 498 h 1215"/>
                <a:gd name="T56" fmla="*/ 227 w 1083"/>
                <a:gd name="T57" fmla="*/ 382 h 1215"/>
                <a:gd name="T58" fmla="*/ 327 w 1083"/>
                <a:gd name="T59" fmla="*/ 283 h 1215"/>
                <a:gd name="T60" fmla="*/ 379 w 1083"/>
                <a:gd name="T61" fmla="*/ 242 h 1215"/>
                <a:gd name="T62" fmla="*/ 433 w 1083"/>
                <a:gd name="T63" fmla="*/ 206 h 1215"/>
                <a:gd name="T64" fmla="*/ 487 w 1083"/>
                <a:gd name="T65" fmla="*/ 175 h 1215"/>
                <a:gd name="T66" fmla="*/ 538 w 1083"/>
                <a:gd name="T67" fmla="*/ 151 h 1215"/>
                <a:gd name="T68" fmla="*/ 631 w 1083"/>
                <a:gd name="T69" fmla="*/ 113 h 1215"/>
                <a:gd name="T70" fmla="*/ 675 w 1083"/>
                <a:gd name="T71" fmla="*/ 10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3" h="1215">
                  <a:moveTo>
                    <a:pt x="613" y="0"/>
                  </a:moveTo>
                  <a:lnTo>
                    <a:pt x="1083" y="119"/>
                  </a:lnTo>
                  <a:lnTo>
                    <a:pt x="671" y="372"/>
                  </a:lnTo>
                  <a:lnTo>
                    <a:pt x="697" y="269"/>
                  </a:lnTo>
                  <a:lnTo>
                    <a:pt x="686" y="270"/>
                  </a:lnTo>
                  <a:lnTo>
                    <a:pt x="677" y="273"/>
                  </a:lnTo>
                  <a:lnTo>
                    <a:pt x="637" y="283"/>
                  </a:lnTo>
                  <a:lnTo>
                    <a:pt x="594" y="295"/>
                  </a:lnTo>
                  <a:lnTo>
                    <a:pt x="572" y="302"/>
                  </a:lnTo>
                  <a:lnTo>
                    <a:pt x="549" y="312"/>
                  </a:lnTo>
                  <a:lnTo>
                    <a:pt x="502" y="331"/>
                  </a:lnTo>
                  <a:lnTo>
                    <a:pt x="477" y="344"/>
                  </a:lnTo>
                  <a:lnTo>
                    <a:pt x="452" y="356"/>
                  </a:lnTo>
                  <a:lnTo>
                    <a:pt x="429" y="371"/>
                  </a:lnTo>
                  <a:lnTo>
                    <a:pt x="404" y="386"/>
                  </a:lnTo>
                  <a:lnTo>
                    <a:pt x="356" y="421"/>
                  </a:lnTo>
                  <a:lnTo>
                    <a:pt x="310" y="461"/>
                  </a:lnTo>
                  <a:lnTo>
                    <a:pt x="266" y="505"/>
                  </a:lnTo>
                  <a:lnTo>
                    <a:pt x="225" y="554"/>
                  </a:lnTo>
                  <a:lnTo>
                    <a:pt x="187" y="605"/>
                  </a:lnTo>
                  <a:lnTo>
                    <a:pt x="154" y="661"/>
                  </a:lnTo>
                  <a:lnTo>
                    <a:pt x="127" y="717"/>
                  </a:lnTo>
                  <a:lnTo>
                    <a:pt x="102" y="774"/>
                  </a:lnTo>
                  <a:lnTo>
                    <a:pt x="81" y="831"/>
                  </a:lnTo>
                  <a:lnTo>
                    <a:pt x="66" y="887"/>
                  </a:lnTo>
                  <a:lnTo>
                    <a:pt x="52" y="940"/>
                  </a:lnTo>
                  <a:lnTo>
                    <a:pt x="43" y="991"/>
                  </a:lnTo>
                  <a:lnTo>
                    <a:pt x="36" y="1038"/>
                  </a:lnTo>
                  <a:lnTo>
                    <a:pt x="32" y="1082"/>
                  </a:lnTo>
                  <a:lnTo>
                    <a:pt x="29" y="1119"/>
                  </a:lnTo>
                  <a:lnTo>
                    <a:pt x="28" y="1151"/>
                  </a:lnTo>
                  <a:lnTo>
                    <a:pt x="26" y="1177"/>
                  </a:lnTo>
                  <a:lnTo>
                    <a:pt x="26" y="1198"/>
                  </a:lnTo>
                  <a:lnTo>
                    <a:pt x="26" y="1205"/>
                  </a:lnTo>
                  <a:lnTo>
                    <a:pt x="26" y="1209"/>
                  </a:lnTo>
                  <a:lnTo>
                    <a:pt x="26" y="1213"/>
                  </a:lnTo>
                  <a:lnTo>
                    <a:pt x="26" y="1213"/>
                  </a:lnTo>
                  <a:lnTo>
                    <a:pt x="10" y="1215"/>
                  </a:lnTo>
                  <a:lnTo>
                    <a:pt x="10" y="1213"/>
                  </a:lnTo>
                  <a:lnTo>
                    <a:pt x="10" y="1210"/>
                  </a:lnTo>
                  <a:lnTo>
                    <a:pt x="8" y="1205"/>
                  </a:lnTo>
                  <a:lnTo>
                    <a:pt x="8" y="1198"/>
                  </a:lnTo>
                  <a:lnTo>
                    <a:pt x="6" y="1179"/>
                  </a:lnTo>
                  <a:lnTo>
                    <a:pt x="4" y="1153"/>
                  </a:lnTo>
                  <a:lnTo>
                    <a:pt x="1" y="1119"/>
                  </a:lnTo>
                  <a:lnTo>
                    <a:pt x="0" y="1081"/>
                  </a:lnTo>
                  <a:lnTo>
                    <a:pt x="0" y="1037"/>
                  </a:lnTo>
                  <a:lnTo>
                    <a:pt x="1" y="987"/>
                  </a:lnTo>
                  <a:lnTo>
                    <a:pt x="6" y="933"/>
                  </a:lnTo>
                  <a:lnTo>
                    <a:pt x="12" y="876"/>
                  </a:lnTo>
                  <a:lnTo>
                    <a:pt x="22" y="816"/>
                  </a:lnTo>
                  <a:lnTo>
                    <a:pt x="37" y="753"/>
                  </a:lnTo>
                  <a:lnTo>
                    <a:pt x="57" y="689"/>
                  </a:lnTo>
                  <a:lnTo>
                    <a:pt x="80" y="625"/>
                  </a:lnTo>
                  <a:lnTo>
                    <a:pt x="109" y="561"/>
                  </a:lnTo>
                  <a:lnTo>
                    <a:pt x="143" y="498"/>
                  </a:lnTo>
                  <a:lnTo>
                    <a:pt x="182" y="439"/>
                  </a:lnTo>
                  <a:lnTo>
                    <a:pt x="227" y="382"/>
                  </a:lnTo>
                  <a:lnTo>
                    <a:pt x="274" y="330"/>
                  </a:lnTo>
                  <a:lnTo>
                    <a:pt x="327" y="283"/>
                  </a:lnTo>
                  <a:lnTo>
                    <a:pt x="353" y="262"/>
                  </a:lnTo>
                  <a:lnTo>
                    <a:pt x="379" y="242"/>
                  </a:lnTo>
                  <a:lnTo>
                    <a:pt x="407" y="224"/>
                  </a:lnTo>
                  <a:lnTo>
                    <a:pt x="433" y="206"/>
                  </a:lnTo>
                  <a:lnTo>
                    <a:pt x="460" y="191"/>
                  </a:lnTo>
                  <a:lnTo>
                    <a:pt x="487" y="175"/>
                  </a:lnTo>
                  <a:lnTo>
                    <a:pt x="513" y="162"/>
                  </a:lnTo>
                  <a:lnTo>
                    <a:pt x="538" y="151"/>
                  </a:lnTo>
                  <a:lnTo>
                    <a:pt x="586" y="130"/>
                  </a:lnTo>
                  <a:lnTo>
                    <a:pt x="631" y="113"/>
                  </a:lnTo>
                  <a:lnTo>
                    <a:pt x="653" y="106"/>
                  </a:lnTo>
                  <a:lnTo>
                    <a:pt x="675" y="100"/>
                  </a:lnTo>
                  <a:lnTo>
                    <a:pt x="613"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92AF"/>
                </a:solidFill>
                <a:effectLst/>
                <a:uLnTx/>
                <a:uFillTx/>
                <a:latin typeface="Lato"/>
                <a:ea typeface="+mn-ea"/>
                <a:cs typeface="+mn-cs"/>
              </a:endParaRPr>
            </a:p>
          </p:txBody>
        </p:sp>
        <p:sp>
          <p:nvSpPr>
            <p:cNvPr id="648" name="Freeform 334">
              <a:extLst>
                <a:ext uri="{FF2B5EF4-FFF2-40B4-BE49-F238E27FC236}">
                  <a16:creationId xmlns:a16="http://schemas.microsoft.com/office/drawing/2014/main" id="{5159CAEA-BF28-493C-89C6-D2DCAE99E634}"/>
                </a:ext>
              </a:extLst>
            </p:cNvPr>
            <p:cNvSpPr>
              <a:spLocks/>
            </p:cNvSpPr>
            <p:nvPr/>
          </p:nvSpPr>
          <p:spPr bwMode="auto">
            <a:xfrm>
              <a:off x="6036347" y="2683124"/>
              <a:ext cx="1619702" cy="2389722"/>
            </a:xfrm>
            <a:custGeom>
              <a:avLst/>
              <a:gdLst>
                <a:gd name="T0" fmla="*/ 338 w 978"/>
                <a:gd name="T1" fmla="*/ 73 h 1442"/>
                <a:gd name="T2" fmla="*/ 385 w 978"/>
                <a:gd name="T3" fmla="*/ 88 h 1442"/>
                <a:gd name="T4" fmla="*/ 457 w 978"/>
                <a:gd name="T5" fmla="*/ 120 h 1442"/>
                <a:gd name="T6" fmla="*/ 541 w 978"/>
                <a:gd name="T7" fmla="*/ 167 h 1442"/>
                <a:gd name="T8" fmla="*/ 632 w 978"/>
                <a:gd name="T9" fmla="*/ 230 h 1442"/>
                <a:gd name="T10" fmla="*/ 723 w 978"/>
                <a:gd name="T11" fmla="*/ 313 h 1442"/>
                <a:gd name="T12" fmla="*/ 808 w 978"/>
                <a:gd name="T13" fmla="*/ 416 h 1442"/>
                <a:gd name="T14" fmla="*/ 882 w 978"/>
                <a:gd name="T15" fmla="*/ 538 h 1442"/>
                <a:gd name="T16" fmla="*/ 939 w 978"/>
                <a:gd name="T17" fmla="*/ 674 h 1442"/>
                <a:gd name="T18" fmla="*/ 972 w 978"/>
                <a:gd name="T19" fmla="*/ 823 h 1442"/>
                <a:gd name="T20" fmla="*/ 975 w 978"/>
                <a:gd name="T21" fmla="*/ 977 h 1442"/>
                <a:gd name="T22" fmla="*/ 954 w 978"/>
                <a:gd name="T23" fmla="*/ 1093 h 1442"/>
                <a:gd name="T24" fmla="*/ 939 w 978"/>
                <a:gd name="T25" fmla="*/ 1134 h 1442"/>
                <a:gd name="T26" fmla="*/ 924 w 978"/>
                <a:gd name="T27" fmla="*/ 1173 h 1442"/>
                <a:gd name="T28" fmla="*/ 910 w 978"/>
                <a:gd name="T29" fmla="*/ 1201 h 1442"/>
                <a:gd name="T30" fmla="*/ 856 w 978"/>
                <a:gd name="T31" fmla="*/ 1276 h 1442"/>
                <a:gd name="T32" fmla="*/ 789 w 978"/>
                <a:gd name="T33" fmla="*/ 1337 h 1442"/>
                <a:gd name="T34" fmla="*/ 705 w 978"/>
                <a:gd name="T35" fmla="*/ 1387 h 1442"/>
                <a:gd name="T36" fmla="*/ 607 w 978"/>
                <a:gd name="T37" fmla="*/ 1420 h 1442"/>
                <a:gd name="T38" fmla="*/ 495 w 978"/>
                <a:gd name="T39" fmla="*/ 1439 h 1442"/>
                <a:gd name="T40" fmla="*/ 377 w 978"/>
                <a:gd name="T41" fmla="*/ 1440 h 1442"/>
                <a:gd name="T42" fmla="*/ 272 w 978"/>
                <a:gd name="T43" fmla="*/ 1428 h 1442"/>
                <a:gd name="T44" fmla="*/ 184 w 978"/>
                <a:gd name="T45" fmla="*/ 1406 h 1442"/>
                <a:gd name="T46" fmla="*/ 115 w 978"/>
                <a:gd name="T47" fmla="*/ 1381 h 1442"/>
                <a:gd name="T48" fmla="*/ 64 w 978"/>
                <a:gd name="T49" fmla="*/ 1358 h 1442"/>
                <a:gd name="T50" fmla="*/ 33 w 978"/>
                <a:gd name="T51" fmla="*/ 1340 h 1442"/>
                <a:gd name="T52" fmla="*/ 36 w 978"/>
                <a:gd name="T53" fmla="*/ 1322 h 1442"/>
                <a:gd name="T54" fmla="*/ 43 w 978"/>
                <a:gd name="T55" fmla="*/ 1326 h 1442"/>
                <a:gd name="T56" fmla="*/ 56 w 978"/>
                <a:gd name="T57" fmla="*/ 1333 h 1442"/>
                <a:gd name="T58" fmla="*/ 95 w 978"/>
                <a:gd name="T59" fmla="*/ 1351 h 1442"/>
                <a:gd name="T60" fmla="*/ 155 w 978"/>
                <a:gd name="T61" fmla="*/ 1372 h 1442"/>
                <a:gd name="T62" fmla="*/ 232 w 978"/>
                <a:gd name="T63" fmla="*/ 1391 h 1442"/>
                <a:gd name="T64" fmla="*/ 326 w 978"/>
                <a:gd name="T65" fmla="*/ 1402 h 1442"/>
                <a:gd name="T66" fmla="*/ 433 w 978"/>
                <a:gd name="T67" fmla="*/ 1402 h 1442"/>
                <a:gd name="T68" fmla="*/ 549 w 978"/>
                <a:gd name="T69" fmla="*/ 1385 h 1442"/>
                <a:gd name="T70" fmla="*/ 637 w 978"/>
                <a:gd name="T71" fmla="*/ 1358 h 1442"/>
                <a:gd name="T72" fmla="*/ 721 w 978"/>
                <a:gd name="T73" fmla="*/ 1312 h 1442"/>
                <a:gd name="T74" fmla="*/ 794 w 978"/>
                <a:gd name="T75" fmla="*/ 1250 h 1442"/>
                <a:gd name="T76" fmla="*/ 848 w 978"/>
                <a:gd name="T77" fmla="*/ 1169 h 1442"/>
                <a:gd name="T78" fmla="*/ 853 w 978"/>
                <a:gd name="T79" fmla="*/ 1158 h 1442"/>
                <a:gd name="T80" fmla="*/ 858 w 978"/>
                <a:gd name="T81" fmla="*/ 1147 h 1442"/>
                <a:gd name="T82" fmla="*/ 871 w 978"/>
                <a:gd name="T83" fmla="*/ 1110 h 1442"/>
                <a:gd name="T84" fmla="*/ 878 w 978"/>
                <a:gd name="T85" fmla="*/ 1086 h 1442"/>
                <a:gd name="T86" fmla="*/ 889 w 978"/>
                <a:gd name="T87" fmla="*/ 1023 h 1442"/>
                <a:gd name="T88" fmla="*/ 892 w 978"/>
                <a:gd name="T89" fmla="*/ 904 h 1442"/>
                <a:gd name="T90" fmla="*/ 869 w 978"/>
                <a:gd name="T91" fmla="*/ 771 h 1442"/>
                <a:gd name="T92" fmla="*/ 820 w 978"/>
                <a:gd name="T93" fmla="*/ 645 h 1442"/>
                <a:gd name="T94" fmla="*/ 756 w 978"/>
                <a:gd name="T95" fmla="*/ 535 h 1442"/>
                <a:gd name="T96" fmla="*/ 678 w 978"/>
                <a:gd name="T97" fmla="*/ 440 h 1442"/>
                <a:gd name="T98" fmla="*/ 597 w 978"/>
                <a:gd name="T99" fmla="*/ 363 h 1442"/>
                <a:gd name="T100" fmla="*/ 514 w 978"/>
                <a:gd name="T101" fmla="*/ 303 h 1442"/>
                <a:gd name="T102" fmla="*/ 436 w 978"/>
                <a:gd name="T103" fmla="*/ 261 h 1442"/>
                <a:gd name="T104" fmla="*/ 367 w 978"/>
                <a:gd name="T105" fmla="*/ 232 h 1442"/>
                <a:gd name="T106" fmla="*/ 310 w 978"/>
                <a:gd name="T107" fmla="*/ 214 h 1442"/>
                <a:gd name="T108" fmla="*/ 0 w 978"/>
                <a:gd name="T109" fmla="*/ 6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8" h="1442">
                  <a:moveTo>
                    <a:pt x="406" y="0"/>
                  </a:moveTo>
                  <a:lnTo>
                    <a:pt x="338" y="73"/>
                  </a:lnTo>
                  <a:lnTo>
                    <a:pt x="360" y="80"/>
                  </a:lnTo>
                  <a:lnTo>
                    <a:pt x="385" y="88"/>
                  </a:lnTo>
                  <a:lnTo>
                    <a:pt x="419" y="102"/>
                  </a:lnTo>
                  <a:lnTo>
                    <a:pt x="457" y="120"/>
                  </a:lnTo>
                  <a:lnTo>
                    <a:pt x="498" y="141"/>
                  </a:lnTo>
                  <a:lnTo>
                    <a:pt x="541" y="167"/>
                  </a:lnTo>
                  <a:lnTo>
                    <a:pt x="586" y="196"/>
                  </a:lnTo>
                  <a:lnTo>
                    <a:pt x="632" y="230"/>
                  </a:lnTo>
                  <a:lnTo>
                    <a:pt x="677" y="269"/>
                  </a:lnTo>
                  <a:lnTo>
                    <a:pt x="723" y="313"/>
                  </a:lnTo>
                  <a:lnTo>
                    <a:pt x="767" y="363"/>
                  </a:lnTo>
                  <a:lnTo>
                    <a:pt x="808" y="416"/>
                  </a:lnTo>
                  <a:lnTo>
                    <a:pt x="847" y="474"/>
                  </a:lnTo>
                  <a:lnTo>
                    <a:pt x="882" y="538"/>
                  </a:lnTo>
                  <a:lnTo>
                    <a:pt x="913" y="604"/>
                  </a:lnTo>
                  <a:lnTo>
                    <a:pt x="939" y="674"/>
                  </a:lnTo>
                  <a:lnTo>
                    <a:pt x="960" y="747"/>
                  </a:lnTo>
                  <a:lnTo>
                    <a:pt x="972" y="823"/>
                  </a:lnTo>
                  <a:lnTo>
                    <a:pt x="978" y="900"/>
                  </a:lnTo>
                  <a:lnTo>
                    <a:pt x="975" y="977"/>
                  </a:lnTo>
                  <a:lnTo>
                    <a:pt x="967" y="1035"/>
                  </a:lnTo>
                  <a:lnTo>
                    <a:pt x="954" y="1093"/>
                  </a:lnTo>
                  <a:lnTo>
                    <a:pt x="944" y="1121"/>
                  </a:lnTo>
                  <a:lnTo>
                    <a:pt x="939" y="1134"/>
                  </a:lnTo>
                  <a:lnTo>
                    <a:pt x="935" y="1148"/>
                  </a:lnTo>
                  <a:lnTo>
                    <a:pt x="924" y="1173"/>
                  </a:lnTo>
                  <a:lnTo>
                    <a:pt x="917" y="1187"/>
                  </a:lnTo>
                  <a:lnTo>
                    <a:pt x="910" y="1201"/>
                  </a:lnTo>
                  <a:lnTo>
                    <a:pt x="885" y="1241"/>
                  </a:lnTo>
                  <a:lnTo>
                    <a:pt x="856" y="1276"/>
                  </a:lnTo>
                  <a:lnTo>
                    <a:pt x="825" y="1310"/>
                  </a:lnTo>
                  <a:lnTo>
                    <a:pt x="789" y="1337"/>
                  </a:lnTo>
                  <a:lnTo>
                    <a:pt x="752" y="1362"/>
                  </a:lnTo>
                  <a:lnTo>
                    <a:pt x="705" y="1387"/>
                  </a:lnTo>
                  <a:lnTo>
                    <a:pt x="655" y="1406"/>
                  </a:lnTo>
                  <a:lnTo>
                    <a:pt x="607" y="1420"/>
                  </a:lnTo>
                  <a:lnTo>
                    <a:pt x="559" y="1431"/>
                  </a:lnTo>
                  <a:lnTo>
                    <a:pt x="495" y="1439"/>
                  </a:lnTo>
                  <a:lnTo>
                    <a:pt x="435" y="1442"/>
                  </a:lnTo>
                  <a:lnTo>
                    <a:pt x="377" y="1440"/>
                  </a:lnTo>
                  <a:lnTo>
                    <a:pt x="323" y="1435"/>
                  </a:lnTo>
                  <a:lnTo>
                    <a:pt x="272" y="1428"/>
                  </a:lnTo>
                  <a:lnTo>
                    <a:pt x="226" y="1418"/>
                  </a:lnTo>
                  <a:lnTo>
                    <a:pt x="184" y="1406"/>
                  </a:lnTo>
                  <a:lnTo>
                    <a:pt x="146" y="1394"/>
                  </a:lnTo>
                  <a:lnTo>
                    <a:pt x="115" y="1381"/>
                  </a:lnTo>
                  <a:lnTo>
                    <a:pt x="87" y="1369"/>
                  </a:lnTo>
                  <a:lnTo>
                    <a:pt x="64" y="1358"/>
                  </a:lnTo>
                  <a:lnTo>
                    <a:pt x="46" y="1348"/>
                  </a:lnTo>
                  <a:lnTo>
                    <a:pt x="33" y="1340"/>
                  </a:lnTo>
                  <a:lnTo>
                    <a:pt x="22" y="1333"/>
                  </a:lnTo>
                  <a:lnTo>
                    <a:pt x="36" y="1322"/>
                  </a:lnTo>
                  <a:lnTo>
                    <a:pt x="39" y="1325"/>
                  </a:lnTo>
                  <a:lnTo>
                    <a:pt x="43" y="1326"/>
                  </a:lnTo>
                  <a:lnTo>
                    <a:pt x="49" y="1329"/>
                  </a:lnTo>
                  <a:lnTo>
                    <a:pt x="56" y="1333"/>
                  </a:lnTo>
                  <a:lnTo>
                    <a:pt x="72" y="1341"/>
                  </a:lnTo>
                  <a:lnTo>
                    <a:pt x="95" y="1351"/>
                  </a:lnTo>
                  <a:lnTo>
                    <a:pt x="122" y="1361"/>
                  </a:lnTo>
                  <a:lnTo>
                    <a:pt x="155" y="1372"/>
                  </a:lnTo>
                  <a:lnTo>
                    <a:pt x="191" y="1381"/>
                  </a:lnTo>
                  <a:lnTo>
                    <a:pt x="232" y="1391"/>
                  </a:lnTo>
                  <a:lnTo>
                    <a:pt x="277" y="1398"/>
                  </a:lnTo>
                  <a:lnTo>
                    <a:pt x="326" y="1402"/>
                  </a:lnTo>
                  <a:lnTo>
                    <a:pt x="378" y="1403"/>
                  </a:lnTo>
                  <a:lnTo>
                    <a:pt x="433" y="1402"/>
                  </a:lnTo>
                  <a:lnTo>
                    <a:pt x="490" y="1396"/>
                  </a:lnTo>
                  <a:lnTo>
                    <a:pt x="549" y="1385"/>
                  </a:lnTo>
                  <a:lnTo>
                    <a:pt x="593" y="1373"/>
                  </a:lnTo>
                  <a:lnTo>
                    <a:pt x="637" y="1358"/>
                  </a:lnTo>
                  <a:lnTo>
                    <a:pt x="680" y="1337"/>
                  </a:lnTo>
                  <a:lnTo>
                    <a:pt x="721" y="1312"/>
                  </a:lnTo>
                  <a:lnTo>
                    <a:pt x="760" y="1283"/>
                  </a:lnTo>
                  <a:lnTo>
                    <a:pt x="794" y="1250"/>
                  </a:lnTo>
                  <a:lnTo>
                    <a:pt x="825" y="1212"/>
                  </a:lnTo>
                  <a:lnTo>
                    <a:pt x="848" y="1169"/>
                  </a:lnTo>
                  <a:lnTo>
                    <a:pt x="851" y="1163"/>
                  </a:lnTo>
                  <a:lnTo>
                    <a:pt x="853" y="1158"/>
                  </a:lnTo>
                  <a:lnTo>
                    <a:pt x="856" y="1152"/>
                  </a:lnTo>
                  <a:lnTo>
                    <a:pt x="858" y="1147"/>
                  </a:lnTo>
                  <a:lnTo>
                    <a:pt x="867" y="1122"/>
                  </a:lnTo>
                  <a:lnTo>
                    <a:pt x="871" y="1110"/>
                  </a:lnTo>
                  <a:lnTo>
                    <a:pt x="874" y="1097"/>
                  </a:lnTo>
                  <a:lnTo>
                    <a:pt x="878" y="1086"/>
                  </a:lnTo>
                  <a:lnTo>
                    <a:pt x="881" y="1074"/>
                  </a:lnTo>
                  <a:lnTo>
                    <a:pt x="889" y="1023"/>
                  </a:lnTo>
                  <a:lnTo>
                    <a:pt x="893" y="972"/>
                  </a:lnTo>
                  <a:lnTo>
                    <a:pt x="892" y="904"/>
                  </a:lnTo>
                  <a:lnTo>
                    <a:pt x="884" y="837"/>
                  </a:lnTo>
                  <a:lnTo>
                    <a:pt x="869" y="771"/>
                  </a:lnTo>
                  <a:lnTo>
                    <a:pt x="847" y="706"/>
                  </a:lnTo>
                  <a:lnTo>
                    <a:pt x="820" y="645"/>
                  </a:lnTo>
                  <a:lnTo>
                    <a:pt x="790" y="589"/>
                  </a:lnTo>
                  <a:lnTo>
                    <a:pt x="756" y="535"/>
                  </a:lnTo>
                  <a:lnTo>
                    <a:pt x="718" y="485"/>
                  </a:lnTo>
                  <a:lnTo>
                    <a:pt x="678" y="440"/>
                  </a:lnTo>
                  <a:lnTo>
                    <a:pt x="638" y="399"/>
                  </a:lnTo>
                  <a:lnTo>
                    <a:pt x="597" y="363"/>
                  </a:lnTo>
                  <a:lnTo>
                    <a:pt x="554" y="331"/>
                  </a:lnTo>
                  <a:lnTo>
                    <a:pt x="514" y="303"/>
                  </a:lnTo>
                  <a:lnTo>
                    <a:pt x="474" y="280"/>
                  </a:lnTo>
                  <a:lnTo>
                    <a:pt x="436" y="261"/>
                  </a:lnTo>
                  <a:lnTo>
                    <a:pt x="400" y="246"/>
                  </a:lnTo>
                  <a:lnTo>
                    <a:pt x="367" y="232"/>
                  </a:lnTo>
                  <a:lnTo>
                    <a:pt x="338" y="222"/>
                  </a:lnTo>
                  <a:lnTo>
                    <a:pt x="310" y="214"/>
                  </a:lnTo>
                  <a:lnTo>
                    <a:pt x="338" y="303"/>
                  </a:lnTo>
                  <a:lnTo>
                    <a:pt x="0" y="69"/>
                  </a:lnTo>
                  <a:lnTo>
                    <a:pt x="406"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49" name="Freeform 335">
              <a:extLst>
                <a:ext uri="{FF2B5EF4-FFF2-40B4-BE49-F238E27FC236}">
                  <a16:creationId xmlns:a16="http://schemas.microsoft.com/office/drawing/2014/main" id="{8275F28C-55C0-42F0-8656-2FF74255360A}"/>
                </a:ext>
              </a:extLst>
            </p:cNvPr>
            <p:cNvSpPr>
              <a:spLocks/>
            </p:cNvSpPr>
            <p:nvPr/>
          </p:nvSpPr>
          <p:spPr bwMode="auto">
            <a:xfrm>
              <a:off x="2713968" y="3270598"/>
              <a:ext cx="3939725" cy="2705037"/>
            </a:xfrm>
            <a:custGeom>
              <a:avLst/>
              <a:gdLst>
                <a:gd name="T0" fmla="*/ 2262 w 2374"/>
                <a:gd name="T1" fmla="*/ 150 h 1629"/>
                <a:gd name="T2" fmla="*/ 2185 w 2374"/>
                <a:gd name="T3" fmla="*/ 224 h 1629"/>
                <a:gd name="T4" fmla="*/ 2234 w 2374"/>
                <a:gd name="T5" fmla="*/ 292 h 1629"/>
                <a:gd name="T6" fmla="*/ 2285 w 2374"/>
                <a:gd name="T7" fmla="*/ 377 h 1629"/>
                <a:gd name="T8" fmla="*/ 2331 w 2374"/>
                <a:gd name="T9" fmla="*/ 484 h 1629"/>
                <a:gd name="T10" fmla="*/ 2364 w 2374"/>
                <a:gd name="T11" fmla="*/ 609 h 1629"/>
                <a:gd name="T12" fmla="*/ 2374 w 2374"/>
                <a:gd name="T13" fmla="*/ 751 h 1629"/>
                <a:gd name="T14" fmla="*/ 2356 w 2374"/>
                <a:gd name="T15" fmla="*/ 901 h 1629"/>
                <a:gd name="T16" fmla="*/ 2313 w 2374"/>
                <a:gd name="T17" fmla="*/ 1039 h 1629"/>
                <a:gd name="T18" fmla="*/ 2252 w 2374"/>
                <a:gd name="T19" fmla="*/ 1156 h 1629"/>
                <a:gd name="T20" fmla="*/ 2172 w 2374"/>
                <a:gd name="T21" fmla="*/ 1266 h 1629"/>
                <a:gd name="T22" fmla="*/ 2074 w 2374"/>
                <a:gd name="T23" fmla="*/ 1364 h 1629"/>
                <a:gd name="T24" fmla="*/ 1963 w 2374"/>
                <a:gd name="T25" fmla="*/ 1448 h 1629"/>
                <a:gd name="T26" fmla="*/ 1850 w 2374"/>
                <a:gd name="T27" fmla="*/ 1512 h 1629"/>
                <a:gd name="T28" fmla="*/ 1740 w 2374"/>
                <a:gd name="T29" fmla="*/ 1557 h 1629"/>
                <a:gd name="T30" fmla="*/ 1569 w 2374"/>
                <a:gd name="T31" fmla="*/ 1605 h 1629"/>
                <a:gd name="T32" fmla="*/ 1394 w 2374"/>
                <a:gd name="T33" fmla="*/ 1627 h 1629"/>
                <a:gd name="T34" fmla="*/ 1219 w 2374"/>
                <a:gd name="T35" fmla="*/ 1625 h 1629"/>
                <a:gd name="T36" fmla="*/ 1050 w 2374"/>
                <a:gd name="T37" fmla="*/ 1599 h 1629"/>
                <a:gd name="T38" fmla="*/ 891 w 2374"/>
                <a:gd name="T39" fmla="*/ 1553 h 1629"/>
                <a:gd name="T40" fmla="*/ 742 w 2374"/>
                <a:gd name="T41" fmla="*/ 1491 h 1629"/>
                <a:gd name="T42" fmla="*/ 608 w 2374"/>
                <a:gd name="T43" fmla="*/ 1418 h 1629"/>
                <a:gd name="T44" fmla="*/ 450 w 2374"/>
                <a:gd name="T45" fmla="*/ 1310 h 1629"/>
                <a:gd name="T46" fmla="*/ 317 w 2374"/>
                <a:gd name="T47" fmla="*/ 1202 h 1629"/>
                <a:gd name="T48" fmla="*/ 208 w 2374"/>
                <a:gd name="T49" fmla="*/ 1095 h 1629"/>
                <a:gd name="T50" fmla="*/ 124 w 2374"/>
                <a:gd name="T51" fmla="*/ 1000 h 1629"/>
                <a:gd name="T52" fmla="*/ 69 w 2374"/>
                <a:gd name="T53" fmla="*/ 931 h 1629"/>
                <a:gd name="T54" fmla="*/ 35 w 2374"/>
                <a:gd name="T55" fmla="*/ 883 h 1629"/>
                <a:gd name="T56" fmla="*/ 13 w 2374"/>
                <a:gd name="T57" fmla="*/ 849 h 1629"/>
                <a:gd name="T58" fmla="*/ 2 w 2374"/>
                <a:gd name="T59" fmla="*/ 832 h 1629"/>
                <a:gd name="T60" fmla="*/ 14 w 2374"/>
                <a:gd name="T61" fmla="*/ 821 h 1629"/>
                <a:gd name="T62" fmla="*/ 20 w 2374"/>
                <a:gd name="T63" fmla="*/ 829 h 1629"/>
                <a:gd name="T64" fmla="*/ 37 w 2374"/>
                <a:gd name="T65" fmla="*/ 854 h 1629"/>
                <a:gd name="T66" fmla="*/ 66 w 2374"/>
                <a:gd name="T67" fmla="*/ 894 h 1629"/>
                <a:gd name="T68" fmla="*/ 108 w 2374"/>
                <a:gd name="T69" fmla="*/ 945 h 1629"/>
                <a:gd name="T70" fmla="*/ 184 w 2374"/>
                <a:gd name="T71" fmla="*/ 1028 h 1629"/>
                <a:gd name="T72" fmla="*/ 283 w 2374"/>
                <a:gd name="T73" fmla="*/ 1123 h 1629"/>
                <a:gd name="T74" fmla="*/ 405 w 2374"/>
                <a:gd name="T75" fmla="*/ 1225 h 1629"/>
                <a:gd name="T76" fmla="*/ 552 w 2374"/>
                <a:gd name="T77" fmla="*/ 1326 h 1629"/>
                <a:gd name="T78" fmla="*/ 698 w 2374"/>
                <a:gd name="T79" fmla="*/ 1407 h 1629"/>
                <a:gd name="T80" fmla="*/ 837 w 2374"/>
                <a:gd name="T81" fmla="*/ 1466 h 1629"/>
                <a:gd name="T82" fmla="*/ 986 w 2374"/>
                <a:gd name="T83" fmla="*/ 1513 h 1629"/>
                <a:gd name="T84" fmla="*/ 1143 w 2374"/>
                <a:gd name="T85" fmla="*/ 1541 h 1629"/>
                <a:gd name="T86" fmla="*/ 1305 w 2374"/>
                <a:gd name="T87" fmla="*/ 1548 h 1629"/>
                <a:gd name="T88" fmla="*/ 1468 w 2374"/>
                <a:gd name="T89" fmla="*/ 1532 h 1629"/>
                <a:gd name="T90" fmla="*/ 1628 w 2374"/>
                <a:gd name="T91" fmla="*/ 1492 h 1629"/>
                <a:gd name="T92" fmla="*/ 1778 w 2374"/>
                <a:gd name="T93" fmla="*/ 1430 h 1629"/>
                <a:gd name="T94" fmla="*/ 1913 w 2374"/>
                <a:gd name="T95" fmla="*/ 1348 h 1629"/>
                <a:gd name="T96" fmla="*/ 2028 w 2374"/>
                <a:gd name="T97" fmla="*/ 1246 h 1629"/>
                <a:gd name="T98" fmla="*/ 2119 w 2374"/>
                <a:gd name="T99" fmla="*/ 1129 h 1629"/>
                <a:gd name="T100" fmla="*/ 2182 w 2374"/>
                <a:gd name="T101" fmla="*/ 1002 h 1629"/>
                <a:gd name="T102" fmla="*/ 2216 w 2374"/>
                <a:gd name="T103" fmla="*/ 874 h 1629"/>
                <a:gd name="T104" fmla="*/ 2226 w 2374"/>
                <a:gd name="T105" fmla="*/ 751 h 1629"/>
                <a:gd name="T106" fmla="*/ 2212 w 2374"/>
                <a:gd name="T107" fmla="*/ 638 h 1629"/>
                <a:gd name="T108" fmla="*/ 2182 w 2374"/>
                <a:gd name="T109" fmla="*/ 539 h 1629"/>
                <a:gd name="T110" fmla="*/ 2134 w 2374"/>
                <a:gd name="T111" fmla="*/ 444 h 1629"/>
                <a:gd name="T112" fmla="*/ 2074 w 2374"/>
                <a:gd name="T113" fmla="*/ 362 h 1629"/>
                <a:gd name="T114" fmla="*/ 2018 w 2374"/>
                <a:gd name="T115" fmla="*/ 428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4" h="1629">
                  <a:moveTo>
                    <a:pt x="1810" y="0"/>
                  </a:moveTo>
                  <a:lnTo>
                    <a:pt x="2262" y="150"/>
                  </a:lnTo>
                  <a:lnTo>
                    <a:pt x="2161" y="198"/>
                  </a:lnTo>
                  <a:lnTo>
                    <a:pt x="2185" y="224"/>
                  </a:lnTo>
                  <a:lnTo>
                    <a:pt x="2210" y="256"/>
                  </a:lnTo>
                  <a:lnTo>
                    <a:pt x="2234" y="292"/>
                  </a:lnTo>
                  <a:lnTo>
                    <a:pt x="2260" y="332"/>
                  </a:lnTo>
                  <a:lnTo>
                    <a:pt x="2285" y="377"/>
                  </a:lnTo>
                  <a:lnTo>
                    <a:pt x="2310" y="428"/>
                  </a:lnTo>
                  <a:lnTo>
                    <a:pt x="2331" y="484"/>
                  </a:lnTo>
                  <a:lnTo>
                    <a:pt x="2350" y="544"/>
                  </a:lnTo>
                  <a:lnTo>
                    <a:pt x="2364" y="609"/>
                  </a:lnTo>
                  <a:lnTo>
                    <a:pt x="2372" y="678"/>
                  </a:lnTo>
                  <a:lnTo>
                    <a:pt x="2374" y="751"/>
                  </a:lnTo>
                  <a:lnTo>
                    <a:pt x="2369" y="825"/>
                  </a:lnTo>
                  <a:lnTo>
                    <a:pt x="2356" y="901"/>
                  </a:lnTo>
                  <a:lnTo>
                    <a:pt x="2335" y="978"/>
                  </a:lnTo>
                  <a:lnTo>
                    <a:pt x="2313" y="1039"/>
                  </a:lnTo>
                  <a:lnTo>
                    <a:pt x="2285" y="1098"/>
                  </a:lnTo>
                  <a:lnTo>
                    <a:pt x="2252" y="1156"/>
                  </a:lnTo>
                  <a:lnTo>
                    <a:pt x="2215" y="1213"/>
                  </a:lnTo>
                  <a:lnTo>
                    <a:pt x="2172" y="1266"/>
                  </a:lnTo>
                  <a:lnTo>
                    <a:pt x="2125" y="1317"/>
                  </a:lnTo>
                  <a:lnTo>
                    <a:pt x="2074" y="1364"/>
                  </a:lnTo>
                  <a:lnTo>
                    <a:pt x="2021" y="1408"/>
                  </a:lnTo>
                  <a:lnTo>
                    <a:pt x="1963" y="1448"/>
                  </a:lnTo>
                  <a:lnTo>
                    <a:pt x="1902" y="1485"/>
                  </a:lnTo>
                  <a:lnTo>
                    <a:pt x="1850" y="1512"/>
                  </a:lnTo>
                  <a:lnTo>
                    <a:pt x="1795" y="1536"/>
                  </a:lnTo>
                  <a:lnTo>
                    <a:pt x="1740" y="1557"/>
                  </a:lnTo>
                  <a:lnTo>
                    <a:pt x="1655" y="1583"/>
                  </a:lnTo>
                  <a:lnTo>
                    <a:pt x="1569" y="1605"/>
                  </a:lnTo>
                  <a:lnTo>
                    <a:pt x="1482" y="1619"/>
                  </a:lnTo>
                  <a:lnTo>
                    <a:pt x="1394" y="1627"/>
                  </a:lnTo>
                  <a:lnTo>
                    <a:pt x="1307" y="1629"/>
                  </a:lnTo>
                  <a:lnTo>
                    <a:pt x="1219" y="1625"/>
                  </a:lnTo>
                  <a:lnTo>
                    <a:pt x="1133" y="1615"/>
                  </a:lnTo>
                  <a:lnTo>
                    <a:pt x="1050" y="1599"/>
                  </a:lnTo>
                  <a:lnTo>
                    <a:pt x="969" y="1578"/>
                  </a:lnTo>
                  <a:lnTo>
                    <a:pt x="891" y="1553"/>
                  </a:lnTo>
                  <a:lnTo>
                    <a:pt x="815" y="1523"/>
                  </a:lnTo>
                  <a:lnTo>
                    <a:pt x="742" y="1491"/>
                  </a:lnTo>
                  <a:lnTo>
                    <a:pt x="673" y="1455"/>
                  </a:lnTo>
                  <a:lnTo>
                    <a:pt x="608" y="1418"/>
                  </a:lnTo>
                  <a:lnTo>
                    <a:pt x="525" y="1366"/>
                  </a:lnTo>
                  <a:lnTo>
                    <a:pt x="450" y="1310"/>
                  </a:lnTo>
                  <a:lnTo>
                    <a:pt x="381" y="1255"/>
                  </a:lnTo>
                  <a:lnTo>
                    <a:pt x="317" y="1202"/>
                  </a:lnTo>
                  <a:lnTo>
                    <a:pt x="259" y="1148"/>
                  </a:lnTo>
                  <a:lnTo>
                    <a:pt x="208" y="1095"/>
                  </a:lnTo>
                  <a:lnTo>
                    <a:pt x="163" y="1047"/>
                  </a:lnTo>
                  <a:lnTo>
                    <a:pt x="124" y="1000"/>
                  </a:lnTo>
                  <a:lnTo>
                    <a:pt x="90" y="959"/>
                  </a:lnTo>
                  <a:lnTo>
                    <a:pt x="69" y="931"/>
                  </a:lnTo>
                  <a:lnTo>
                    <a:pt x="50" y="905"/>
                  </a:lnTo>
                  <a:lnTo>
                    <a:pt x="35" y="883"/>
                  </a:lnTo>
                  <a:lnTo>
                    <a:pt x="22" y="864"/>
                  </a:lnTo>
                  <a:lnTo>
                    <a:pt x="13" y="849"/>
                  </a:lnTo>
                  <a:lnTo>
                    <a:pt x="6" y="838"/>
                  </a:lnTo>
                  <a:lnTo>
                    <a:pt x="2" y="832"/>
                  </a:lnTo>
                  <a:lnTo>
                    <a:pt x="0" y="829"/>
                  </a:lnTo>
                  <a:lnTo>
                    <a:pt x="14" y="821"/>
                  </a:lnTo>
                  <a:lnTo>
                    <a:pt x="15" y="823"/>
                  </a:lnTo>
                  <a:lnTo>
                    <a:pt x="20" y="829"/>
                  </a:lnTo>
                  <a:lnTo>
                    <a:pt x="28" y="841"/>
                  </a:lnTo>
                  <a:lnTo>
                    <a:pt x="37" y="854"/>
                  </a:lnTo>
                  <a:lnTo>
                    <a:pt x="50" y="872"/>
                  </a:lnTo>
                  <a:lnTo>
                    <a:pt x="66" y="894"/>
                  </a:lnTo>
                  <a:lnTo>
                    <a:pt x="86" y="918"/>
                  </a:lnTo>
                  <a:lnTo>
                    <a:pt x="108" y="945"/>
                  </a:lnTo>
                  <a:lnTo>
                    <a:pt x="142" y="985"/>
                  </a:lnTo>
                  <a:lnTo>
                    <a:pt x="184" y="1028"/>
                  </a:lnTo>
                  <a:lnTo>
                    <a:pt x="230" y="1075"/>
                  </a:lnTo>
                  <a:lnTo>
                    <a:pt x="283" y="1123"/>
                  </a:lnTo>
                  <a:lnTo>
                    <a:pt x="341" y="1174"/>
                  </a:lnTo>
                  <a:lnTo>
                    <a:pt x="405" y="1225"/>
                  </a:lnTo>
                  <a:lnTo>
                    <a:pt x="476" y="1276"/>
                  </a:lnTo>
                  <a:lnTo>
                    <a:pt x="552" y="1326"/>
                  </a:lnTo>
                  <a:lnTo>
                    <a:pt x="633" y="1372"/>
                  </a:lnTo>
                  <a:lnTo>
                    <a:pt x="698" y="1407"/>
                  </a:lnTo>
                  <a:lnTo>
                    <a:pt x="767" y="1437"/>
                  </a:lnTo>
                  <a:lnTo>
                    <a:pt x="837" y="1466"/>
                  </a:lnTo>
                  <a:lnTo>
                    <a:pt x="910" y="1491"/>
                  </a:lnTo>
                  <a:lnTo>
                    <a:pt x="986" y="1513"/>
                  </a:lnTo>
                  <a:lnTo>
                    <a:pt x="1064" y="1530"/>
                  </a:lnTo>
                  <a:lnTo>
                    <a:pt x="1143" y="1541"/>
                  </a:lnTo>
                  <a:lnTo>
                    <a:pt x="1224" y="1548"/>
                  </a:lnTo>
                  <a:lnTo>
                    <a:pt x="1305" y="1548"/>
                  </a:lnTo>
                  <a:lnTo>
                    <a:pt x="1387" y="1543"/>
                  </a:lnTo>
                  <a:lnTo>
                    <a:pt x="1468" y="1532"/>
                  </a:lnTo>
                  <a:lnTo>
                    <a:pt x="1549" y="1514"/>
                  </a:lnTo>
                  <a:lnTo>
                    <a:pt x="1628" y="1492"/>
                  </a:lnTo>
                  <a:lnTo>
                    <a:pt x="1705" y="1465"/>
                  </a:lnTo>
                  <a:lnTo>
                    <a:pt x="1778" y="1430"/>
                  </a:lnTo>
                  <a:lnTo>
                    <a:pt x="1847" y="1392"/>
                  </a:lnTo>
                  <a:lnTo>
                    <a:pt x="1913" y="1348"/>
                  </a:lnTo>
                  <a:lnTo>
                    <a:pt x="1974" y="1298"/>
                  </a:lnTo>
                  <a:lnTo>
                    <a:pt x="2028" y="1246"/>
                  </a:lnTo>
                  <a:lnTo>
                    <a:pt x="2077" y="1188"/>
                  </a:lnTo>
                  <a:lnTo>
                    <a:pt x="2119" y="1129"/>
                  </a:lnTo>
                  <a:lnTo>
                    <a:pt x="2154" y="1065"/>
                  </a:lnTo>
                  <a:lnTo>
                    <a:pt x="2182" y="1002"/>
                  </a:lnTo>
                  <a:lnTo>
                    <a:pt x="2203" y="938"/>
                  </a:lnTo>
                  <a:lnTo>
                    <a:pt x="2216" y="874"/>
                  </a:lnTo>
                  <a:lnTo>
                    <a:pt x="2225" y="812"/>
                  </a:lnTo>
                  <a:lnTo>
                    <a:pt x="2226" y="751"/>
                  </a:lnTo>
                  <a:lnTo>
                    <a:pt x="2221" y="693"/>
                  </a:lnTo>
                  <a:lnTo>
                    <a:pt x="2212" y="638"/>
                  </a:lnTo>
                  <a:lnTo>
                    <a:pt x="2198" y="587"/>
                  </a:lnTo>
                  <a:lnTo>
                    <a:pt x="2182" y="539"/>
                  </a:lnTo>
                  <a:lnTo>
                    <a:pt x="2163" y="496"/>
                  </a:lnTo>
                  <a:lnTo>
                    <a:pt x="2134" y="444"/>
                  </a:lnTo>
                  <a:lnTo>
                    <a:pt x="2103" y="399"/>
                  </a:lnTo>
                  <a:lnTo>
                    <a:pt x="2074" y="362"/>
                  </a:lnTo>
                  <a:lnTo>
                    <a:pt x="2048" y="333"/>
                  </a:lnTo>
                  <a:lnTo>
                    <a:pt x="2018" y="428"/>
                  </a:lnTo>
                  <a:lnTo>
                    <a:pt x="1810"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50" name="Freeform 336">
              <a:extLst>
                <a:ext uri="{FF2B5EF4-FFF2-40B4-BE49-F238E27FC236}">
                  <a16:creationId xmlns:a16="http://schemas.microsoft.com/office/drawing/2014/main" id="{7D434AB3-B28F-41B5-B83C-26BBC788FC6C}"/>
                </a:ext>
              </a:extLst>
            </p:cNvPr>
            <p:cNvSpPr>
              <a:spLocks/>
            </p:cNvSpPr>
            <p:nvPr/>
          </p:nvSpPr>
          <p:spPr bwMode="auto">
            <a:xfrm>
              <a:off x="5757547" y="1942973"/>
              <a:ext cx="683728" cy="776660"/>
            </a:xfrm>
            <a:custGeom>
              <a:avLst/>
              <a:gdLst>
                <a:gd name="T0" fmla="*/ 249 w 412"/>
                <a:gd name="T1" fmla="*/ 0 h 467"/>
                <a:gd name="T2" fmla="*/ 273 w 412"/>
                <a:gd name="T3" fmla="*/ 1 h 467"/>
                <a:gd name="T4" fmla="*/ 296 w 412"/>
                <a:gd name="T5" fmla="*/ 7 h 467"/>
                <a:gd name="T6" fmla="*/ 321 w 412"/>
                <a:gd name="T7" fmla="*/ 17 h 467"/>
                <a:gd name="T8" fmla="*/ 344 w 412"/>
                <a:gd name="T9" fmla="*/ 32 h 467"/>
                <a:gd name="T10" fmla="*/ 363 w 412"/>
                <a:gd name="T11" fmla="*/ 51 h 467"/>
                <a:gd name="T12" fmla="*/ 379 w 412"/>
                <a:gd name="T13" fmla="*/ 75 h 467"/>
                <a:gd name="T14" fmla="*/ 388 w 412"/>
                <a:gd name="T15" fmla="*/ 99 h 467"/>
                <a:gd name="T16" fmla="*/ 394 w 412"/>
                <a:gd name="T17" fmla="*/ 124 h 467"/>
                <a:gd name="T18" fmla="*/ 395 w 412"/>
                <a:gd name="T19" fmla="*/ 148 h 467"/>
                <a:gd name="T20" fmla="*/ 395 w 412"/>
                <a:gd name="T21" fmla="*/ 179 h 467"/>
                <a:gd name="T22" fmla="*/ 391 w 412"/>
                <a:gd name="T23" fmla="*/ 210 h 467"/>
                <a:gd name="T24" fmla="*/ 386 w 412"/>
                <a:gd name="T25" fmla="*/ 236 h 467"/>
                <a:gd name="T26" fmla="*/ 379 w 412"/>
                <a:gd name="T27" fmla="*/ 261 h 467"/>
                <a:gd name="T28" fmla="*/ 372 w 412"/>
                <a:gd name="T29" fmla="*/ 281 h 467"/>
                <a:gd name="T30" fmla="*/ 365 w 412"/>
                <a:gd name="T31" fmla="*/ 301 h 467"/>
                <a:gd name="T32" fmla="*/ 412 w 412"/>
                <a:gd name="T33" fmla="*/ 307 h 467"/>
                <a:gd name="T34" fmla="*/ 198 w 412"/>
                <a:gd name="T35" fmla="*/ 467 h 467"/>
                <a:gd name="T36" fmla="*/ 233 w 412"/>
                <a:gd name="T37" fmla="*/ 201 h 467"/>
                <a:gd name="T38" fmla="*/ 259 w 412"/>
                <a:gd name="T39" fmla="*/ 236 h 467"/>
                <a:gd name="T40" fmla="*/ 264 w 412"/>
                <a:gd name="T41" fmla="*/ 227 h 467"/>
                <a:gd name="T42" fmla="*/ 268 w 412"/>
                <a:gd name="T43" fmla="*/ 218 h 467"/>
                <a:gd name="T44" fmla="*/ 284 w 412"/>
                <a:gd name="T45" fmla="*/ 182 h 467"/>
                <a:gd name="T46" fmla="*/ 290 w 412"/>
                <a:gd name="T47" fmla="*/ 164 h 467"/>
                <a:gd name="T48" fmla="*/ 295 w 412"/>
                <a:gd name="T49" fmla="*/ 145 h 467"/>
                <a:gd name="T50" fmla="*/ 295 w 412"/>
                <a:gd name="T51" fmla="*/ 127 h 467"/>
                <a:gd name="T52" fmla="*/ 293 w 412"/>
                <a:gd name="T53" fmla="*/ 112 h 467"/>
                <a:gd name="T54" fmla="*/ 288 w 412"/>
                <a:gd name="T55" fmla="*/ 99 h 467"/>
                <a:gd name="T56" fmla="*/ 278 w 412"/>
                <a:gd name="T57" fmla="*/ 88 h 467"/>
                <a:gd name="T58" fmla="*/ 264 w 412"/>
                <a:gd name="T59" fmla="*/ 80 h 467"/>
                <a:gd name="T60" fmla="*/ 244 w 412"/>
                <a:gd name="T61" fmla="*/ 75 h 467"/>
                <a:gd name="T62" fmla="*/ 222 w 412"/>
                <a:gd name="T63" fmla="*/ 72 h 467"/>
                <a:gd name="T64" fmla="*/ 199 w 412"/>
                <a:gd name="T65" fmla="*/ 73 h 467"/>
                <a:gd name="T66" fmla="*/ 176 w 412"/>
                <a:gd name="T67" fmla="*/ 76 h 467"/>
                <a:gd name="T68" fmla="*/ 154 w 412"/>
                <a:gd name="T69" fmla="*/ 80 h 467"/>
                <a:gd name="T70" fmla="*/ 113 w 412"/>
                <a:gd name="T71" fmla="*/ 94 h 467"/>
                <a:gd name="T72" fmla="*/ 80 w 412"/>
                <a:gd name="T73" fmla="*/ 108 h 467"/>
                <a:gd name="T74" fmla="*/ 66 w 412"/>
                <a:gd name="T75" fmla="*/ 113 h 467"/>
                <a:gd name="T76" fmla="*/ 53 w 412"/>
                <a:gd name="T77" fmla="*/ 119 h 467"/>
                <a:gd name="T78" fmla="*/ 48 w 412"/>
                <a:gd name="T79" fmla="*/ 123 h 467"/>
                <a:gd name="T80" fmla="*/ 42 w 412"/>
                <a:gd name="T81" fmla="*/ 126 h 467"/>
                <a:gd name="T82" fmla="*/ 38 w 412"/>
                <a:gd name="T83" fmla="*/ 128 h 467"/>
                <a:gd name="T84" fmla="*/ 0 w 412"/>
                <a:gd name="T85" fmla="*/ 112 h 467"/>
                <a:gd name="T86" fmla="*/ 9 w 412"/>
                <a:gd name="T87" fmla="*/ 105 h 467"/>
                <a:gd name="T88" fmla="*/ 22 w 412"/>
                <a:gd name="T89" fmla="*/ 97 h 467"/>
                <a:gd name="T90" fmla="*/ 34 w 412"/>
                <a:gd name="T91" fmla="*/ 88 h 467"/>
                <a:gd name="T92" fmla="*/ 45 w 412"/>
                <a:gd name="T93" fmla="*/ 80 h 467"/>
                <a:gd name="T94" fmla="*/ 59 w 412"/>
                <a:gd name="T95" fmla="*/ 70 h 467"/>
                <a:gd name="T96" fmla="*/ 74 w 412"/>
                <a:gd name="T97" fmla="*/ 59 h 467"/>
                <a:gd name="T98" fmla="*/ 92 w 412"/>
                <a:gd name="T99" fmla="*/ 50 h 467"/>
                <a:gd name="T100" fmla="*/ 135 w 412"/>
                <a:gd name="T101" fmla="*/ 28 h 467"/>
                <a:gd name="T102" fmla="*/ 160 w 412"/>
                <a:gd name="T103" fmla="*/ 18 h 467"/>
                <a:gd name="T104" fmla="*/ 187 w 412"/>
                <a:gd name="T105" fmla="*/ 10 h 467"/>
                <a:gd name="T106" fmla="*/ 217 w 412"/>
                <a:gd name="T107" fmla="*/ 3 h 467"/>
                <a:gd name="T108" fmla="*/ 249 w 412"/>
                <a:gd name="T109"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12" h="467">
                  <a:moveTo>
                    <a:pt x="249" y="0"/>
                  </a:moveTo>
                  <a:lnTo>
                    <a:pt x="273" y="1"/>
                  </a:lnTo>
                  <a:lnTo>
                    <a:pt x="296" y="7"/>
                  </a:lnTo>
                  <a:lnTo>
                    <a:pt x="321" y="17"/>
                  </a:lnTo>
                  <a:lnTo>
                    <a:pt x="344" y="32"/>
                  </a:lnTo>
                  <a:lnTo>
                    <a:pt x="363" y="51"/>
                  </a:lnTo>
                  <a:lnTo>
                    <a:pt x="379" y="75"/>
                  </a:lnTo>
                  <a:lnTo>
                    <a:pt x="388" y="99"/>
                  </a:lnTo>
                  <a:lnTo>
                    <a:pt x="394" y="124"/>
                  </a:lnTo>
                  <a:lnTo>
                    <a:pt x="395" y="148"/>
                  </a:lnTo>
                  <a:lnTo>
                    <a:pt x="395" y="179"/>
                  </a:lnTo>
                  <a:lnTo>
                    <a:pt x="391" y="210"/>
                  </a:lnTo>
                  <a:lnTo>
                    <a:pt x="386" y="236"/>
                  </a:lnTo>
                  <a:lnTo>
                    <a:pt x="379" y="261"/>
                  </a:lnTo>
                  <a:lnTo>
                    <a:pt x="372" y="281"/>
                  </a:lnTo>
                  <a:lnTo>
                    <a:pt x="365" y="301"/>
                  </a:lnTo>
                  <a:lnTo>
                    <a:pt x="412" y="307"/>
                  </a:lnTo>
                  <a:lnTo>
                    <a:pt x="198" y="467"/>
                  </a:lnTo>
                  <a:lnTo>
                    <a:pt x="233" y="201"/>
                  </a:lnTo>
                  <a:lnTo>
                    <a:pt x="259" y="236"/>
                  </a:lnTo>
                  <a:lnTo>
                    <a:pt x="264" y="227"/>
                  </a:lnTo>
                  <a:lnTo>
                    <a:pt x="268" y="218"/>
                  </a:lnTo>
                  <a:lnTo>
                    <a:pt x="284" y="182"/>
                  </a:lnTo>
                  <a:lnTo>
                    <a:pt x="290" y="164"/>
                  </a:lnTo>
                  <a:lnTo>
                    <a:pt x="295" y="145"/>
                  </a:lnTo>
                  <a:lnTo>
                    <a:pt x="295" y="127"/>
                  </a:lnTo>
                  <a:lnTo>
                    <a:pt x="293" y="112"/>
                  </a:lnTo>
                  <a:lnTo>
                    <a:pt x="288" y="99"/>
                  </a:lnTo>
                  <a:lnTo>
                    <a:pt x="278" y="88"/>
                  </a:lnTo>
                  <a:lnTo>
                    <a:pt x="264" y="80"/>
                  </a:lnTo>
                  <a:lnTo>
                    <a:pt x="244" y="75"/>
                  </a:lnTo>
                  <a:lnTo>
                    <a:pt x="222" y="72"/>
                  </a:lnTo>
                  <a:lnTo>
                    <a:pt x="199" y="73"/>
                  </a:lnTo>
                  <a:lnTo>
                    <a:pt x="176" y="76"/>
                  </a:lnTo>
                  <a:lnTo>
                    <a:pt x="154" y="80"/>
                  </a:lnTo>
                  <a:lnTo>
                    <a:pt x="113" y="94"/>
                  </a:lnTo>
                  <a:lnTo>
                    <a:pt x="80" y="108"/>
                  </a:lnTo>
                  <a:lnTo>
                    <a:pt x="66" y="113"/>
                  </a:lnTo>
                  <a:lnTo>
                    <a:pt x="53" y="119"/>
                  </a:lnTo>
                  <a:lnTo>
                    <a:pt x="48" y="123"/>
                  </a:lnTo>
                  <a:lnTo>
                    <a:pt x="42" y="126"/>
                  </a:lnTo>
                  <a:lnTo>
                    <a:pt x="38" y="128"/>
                  </a:lnTo>
                  <a:lnTo>
                    <a:pt x="0" y="112"/>
                  </a:lnTo>
                  <a:lnTo>
                    <a:pt x="9" y="105"/>
                  </a:lnTo>
                  <a:lnTo>
                    <a:pt x="22" y="97"/>
                  </a:lnTo>
                  <a:lnTo>
                    <a:pt x="34" y="88"/>
                  </a:lnTo>
                  <a:lnTo>
                    <a:pt x="45" y="80"/>
                  </a:lnTo>
                  <a:lnTo>
                    <a:pt x="59" y="70"/>
                  </a:lnTo>
                  <a:lnTo>
                    <a:pt x="74" y="59"/>
                  </a:lnTo>
                  <a:lnTo>
                    <a:pt x="92" y="50"/>
                  </a:lnTo>
                  <a:lnTo>
                    <a:pt x="135" y="28"/>
                  </a:lnTo>
                  <a:lnTo>
                    <a:pt x="160" y="18"/>
                  </a:lnTo>
                  <a:lnTo>
                    <a:pt x="187" y="10"/>
                  </a:lnTo>
                  <a:lnTo>
                    <a:pt x="217" y="3"/>
                  </a:lnTo>
                  <a:lnTo>
                    <a:pt x="249"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651" name="Freeform 337">
              <a:extLst>
                <a:ext uri="{FF2B5EF4-FFF2-40B4-BE49-F238E27FC236}">
                  <a16:creationId xmlns:a16="http://schemas.microsoft.com/office/drawing/2014/main" id="{DE4599A3-17F6-4874-8B5D-4FC3F5376632}"/>
                </a:ext>
              </a:extLst>
            </p:cNvPr>
            <p:cNvSpPr>
              <a:spLocks/>
            </p:cNvSpPr>
            <p:nvPr/>
          </p:nvSpPr>
          <p:spPr bwMode="auto">
            <a:xfrm>
              <a:off x="4058187" y="4926809"/>
              <a:ext cx="1221416" cy="524412"/>
            </a:xfrm>
            <a:custGeom>
              <a:avLst/>
              <a:gdLst>
                <a:gd name="T0" fmla="*/ 410 w 734"/>
                <a:gd name="T1" fmla="*/ 0 h 315"/>
                <a:gd name="T2" fmla="*/ 448 w 734"/>
                <a:gd name="T3" fmla="*/ 4 h 315"/>
                <a:gd name="T4" fmla="*/ 483 w 734"/>
                <a:gd name="T5" fmla="*/ 13 h 315"/>
                <a:gd name="T6" fmla="*/ 515 w 734"/>
                <a:gd name="T7" fmla="*/ 30 h 315"/>
                <a:gd name="T8" fmla="*/ 544 w 734"/>
                <a:gd name="T9" fmla="*/ 51 h 315"/>
                <a:gd name="T10" fmla="*/ 569 w 734"/>
                <a:gd name="T11" fmla="*/ 77 h 315"/>
                <a:gd name="T12" fmla="*/ 588 w 734"/>
                <a:gd name="T13" fmla="*/ 107 h 315"/>
                <a:gd name="T14" fmla="*/ 603 w 734"/>
                <a:gd name="T15" fmla="*/ 140 h 315"/>
                <a:gd name="T16" fmla="*/ 612 w 734"/>
                <a:gd name="T17" fmla="*/ 176 h 315"/>
                <a:gd name="T18" fmla="*/ 618 w 734"/>
                <a:gd name="T19" fmla="*/ 176 h 315"/>
                <a:gd name="T20" fmla="*/ 627 w 734"/>
                <a:gd name="T21" fmla="*/ 175 h 315"/>
                <a:gd name="T22" fmla="*/ 656 w 734"/>
                <a:gd name="T23" fmla="*/ 179 h 315"/>
                <a:gd name="T24" fmla="*/ 680 w 734"/>
                <a:gd name="T25" fmla="*/ 190 h 315"/>
                <a:gd name="T26" fmla="*/ 703 w 734"/>
                <a:gd name="T27" fmla="*/ 206 h 315"/>
                <a:gd name="T28" fmla="*/ 719 w 734"/>
                <a:gd name="T29" fmla="*/ 228 h 315"/>
                <a:gd name="T30" fmla="*/ 730 w 734"/>
                <a:gd name="T31" fmla="*/ 253 h 315"/>
                <a:gd name="T32" fmla="*/ 734 w 734"/>
                <a:gd name="T33" fmla="*/ 282 h 315"/>
                <a:gd name="T34" fmla="*/ 733 w 734"/>
                <a:gd name="T35" fmla="*/ 299 h 315"/>
                <a:gd name="T36" fmla="*/ 729 w 734"/>
                <a:gd name="T37" fmla="*/ 315 h 315"/>
                <a:gd name="T38" fmla="*/ 12 w 734"/>
                <a:gd name="T39" fmla="*/ 315 h 315"/>
                <a:gd name="T40" fmla="*/ 2 w 734"/>
                <a:gd name="T41" fmla="*/ 288 h 315"/>
                <a:gd name="T42" fmla="*/ 0 w 734"/>
                <a:gd name="T43" fmla="*/ 259 h 315"/>
                <a:gd name="T44" fmla="*/ 4 w 734"/>
                <a:gd name="T45" fmla="*/ 224 h 315"/>
                <a:gd name="T46" fmla="*/ 15 w 734"/>
                <a:gd name="T47" fmla="*/ 194 h 315"/>
                <a:gd name="T48" fmla="*/ 33 w 734"/>
                <a:gd name="T49" fmla="*/ 166 h 315"/>
                <a:gd name="T50" fmla="*/ 56 w 734"/>
                <a:gd name="T51" fmla="*/ 143 h 315"/>
                <a:gd name="T52" fmla="*/ 84 w 734"/>
                <a:gd name="T53" fmla="*/ 126 h 315"/>
                <a:gd name="T54" fmla="*/ 114 w 734"/>
                <a:gd name="T55" fmla="*/ 114 h 315"/>
                <a:gd name="T56" fmla="*/ 148 w 734"/>
                <a:gd name="T57" fmla="*/ 111 h 315"/>
                <a:gd name="T58" fmla="*/ 173 w 734"/>
                <a:gd name="T59" fmla="*/ 113 h 315"/>
                <a:gd name="T60" fmla="*/ 198 w 734"/>
                <a:gd name="T61" fmla="*/ 120 h 315"/>
                <a:gd name="T62" fmla="*/ 220 w 734"/>
                <a:gd name="T63" fmla="*/ 129 h 315"/>
                <a:gd name="T64" fmla="*/ 235 w 734"/>
                <a:gd name="T65" fmla="*/ 99 h 315"/>
                <a:gd name="T66" fmla="*/ 256 w 734"/>
                <a:gd name="T67" fmla="*/ 71 h 315"/>
                <a:gd name="T68" fmla="*/ 281 w 734"/>
                <a:gd name="T69" fmla="*/ 46 h 315"/>
                <a:gd name="T70" fmla="*/ 308 w 734"/>
                <a:gd name="T71" fmla="*/ 27 h 315"/>
                <a:gd name="T72" fmla="*/ 340 w 734"/>
                <a:gd name="T73" fmla="*/ 12 h 315"/>
                <a:gd name="T74" fmla="*/ 373 w 734"/>
                <a:gd name="T75" fmla="*/ 4 h 315"/>
                <a:gd name="T76" fmla="*/ 410 w 734"/>
                <a:gd name="T77"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4" h="315">
                  <a:moveTo>
                    <a:pt x="410" y="0"/>
                  </a:moveTo>
                  <a:lnTo>
                    <a:pt x="448" y="4"/>
                  </a:lnTo>
                  <a:lnTo>
                    <a:pt x="483" y="13"/>
                  </a:lnTo>
                  <a:lnTo>
                    <a:pt x="515" y="30"/>
                  </a:lnTo>
                  <a:lnTo>
                    <a:pt x="544" y="51"/>
                  </a:lnTo>
                  <a:lnTo>
                    <a:pt x="569" y="77"/>
                  </a:lnTo>
                  <a:lnTo>
                    <a:pt x="588" y="107"/>
                  </a:lnTo>
                  <a:lnTo>
                    <a:pt x="603" y="140"/>
                  </a:lnTo>
                  <a:lnTo>
                    <a:pt x="612" y="176"/>
                  </a:lnTo>
                  <a:lnTo>
                    <a:pt x="618" y="176"/>
                  </a:lnTo>
                  <a:lnTo>
                    <a:pt x="627" y="175"/>
                  </a:lnTo>
                  <a:lnTo>
                    <a:pt x="656" y="179"/>
                  </a:lnTo>
                  <a:lnTo>
                    <a:pt x="680" y="190"/>
                  </a:lnTo>
                  <a:lnTo>
                    <a:pt x="703" y="206"/>
                  </a:lnTo>
                  <a:lnTo>
                    <a:pt x="719" y="228"/>
                  </a:lnTo>
                  <a:lnTo>
                    <a:pt x="730" y="253"/>
                  </a:lnTo>
                  <a:lnTo>
                    <a:pt x="734" y="282"/>
                  </a:lnTo>
                  <a:lnTo>
                    <a:pt x="733" y="299"/>
                  </a:lnTo>
                  <a:lnTo>
                    <a:pt x="729" y="315"/>
                  </a:lnTo>
                  <a:lnTo>
                    <a:pt x="12" y="315"/>
                  </a:lnTo>
                  <a:lnTo>
                    <a:pt x="2" y="288"/>
                  </a:lnTo>
                  <a:lnTo>
                    <a:pt x="0" y="259"/>
                  </a:lnTo>
                  <a:lnTo>
                    <a:pt x="4" y="224"/>
                  </a:lnTo>
                  <a:lnTo>
                    <a:pt x="15" y="194"/>
                  </a:lnTo>
                  <a:lnTo>
                    <a:pt x="33" y="166"/>
                  </a:lnTo>
                  <a:lnTo>
                    <a:pt x="56" y="143"/>
                  </a:lnTo>
                  <a:lnTo>
                    <a:pt x="84" y="126"/>
                  </a:lnTo>
                  <a:lnTo>
                    <a:pt x="114" y="114"/>
                  </a:lnTo>
                  <a:lnTo>
                    <a:pt x="148" y="111"/>
                  </a:lnTo>
                  <a:lnTo>
                    <a:pt x="173" y="113"/>
                  </a:lnTo>
                  <a:lnTo>
                    <a:pt x="198" y="120"/>
                  </a:lnTo>
                  <a:lnTo>
                    <a:pt x="220" y="129"/>
                  </a:lnTo>
                  <a:lnTo>
                    <a:pt x="235" y="99"/>
                  </a:lnTo>
                  <a:lnTo>
                    <a:pt x="256" y="71"/>
                  </a:lnTo>
                  <a:lnTo>
                    <a:pt x="281" y="46"/>
                  </a:lnTo>
                  <a:lnTo>
                    <a:pt x="308" y="27"/>
                  </a:lnTo>
                  <a:lnTo>
                    <a:pt x="340" y="12"/>
                  </a:lnTo>
                  <a:lnTo>
                    <a:pt x="373" y="4"/>
                  </a:lnTo>
                  <a:lnTo>
                    <a:pt x="410"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52" name="Freeform 338">
              <a:extLst>
                <a:ext uri="{FF2B5EF4-FFF2-40B4-BE49-F238E27FC236}">
                  <a16:creationId xmlns:a16="http://schemas.microsoft.com/office/drawing/2014/main" id="{32A3BD26-3A56-45B3-A553-E8AEA4949436}"/>
                </a:ext>
              </a:extLst>
            </p:cNvPr>
            <p:cNvSpPr>
              <a:spLocks/>
            </p:cNvSpPr>
            <p:nvPr/>
          </p:nvSpPr>
          <p:spPr bwMode="auto">
            <a:xfrm>
              <a:off x="4333670" y="5056252"/>
              <a:ext cx="1218097" cy="394969"/>
            </a:xfrm>
            <a:custGeom>
              <a:avLst/>
              <a:gdLst>
                <a:gd name="T0" fmla="*/ 274 w 735"/>
                <a:gd name="T1" fmla="*/ 0 h 238"/>
                <a:gd name="T2" fmla="*/ 310 w 735"/>
                <a:gd name="T3" fmla="*/ 4 h 238"/>
                <a:gd name="T4" fmla="*/ 342 w 735"/>
                <a:gd name="T5" fmla="*/ 15 h 238"/>
                <a:gd name="T6" fmla="*/ 372 w 735"/>
                <a:gd name="T7" fmla="*/ 31 h 238"/>
                <a:gd name="T8" fmla="*/ 397 w 735"/>
                <a:gd name="T9" fmla="*/ 55 h 238"/>
                <a:gd name="T10" fmla="*/ 416 w 735"/>
                <a:gd name="T11" fmla="*/ 82 h 238"/>
                <a:gd name="T12" fmla="*/ 430 w 735"/>
                <a:gd name="T13" fmla="*/ 114 h 238"/>
                <a:gd name="T14" fmla="*/ 449 w 735"/>
                <a:gd name="T15" fmla="*/ 98 h 238"/>
                <a:gd name="T16" fmla="*/ 471 w 735"/>
                <a:gd name="T17" fmla="*/ 87 h 238"/>
                <a:gd name="T18" fmla="*/ 495 w 735"/>
                <a:gd name="T19" fmla="*/ 78 h 238"/>
                <a:gd name="T20" fmla="*/ 521 w 735"/>
                <a:gd name="T21" fmla="*/ 76 h 238"/>
                <a:gd name="T22" fmla="*/ 551 w 735"/>
                <a:gd name="T23" fmla="*/ 80 h 238"/>
                <a:gd name="T24" fmla="*/ 580 w 735"/>
                <a:gd name="T25" fmla="*/ 91 h 238"/>
                <a:gd name="T26" fmla="*/ 605 w 735"/>
                <a:gd name="T27" fmla="*/ 109 h 238"/>
                <a:gd name="T28" fmla="*/ 624 w 735"/>
                <a:gd name="T29" fmla="*/ 131 h 238"/>
                <a:gd name="T30" fmla="*/ 638 w 735"/>
                <a:gd name="T31" fmla="*/ 158 h 238"/>
                <a:gd name="T32" fmla="*/ 645 w 735"/>
                <a:gd name="T33" fmla="*/ 189 h 238"/>
                <a:gd name="T34" fmla="*/ 655 w 735"/>
                <a:gd name="T35" fmla="*/ 186 h 238"/>
                <a:gd name="T36" fmla="*/ 664 w 735"/>
                <a:gd name="T37" fmla="*/ 186 h 238"/>
                <a:gd name="T38" fmla="*/ 689 w 735"/>
                <a:gd name="T39" fmla="*/ 190 h 238"/>
                <a:gd name="T40" fmla="*/ 708 w 735"/>
                <a:gd name="T41" fmla="*/ 201 h 238"/>
                <a:gd name="T42" fmla="*/ 725 w 735"/>
                <a:gd name="T43" fmla="*/ 218 h 238"/>
                <a:gd name="T44" fmla="*/ 735 w 735"/>
                <a:gd name="T45" fmla="*/ 238 h 238"/>
                <a:gd name="T46" fmla="*/ 1 w 735"/>
                <a:gd name="T47" fmla="*/ 238 h 238"/>
                <a:gd name="T48" fmla="*/ 0 w 735"/>
                <a:gd name="T49" fmla="*/ 226 h 238"/>
                <a:gd name="T50" fmla="*/ 4 w 735"/>
                <a:gd name="T51" fmla="*/ 200 h 238"/>
                <a:gd name="T52" fmla="*/ 15 w 735"/>
                <a:gd name="T53" fmla="*/ 175 h 238"/>
                <a:gd name="T54" fmla="*/ 30 w 735"/>
                <a:gd name="T55" fmla="*/ 154 h 238"/>
                <a:gd name="T56" fmla="*/ 51 w 735"/>
                <a:gd name="T57" fmla="*/ 138 h 238"/>
                <a:gd name="T58" fmla="*/ 76 w 735"/>
                <a:gd name="T59" fmla="*/ 128 h 238"/>
                <a:gd name="T60" fmla="*/ 103 w 735"/>
                <a:gd name="T61" fmla="*/ 124 h 238"/>
                <a:gd name="T62" fmla="*/ 114 w 735"/>
                <a:gd name="T63" fmla="*/ 125 h 238"/>
                <a:gd name="T64" fmla="*/ 127 w 735"/>
                <a:gd name="T65" fmla="*/ 91 h 238"/>
                <a:gd name="T66" fmla="*/ 146 w 735"/>
                <a:gd name="T67" fmla="*/ 60 h 238"/>
                <a:gd name="T68" fmla="*/ 172 w 735"/>
                <a:gd name="T69" fmla="*/ 36 h 238"/>
                <a:gd name="T70" fmla="*/ 203 w 735"/>
                <a:gd name="T71" fmla="*/ 16 h 238"/>
                <a:gd name="T72" fmla="*/ 237 w 735"/>
                <a:gd name="T73" fmla="*/ 4 h 238"/>
                <a:gd name="T74" fmla="*/ 274 w 735"/>
                <a:gd name="T75"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5" h="238">
                  <a:moveTo>
                    <a:pt x="274" y="0"/>
                  </a:moveTo>
                  <a:lnTo>
                    <a:pt x="310" y="4"/>
                  </a:lnTo>
                  <a:lnTo>
                    <a:pt x="342" y="15"/>
                  </a:lnTo>
                  <a:lnTo>
                    <a:pt x="372" y="31"/>
                  </a:lnTo>
                  <a:lnTo>
                    <a:pt x="397" y="55"/>
                  </a:lnTo>
                  <a:lnTo>
                    <a:pt x="416" y="82"/>
                  </a:lnTo>
                  <a:lnTo>
                    <a:pt x="430" y="114"/>
                  </a:lnTo>
                  <a:lnTo>
                    <a:pt x="449" y="98"/>
                  </a:lnTo>
                  <a:lnTo>
                    <a:pt x="471" y="87"/>
                  </a:lnTo>
                  <a:lnTo>
                    <a:pt x="495" y="78"/>
                  </a:lnTo>
                  <a:lnTo>
                    <a:pt x="521" y="76"/>
                  </a:lnTo>
                  <a:lnTo>
                    <a:pt x="551" y="80"/>
                  </a:lnTo>
                  <a:lnTo>
                    <a:pt x="580" y="91"/>
                  </a:lnTo>
                  <a:lnTo>
                    <a:pt x="605" y="109"/>
                  </a:lnTo>
                  <a:lnTo>
                    <a:pt x="624" y="131"/>
                  </a:lnTo>
                  <a:lnTo>
                    <a:pt x="638" y="158"/>
                  </a:lnTo>
                  <a:lnTo>
                    <a:pt x="645" y="189"/>
                  </a:lnTo>
                  <a:lnTo>
                    <a:pt x="655" y="186"/>
                  </a:lnTo>
                  <a:lnTo>
                    <a:pt x="664" y="186"/>
                  </a:lnTo>
                  <a:lnTo>
                    <a:pt x="689" y="190"/>
                  </a:lnTo>
                  <a:lnTo>
                    <a:pt x="708" y="201"/>
                  </a:lnTo>
                  <a:lnTo>
                    <a:pt x="725" y="218"/>
                  </a:lnTo>
                  <a:lnTo>
                    <a:pt x="735" y="238"/>
                  </a:lnTo>
                  <a:lnTo>
                    <a:pt x="1" y="238"/>
                  </a:lnTo>
                  <a:lnTo>
                    <a:pt x="0" y="226"/>
                  </a:lnTo>
                  <a:lnTo>
                    <a:pt x="4" y="200"/>
                  </a:lnTo>
                  <a:lnTo>
                    <a:pt x="15" y="175"/>
                  </a:lnTo>
                  <a:lnTo>
                    <a:pt x="30" y="154"/>
                  </a:lnTo>
                  <a:lnTo>
                    <a:pt x="51" y="138"/>
                  </a:lnTo>
                  <a:lnTo>
                    <a:pt x="76" y="128"/>
                  </a:lnTo>
                  <a:lnTo>
                    <a:pt x="103" y="124"/>
                  </a:lnTo>
                  <a:lnTo>
                    <a:pt x="114" y="125"/>
                  </a:lnTo>
                  <a:lnTo>
                    <a:pt x="127" y="91"/>
                  </a:lnTo>
                  <a:lnTo>
                    <a:pt x="146" y="60"/>
                  </a:lnTo>
                  <a:lnTo>
                    <a:pt x="172" y="36"/>
                  </a:lnTo>
                  <a:lnTo>
                    <a:pt x="203" y="16"/>
                  </a:lnTo>
                  <a:lnTo>
                    <a:pt x="237" y="4"/>
                  </a:lnTo>
                  <a:lnTo>
                    <a:pt x="274" y="0"/>
                  </a:lnTo>
                  <a:close/>
                </a:path>
              </a:pathLst>
            </a:custGeom>
            <a:solidFill>
              <a:srgbClr val="3792A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53" name="Freeform 339">
              <a:extLst>
                <a:ext uri="{FF2B5EF4-FFF2-40B4-BE49-F238E27FC236}">
                  <a16:creationId xmlns:a16="http://schemas.microsoft.com/office/drawing/2014/main" id="{2B899973-3633-4AEB-A899-E732AD248C35}"/>
                </a:ext>
              </a:extLst>
            </p:cNvPr>
            <p:cNvSpPr>
              <a:spLocks/>
            </p:cNvSpPr>
            <p:nvPr/>
          </p:nvSpPr>
          <p:spPr bwMode="auto">
            <a:xfrm>
              <a:off x="5860438" y="4223167"/>
              <a:ext cx="1264562" cy="504497"/>
            </a:xfrm>
            <a:custGeom>
              <a:avLst/>
              <a:gdLst>
                <a:gd name="T0" fmla="*/ 338 w 762"/>
                <a:gd name="T1" fmla="*/ 0 h 305"/>
                <a:gd name="T2" fmla="*/ 381 w 762"/>
                <a:gd name="T3" fmla="*/ 4 h 305"/>
                <a:gd name="T4" fmla="*/ 419 w 762"/>
                <a:gd name="T5" fmla="*/ 15 h 305"/>
                <a:gd name="T6" fmla="*/ 455 w 762"/>
                <a:gd name="T7" fmla="*/ 35 h 305"/>
                <a:gd name="T8" fmla="*/ 487 w 762"/>
                <a:gd name="T9" fmla="*/ 58 h 305"/>
                <a:gd name="T10" fmla="*/ 514 w 762"/>
                <a:gd name="T11" fmla="*/ 88 h 305"/>
                <a:gd name="T12" fmla="*/ 535 w 762"/>
                <a:gd name="T13" fmla="*/ 121 h 305"/>
                <a:gd name="T14" fmla="*/ 550 w 762"/>
                <a:gd name="T15" fmla="*/ 160 h 305"/>
                <a:gd name="T16" fmla="*/ 572 w 762"/>
                <a:gd name="T17" fmla="*/ 149 h 305"/>
                <a:gd name="T18" fmla="*/ 596 w 762"/>
                <a:gd name="T19" fmla="*/ 142 h 305"/>
                <a:gd name="T20" fmla="*/ 622 w 762"/>
                <a:gd name="T21" fmla="*/ 141 h 305"/>
                <a:gd name="T22" fmla="*/ 654 w 762"/>
                <a:gd name="T23" fmla="*/ 145 h 305"/>
                <a:gd name="T24" fmla="*/ 684 w 762"/>
                <a:gd name="T25" fmla="*/ 154 h 305"/>
                <a:gd name="T26" fmla="*/ 710 w 762"/>
                <a:gd name="T27" fmla="*/ 171 h 305"/>
                <a:gd name="T28" fmla="*/ 732 w 762"/>
                <a:gd name="T29" fmla="*/ 193 h 305"/>
                <a:gd name="T30" fmla="*/ 749 w 762"/>
                <a:gd name="T31" fmla="*/ 219 h 305"/>
                <a:gd name="T32" fmla="*/ 758 w 762"/>
                <a:gd name="T33" fmla="*/ 250 h 305"/>
                <a:gd name="T34" fmla="*/ 762 w 762"/>
                <a:gd name="T35" fmla="*/ 281 h 305"/>
                <a:gd name="T36" fmla="*/ 760 w 762"/>
                <a:gd name="T37" fmla="*/ 305 h 305"/>
                <a:gd name="T38" fmla="*/ 7 w 762"/>
                <a:gd name="T39" fmla="*/ 305 h 305"/>
                <a:gd name="T40" fmla="*/ 3 w 762"/>
                <a:gd name="T41" fmla="*/ 281 h 305"/>
                <a:gd name="T42" fmla="*/ 0 w 762"/>
                <a:gd name="T43" fmla="*/ 258 h 305"/>
                <a:gd name="T44" fmla="*/ 4 w 762"/>
                <a:gd name="T45" fmla="*/ 221 h 305"/>
                <a:gd name="T46" fmla="*/ 17 w 762"/>
                <a:gd name="T47" fmla="*/ 186 h 305"/>
                <a:gd name="T48" fmla="*/ 35 w 762"/>
                <a:gd name="T49" fmla="*/ 156 h 305"/>
                <a:gd name="T50" fmla="*/ 60 w 762"/>
                <a:gd name="T51" fmla="*/ 131 h 305"/>
                <a:gd name="T52" fmla="*/ 88 w 762"/>
                <a:gd name="T53" fmla="*/ 110 h 305"/>
                <a:gd name="T54" fmla="*/ 123 w 762"/>
                <a:gd name="T55" fmla="*/ 98 h 305"/>
                <a:gd name="T56" fmla="*/ 159 w 762"/>
                <a:gd name="T57" fmla="*/ 92 h 305"/>
                <a:gd name="T58" fmla="*/ 186 w 762"/>
                <a:gd name="T59" fmla="*/ 61 h 305"/>
                <a:gd name="T60" fmla="*/ 218 w 762"/>
                <a:gd name="T61" fmla="*/ 36 h 305"/>
                <a:gd name="T62" fmla="*/ 255 w 762"/>
                <a:gd name="T63" fmla="*/ 17 h 305"/>
                <a:gd name="T64" fmla="*/ 295 w 762"/>
                <a:gd name="T65" fmla="*/ 4 h 305"/>
                <a:gd name="T66" fmla="*/ 338 w 762"/>
                <a:gd name="T6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2" h="305">
                  <a:moveTo>
                    <a:pt x="338" y="0"/>
                  </a:moveTo>
                  <a:lnTo>
                    <a:pt x="381" y="4"/>
                  </a:lnTo>
                  <a:lnTo>
                    <a:pt x="419" y="15"/>
                  </a:lnTo>
                  <a:lnTo>
                    <a:pt x="455" y="35"/>
                  </a:lnTo>
                  <a:lnTo>
                    <a:pt x="487" y="58"/>
                  </a:lnTo>
                  <a:lnTo>
                    <a:pt x="514" y="88"/>
                  </a:lnTo>
                  <a:lnTo>
                    <a:pt x="535" y="121"/>
                  </a:lnTo>
                  <a:lnTo>
                    <a:pt x="550" y="160"/>
                  </a:lnTo>
                  <a:lnTo>
                    <a:pt x="572" y="149"/>
                  </a:lnTo>
                  <a:lnTo>
                    <a:pt x="596" y="142"/>
                  </a:lnTo>
                  <a:lnTo>
                    <a:pt x="622" y="141"/>
                  </a:lnTo>
                  <a:lnTo>
                    <a:pt x="654" y="145"/>
                  </a:lnTo>
                  <a:lnTo>
                    <a:pt x="684" y="154"/>
                  </a:lnTo>
                  <a:lnTo>
                    <a:pt x="710" y="171"/>
                  </a:lnTo>
                  <a:lnTo>
                    <a:pt x="732" y="193"/>
                  </a:lnTo>
                  <a:lnTo>
                    <a:pt x="749" y="219"/>
                  </a:lnTo>
                  <a:lnTo>
                    <a:pt x="758" y="250"/>
                  </a:lnTo>
                  <a:lnTo>
                    <a:pt x="762" y="281"/>
                  </a:lnTo>
                  <a:lnTo>
                    <a:pt x="760" y="305"/>
                  </a:lnTo>
                  <a:lnTo>
                    <a:pt x="7" y="305"/>
                  </a:lnTo>
                  <a:lnTo>
                    <a:pt x="3" y="281"/>
                  </a:lnTo>
                  <a:lnTo>
                    <a:pt x="0" y="258"/>
                  </a:lnTo>
                  <a:lnTo>
                    <a:pt x="4" y="221"/>
                  </a:lnTo>
                  <a:lnTo>
                    <a:pt x="17" y="186"/>
                  </a:lnTo>
                  <a:lnTo>
                    <a:pt x="35" y="156"/>
                  </a:lnTo>
                  <a:lnTo>
                    <a:pt x="60" y="131"/>
                  </a:lnTo>
                  <a:lnTo>
                    <a:pt x="88" y="110"/>
                  </a:lnTo>
                  <a:lnTo>
                    <a:pt x="123" y="98"/>
                  </a:lnTo>
                  <a:lnTo>
                    <a:pt x="159" y="92"/>
                  </a:lnTo>
                  <a:lnTo>
                    <a:pt x="186" y="61"/>
                  </a:lnTo>
                  <a:lnTo>
                    <a:pt x="218" y="36"/>
                  </a:lnTo>
                  <a:lnTo>
                    <a:pt x="255" y="17"/>
                  </a:lnTo>
                  <a:lnTo>
                    <a:pt x="295" y="4"/>
                  </a:lnTo>
                  <a:lnTo>
                    <a:pt x="338"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54" name="Freeform 340">
              <a:extLst>
                <a:ext uri="{FF2B5EF4-FFF2-40B4-BE49-F238E27FC236}">
                  <a16:creationId xmlns:a16="http://schemas.microsoft.com/office/drawing/2014/main" id="{B9302D8D-56F0-4EDA-B5B4-4779903274B3}"/>
                </a:ext>
              </a:extLst>
            </p:cNvPr>
            <p:cNvSpPr>
              <a:spLocks/>
            </p:cNvSpPr>
            <p:nvPr/>
          </p:nvSpPr>
          <p:spPr bwMode="auto">
            <a:xfrm>
              <a:off x="5614826" y="4319419"/>
              <a:ext cx="1231371" cy="408245"/>
            </a:xfrm>
            <a:custGeom>
              <a:avLst/>
              <a:gdLst>
                <a:gd name="T0" fmla="*/ 441 w 741"/>
                <a:gd name="T1" fmla="*/ 0 h 245"/>
                <a:gd name="T2" fmla="*/ 475 w 741"/>
                <a:gd name="T3" fmla="*/ 4 h 245"/>
                <a:gd name="T4" fmla="*/ 508 w 741"/>
                <a:gd name="T5" fmla="*/ 15 h 245"/>
                <a:gd name="T6" fmla="*/ 537 w 741"/>
                <a:gd name="T7" fmla="*/ 32 h 245"/>
                <a:gd name="T8" fmla="*/ 562 w 741"/>
                <a:gd name="T9" fmla="*/ 54 h 245"/>
                <a:gd name="T10" fmla="*/ 583 w 741"/>
                <a:gd name="T11" fmla="*/ 80 h 245"/>
                <a:gd name="T12" fmla="*/ 599 w 741"/>
                <a:gd name="T13" fmla="*/ 77 h 245"/>
                <a:gd name="T14" fmla="*/ 617 w 741"/>
                <a:gd name="T15" fmla="*/ 76 h 245"/>
                <a:gd name="T16" fmla="*/ 645 w 741"/>
                <a:gd name="T17" fmla="*/ 79 h 245"/>
                <a:gd name="T18" fmla="*/ 671 w 741"/>
                <a:gd name="T19" fmla="*/ 88 h 245"/>
                <a:gd name="T20" fmla="*/ 694 w 741"/>
                <a:gd name="T21" fmla="*/ 103 h 245"/>
                <a:gd name="T22" fmla="*/ 714 w 741"/>
                <a:gd name="T23" fmla="*/ 123 h 245"/>
                <a:gd name="T24" fmla="*/ 729 w 741"/>
                <a:gd name="T25" fmla="*/ 145 h 245"/>
                <a:gd name="T26" fmla="*/ 739 w 741"/>
                <a:gd name="T27" fmla="*/ 171 h 245"/>
                <a:gd name="T28" fmla="*/ 741 w 741"/>
                <a:gd name="T29" fmla="*/ 200 h 245"/>
                <a:gd name="T30" fmla="*/ 739 w 741"/>
                <a:gd name="T31" fmla="*/ 223 h 245"/>
                <a:gd name="T32" fmla="*/ 733 w 741"/>
                <a:gd name="T33" fmla="*/ 245 h 245"/>
                <a:gd name="T34" fmla="*/ 4 w 741"/>
                <a:gd name="T35" fmla="*/ 245 h 245"/>
                <a:gd name="T36" fmla="*/ 1 w 741"/>
                <a:gd name="T37" fmla="*/ 232 h 245"/>
                <a:gd name="T38" fmla="*/ 0 w 741"/>
                <a:gd name="T39" fmla="*/ 216 h 245"/>
                <a:gd name="T40" fmla="*/ 3 w 741"/>
                <a:gd name="T41" fmla="*/ 189 h 245"/>
                <a:gd name="T42" fmla="*/ 14 w 741"/>
                <a:gd name="T43" fmla="*/ 164 h 245"/>
                <a:gd name="T44" fmla="*/ 30 w 741"/>
                <a:gd name="T45" fmla="*/ 142 h 245"/>
                <a:gd name="T46" fmla="*/ 51 w 741"/>
                <a:gd name="T47" fmla="*/ 125 h 245"/>
                <a:gd name="T48" fmla="*/ 76 w 741"/>
                <a:gd name="T49" fmla="*/ 116 h 245"/>
                <a:gd name="T50" fmla="*/ 105 w 741"/>
                <a:gd name="T51" fmla="*/ 112 h 245"/>
                <a:gd name="T52" fmla="*/ 132 w 741"/>
                <a:gd name="T53" fmla="*/ 116 h 245"/>
                <a:gd name="T54" fmla="*/ 157 w 741"/>
                <a:gd name="T55" fmla="*/ 125 h 245"/>
                <a:gd name="T56" fmla="*/ 178 w 741"/>
                <a:gd name="T57" fmla="*/ 142 h 245"/>
                <a:gd name="T58" fmla="*/ 194 w 741"/>
                <a:gd name="T59" fmla="*/ 163 h 245"/>
                <a:gd name="T60" fmla="*/ 212 w 741"/>
                <a:gd name="T61" fmla="*/ 156 h 245"/>
                <a:gd name="T62" fmla="*/ 233 w 741"/>
                <a:gd name="T63" fmla="*/ 153 h 245"/>
                <a:gd name="T64" fmla="*/ 255 w 741"/>
                <a:gd name="T65" fmla="*/ 156 h 245"/>
                <a:gd name="T66" fmla="*/ 275 w 741"/>
                <a:gd name="T67" fmla="*/ 165 h 245"/>
                <a:gd name="T68" fmla="*/ 278 w 741"/>
                <a:gd name="T69" fmla="*/ 132 h 245"/>
                <a:gd name="T70" fmla="*/ 289 w 741"/>
                <a:gd name="T71" fmla="*/ 101 h 245"/>
                <a:gd name="T72" fmla="*/ 304 w 741"/>
                <a:gd name="T73" fmla="*/ 73 h 245"/>
                <a:gd name="T74" fmla="*/ 324 w 741"/>
                <a:gd name="T75" fmla="*/ 48 h 245"/>
                <a:gd name="T76" fmla="*/ 348 w 741"/>
                <a:gd name="T77" fmla="*/ 29 h 245"/>
                <a:gd name="T78" fmla="*/ 376 w 741"/>
                <a:gd name="T79" fmla="*/ 14 h 245"/>
                <a:gd name="T80" fmla="*/ 408 w 741"/>
                <a:gd name="T81" fmla="*/ 4 h 245"/>
                <a:gd name="T82" fmla="*/ 441 w 741"/>
                <a:gd name="T8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41" h="245">
                  <a:moveTo>
                    <a:pt x="441" y="0"/>
                  </a:moveTo>
                  <a:lnTo>
                    <a:pt x="475" y="4"/>
                  </a:lnTo>
                  <a:lnTo>
                    <a:pt x="508" y="15"/>
                  </a:lnTo>
                  <a:lnTo>
                    <a:pt x="537" y="32"/>
                  </a:lnTo>
                  <a:lnTo>
                    <a:pt x="562" y="54"/>
                  </a:lnTo>
                  <a:lnTo>
                    <a:pt x="583" y="80"/>
                  </a:lnTo>
                  <a:lnTo>
                    <a:pt x="599" y="77"/>
                  </a:lnTo>
                  <a:lnTo>
                    <a:pt x="617" y="76"/>
                  </a:lnTo>
                  <a:lnTo>
                    <a:pt x="645" y="79"/>
                  </a:lnTo>
                  <a:lnTo>
                    <a:pt x="671" y="88"/>
                  </a:lnTo>
                  <a:lnTo>
                    <a:pt x="694" y="103"/>
                  </a:lnTo>
                  <a:lnTo>
                    <a:pt x="714" y="123"/>
                  </a:lnTo>
                  <a:lnTo>
                    <a:pt x="729" y="145"/>
                  </a:lnTo>
                  <a:lnTo>
                    <a:pt x="739" y="171"/>
                  </a:lnTo>
                  <a:lnTo>
                    <a:pt x="741" y="200"/>
                  </a:lnTo>
                  <a:lnTo>
                    <a:pt x="739" y="223"/>
                  </a:lnTo>
                  <a:lnTo>
                    <a:pt x="733" y="245"/>
                  </a:lnTo>
                  <a:lnTo>
                    <a:pt x="4" y="245"/>
                  </a:lnTo>
                  <a:lnTo>
                    <a:pt x="1" y="232"/>
                  </a:lnTo>
                  <a:lnTo>
                    <a:pt x="0" y="216"/>
                  </a:lnTo>
                  <a:lnTo>
                    <a:pt x="3" y="189"/>
                  </a:lnTo>
                  <a:lnTo>
                    <a:pt x="14" y="164"/>
                  </a:lnTo>
                  <a:lnTo>
                    <a:pt x="30" y="142"/>
                  </a:lnTo>
                  <a:lnTo>
                    <a:pt x="51" y="125"/>
                  </a:lnTo>
                  <a:lnTo>
                    <a:pt x="76" y="116"/>
                  </a:lnTo>
                  <a:lnTo>
                    <a:pt x="105" y="112"/>
                  </a:lnTo>
                  <a:lnTo>
                    <a:pt x="132" y="116"/>
                  </a:lnTo>
                  <a:lnTo>
                    <a:pt x="157" y="125"/>
                  </a:lnTo>
                  <a:lnTo>
                    <a:pt x="178" y="142"/>
                  </a:lnTo>
                  <a:lnTo>
                    <a:pt x="194" y="163"/>
                  </a:lnTo>
                  <a:lnTo>
                    <a:pt x="212" y="156"/>
                  </a:lnTo>
                  <a:lnTo>
                    <a:pt x="233" y="153"/>
                  </a:lnTo>
                  <a:lnTo>
                    <a:pt x="255" y="156"/>
                  </a:lnTo>
                  <a:lnTo>
                    <a:pt x="275" y="165"/>
                  </a:lnTo>
                  <a:lnTo>
                    <a:pt x="278" y="132"/>
                  </a:lnTo>
                  <a:lnTo>
                    <a:pt x="289" y="101"/>
                  </a:lnTo>
                  <a:lnTo>
                    <a:pt x="304" y="73"/>
                  </a:lnTo>
                  <a:lnTo>
                    <a:pt x="324" y="48"/>
                  </a:lnTo>
                  <a:lnTo>
                    <a:pt x="348" y="29"/>
                  </a:lnTo>
                  <a:lnTo>
                    <a:pt x="376" y="14"/>
                  </a:lnTo>
                  <a:lnTo>
                    <a:pt x="408" y="4"/>
                  </a:lnTo>
                  <a:lnTo>
                    <a:pt x="441" y="0"/>
                  </a:lnTo>
                  <a:close/>
                </a:path>
              </a:pathLst>
            </a:custGeom>
            <a:solidFill>
              <a:srgbClr val="3792A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55" name="Freeform 341">
              <a:extLst>
                <a:ext uri="{FF2B5EF4-FFF2-40B4-BE49-F238E27FC236}">
                  <a16:creationId xmlns:a16="http://schemas.microsoft.com/office/drawing/2014/main" id="{D214CA8D-4829-435A-84F8-EB46A6E97262}"/>
                </a:ext>
              </a:extLst>
            </p:cNvPr>
            <p:cNvSpPr>
              <a:spLocks/>
            </p:cNvSpPr>
            <p:nvPr/>
          </p:nvSpPr>
          <p:spPr bwMode="auto">
            <a:xfrm>
              <a:off x="1890840" y="2430874"/>
              <a:ext cx="1623021" cy="527732"/>
            </a:xfrm>
            <a:custGeom>
              <a:avLst/>
              <a:gdLst>
                <a:gd name="T0" fmla="*/ 365 w 979"/>
                <a:gd name="T1" fmla="*/ 0 h 318"/>
                <a:gd name="T2" fmla="*/ 405 w 979"/>
                <a:gd name="T3" fmla="*/ 4 h 318"/>
                <a:gd name="T4" fmla="*/ 444 w 979"/>
                <a:gd name="T5" fmla="*/ 15 h 318"/>
                <a:gd name="T6" fmla="*/ 480 w 979"/>
                <a:gd name="T7" fmla="*/ 33 h 318"/>
                <a:gd name="T8" fmla="*/ 510 w 979"/>
                <a:gd name="T9" fmla="*/ 55 h 318"/>
                <a:gd name="T10" fmla="*/ 536 w 979"/>
                <a:gd name="T11" fmla="*/ 84 h 318"/>
                <a:gd name="T12" fmla="*/ 558 w 979"/>
                <a:gd name="T13" fmla="*/ 117 h 318"/>
                <a:gd name="T14" fmla="*/ 573 w 979"/>
                <a:gd name="T15" fmla="*/ 153 h 318"/>
                <a:gd name="T16" fmla="*/ 598 w 979"/>
                <a:gd name="T17" fmla="*/ 132 h 318"/>
                <a:gd name="T18" fmla="*/ 627 w 979"/>
                <a:gd name="T19" fmla="*/ 115 h 318"/>
                <a:gd name="T20" fmla="*/ 659 w 979"/>
                <a:gd name="T21" fmla="*/ 106 h 318"/>
                <a:gd name="T22" fmla="*/ 693 w 979"/>
                <a:gd name="T23" fmla="*/ 102 h 318"/>
                <a:gd name="T24" fmla="*/ 729 w 979"/>
                <a:gd name="T25" fmla="*/ 106 h 318"/>
                <a:gd name="T26" fmla="*/ 762 w 979"/>
                <a:gd name="T27" fmla="*/ 117 h 318"/>
                <a:gd name="T28" fmla="*/ 793 w 979"/>
                <a:gd name="T29" fmla="*/ 135 h 318"/>
                <a:gd name="T30" fmla="*/ 817 w 979"/>
                <a:gd name="T31" fmla="*/ 157 h 318"/>
                <a:gd name="T32" fmla="*/ 838 w 979"/>
                <a:gd name="T33" fmla="*/ 184 h 318"/>
                <a:gd name="T34" fmla="*/ 853 w 979"/>
                <a:gd name="T35" fmla="*/ 216 h 318"/>
                <a:gd name="T36" fmla="*/ 860 w 979"/>
                <a:gd name="T37" fmla="*/ 252 h 318"/>
                <a:gd name="T38" fmla="*/ 886 w 979"/>
                <a:gd name="T39" fmla="*/ 248 h 318"/>
                <a:gd name="T40" fmla="*/ 911 w 979"/>
                <a:gd name="T41" fmla="*/ 250 h 318"/>
                <a:gd name="T42" fmla="*/ 935 w 979"/>
                <a:gd name="T43" fmla="*/ 260 h 318"/>
                <a:gd name="T44" fmla="*/ 954 w 979"/>
                <a:gd name="T45" fmla="*/ 275 h 318"/>
                <a:gd name="T46" fmla="*/ 969 w 979"/>
                <a:gd name="T47" fmla="*/ 296 h 318"/>
                <a:gd name="T48" fmla="*/ 979 w 979"/>
                <a:gd name="T49" fmla="*/ 318 h 318"/>
                <a:gd name="T50" fmla="*/ 2 w 979"/>
                <a:gd name="T51" fmla="*/ 318 h 318"/>
                <a:gd name="T52" fmla="*/ 0 w 979"/>
                <a:gd name="T53" fmla="*/ 311 h 318"/>
                <a:gd name="T54" fmla="*/ 0 w 979"/>
                <a:gd name="T55" fmla="*/ 301 h 318"/>
                <a:gd name="T56" fmla="*/ 4 w 979"/>
                <a:gd name="T57" fmla="*/ 271 h 318"/>
                <a:gd name="T58" fmla="*/ 14 w 979"/>
                <a:gd name="T59" fmla="*/ 242 h 318"/>
                <a:gd name="T60" fmla="*/ 30 w 979"/>
                <a:gd name="T61" fmla="*/ 217 h 318"/>
                <a:gd name="T62" fmla="*/ 51 w 979"/>
                <a:gd name="T63" fmla="*/ 195 h 318"/>
                <a:gd name="T64" fmla="*/ 76 w 979"/>
                <a:gd name="T65" fmla="*/ 180 h 318"/>
                <a:gd name="T66" fmla="*/ 105 w 979"/>
                <a:gd name="T67" fmla="*/ 169 h 318"/>
                <a:gd name="T68" fmla="*/ 137 w 979"/>
                <a:gd name="T69" fmla="*/ 166 h 318"/>
                <a:gd name="T70" fmla="*/ 145 w 979"/>
                <a:gd name="T71" fmla="*/ 166 h 318"/>
                <a:gd name="T72" fmla="*/ 152 w 979"/>
                <a:gd name="T73" fmla="*/ 166 h 318"/>
                <a:gd name="T74" fmla="*/ 166 w 979"/>
                <a:gd name="T75" fmla="*/ 128 h 318"/>
                <a:gd name="T76" fmla="*/ 186 w 979"/>
                <a:gd name="T77" fmla="*/ 92 h 318"/>
                <a:gd name="T78" fmla="*/ 214 w 979"/>
                <a:gd name="T79" fmla="*/ 62 h 318"/>
                <a:gd name="T80" fmla="*/ 245 w 979"/>
                <a:gd name="T81" fmla="*/ 35 h 318"/>
                <a:gd name="T82" fmla="*/ 281 w 979"/>
                <a:gd name="T83" fmla="*/ 16 h 318"/>
                <a:gd name="T84" fmla="*/ 321 w 979"/>
                <a:gd name="T85" fmla="*/ 4 h 318"/>
                <a:gd name="T86" fmla="*/ 365 w 979"/>
                <a:gd name="T8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79" h="318">
                  <a:moveTo>
                    <a:pt x="365" y="0"/>
                  </a:moveTo>
                  <a:lnTo>
                    <a:pt x="405" y="4"/>
                  </a:lnTo>
                  <a:lnTo>
                    <a:pt x="444" y="15"/>
                  </a:lnTo>
                  <a:lnTo>
                    <a:pt x="480" y="33"/>
                  </a:lnTo>
                  <a:lnTo>
                    <a:pt x="510" y="55"/>
                  </a:lnTo>
                  <a:lnTo>
                    <a:pt x="536" y="84"/>
                  </a:lnTo>
                  <a:lnTo>
                    <a:pt x="558" y="117"/>
                  </a:lnTo>
                  <a:lnTo>
                    <a:pt x="573" y="153"/>
                  </a:lnTo>
                  <a:lnTo>
                    <a:pt x="598" y="132"/>
                  </a:lnTo>
                  <a:lnTo>
                    <a:pt x="627" y="115"/>
                  </a:lnTo>
                  <a:lnTo>
                    <a:pt x="659" y="106"/>
                  </a:lnTo>
                  <a:lnTo>
                    <a:pt x="693" y="102"/>
                  </a:lnTo>
                  <a:lnTo>
                    <a:pt x="729" y="106"/>
                  </a:lnTo>
                  <a:lnTo>
                    <a:pt x="762" y="117"/>
                  </a:lnTo>
                  <a:lnTo>
                    <a:pt x="793" y="135"/>
                  </a:lnTo>
                  <a:lnTo>
                    <a:pt x="817" y="157"/>
                  </a:lnTo>
                  <a:lnTo>
                    <a:pt x="838" y="184"/>
                  </a:lnTo>
                  <a:lnTo>
                    <a:pt x="853" y="216"/>
                  </a:lnTo>
                  <a:lnTo>
                    <a:pt x="860" y="252"/>
                  </a:lnTo>
                  <a:lnTo>
                    <a:pt x="886" y="248"/>
                  </a:lnTo>
                  <a:lnTo>
                    <a:pt x="911" y="250"/>
                  </a:lnTo>
                  <a:lnTo>
                    <a:pt x="935" y="260"/>
                  </a:lnTo>
                  <a:lnTo>
                    <a:pt x="954" y="275"/>
                  </a:lnTo>
                  <a:lnTo>
                    <a:pt x="969" y="296"/>
                  </a:lnTo>
                  <a:lnTo>
                    <a:pt x="979" y="318"/>
                  </a:lnTo>
                  <a:lnTo>
                    <a:pt x="2" y="318"/>
                  </a:lnTo>
                  <a:lnTo>
                    <a:pt x="0" y="311"/>
                  </a:lnTo>
                  <a:lnTo>
                    <a:pt x="0" y="301"/>
                  </a:lnTo>
                  <a:lnTo>
                    <a:pt x="4" y="271"/>
                  </a:lnTo>
                  <a:lnTo>
                    <a:pt x="14" y="242"/>
                  </a:lnTo>
                  <a:lnTo>
                    <a:pt x="30" y="217"/>
                  </a:lnTo>
                  <a:lnTo>
                    <a:pt x="51" y="195"/>
                  </a:lnTo>
                  <a:lnTo>
                    <a:pt x="76" y="180"/>
                  </a:lnTo>
                  <a:lnTo>
                    <a:pt x="105" y="169"/>
                  </a:lnTo>
                  <a:lnTo>
                    <a:pt x="137" y="166"/>
                  </a:lnTo>
                  <a:lnTo>
                    <a:pt x="145" y="166"/>
                  </a:lnTo>
                  <a:lnTo>
                    <a:pt x="152" y="166"/>
                  </a:lnTo>
                  <a:lnTo>
                    <a:pt x="166" y="128"/>
                  </a:lnTo>
                  <a:lnTo>
                    <a:pt x="186" y="92"/>
                  </a:lnTo>
                  <a:lnTo>
                    <a:pt x="214" y="62"/>
                  </a:lnTo>
                  <a:lnTo>
                    <a:pt x="245" y="35"/>
                  </a:lnTo>
                  <a:lnTo>
                    <a:pt x="281" y="16"/>
                  </a:lnTo>
                  <a:lnTo>
                    <a:pt x="321" y="4"/>
                  </a:lnTo>
                  <a:lnTo>
                    <a:pt x="365"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56" name="Freeform 342">
              <a:extLst>
                <a:ext uri="{FF2B5EF4-FFF2-40B4-BE49-F238E27FC236}">
                  <a16:creationId xmlns:a16="http://schemas.microsoft.com/office/drawing/2014/main" id="{A0F86BDB-9100-410C-8ABC-49AAC8B9DBC1}"/>
                </a:ext>
              </a:extLst>
            </p:cNvPr>
            <p:cNvSpPr>
              <a:spLocks/>
            </p:cNvSpPr>
            <p:nvPr/>
          </p:nvSpPr>
          <p:spPr bwMode="auto">
            <a:xfrm>
              <a:off x="1532379" y="2394365"/>
              <a:ext cx="1311029" cy="564241"/>
            </a:xfrm>
            <a:custGeom>
              <a:avLst/>
              <a:gdLst>
                <a:gd name="T0" fmla="*/ 350 w 791"/>
                <a:gd name="T1" fmla="*/ 0 h 339"/>
                <a:gd name="T2" fmla="*/ 388 w 791"/>
                <a:gd name="T3" fmla="*/ 3 h 339"/>
                <a:gd name="T4" fmla="*/ 426 w 791"/>
                <a:gd name="T5" fmla="*/ 14 h 339"/>
                <a:gd name="T6" fmla="*/ 459 w 791"/>
                <a:gd name="T7" fmla="*/ 29 h 339"/>
                <a:gd name="T8" fmla="*/ 489 w 791"/>
                <a:gd name="T9" fmla="*/ 50 h 339"/>
                <a:gd name="T10" fmla="*/ 515 w 791"/>
                <a:gd name="T11" fmla="*/ 76 h 339"/>
                <a:gd name="T12" fmla="*/ 537 w 791"/>
                <a:gd name="T13" fmla="*/ 106 h 339"/>
                <a:gd name="T14" fmla="*/ 554 w 791"/>
                <a:gd name="T15" fmla="*/ 139 h 339"/>
                <a:gd name="T16" fmla="*/ 577 w 791"/>
                <a:gd name="T17" fmla="*/ 128 h 339"/>
                <a:gd name="T18" fmla="*/ 603 w 791"/>
                <a:gd name="T19" fmla="*/ 121 h 339"/>
                <a:gd name="T20" fmla="*/ 631 w 791"/>
                <a:gd name="T21" fmla="*/ 118 h 339"/>
                <a:gd name="T22" fmla="*/ 668 w 791"/>
                <a:gd name="T23" fmla="*/ 123 h 339"/>
                <a:gd name="T24" fmla="*/ 701 w 791"/>
                <a:gd name="T25" fmla="*/ 135 h 339"/>
                <a:gd name="T26" fmla="*/ 732 w 791"/>
                <a:gd name="T27" fmla="*/ 154 h 339"/>
                <a:gd name="T28" fmla="*/ 756 w 791"/>
                <a:gd name="T29" fmla="*/ 179 h 339"/>
                <a:gd name="T30" fmla="*/ 774 w 791"/>
                <a:gd name="T31" fmla="*/ 208 h 339"/>
                <a:gd name="T32" fmla="*/ 787 w 791"/>
                <a:gd name="T33" fmla="*/ 241 h 339"/>
                <a:gd name="T34" fmla="*/ 791 w 791"/>
                <a:gd name="T35" fmla="*/ 278 h 339"/>
                <a:gd name="T36" fmla="*/ 788 w 791"/>
                <a:gd name="T37" fmla="*/ 310 h 339"/>
                <a:gd name="T38" fmla="*/ 778 w 791"/>
                <a:gd name="T39" fmla="*/ 339 h 339"/>
                <a:gd name="T40" fmla="*/ 7 w 791"/>
                <a:gd name="T41" fmla="*/ 339 h 339"/>
                <a:gd name="T42" fmla="*/ 1 w 791"/>
                <a:gd name="T43" fmla="*/ 322 h 339"/>
                <a:gd name="T44" fmla="*/ 0 w 791"/>
                <a:gd name="T45" fmla="*/ 303 h 339"/>
                <a:gd name="T46" fmla="*/ 4 w 791"/>
                <a:gd name="T47" fmla="*/ 273 h 339"/>
                <a:gd name="T48" fmla="*/ 16 w 791"/>
                <a:gd name="T49" fmla="*/ 245 h 339"/>
                <a:gd name="T50" fmla="*/ 34 w 791"/>
                <a:gd name="T51" fmla="*/ 222 h 339"/>
                <a:gd name="T52" fmla="*/ 58 w 791"/>
                <a:gd name="T53" fmla="*/ 204 h 339"/>
                <a:gd name="T54" fmla="*/ 84 w 791"/>
                <a:gd name="T55" fmla="*/ 193 h 339"/>
                <a:gd name="T56" fmla="*/ 116 w 791"/>
                <a:gd name="T57" fmla="*/ 189 h 339"/>
                <a:gd name="T58" fmla="*/ 124 w 791"/>
                <a:gd name="T59" fmla="*/ 189 h 339"/>
                <a:gd name="T60" fmla="*/ 132 w 791"/>
                <a:gd name="T61" fmla="*/ 190 h 339"/>
                <a:gd name="T62" fmla="*/ 142 w 791"/>
                <a:gd name="T63" fmla="*/ 150 h 339"/>
                <a:gd name="T64" fmla="*/ 157 w 791"/>
                <a:gd name="T65" fmla="*/ 114 h 339"/>
                <a:gd name="T66" fmla="*/ 179 w 791"/>
                <a:gd name="T67" fmla="*/ 83 h 339"/>
                <a:gd name="T68" fmla="*/ 205 w 791"/>
                <a:gd name="T69" fmla="*/ 55 h 339"/>
                <a:gd name="T70" fmla="*/ 235 w 791"/>
                <a:gd name="T71" fmla="*/ 32 h 339"/>
                <a:gd name="T72" fmla="*/ 271 w 791"/>
                <a:gd name="T73" fmla="*/ 14 h 339"/>
                <a:gd name="T74" fmla="*/ 308 w 791"/>
                <a:gd name="T75" fmla="*/ 4 h 339"/>
                <a:gd name="T76" fmla="*/ 350 w 791"/>
                <a:gd name="T77"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1" h="339">
                  <a:moveTo>
                    <a:pt x="350" y="0"/>
                  </a:moveTo>
                  <a:lnTo>
                    <a:pt x="388" y="3"/>
                  </a:lnTo>
                  <a:lnTo>
                    <a:pt x="426" y="14"/>
                  </a:lnTo>
                  <a:lnTo>
                    <a:pt x="459" y="29"/>
                  </a:lnTo>
                  <a:lnTo>
                    <a:pt x="489" y="50"/>
                  </a:lnTo>
                  <a:lnTo>
                    <a:pt x="515" y="76"/>
                  </a:lnTo>
                  <a:lnTo>
                    <a:pt x="537" y="106"/>
                  </a:lnTo>
                  <a:lnTo>
                    <a:pt x="554" y="139"/>
                  </a:lnTo>
                  <a:lnTo>
                    <a:pt x="577" y="128"/>
                  </a:lnTo>
                  <a:lnTo>
                    <a:pt x="603" y="121"/>
                  </a:lnTo>
                  <a:lnTo>
                    <a:pt x="631" y="118"/>
                  </a:lnTo>
                  <a:lnTo>
                    <a:pt x="668" y="123"/>
                  </a:lnTo>
                  <a:lnTo>
                    <a:pt x="701" y="135"/>
                  </a:lnTo>
                  <a:lnTo>
                    <a:pt x="732" y="154"/>
                  </a:lnTo>
                  <a:lnTo>
                    <a:pt x="756" y="179"/>
                  </a:lnTo>
                  <a:lnTo>
                    <a:pt x="774" y="208"/>
                  </a:lnTo>
                  <a:lnTo>
                    <a:pt x="787" y="241"/>
                  </a:lnTo>
                  <a:lnTo>
                    <a:pt x="791" y="278"/>
                  </a:lnTo>
                  <a:lnTo>
                    <a:pt x="788" y="310"/>
                  </a:lnTo>
                  <a:lnTo>
                    <a:pt x="778" y="339"/>
                  </a:lnTo>
                  <a:lnTo>
                    <a:pt x="7" y="339"/>
                  </a:lnTo>
                  <a:lnTo>
                    <a:pt x="1" y="322"/>
                  </a:lnTo>
                  <a:lnTo>
                    <a:pt x="0" y="303"/>
                  </a:lnTo>
                  <a:lnTo>
                    <a:pt x="4" y="273"/>
                  </a:lnTo>
                  <a:lnTo>
                    <a:pt x="16" y="245"/>
                  </a:lnTo>
                  <a:lnTo>
                    <a:pt x="34" y="222"/>
                  </a:lnTo>
                  <a:lnTo>
                    <a:pt x="58" y="204"/>
                  </a:lnTo>
                  <a:lnTo>
                    <a:pt x="84" y="193"/>
                  </a:lnTo>
                  <a:lnTo>
                    <a:pt x="116" y="189"/>
                  </a:lnTo>
                  <a:lnTo>
                    <a:pt x="124" y="189"/>
                  </a:lnTo>
                  <a:lnTo>
                    <a:pt x="132" y="190"/>
                  </a:lnTo>
                  <a:lnTo>
                    <a:pt x="142" y="150"/>
                  </a:lnTo>
                  <a:lnTo>
                    <a:pt x="157" y="114"/>
                  </a:lnTo>
                  <a:lnTo>
                    <a:pt x="179" y="83"/>
                  </a:lnTo>
                  <a:lnTo>
                    <a:pt x="205" y="55"/>
                  </a:lnTo>
                  <a:lnTo>
                    <a:pt x="235" y="32"/>
                  </a:lnTo>
                  <a:lnTo>
                    <a:pt x="271" y="14"/>
                  </a:lnTo>
                  <a:lnTo>
                    <a:pt x="308" y="4"/>
                  </a:lnTo>
                  <a:lnTo>
                    <a:pt x="350" y="0"/>
                  </a:lnTo>
                  <a:close/>
                </a:path>
              </a:pathLst>
            </a:custGeom>
            <a:solidFill>
              <a:srgbClr val="3792A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57" name="Freeform 343">
              <a:extLst>
                <a:ext uri="{FF2B5EF4-FFF2-40B4-BE49-F238E27FC236}">
                  <a16:creationId xmlns:a16="http://schemas.microsoft.com/office/drawing/2014/main" id="{8CAD3E2E-C3A8-432C-8D6B-B3ADC798EDA6}"/>
                </a:ext>
              </a:extLst>
            </p:cNvPr>
            <p:cNvSpPr>
              <a:spLocks/>
            </p:cNvSpPr>
            <p:nvPr/>
          </p:nvSpPr>
          <p:spPr bwMode="auto">
            <a:xfrm>
              <a:off x="1695007" y="4920168"/>
              <a:ext cx="564240" cy="836404"/>
            </a:xfrm>
            <a:custGeom>
              <a:avLst/>
              <a:gdLst>
                <a:gd name="T0" fmla="*/ 326 w 340"/>
                <a:gd name="T1" fmla="*/ 0 h 505"/>
                <a:gd name="T2" fmla="*/ 340 w 340"/>
                <a:gd name="T3" fmla="*/ 347 h 505"/>
                <a:gd name="T4" fmla="*/ 245 w 340"/>
                <a:gd name="T5" fmla="*/ 295 h 505"/>
                <a:gd name="T6" fmla="*/ 128 w 340"/>
                <a:gd name="T7" fmla="*/ 505 h 505"/>
                <a:gd name="T8" fmla="*/ 0 w 340"/>
                <a:gd name="T9" fmla="*/ 431 h 505"/>
                <a:gd name="T10" fmla="*/ 118 w 340"/>
                <a:gd name="T11" fmla="*/ 223 h 505"/>
                <a:gd name="T12" fmla="*/ 23 w 340"/>
                <a:gd name="T13" fmla="*/ 170 h 505"/>
                <a:gd name="T14" fmla="*/ 326 w 340"/>
                <a:gd name="T15" fmla="*/ 0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 h="505">
                  <a:moveTo>
                    <a:pt x="326" y="0"/>
                  </a:moveTo>
                  <a:lnTo>
                    <a:pt x="340" y="347"/>
                  </a:lnTo>
                  <a:lnTo>
                    <a:pt x="245" y="295"/>
                  </a:lnTo>
                  <a:lnTo>
                    <a:pt x="128" y="505"/>
                  </a:lnTo>
                  <a:lnTo>
                    <a:pt x="0" y="431"/>
                  </a:lnTo>
                  <a:lnTo>
                    <a:pt x="118" y="223"/>
                  </a:lnTo>
                  <a:lnTo>
                    <a:pt x="23" y="170"/>
                  </a:lnTo>
                  <a:lnTo>
                    <a:pt x="326" y="0"/>
                  </a:lnTo>
                  <a:close/>
                </a:path>
              </a:pathLst>
            </a:custGeom>
            <a:solidFill>
              <a:srgbClr val="00B0F0"/>
            </a:solidFill>
            <a:ln w="0">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658" name="Freeform 344">
              <a:extLst>
                <a:ext uri="{FF2B5EF4-FFF2-40B4-BE49-F238E27FC236}">
                  <a16:creationId xmlns:a16="http://schemas.microsoft.com/office/drawing/2014/main" id="{119F0646-B9DF-4409-A0F4-8D33512B8F79}"/>
                </a:ext>
              </a:extLst>
            </p:cNvPr>
            <p:cNvSpPr>
              <a:spLocks/>
            </p:cNvSpPr>
            <p:nvPr/>
          </p:nvSpPr>
          <p:spPr bwMode="auto">
            <a:xfrm>
              <a:off x="1801216" y="4920173"/>
              <a:ext cx="458031" cy="836404"/>
            </a:xfrm>
            <a:custGeom>
              <a:avLst/>
              <a:gdLst>
                <a:gd name="T0" fmla="*/ 262 w 276"/>
                <a:gd name="T1" fmla="*/ 0 h 505"/>
                <a:gd name="T2" fmla="*/ 276 w 276"/>
                <a:gd name="T3" fmla="*/ 347 h 505"/>
                <a:gd name="T4" fmla="*/ 181 w 276"/>
                <a:gd name="T5" fmla="*/ 295 h 505"/>
                <a:gd name="T6" fmla="*/ 64 w 276"/>
                <a:gd name="T7" fmla="*/ 505 h 505"/>
                <a:gd name="T8" fmla="*/ 0 w 276"/>
                <a:gd name="T9" fmla="*/ 467 h 505"/>
                <a:gd name="T10" fmla="*/ 262 w 276"/>
                <a:gd name="T11" fmla="*/ 0 h 505"/>
              </a:gdLst>
              <a:ahLst/>
              <a:cxnLst>
                <a:cxn ang="0">
                  <a:pos x="T0" y="T1"/>
                </a:cxn>
                <a:cxn ang="0">
                  <a:pos x="T2" y="T3"/>
                </a:cxn>
                <a:cxn ang="0">
                  <a:pos x="T4" y="T5"/>
                </a:cxn>
                <a:cxn ang="0">
                  <a:pos x="T6" y="T7"/>
                </a:cxn>
                <a:cxn ang="0">
                  <a:pos x="T8" y="T9"/>
                </a:cxn>
                <a:cxn ang="0">
                  <a:pos x="T10" y="T11"/>
                </a:cxn>
              </a:cxnLst>
              <a:rect l="0" t="0" r="r" b="b"/>
              <a:pathLst>
                <a:path w="276" h="505">
                  <a:moveTo>
                    <a:pt x="262" y="0"/>
                  </a:moveTo>
                  <a:lnTo>
                    <a:pt x="276" y="347"/>
                  </a:lnTo>
                  <a:lnTo>
                    <a:pt x="181" y="295"/>
                  </a:lnTo>
                  <a:lnTo>
                    <a:pt x="64" y="505"/>
                  </a:lnTo>
                  <a:lnTo>
                    <a:pt x="0" y="467"/>
                  </a:lnTo>
                  <a:lnTo>
                    <a:pt x="262" y="0"/>
                  </a:lnTo>
                  <a:close/>
                </a:path>
              </a:pathLst>
            </a:custGeom>
            <a:solidFill>
              <a:srgbClr val="00B0F0"/>
            </a:solidFill>
            <a:ln w="0">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grpSp>
    </p:spTree>
    <p:extLst>
      <p:ext uri="{BB962C8B-B14F-4D97-AF65-F5344CB8AC3E}">
        <p14:creationId xmlns:p14="http://schemas.microsoft.com/office/powerpoint/2010/main" val="244388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p:cTn id="7" dur="500"/>
                                        <p:tgtEl>
                                          <p:spTgt spid="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Box 108">
            <a:extLst>
              <a:ext uri="{FF2B5EF4-FFF2-40B4-BE49-F238E27FC236}">
                <a16:creationId xmlns:a16="http://schemas.microsoft.com/office/drawing/2014/main" id="{36390A8E-3C35-4C2E-B4A9-BBB1D34119DF}"/>
              </a:ext>
            </a:extLst>
          </p:cNvPr>
          <p:cNvSpPr txBox="1"/>
          <p:nvPr/>
        </p:nvSpPr>
        <p:spPr>
          <a:xfrm>
            <a:off x="990832" y="395766"/>
            <a:ext cx="10210336"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000000"/>
                </a:solidFill>
                <a:effectLst/>
                <a:latin typeface="Helvetica Neue"/>
              </a:rPr>
              <a:t>Exploratory Data Analysis (RFM analysis)</a:t>
            </a:r>
            <a:endParaRPr kumimoji="0" lang="en-IN" sz="2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6954A545-785D-4B74-920D-82EB7D71C720}"/>
              </a:ext>
            </a:extLst>
          </p:cNvPr>
          <p:cNvGrpSpPr/>
          <p:nvPr/>
        </p:nvGrpSpPr>
        <p:grpSpPr>
          <a:xfrm>
            <a:off x="1807089" y="1352437"/>
            <a:ext cx="8206379" cy="5097285"/>
            <a:chOff x="1807089" y="1296682"/>
            <a:chExt cx="8206379" cy="5097285"/>
          </a:xfrm>
        </p:grpSpPr>
        <p:grpSp>
          <p:nvGrpSpPr>
            <p:cNvPr id="67" name="Google Shape;1464;p43">
              <a:extLst>
                <a:ext uri="{FF2B5EF4-FFF2-40B4-BE49-F238E27FC236}">
                  <a16:creationId xmlns:a16="http://schemas.microsoft.com/office/drawing/2014/main" id="{F4D0FF52-437E-4A75-9F90-EEAC0B503797}"/>
                </a:ext>
              </a:extLst>
            </p:cNvPr>
            <p:cNvGrpSpPr/>
            <p:nvPr/>
          </p:nvGrpSpPr>
          <p:grpSpPr>
            <a:xfrm>
              <a:off x="2639253" y="1296682"/>
              <a:ext cx="6542050" cy="3832836"/>
              <a:chOff x="2417144" y="973112"/>
              <a:chExt cx="4309755" cy="2524988"/>
            </a:xfrm>
          </p:grpSpPr>
          <p:sp>
            <p:nvSpPr>
              <p:cNvPr id="68" name="Google Shape;1465;p43">
                <a:extLst>
                  <a:ext uri="{FF2B5EF4-FFF2-40B4-BE49-F238E27FC236}">
                    <a16:creationId xmlns:a16="http://schemas.microsoft.com/office/drawing/2014/main" id="{3F691208-DF0E-4BAF-AABB-2294EDDC3082}"/>
                  </a:ext>
                </a:extLst>
              </p:cNvPr>
              <p:cNvSpPr/>
              <p:nvPr/>
            </p:nvSpPr>
            <p:spPr>
              <a:xfrm>
                <a:off x="2595475" y="973112"/>
                <a:ext cx="3976733" cy="2282654"/>
              </a:xfrm>
              <a:custGeom>
                <a:avLst/>
                <a:gdLst/>
                <a:ahLst/>
                <a:cxnLst/>
                <a:rect l="l" t="t" r="r" b="b"/>
                <a:pathLst>
                  <a:path w="49468" h="35826" extrusionOk="0">
                    <a:moveTo>
                      <a:pt x="666" y="1"/>
                    </a:moveTo>
                    <a:cubicBezTo>
                      <a:pt x="297" y="1"/>
                      <a:pt x="1" y="297"/>
                      <a:pt x="1" y="629"/>
                    </a:cubicBezTo>
                    <a:lnTo>
                      <a:pt x="1" y="35197"/>
                    </a:lnTo>
                    <a:cubicBezTo>
                      <a:pt x="1" y="35530"/>
                      <a:pt x="297" y="35826"/>
                      <a:pt x="666" y="35826"/>
                    </a:cubicBezTo>
                    <a:lnTo>
                      <a:pt x="48839" y="35826"/>
                    </a:lnTo>
                    <a:cubicBezTo>
                      <a:pt x="49172" y="35826"/>
                      <a:pt x="49468" y="35530"/>
                      <a:pt x="49468" y="35197"/>
                    </a:cubicBezTo>
                    <a:lnTo>
                      <a:pt x="49468" y="629"/>
                    </a:lnTo>
                    <a:cubicBezTo>
                      <a:pt x="49468" y="297"/>
                      <a:pt x="49172" y="1"/>
                      <a:pt x="48839"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Google Shape;1466;p43">
                <a:extLst>
                  <a:ext uri="{FF2B5EF4-FFF2-40B4-BE49-F238E27FC236}">
                    <a16:creationId xmlns:a16="http://schemas.microsoft.com/office/drawing/2014/main" id="{23A94691-6219-4C26-9F46-8E51ED2BBC6D}"/>
                  </a:ext>
                </a:extLst>
              </p:cNvPr>
              <p:cNvSpPr/>
              <p:nvPr/>
            </p:nvSpPr>
            <p:spPr>
              <a:xfrm>
                <a:off x="2726275" y="1046650"/>
                <a:ext cx="3715143" cy="2120315"/>
              </a:xfrm>
              <a:custGeom>
                <a:avLst/>
                <a:gdLst/>
                <a:ahLst/>
                <a:cxnLst/>
                <a:rect l="l" t="t" r="r" b="b"/>
                <a:pathLst>
                  <a:path w="46214" h="32868" extrusionOk="0">
                    <a:moveTo>
                      <a:pt x="0" y="1"/>
                    </a:moveTo>
                    <a:lnTo>
                      <a:pt x="0" y="32868"/>
                    </a:lnTo>
                    <a:lnTo>
                      <a:pt x="46214" y="32868"/>
                    </a:lnTo>
                    <a:lnTo>
                      <a:pt x="462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Google Shape;1467;p43">
                <a:extLst>
                  <a:ext uri="{FF2B5EF4-FFF2-40B4-BE49-F238E27FC236}">
                    <a16:creationId xmlns:a16="http://schemas.microsoft.com/office/drawing/2014/main" id="{AE5E59BB-A086-40A5-99CA-A3B7AEB97408}"/>
                  </a:ext>
                </a:extLst>
              </p:cNvPr>
              <p:cNvSpPr/>
              <p:nvPr/>
            </p:nvSpPr>
            <p:spPr>
              <a:xfrm>
                <a:off x="4268803" y="3251277"/>
                <a:ext cx="630197" cy="242170"/>
              </a:xfrm>
              <a:custGeom>
                <a:avLst/>
                <a:gdLst/>
                <a:ahLst/>
                <a:cxnLst/>
                <a:rect l="l" t="t" r="r" b="b"/>
                <a:pathLst>
                  <a:path w="7839" h="4622" extrusionOk="0">
                    <a:moveTo>
                      <a:pt x="0" y="1"/>
                    </a:moveTo>
                    <a:lnTo>
                      <a:pt x="0" y="4622"/>
                    </a:lnTo>
                    <a:lnTo>
                      <a:pt x="7838" y="4622"/>
                    </a:lnTo>
                    <a:lnTo>
                      <a:pt x="7838" y="1"/>
                    </a:lnTo>
                    <a:close/>
                  </a:path>
                </a:pathLst>
              </a:custGeom>
              <a:solidFill>
                <a:srgbClr val="99999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Google Shape;1468;p43">
                <a:extLst>
                  <a:ext uri="{FF2B5EF4-FFF2-40B4-BE49-F238E27FC236}">
                    <a16:creationId xmlns:a16="http://schemas.microsoft.com/office/drawing/2014/main" id="{83586E7F-751F-41C4-A77A-BC009A5B11FF}"/>
                  </a:ext>
                </a:extLst>
              </p:cNvPr>
              <p:cNvSpPr/>
              <p:nvPr/>
            </p:nvSpPr>
            <p:spPr>
              <a:xfrm>
                <a:off x="2726269" y="1777297"/>
                <a:ext cx="3715143" cy="285314"/>
              </a:xfrm>
              <a:custGeom>
                <a:avLst/>
                <a:gdLst/>
                <a:ahLst/>
                <a:cxnLst/>
                <a:rect l="l" t="t" r="r" b="b"/>
                <a:pathLst>
                  <a:path w="46214" h="6249" extrusionOk="0">
                    <a:moveTo>
                      <a:pt x="0" y="1"/>
                    </a:moveTo>
                    <a:lnTo>
                      <a:pt x="0" y="6212"/>
                    </a:lnTo>
                    <a:cubicBezTo>
                      <a:pt x="1147" y="6064"/>
                      <a:pt x="2071" y="5103"/>
                      <a:pt x="2071" y="3883"/>
                    </a:cubicBezTo>
                    <a:lnTo>
                      <a:pt x="6729" y="3883"/>
                    </a:lnTo>
                    <a:cubicBezTo>
                      <a:pt x="6729" y="5177"/>
                      <a:pt x="7801" y="6249"/>
                      <a:pt x="9095" y="6249"/>
                    </a:cubicBezTo>
                    <a:cubicBezTo>
                      <a:pt x="10352" y="6249"/>
                      <a:pt x="11424" y="5177"/>
                      <a:pt x="11424" y="3883"/>
                    </a:cubicBezTo>
                    <a:lnTo>
                      <a:pt x="16083" y="3883"/>
                    </a:lnTo>
                    <a:cubicBezTo>
                      <a:pt x="16083" y="5177"/>
                      <a:pt x="17155" y="6249"/>
                      <a:pt x="18449" y="6249"/>
                    </a:cubicBezTo>
                    <a:cubicBezTo>
                      <a:pt x="19706" y="6249"/>
                      <a:pt x="20778" y="5177"/>
                      <a:pt x="20778" y="3883"/>
                    </a:cubicBezTo>
                    <a:lnTo>
                      <a:pt x="25436" y="3883"/>
                    </a:lnTo>
                    <a:cubicBezTo>
                      <a:pt x="25436" y="5177"/>
                      <a:pt x="26508" y="6249"/>
                      <a:pt x="27802" y="6249"/>
                    </a:cubicBezTo>
                    <a:cubicBezTo>
                      <a:pt x="29059" y="6249"/>
                      <a:pt x="30132" y="5177"/>
                      <a:pt x="30132" y="3883"/>
                    </a:cubicBezTo>
                    <a:lnTo>
                      <a:pt x="34790" y="3883"/>
                    </a:lnTo>
                    <a:cubicBezTo>
                      <a:pt x="34790" y="5177"/>
                      <a:pt x="35862" y="6249"/>
                      <a:pt x="37156" y="6249"/>
                    </a:cubicBezTo>
                    <a:cubicBezTo>
                      <a:pt x="38450" y="6249"/>
                      <a:pt x="39485" y="5177"/>
                      <a:pt x="39485" y="3883"/>
                    </a:cubicBezTo>
                    <a:lnTo>
                      <a:pt x="44144" y="3883"/>
                    </a:lnTo>
                    <a:cubicBezTo>
                      <a:pt x="44144" y="5103"/>
                      <a:pt x="45068" y="6064"/>
                      <a:pt x="46214" y="6212"/>
                    </a:cubicBezTo>
                    <a:lnTo>
                      <a:pt x="46214"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Google Shape;1469;p43">
                <a:extLst>
                  <a:ext uri="{FF2B5EF4-FFF2-40B4-BE49-F238E27FC236}">
                    <a16:creationId xmlns:a16="http://schemas.microsoft.com/office/drawing/2014/main" id="{4D78EA15-A902-41D3-9610-F93DC9A7D0B3}"/>
                  </a:ext>
                </a:extLst>
              </p:cNvPr>
              <p:cNvSpPr/>
              <p:nvPr/>
            </p:nvSpPr>
            <p:spPr>
              <a:xfrm>
                <a:off x="4396643" y="1616945"/>
                <a:ext cx="374537" cy="298828"/>
              </a:xfrm>
              <a:custGeom>
                <a:avLst/>
                <a:gdLst/>
                <a:ahLst/>
                <a:cxnLst/>
                <a:rect l="l" t="t" r="r" b="b"/>
                <a:pathLst>
                  <a:path w="4659" h="6545" extrusionOk="0">
                    <a:moveTo>
                      <a:pt x="0" y="1"/>
                    </a:moveTo>
                    <a:lnTo>
                      <a:pt x="0" y="6544"/>
                    </a:lnTo>
                    <a:lnTo>
                      <a:pt x="4658" y="6544"/>
                    </a:lnTo>
                    <a:lnTo>
                      <a:pt x="4658" y="1"/>
                    </a:lnTo>
                    <a:close/>
                  </a:path>
                </a:pathLst>
              </a:custGeom>
              <a:solidFill>
                <a:srgbClr val="ECECE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Google Shape;1470;p43">
                <a:extLst>
                  <a:ext uri="{FF2B5EF4-FFF2-40B4-BE49-F238E27FC236}">
                    <a16:creationId xmlns:a16="http://schemas.microsoft.com/office/drawing/2014/main" id="{40C2B38C-3775-45F6-B792-7E25E9B7B9CB}"/>
                  </a:ext>
                </a:extLst>
              </p:cNvPr>
              <p:cNvSpPr/>
              <p:nvPr/>
            </p:nvSpPr>
            <p:spPr>
              <a:xfrm>
                <a:off x="3644661" y="1616945"/>
                <a:ext cx="374537" cy="298828"/>
              </a:xfrm>
              <a:custGeom>
                <a:avLst/>
                <a:gdLst/>
                <a:ahLst/>
                <a:cxnLst/>
                <a:rect l="l" t="t" r="r" b="b"/>
                <a:pathLst>
                  <a:path w="4659" h="6545" extrusionOk="0">
                    <a:moveTo>
                      <a:pt x="0" y="1"/>
                    </a:moveTo>
                    <a:lnTo>
                      <a:pt x="0" y="6544"/>
                    </a:lnTo>
                    <a:lnTo>
                      <a:pt x="4659" y="6544"/>
                    </a:lnTo>
                    <a:lnTo>
                      <a:pt x="4659" y="1"/>
                    </a:lnTo>
                    <a:close/>
                  </a:path>
                </a:pathLst>
              </a:custGeom>
              <a:solidFill>
                <a:srgbClr val="ECECE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Google Shape;1471;p43">
                <a:extLst>
                  <a:ext uri="{FF2B5EF4-FFF2-40B4-BE49-F238E27FC236}">
                    <a16:creationId xmlns:a16="http://schemas.microsoft.com/office/drawing/2014/main" id="{C9388251-DD79-45A5-AC66-AE37B48B3BF6}"/>
                  </a:ext>
                </a:extLst>
              </p:cNvPr>
              <p:cNvSpPr/>
              <p:nvPr/>
            </p:nvSpPr>
            <p:spPr>
              <a:xfrm>
                <a:off x="2892679" y="1616945"/>
                <a:ext cx="374617" cy="298828"/>
              </a:xfrm>
              <a:custGeom>
                <a:avLst/>
                <a:gdLst/>
                <a:ahLst/>
                <a:cxnLst/>
                <a:rect l="l" t="t" r="r" b="b"/>
                <a:pathLst>
                  <a:path w="4660" h="6545" extrusionOk="0">
                    <a:moveTo>
                      <a:pt x="1" y="1"/>
                    </a:moveTo>
                    <a:lnTo>
                      <a:pt x="1" y="6544"/>
                    </a:lnTo>
                    <a:lnTo>
                      <a:pt x="4659" y="6544"/>
                    </a:lnTo>
                    <a:lnTo>
                      <a:pt x="4659" y="1"/>
                    </a:lnTo>
                    <a:close/>
                  </a:path>
                </a:pathLst>
              </a:custGeom>
              <a:solidFill>
                <a:srgbClr val="ECECE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Google Shape;1472;p43">
                <a:extLst>
                  <a:ext uri="{FF2B5EF4-FFF2-40B4-BE49-F238E27FC236}">
                    <a16:creationId xmlns:a16="http://schemas.microsoft.com/office/drawing/2014/main" id="{A0A68744-0613-4C82-8B4C-E58BFF71A863}"/>
                  </a:ext>
                </a:extLst>
              </p:cNvPr>
              <p:cNvSpPr/>
              <p:nvPr/>
            </p:nvSpPr>
            <p:spPr>
              <a:xfrm>
                <a:off x="2892679" y="1512297"/>
                <a:ext cx="624228" cy="104693"/>
              </a:xfrm>
              <a:custGeom>
                <a:avLst/>
                <a:gdLst/>
                <a:ahLst/>
                <a:cxnLst/>
                <a:rect l="l" t="t" r="r" b="b"/>
                <a:pathLst>
                  <a:path w="7765" h="2293" extrusionOk="0">
                    <a:moveTo>
                      <a:pt x="3920" y="0"/>
                    </a:moveTo>
                    <a:lnTo>
                      <a:pt x="1" y="2293"/>
                    </a:lnTo>
                    <a:lnTo>
                      <a:pt x="4659" y="2293"/>
                    </a:lnTo>
                    <a:lnTo>
                      <a:pt x="77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Google Shape;1473;p43">
                <a:extLst>
                  <a:ext uri="{FF2B5EF4-FFF2-40B4-BE49-F238E27FC236}">
                    <a16:creationId xmlns:a16="http://schemas.microsoft.com/office/drawing/2014/main" id="{E69882F5-A307-42F5-94B2-EFE9CBA1E76B}"/>
                  </a:ext>
                </a:extLst>
              </p:cNvPr>
              <p:cNvSpPr/>
              <p:nvPr/>
            </p:nvSpPr>
            <p:spPr>
              <a:xfrm>
                <a:off x="3644661" y="1512297"/>
                <a:ext cx="490459" cy="104693"/>
              </a:xfrm>
              <a:custGeom>
                <a:avLst/>
                <a:gdLst/>
                <a:ahLst/>
                <a:cxnLst/>
                <a:rect l="l" t="t" r="r" b="b"/>
                <a:pathLst>
                  <a:path w="6101" h="2293" extrusionOk="0">
                    <a:moveTo>
                      <a:pt x="2256" y="0"/>
                    </a:moveTo>
                    <a:lnTo>
                      <a:pt x="0" y="2293"/>
                    </a:lnTo>
                    <a:lnTo>
                      <a:pt x="4659" y="2293"/>
                    </a:lnTo>
                    <a:lnTo>
                      <a:pt x="610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Google Shape;1474;p43">
                <a:extLst>
                  <a:ext uri="{FF2B5EF4-FFF2-40B4-BE49-F238E27FC236}">
                    <a16:creationId xmlns:a16="http://schemas.microsoft.com/office/drawing/2014/main" id="{ABDB2D28-201A-49BA-9314-C5869C9C31CC}"/>
                  </a:ext>
                </a:extLst>
              </p:cNvPr>
              <p:cNvSpPr/>
              <p:nvPr/>
            </p:nvSpPr>
            <p:spPr>
              <a:xfrm>
                <a:off x="4396643" y="1512297"/>
                <a:ext cx="374537" cy="104693"/>
              </a:xfrm>
              <a:custGeom>
                <a:avLst/>
                <a:gdLst/>
                <a:ahLst/>
                <a:cxnLst/>
                <a:rect l="l" t="t" r="r" b="b"/>
                <a:pathLst>
                  <a:path w="4659" h="2293" extrusionOk="0">
                    <a:moveTo>
                      <a:pt x="592" y="0"/>
                    </a:moveTo>
                    <a:lnTo>
                      <a:pt x="0" y="2293"/>
                    </a:lnTo>
                    <a:lnTo>
                      <a:pt x="4658" y="2293"/>
                    </a:lnTo>
                    <a:lnTo>
                      <a:pt x="443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Google Shape;1475;p43">
                <a:extLst>
                  <a:ext uri="{FF2B5EF4-FFF2-40B4-BE49-F238E27FC236}">
                    <a16:creationId xmlns:a16="http://schemas.microsoft.com/office/drawing/2014/main" id="{68830364-65C0-4D62-ADA1-C0652145FA8C}"/>
                  </a:ext>
                </a:extLst>
              </p:cNvPr>
              <p:cNvSpPr/>
              <p:nvPr/>
            </p:nvSpPr>
            <p:spPr>
              <a:xfrm>
                <a:off x="5062365" y="1512297"/>
                <a:ext cx="460715" cy="104693"/>
              </a:xfrm>
              <a:custGeom>
                <a:avLst/>
                <a:gdLst/>
                <a:ahLst/>
                <a:cxnLst/>
                <a:rect l="l" t="t" r="r" b="b"/>
                <a:pathLst>
                  <a:path w="5731" h="2293" extrusionOk="0">
                    <a:moveTo>
                      <a:pt x="0" y="0"/>
                    </a:moveTo>
                    <a:lnTo>
                      <a:pt x="1073" y="2293"/>
                    </a:lnTo>
                    <a:lnTo>
                      <a:pt x="5731" y="2293"/>
                    </a:lnTo>
                    <a:lnTo>
                      <a:pt x="384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Google Shape;1476;p43">
                <a:extLst>
                  <a:ext uri="{FF2B5EF4-FFF2-40B4-BE49-F238E27FC236}">
                    <a16:creationId xmlns:a16="http://schemas.microsoft.com/office/drawing/2014/main" id="{7F6760F2-C2A0-4B51-A4BD-3C54DC29CA8B}"/>
                  </a:ext>
                </a:extLst>
              </p:cNvPr>
              <p:cNvSpPr/>
              <p:nvPr/>
            </p:nvSpPr>
            <p:spPr>
              <a:xfrm>
                <a:off x="5680575" y="1512297"/>
                <a:ext cx="594484" cy="104693"/>
              </a:xfrm>
              <a:custGeom>
                <a:avLst/>
                <a:gdLst/>
                <a:ahLst/>
                <a:cxnLst/>
                <a:rect l="l" t="t" r="r" b="b"/>
                <a:pathLst>
                  <a:path w="7395" h="2293" extrusionOk="0">
                    <a:moveTo>
                      <a:pt x="0" y="0"/>
                    </a:moveTo>
                    <a:lnTo>
                      <a:pt x="2736" y="2293"/>
                    </a:lnTo>
                    <a:lnTo>
                      <a:pt x="7395" y="2293"/>
                    </a:lnTo>
                    <a:lnTo>
                      <a:pt x="384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Google Shape;1477;p43">
                <a:extLst>
                  <a:ext uri="{FF2B5EF4-FFF2-40B4-BE49-F238E27FC236}">
                    <a16:creationId xmlns:a16="http://schemas.microsoft.com/office/drawing/2014/main" id="{31111AAB-701B-41E5-AD2D-E21F4C29F477}"/>
                  </a:ext>
                </a:extLst>
              </p:cNvPr>
              <p:cNvSpPr/>
              <p:nvPr/>
            </p:nvSpPr>
            <p:spPr>
              <a:xfrm>
                <a:off x="2515241" y="1512297"/>
                <a:ext cx="692560" cy="104693"/>
              </a:xfrm>
              <a:custGeom>
                <a:avLst/>
                <a:gdLst/>
                <a:ahLst/>
                <a:cxnLst/>
                <a:rect l="l" t="t" r="r" b="b"/>
                <a:pathLst>
                  <a:path w="8615" h="2293" extrusionOk="0">
                    <a:moveTo>
                      <a:pt x="4807" y="0"/>
                    </a:moveTo>
                    <a:lnTo>
                      <a:pt x="1" y="2293"/>
                    </a:lnTo>
                    <a:lnTo>
                      <a:pt x="4696" y="2293"/>
                    </a:lnTo>
                    <a:lnTo>
                      <a:pt x="8615" y="0"/>
                    </a:ln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Google Shape;1478;p43">
                <a:extLst>
                  <a:ext uri="{FF2B5EF4-FFF2-40B4-BE49-F238E27FC236}">
                    <a16:creationId xmlns:a16="http://schemas.microsoft.com/office/drawing/2014/main" id="{7868C5F0-6A81-497D-B3DE-D4245B6B2DDC}"/>
                  </a:ext>
                </a:extLst>
              </p:cNvPr>
              <p:cNvSpPr/>
              <p:nvPr/>
            </p:nvSpPr>
            <p:spPr>
              <a:xfrm>
                <a:off x="3267223" y="1512297"/>
                <a:ext cx="558791" cy="104693"/>
              </a:xfrm>
              <a:custGeom>
                <a:avLst/>
                <a:gdLst/>
                <a:ahLst/>
                <a:cxnLst/>
                <a:rect l="l" t="t" r="r" b="b"/>
                <a:pathLst>
                  <a:path w="6951" h="2293" extrusionOk="0">
                    <a:moveTo>
                      <a:pt x="3106" y="0"/>
                    </a:moveTo>
                    <a:lnTo>
                      <a:pt x="0" y="2293"/>
                    </a:lnTo>
                    <a:lnTo>
                      <a:pt x="4695" y="2293"/>
                    </a:lnTo>
                    <a:lnTo>
                      <a:pt x="6951" y="0"/>
                    </a:ln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Google Shape;1479;p43">
                <a:extLst>
                  <a:ext uri="{FF2B5EF4-FFF2-40B4-BE49-F238E27FC236}">
                    <a16:creationId xmlns:a16="http://schemas.microsoft.com/office/drawing/2014/main" id="{8104FDE1-D3EF-44B6-AA1D-765FBBEB36D3}"/>
                  </a:ext>
                </a:extLst>
              </p:cNvPr>
              <p:cNvSpPr/>
              <p:nvPr/>
            </p:nvSpPr>
            <p:spPr>
              <a:xfrm>
                <a:off x="4019125" y="1512297"/>
                <a:ext cx="425102" cy="104693"/>
              </a:xfrm>
              <a:custGeom>
                <a:avLst/>
                <a:gdLst/>
                <a:ahLst/>
                <a:cxnLst/>
                <a:rect l="l" t="t" r="r" b="b"/>
                <a:pathLst>
                  <a:path w="5288" h="2293" extrusionOk="0">
                    <a:moveTo>
                      <a:pt x="1443" y="0"/>
                    </a:moveTo>
                    <a:lnTo>
                      <a:pt x="1" y="2293"/>
                    </a:lnTo>
                    <a:lnTo>
                      <a:pt x="4696" y="2293"/>
                    </a:lnTo>
                    <a:lnTo>
                      <a:pt x="5288" y="0"/>
                    </a:ln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Google Shape;1480;p43">
                <a:extLst>
                  <a:ext uri="{FF2B5EF4-FFF2-40B4-BE49-F238E27FC236}">
                    <a16:creationId xmlns:a16="http://schemas.microsoft.com/office/drawing/2014/main" id="{777B1481-ABB4-4CFF-B1AC-C831605E459C}"/>
                  </a:ext>
                </a:extLst>
              </p:cNvPr>
              <p:cNvSpPr/>
              <p:nvPr/>
            </p:nvSpPr>
            <p:spPr>
              <a:xfrm>
                <a:off x="4753260" y="1512297"/>
                <a:ext cx="395358" cy="104693"/>
              </a:xfrm>
              <a:custGeom>
                <a:avLst/>
                <a:gdLst/>
                <a:ahLst/>
                <a:cxnLst/>
                <a:rect l="l" t="t" r="r" b="b"/>
                <a:pathLst>
                  <a:path w="4918" h="2293" extrusionOk="0">
                    <a:moveTo>
                      <a:pt x="1" y="0"/>
                    </a:moveTo>
                    <a:lnTo>
                      <a:pt x="222" y="2293"/>
                    </a:lnTo>
                    <a:lnTo>
                      <a:pt x="4918" y="2293"/>
                    </a:lnTo>
                    <a:lnTo>
                      <a:pt x="3845" y="0"/>
                    </a:ln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Google Shape;1481;p43">
                <a:extLst>
                  <a:ext uri="{FF2B5EF4-FFF2-40B4-BE49-F238E27FC236}">
                    <a16:creationId xmlns:a16="http://schemas.microsoft.com/office/drawing/2014/main" id="{BB205D4F-163F-4655-897E-60BD22EA44AA}"/>
                  </a:ext>
                </a:extLst>
              </p:cNvPr>
              <p:cNvSpPr/>
              <p:nvPr/>
            </p:nvSpPr>
            <p:spPr>
              <a:xfrm>
                <a:off x="5371470" y="1512297"/>
                <a:ext cx="529127" cy="104693"/>
              </a:xfrm>
              <a:custGeom>
                <a:avLst/>
                <a:gdLst/>
                <a:ahLst/>
                <a:cxnLst/>
                <a:rect l="l" t="t" r="r" b="b"/>
                <a:pathLst>
                  <a:path w="6582" h="2293" extrusionOk="0">
                    <a:moveTo>
                      <a:pt x="0" y="0"/>
                    </a:moveTo>
                    <a:lnTo>
                      <a:pt x="1886" y="2293"/>
                    </a:lnTo>
                    <a:lnTo>
                      <a:pt x="6581" y="2293"/>
                    </a:lnTo>
                    <a:lnTo>
                      <a:pt x="3845" y="0"/>
                    </a:ln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Google Shape;1482;p43">
                <a:extLst>
                  <a:ext uri="{FF2B5EF4-FFF2-40B4-BE49-F238E27FC236}">
                    <a16:creationId xmlns:a16="http://schemas.microsoft.com/office/drawing/2014/main" id="{36E35846-2FB2-4520-B9DA-F144B4E04475}"/>
                  </a:ext>
                </a:extLst>
              </p:cNvPr>
              <p:cNvSpPr/>
              <p:nvPr/>
            </p:nvSpPr>
            <p:spPr>
              <a:xfrm>
                <a:off x="5989680" y="1512297"/>
                <a:ext cx="662816" cy="104693"/>
              </a:xfrm>
              <a:custGeom>
                <a:avLst/>
                <a:gdLst/>
                <a:ahLst/>
                <a:cxnLst/>
                <a:rect l="l" t="t" r="r" b="b"/>
                <a:pathLst>
                  <a:path w="8245" h="2293" extrusionOk="0">
                    <a:moveTo>
                      <a:pt x="0" y="0"/>
                    </a:moveTo>
                    <a:lnTo>
                      <a:pt x="3550" y="2293"/>
                    </a:lnTo>
                    <a:lnTo>
                      <a:pt x="8245" y="2293"/>
                    </a:lnTo>
                    <a:lnTo>
                      <a:pt x="3845" y="0"/>
                    </a:ln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Google Shape;1483;p43">
                <a:extLst>
                  <a:ext uri="{FF2B5EF4-FFF2-40B4-BE49-F238E27FC236}">
                    <a16:creationId xmlns:a16="http://schemas.microsoft.com/office/drawing/2014/main" id="{20ED401A-4B8E-43E4-9081-2E28129161C4}"/>
                  </a:ext>
                </a:extLst>
              </p:cNvPr>
              <p:cNvSpPr/>
              <p:nvPr/>
            </p:nvSpPr>
            <p:spPr>
              <a:xfrm>
                <a:off x="2515241" y="1616945"/>
                <a:ext cx="377511" cy="405165"/>
              </a:xfrm>
              <a:custGeom>
                <a:avLst/>
                <a:gdLst/>
                <a:ahLst/>
                <a:cxnLst/>
                <a:rect l="l" t="t" r="r" b="b"/>
                <a:pathLst>
                  <a:path w="4696" h="8874" extrusionOk="0">
                    <a:moveTo>
                      <a:pt x="1" y="1"/>
                    </a:moveTo>
                    <a:lnTo>
                      <a:pt x="1" y="6544"/>
                    </a:lnTo>
                    <a:cubicBezTo>
                      <a:pt x="1" y="7838"/>
                      <a:pt x="1073" y="8874"/>
                      <a:pt x="2367" y="8874"/>
                    </a:cubicBezTo>
                    <a:cubicBezTo>
                      <a:pt x="3661" y="8874"/>
                      <a:pt x="4696" y="7838"/>
                      <a:pt x="4696" y="6544"/>
                    </a:cubicBezTo>
                    <a:lnTo>
                      <a:pt x="4696" y="1"/>
                    </a:ln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Google Shape;1484;p43">
                <a:extLst>
                  <a:ext uri="{FF2B5EF4-FFF2-40B4-BE49-F238E27FC236}">
                    <a16:creationId xmlns:a16="http://schemas.microsoft.com/office/drawing/2014/main" id="{2B9F2F86-DC6E-49F9-8EFD-1DE65A2DAA64}"/>
                  </a:ext>
                </a:extLst>
              </p:cNvPr>
              <p:cNvSpPr/>
              <p:nvPr/>
            </p:nvSpPr>
            <p:spPr>
              <a:xfrm>
                <a:off x="3267223" y="1616945"/>
                <a:ext cx="377511" cy="405165"/>
              </a:xfrm>
              <a:custGeom>
                <a:avLst/>
                <a:gdLst/>
                <a:ahLst/>
                <a:cxnLst/>
                <a:rect l="l" t="t" r="r" b="b"/>
                <a:pathLst>
                  <a:path w="4696" h="8874" extrusionOk="0">
                    <a:moveTo>
                      <a:pt x="0" y="1"/>
                    </a:moveTo>
                    <a:lnTo>
                      <a:pt x="0" y="6544"/>
                    </a:lnTo>
                    <a:cubicBezTo>
                      <a:pt x="0" y="7838"/>
                      <a:pt x="1072" y="8874"/>
                      <a:pt x="2366" y="8874"/>
                    </a:cubicBezTo>
                    <a:cubicBezTo>
                      <a:pt x="3623" y="8874"/>
                      <a:pt x="4695" y="7838"/>
                      <a:pt x="4695" y="6544"/>
                    </a:cubicBezTo>
                    <a:lnTo>
                      <a:pt x="4695" y="1"/>
                    </a:ln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Google Shape;1485;p43">
                <a:extLst>
                  <a:ext uri="{FF2B5EF4-FFF2-40B4-BE49-F238E27FC236}">
                    <a16:creationId xmlns:a16="http://schemas.microsoft.com/office/drawing/2014/main" id="{C65745CC-6541-400B-A91A-CFE95FACDA56}"/>
                  </a:ext>
                </a:extLst>
              </p:cNvPr>
              <p:cNvSpPr/>
              <p:nvPr/>
            </p:nvSpPr>
            <p:spPr>
              <a:xfrm>
                <a:off x="4019125" y="1616945"/>
                <a:ext cx="377592" cy="405165"/>
              </a:xfrm>
              <a:custGeom>
                <a:avLst/>
                <a:gdLst/>
                <a:ahLst/>
                <a:cxnLst/>
                <a:rect l="l" t="t" r="r" b="b"/>
                <a:pathLst>
                  <a:path w="4697" h="8874" extrusionOk="0">
                    <a:moveTo>
                      <a:pt x="1" y="1"/>
                    </a:moveTo>
                    <a:lnTo>
                      <a:pt x="1" y="6544"/>
                    </a:lnTo>
                    <a:cubicBezTo>
                      <a:pt x="1" y="7838"/>
                      <a:pt x="1073" y="8874"/>
                      <a:pt x="2367" y="8874"/>
                    </a:cubicBezTo>
                    <a:cubicBezTo>
                      <a:pt x="3661" y="8874"/>
                      <a:pt x="4696" y="7838"/>
                      <a:pt x="4696" y="6544"/>
                    </a:cubicBezTo>
                    <a:lnTo>
                      <a:pt x="4696" y="1"/>
                    </a:ln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Google Shape;1486;p43">
                <a:extLst>
                  <a:ext uri="{FF2B5EF4-FFF2-40B4-BE49-F238E27FC236}">
                    <a16:creationId xmlns:a16="http://schemas.microsoft.com/office/drawing/2014/main" id="{9E3CA0EE-E251-408D-B6B8-5355CB9A5FE1}"/>
                  </a:ext>
                </a:extLst>
              </p:cNvPr>
              <p:cNvSpPr/>
              <p:nvPr/>
            </p:nvSpPr>
            <p:spPr>
              <a:xfrm>
                <a:off x="5148544" y="1616945"/>
                <a:ext cx="374537" cy="298828"/>
              </a:xfrm>
              <a:custGeom>
                <a:avLst/>
                <a:gdLst/>
                <a:ahLst/>
                <a:cxnLst/>
                <a:rect l="l" t="t" r="r" b="b"/>
                <a:pathLst>
                  <a:path w="4659" h="6545" extrusionOk="0">
                    <a:moveTo>
                      <a:pt x="1" y="1"/>
                    </a:moveTo>
                    <a:lnTo>
                      <a:pt x="1" y="6544"/>
                    </a:lnTo>
                    <a:lnTo>
                      <a:pt x="4659" y="6544"/>
                    </a:lnTo>
                    <a:lnTo>
                      <a:pt x="4659" y="1"/>
                    </a:lnTo>
                    <a:close/>
                  </a:path>
                </a:pathLst>
              </a:custGeom>
              <a:solidFill>
                <a:srgbClr val="ECECE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Google Shape;1487;p43">
                <a:extLst>
                  <a:ext uri="{FF2B5EF4-FFF2-40B4-BE49-F238E27FC236}">
                    <a16:creationId xmlns:a16="http://schemas.microsoft.com/office/drawing/2014/main" id="{CBE3643A-2C2B-4F99-A694-FD0030924842}"/>
                  </a:ext>
                </a:extLst>
              </p:cNvPr>
              <p:cNvSpPr/>
              <p:nvPr/>
            </p:nvSpPr>
            <p:spPr>
              <a:xfrm>
                <a:off x="5900526" y="1616945"/>
                <a:ext cx="374537" cy="298828"/>
              </a:xfrm>
              <a:custGeom>
                <a:avLst/>
                <a:gdLst/>
                <a:ahLst/>
                <a:cxnLst/>
                <a:rect l="l" t="t" r="r" b="b"/>
                <a:pathLst>
                  <a:path w="4659" h="6545" extrusionOk="0">
                    <a:moveTo>
                      <a:pt x="0" y="1"/>
                    </a:moveTo>
                    <a:lnTo>
                      <a:pt x="0" y="6544"/>
                    </a:lnTo>
                    <a:lnTo>
                      <a:pt x="4659" y="6544"/>
                    </a:lnTo>
                    <a:lnTo>
                      <a:pt x="4659" y="1"/>
                    </a:lnTo>
                    <a:close/>
                  </a:path>
                </a:pathLst>
              </a:custGeom>
              <a:solidFill>
                <a:srgbClr val="ECECE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Google Shape;1488;p43">
                <a:extLst>
                  <a:ext uri="{FF2B5EF4-FFF2-40B4-BE49-F238E27FC236}">
                    <a16:creationId xmlns:a16="http://schemas.microsoft.com/office/drawing/2014/main" id="{8339A6C7-048E-4D8F-904F-451AE1A7A4BC}"/>
                  </a:ext>
                </a:extLst>
              </p:cNvPr>
              <p:cNvSpPr/>
              <p:nvPr/>
            </p:nvSpPr>
            <p:spPr>
              <a:xfrm>
                <a:off x="6274990" y="1616945"/>
                <a:ext cx="377511" cy="405165"/>
              </a:xfrm>
              <a:custGeom>
                <a:avLst/>
                <a:gdLst/>
                <a:ahLst/>
                <a:cxnLst/>
                <a:rect l="l" t="t" r="r" b="b"/>
                <a:pathLst>
                  <a:path w="4696" h="8874" extrusionOk="0">
                    <a:moveTo>
                      <a:pt x="1" y="1"/>
                    </a:moveTo>
                    <a:lnTo>
                      <a:pt x="1" y="6544"/>
                    </a:lnTo>
                    <a:cubicBezTo>
                      <a:pt x="1" y="7838"/>
                      <a:pt x="1073" y="8874"/>
                      <a:pt x="2367" y="8874"/>
                    </a:cubicBezTo>
                    <a:cubicBezTo>
                      <a:pt x="3661" y="8874"/>
                      <a:pt x="4696" y="7838"/>
                      <a:pt x="4696" y="6544"/>
                    </a:cubicBezTo>
                    <a:lnTo>
                      <a:pt x="4696" y="1"/>
                    </a:ln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Google Shape;1489;p43">
                <a:extLst>
                  <a:ext uri="{FF2B5EF4-FFF2-40B4-BE49-F238E27FC236}">
                    <a16:creationId xmlns:a16="http://schemas.microsoft.com/office/drawing/2014/main" id="{E55ABE3B-9993-4F6D-9B31-5372EF392A4C}"/>
                  </a:ext>
                </a:extLst>
              </p:cNvPr>
              <p:cNvSpPr/>
              <p:nvPr/>
            </p:nvSpPr>
            <p:spPr>
              <a:xfrm>
                <a:off x="5523008" y="1616945"/>
                <a:ext cx="377592" cy="405165"/>
              </a:xfrm>
              <a:custGeom>
                <a:avLst/>
                <a:gdLst/>
                <a:ahLst/>
                <a:cxnLst/>
                <a:rect l="l" t="t" r="r" b="b"/>
                <a:pathLst>
                  <a:path w="4697" h="8874" extrusionOk="0">
                    <a:moveTo>
                      <a:pt x="1" y="1"/>
                    </a:moveTo>
                    <a:lnTo>
                      <a:pt x="1" y="6544"/>
                    </a:lnTo>
                    <a:cubicBezTo>
                      <a:pt x="1" y="7838"/>
                      <a:pt x="1073" y="8874"/>
                      <a:pt x="2367" y="8874"/>
                    </a:cubicBezTo>
                    <a:cubicBezTo>
                      <a:pt x="3661" y="8874"/>
                      <a:pt x="4696" y="7838"/>
                      <a:pt x="4696" y="6544"/>
                    </a:cubicBezTo>
                    <a:lnTo>
                      <a:pt x="4696" y="1"/>
                    </a:ln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Google Shape;1490;p43">
                <a:extLst>
                  <a:ext uri="{FF2B5EF4-FFF2-40B4-BE49-F238E27FC236}">
                    <a16:creationId xmlns:a16="http://schemas.microsoft.com/office/drawing/2014/main" id="{7A485349-466B-43B5-B67E-7DAD3FB8E83E}"/>
                  </a:ext>
                </a:extLst>
              </p:cNvPr>
              <p:cNvSpPr/>
              <p:nvPr/>
            </p:nvSpPr>
            <p:spPr>
              <a:xfrm>
                <a:off x="4771106" y="1616945"/>
                <a:ext cx="377511" cy="405165"/>
              </a:xfrm>
              <a:custGeom>
                <a:avLst/>
                <a:gdLst/>
                <a:ahLst/>
                <a:cxnLst/>
                <a:rect l="l" t="t" r="r" b="b"/>
                <a:pathLst>
                  <a:path w="4696" h="8874" extrusionOk="0">
                    <a:moveTo>
                      <a:pt x="0" y="1"/>
                    </a:moveTo>
                    <a:lnTo>
                      <a:pt x="0" y="6544"/>
                    </a:lnTo>
                    <a:cubicBezTo>
                      <a:pt x="0" y="7838"/>
                      <a:pt x="1072" y="8874"/>
                      <a:pt x="2366" y="8874"/>
                    </a:cubicBezTo>
                    <a:cubicBezTo>
                      <a:pt x="3660" y="8874"/>
                      <a:pt x="4696" y="7838"/>
                      <a:pt x="4696" y="6544"/>
                    </a:cubicBezTo>
                    <a:lnTo>
                      <a:pt x="4696" y="1"/>
                    </a:ln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Google Shape;1491;p43">
                <a:extLst>
                  <a:ext uri="{FF2B5EF4-FFF2-40B4-BE49-F238E27FC236}">
                    <a16:creationId xmlns:a16="http://schemas.microsoft.com/office/drawing/2014/main" id="{C78320DF-4D12-4192-B2C3-BFCF0AFE8E76}"/>
                  </a:ext>
                </a:extLst>
              </p:cNvPr>
              <p:cNvSpPr/>
              <p:nvPr/>
            </p:nvSpPr>
            <p:spPr>
              <a:xfrm>
                <a:off x="2892679" y="1103794"/>
                <a:ext cx="3403150" cy="408543"/>
              </a:xfrm>
              <a:custGeom>
                <a:avLst/>
                <a:gdLst/>
                <a:ahLst/>
                <a:cxnLst/>
                <a:rect l="l" t="t" r="r" b="b"/>
                <a:pathLst>
                  <a:path w="42333" h="8948" extrusionOk="0">
                    <a:moveTo>
                      <a:pt x="1" y="0"/>
                    </a:moveTo>
                    <a:lnTo>
                      <a:pt x="1" y="8947"/>
                    </a:lnTo>
                    <a:lnTo>
                      <a:pt x="42332" y="8947"/>
                    </a:lnTo>
                    <a:lnTo>
                      <a:pt x="42332" y="0"/>
                    </a:ln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5" name="Google Shape;1492;p43">
                <a:extLst>
                  <a:ext uri="{FF2B5EF4-FFF2-40B4-BE49-F238E27FC236}">
                    <a16:creationId xmlns:a16="http://schemas.microsoft.com/office/drawing/2014/main" id="{629E3D6F-2A26-4562-9F85-5B44A49F15E8}"/>
                  </a:ext>
                </a:extLst>
              </p:cNvPr>
              <p:cNvGrpSpPr/>
              <p:nvPr/>
            </p:nvGrpSpPr>
            <p:grpSpPr>
              <a:xfrm>
                <a:off x="3556975" y="1169775"/>
                <a:ext cx="2030050" cy="285301"/>
                <a:chOff x="3556975" y="1112625"/>
                <a:chExt cx="2030050" cy="285301"/>
              </a:xfrm>
            </p:grpSpPr>
            <p:sp>
              <p:nvSpPr>
                <p:cNvPr id="142" name="Google Shape;1493;p43">
                  <a:extLst>
                    <a:ext uri="{FF2B5EF4-FFF2-40B4-BE49-F238E27FC236}">
                      <a16:creationId xmlns:a16="http://schemas.microsoft.com/office/drawing/2014/main" id="{8C9086AC-4C27-458E-8C6D-9A73C219C7A4}"/>
                    </a:ext>
                  </a:extLst>
                </p:cNvPr>
                <p:cNvSpPr/>
                <p:nvPr/>
              </p:nvSpPr>
              <p:spPr>
                <a:xfrm>
                  <a:off x="3556975" y="1112625"/>
                  <a:ext cx="154590" cy="285301"/>
                </a:xfrm>
                <a:custGeom>
                  <a:avLst/>
                  <a:gdLst/>
                  <a:ahLst/>
                  <a:cxnLst/>
                  <a:rect l="l" t="t" r="r" b="b"/>
                  <a:pathLst>
                    <a:path w="1923" h="4142" extrusionOk="0">
                      <a:moveTo>
                        <a:pt x="961" y="629"/>
                      </a:moveTo>
                      <a:cubicBezTo>
                        <a:pt x="1072" y="629"/>
                        <a:pt x="1146" y="666"/>
                        <a:pt x="1220" y="740"/>
                      </a:cubicBezTo>
                      <a:cubicBezTo>
                        <a:pt x="1257" y="777"/>
                        <a:pt x="1294" y="888"/>
                        <a:pt x="1294" y="962"/>
                      </a:cubicBezTo>
                      <a:lnTo>
                        <a:pt x="1294" y="3180"/>
                      </a:lnTo>
                      <a:cubicBezTo>
                        <a:pt x="1294" y="3291"/>
                        <a:pt x="1257" y="3365"/>
                        <a:pt x="1220" y="3439"/>
                      </a:cubicBezTo>
                      <a:cubicBezTo>
                        <a:pt x="1146" y="3513"/>
                        <a:pt x="1072" y="3513"/>
                        <a:pt x="961" y="3513"/>
                      </a:cubicBezTo>
                      <a:cubicBezTo>
                        <a:pt x="850" y="3513"/>
                        <a:pt x="776" y="3513"/>
                        <a:pt x="703" y="3439"/>
                      </a:cubicBezTo>
                      <a:cubicBezTo>
                        <a:pt x="629" y="3365"/>
                        <a:pt x="592" y="3291"/>
                        <a:pt x="592" y="3180"/>
                      </a:cubicBezTo>
                      <a:lnTo>
                        <a:pt x="592" y="962"/>
                      </a:lnTo>
                      <a:cubicBezTo>
                        <a:pt x="592" y="888"/>
                        <a:pt x="629" y="777"/>
                        <a:pt x="703" y="740"/>
                      </a:cubicBezTo>
                      <a:cubicBezTo>
                        <a:pt x="776" y="666"/>
                        <a:pt x="850" y="629"/>
                        <a:pt x="961" y="629"/>
                      </a:cubicBezTo>
                      <a:close/>
                      <a:moveTo>
                        <a:pt x="961" y="1"/>
                      </a:moveTo>
                      <a:cubicBezTo>
                        <a:pt x="703" y="1"/>
                        <a:pt x="481" y="112"/>
                        <a:pt x="296" y="297"/>
                      </a:cubicBezTo>
                      <a:cubicBezTo>
                        <a:pt x="111" y="481"/>
                        <a:pt x="0" y="703"/>
                        <a:pt x="0" y="962"/>
                      </a:cubicBezTo>
                      <a:lnTo>
                        <a:pt x="0" y="3180"/>
                      </a:lnTo>
                      <a:cubicBezTo>
                        <a:pt x="0" y="3439"/>
                        <a:pt x="111" y="3661"/>
                        <a:pt x="296" y="3883"/>
                      </a:cubicBezTo>
                      <a:cubicBezTo>
                        <a:pt x="481" y="4068"/>
                        <a:pt x="703" y="4141"/>
                        <a:pt x="961" y="4141"/>
                      </a:cubicBezTo>
                      <a:cubicBezTo>
                        <a:pt x="1257" y="4141"/>
                        <a:pt x="1479" y="4068"/>
                        <a:pt x="1664" y="3883"/>
                      </a:cubicBezTo>
                      <a:cubicBezTo>
                        <a:pt x="1849" y="3698"/>
                        <a:pt x="1923" y="3439"/>
                        <a:pt x="1923" y="3180"/>
                      </a:cubicBezTo>
                      <a:lnTo>
                        <a:pt x="1923" y="962"/>
                      </a:lnTo>
                      <a:cubicBezTo>
                        <a:pt x="1923" y="703"/>
                        <a:pt x="1849" y="481"/>
                        <a:pt x="1664" y="297"/>
                      </a:cubicBezTo>
                      <a:cubicBezTo>
                        <a:pt x="1479" y="112"/>
                        <a:pt x="1257" y="1"/>
                        <a:pt x="96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Google Shape;1494;p43">
                  <a:extLst>
                    <a:ext uri="{FF2B5EF4-FFF2-40B4-BE49-F238E27FC236}">
                      <a16:creationId xmlns:a16="http://schemas.microsoft.com/office/drawing/2014/main" id="{86081525-C3AD-4D11-8C78-D09B13A7CBB3}"/>
                    </a:ext>
                  </a:extLst>
                </p:cNvPr>
                <p:cNvSpPr/>
                <p:nvPr/>
              </p:nvSpPr>
              <p:spPr>
                <a:xfrm>
                  <a:off x="3756105" y="1117723"/>
                  <a:ext cx="169462" cy="277655"/>
                </a:xfrm>
                <a:custGeom>
                  <a:avLst/>
                  <a:gdLst/>
                  <a:ahLst/>
                  <a:cxnLst/>
                  <a:rect l="l" t="t" r="r" b="b"/>
                  <a:pathLst>
                    <a:path w="2108" h="4031" extrusionOk="0">
                      <a:moveTo>
                        <a:pt x="0" y="1"/>
                      </a:moveTo>
                      <a:lnTo>
                        <a:pt x="0" y="4031"/>
                      </a:lnTo>
                      <a:lnTo>
                        <a:pt x="592" y="4031"/>
                      </a:lnTo>
                      <a:lnTo>
                        <a:pt x="592" y="1443"/>
                      </a:lnTo>
                      <a:lnTo>
                        <a:pt x="1442" y="4031"/>
                      </a:lnTo>
                      <a:lnTo>
                        <a:pt x="2107" y="4031"/>
                      </a:lnTo>
                      <a:lnTo>
                        <a:pt x="2107" y="1"/>
                      </a:lnTo>
                      <a:lnTo>
                        <a:pt x="1479" y="1"/>
                      </a:lnTo>
                      <a:lnTo>
                        <a:pt x="1479" y="2700"/>
                      </a:lnTo>
                      <a:lnTo>
                        <a:pt x="6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Google Shape;1495;p43">
                  <a:extLst>
                    <a:ext uri="{FF2B5EF4-FFF2-40B4-BE49-F238E27FC236}">
                      <a16:creationId xmlns:a16="http://schemas.microsoft.com/office/drawing/2014/main" id="{30E4CA11-1DB9-4C6D-9846-1D1D83018C11}"/>
                    </a:ext>
                  </a:extLst>
                </p:cNvPr>
                <p:cNvSpPr/>
                <p:nvPr/>
              </p:nvSpPr>
              <p:spPr>
                <a:xfrm>
                  <a:off x="3981926" y="1117723"/>
                  <a:ext cx="133849" cy="277655"/>
                </a:xfrm>
                <a:custGeom>
                  <a:avLst/>
                  <a:gdLst/>
                  <a:ahLst/>
                  <a:cxnLst/>
                  <a:rect l="l" t="t" r="r" b="b"/>
                  <a:pathLst>
                    <a:path w="1665" h="4031" extrusionOk="0">
                      <a:moveTo>
                        <a:pt x="1" y="1"/>
                      </a:moveTo>
                      <a:lnTo>
                        <a:pt x="1" y="4031"/>
                      </a:lnTo>
                      <a:lnTo>
                        <a:pt x="1665" y="4031"/>
                      </a:lnTo>
                      <a:lnTo>
                        <a:pt x="1665" y="3439"/>
                      </a:lnTo>
                      <a:lnTo>
                        <a:pt x="592" y="3439"/>
                      </a:lnTo>
                      <a:lnTo>
                        <a:pt x="59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Google Shape;1496;p43">
                  <a:extLst>
                    <a:ext uri="{FF2B5EF4-FFF2-40B4-BE49-F238E27FC236}">
                      <a16:creationId xmlns:a16="http://schemas.microsoft.com/office/drawing/2014/main" id="{268131DD-6F2B-4EAC-8501-57F90015EF59}"/>
                    </a:ext>
                  </a:extLst>
                </p:cNvPr>
                <p:cNvSpPr/>
                <p:nvPr/>
              </p:nvSpPr>
              <p:spPr>
                <a:xfrm>
                  <a:off x="4148417" y="1117723"/>
                  <a:ext cx="47591" cy="277655"/>
                </a:xfrm>
                <a:custGeom>
                  <a:avLst/>
                  <a:gdLst/>
                  <a:ahLst/>
                  <a:cxnLst/>
                  <a:rect l="l" t="t" r="r" b="b"/>
                  <a:pathLst>
                    <a:path w="592" h="4031" extrusionOk="0">
                      <a:moveTo>
                        <a:pt x="0" y="1"/>
                      </a:moveTo>
                      <a:lnTo>
                        <a:pt x="0" y="4031"/>
                      </a:lnTo>
                      <a:lnTo>
                        <a:pt x="592" y="4031"/>
                      </a:lnTo>
                      <a:lnTo>
                        <a:pt x="59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6" name="Google Shape;1497;p43">
                  <a:extLst>
                    <a:ext uri="{FF2B5EF4-FFF2-40B4-BE49-F238E27FC236}">
                      <a16:creationId xmlns:a16="http://schemas.microsoft.com/office/drawing/2014/main" id="{C1A29912-1440-46A7-92AE-A2F692A0F8BC}"/>
                    </a:ext>
                  </a:extLst>
                </p:cNvPr>
                <p:cNvSpPr/>
                <p:nvPr/>
              </p:nvSpPr>
              <p:spPr>
                <a:xfrm>
                  <a:off x="4240546" y="1117723"/>
                  <a:ext cx="169462" cy="277655"/>
                </a:xfrm>
                <a:custGeom>
                  <a:avLst/>
                  <a:gdLst/>
                  <a:ahLst/>
                  <a:cxnLst/>
                  <a:rect l="l" t="t" r="r" b="b"/>
                  <a:pathLst>
                    <a:path w="2108" h="4031" extrusionOk="0">
                      <a:moveTo>
                        <a:pt x="0" y="1"/>
                      </a:moveTo>
                      <a:lnTo>
                        <a:pt x="0" y="4031"/>
                      </a:lnTo>
                      <a:lnTo>
                        <a:pt x="629" y="4031"/>
                      </a:lnTo>
                      <a:lnTo>
                        <a:pt x="629" y="1443"/>
                      </a:lnTo>
                      <a:lnTo>
                        <a:pt x="1442" y="4031"/>
                      </a:lnTo>
                      <a:lnTo>
                        <a:pt x="2108" y="4031"/>
                      </a:lnTo>
                      <a:lnTo>
                        <a:pt x="2108" y="1"/>
                      </a:lnTo>
                      <a:lnTo>
                        <a:pt x="1479" y="1"/>
                      </a:lnTo>
                      <a:lnTo>
                        <a:pt x="1479" y="2700"/>
                      </a:lnTo>
                      <a:lnTo>
                        <a:pt x="70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Google Shape;1498;p43">
                  <a:extLst>
                    <a:ext uri="{FF2B5EF4-FFF2-40B4-BE49-F238E27FC236}">
                      <a16:creationId xmlns:a16="http://schemas.microsoft.com/office/drawing/2014/main" id="{CAAF4435-E29E-4039-81EE-04F8508E18FB}"/>
                    </a:ext>
                  </a:extLst>
                </p:cNvPr>
                <p:cNvSpPr/>
                <p:nvPr/>
              </p:nvSpPr>
              <p:spPr>
                <a:xfrm>
                  <a:off x="4454549" y="1117723"/>
                  <a:ext cx="139718" cy="277655"/>
                </a:xfrm>
                <a:custGeom>
                  <a:avLst/>
                  <a:gdLst/>
                  <a:ahLst/>
                  <a:cxnLst/>
                  <a:rect l="l" t="t" r="r" b="b"/>
                  <a:pathLst>
                    <a:path w="1738" h="4031" extrusionOk="0">
                      <a:moveTo>
                        <a:pt x="0" y="1"/>
                      </a:moveTo>
                      <a:lnTo>
                        <a:pt x="0" y="4031"/>
                      </a:lnTo>
                      <a:lnTo>
                        <a:pt x="1738" y="4031"/>
                      </a:lnTo>
                      <a:lnTo>
                        <a:pt x="1738" y="3439"/>
                      </a:lnTo>
                      <a:lnTo>
                        <a:pt x="592" y="3439"/>
                      </a:lnTo>
                      <a:lnTo>
                        <a:pt x="592" y="2330"/>
                      </a:lnTo>
                      <a:lnTo>
                        <a:pt x="1405" y="2330"/>
                      </a:lnTo>
                      <a:lnTo>
                        <a:pt x="1405" y="1701"/>
                      </a:lnTo>
                      <a:lnTo>
                        <a:pt x="592" y="1701"/>
                      </a:lnTo>
                      <a:lnTo>
                        <a:pt x="592" y="592"/>
                      </a:lnTo>
                      <a:lnTo>
                        <a:pt x="1738" y="592"/>
                      </a:lnTo>
                      <a:lnTo>
                        <a:pt x="173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8" name="Google Shape;1499;p43">
                  <a:extLst>
                    <a:ext uri="{FF2B5EF4-FFF2-40B4-BE49-F238E27FC236}">
                      <a16:creationId xmlns:a16="http://schemas.microsoft.com/office/drawing/2014/main" id="{60820C98-4DF6-4062-A817-171083FDBDBD}"/>
                    </a:ext>
                  </a:extLst>
                </p:cNvPr>
                <p:cNvSpPr/>
                <p:nvPr/>
              </p:nvSpPr>
              <p:spPr>
                <a:xfrm>
                  <a:off x="4659629" y="1112625"/>
                  <a:ext cx="163513" cy="285301"/>
                </a:xfrm>
                <a:custGeom>
                  <a:avLst/>
                  <a:gdLst/>
                  <a:ahLst/>
                  <a:cxnLst/>
                  <a:rect l="l" t="t" r="r" b="b"/>
                  <a:pathLst>
                    <a:path w="2034" h="4142" extrusionOk="0">
                      <a:moveTo>
                        <a:pt x="998" y="1"/>
                      </a:moveTo>
                      <a:cubicBezTo>
                        <a:pt x="777" y="1"/>
                        <a:pt x="592" y="75"/>
                        <a:pt x="444" y="186"/>
                      </a:cubicBezTo>
                      <a:cubicBezTo>
                        <a:pt x="185" y="370"/>
                        <a:pt x="74" y="666"/>
                        <a:pt x="74" y="1036"/>
                      </a:cubicBezTo>
                      <a:cubicBezTo>
                        <a:pt x="74" y="1221"/>
                        <a:pt x="111" y="1406"/>
                        <a:pt x="222" y="1590"/>
                      </a:cubicBezTo>
                      <a:cubicBezTo>
                        <a:pt x="296" y="1738"/>
                        <a:pt x="444" y="1923"/>
                        <a:pt x="629" y="2108"/>
                      </a:cubicBezTo>
                      <a:cubicBezTo>
                        <a:pt x="888" y="2330"/>
                        <a:pt x="1072" y="2515"/>
                        <a:pt x="1183" y="2626"/>
                      </a:cubicBezTo>
                      <a:cubicBezTo>
                        <a:pt x="1331" y="2811"/>
                        <a:pt x="1405" y="2958"/>
                        <a:pt x="1405" y="3143"/>
                      </a:cubicBezTo>
                      <a:cubicBezTo>
                        <a:pt x="1405" y="3254"/>
                        <a:pt x="1405" y="3328"/>
                        <a:pt x="1368" y="3402"/>
                      </a:cubicBezTo>
                      <a:cubicBezTo>
                        <a:pt x="1257" y="3513"/>
                        <a:pt x="1183" y="3587"/>
                        <a:pt x="1035" y="3587"/>
                      </a:cubicBezTo>
                      <a:cubicBezTo>
                        <a:pt x="924" y="3587"/>
                        <a:pt x="851" y="3550"/>
                        <a:pt x="777" y="3476"/>
                      </a:cubicBezTo>
                      <a:cubicBezTo>
                        <a:pt x="703" y="3365"/>
                        <a:pt x="629" y="3217"/>
                        <a:pt x="592" y="2958"/>
                      </a:cubicBezTo>
                      <a:lnTo>
                        <a:pt x="0" y="2995"/>
                      </a:lnTo>
                      <a:cubicBezTo>
                        <a:pt x="37" y="3217"/>
                        <a:pt x="74" y="3402"/>
                        <a:pt x="148" y="3587"/>
                      </a:cubicBezTo>
                      <a:cubicBezTo>
                        <a:pt x="222" y="3735"/>
                        <a:pt x="333" y="3883"/>
                        <a:pt x="444" y="3994"/>
                      </a:cubicBezTo>
                      <a:cubicBezTo>
                        <a:pt x="629" y="4105"/>
                        <a:pt x="814" y="4141"/>
                        <a:pt x="1035" y="4141"/>
                      </a:cubicBezTo>
                      <a:cubicBezTo>
                        <a:pt x="1183" y="4141"/>
                        <a:pt x="1294" y="4141"/>
                        <a:pt x="1405" y="4105"/>
                      </a:cubicBezTo>
                      <a:cubicBezTo>
                        <a:pt x="1553" y="4068"/>
                        <a:pt x="1701" y="3957"/>
                        <a:pt x="1812" y="3809"/>
                      </a:cubicBezTo>
                      <a:cubicBezTo>
                        <a:pt x="1960" y="3624"/>
                        <a:pt x="2034" y="3365"/>
                        <a:pt x="2034" y="3106"/>
                      </a:cubicBezTo>
                      <a:cubicBezTo>
                        <a:pt x="2034" y="2995"/>
                        <a:pt x="1997" y="2847"/>
                        <a:pt x="1960" y="2700"/>
                      </a:cubicBezTo>
                      <a:cubicBezTo>
                        <a:pt x="1923" y="2663"/>
                        <a:pt x="1886" y="2589"/>
                        <a:pt x="1849" y="2515"/>
                      </a:cubicBezTo>
                      <a:cubicBezTo>
                        <a:pt x="1775" y="2367"/>
                        <a:pt x="1664" y="2219"/>
                        <a:pt x="1516" y="2071"/>
                      </a:cubicBezTo>
                      <a:cubicBezTo>
                        <a:pt x="1442" y="2034"/>
                        <a:pt x="1368" y="1923"/>
                        <a:pt x="1220" y="1812"/>
                      </a:cubicBezTo>
                      <a:cubicBezTo>
                        <a:pt x="1109" y="1701"/>
                        <a:pt x="998" y="1627"/>
                        <a:pt x="961" y="1554"/>
                      </a:cubicBezTo>
                      <a:cubicBezTo>
                        <a:pt x="777" y="1369"/>
                        <a:pt x="703" y="1184"/>
                        <a:pt x="703" y="999"/>
                      </a:cubicBezTo>
                      <a:cubicBezTo>
                        <a:pt x="703" y="888"/>
                        <a:pt x="740" y="777"/>
                        <a:pt x="777" y="703"/>
                      </a:cubicBezTo>
                      <a:cubicBezTo>
                        <a:pt x="851" y="592"/>
                        <a:pt x="924" y="555"/>
                        <a:pt x="1035" y="555"/>
                      </a:cubicBezTo>
                      <a:cubicBezTo>
                        <a:pt x="1146" y="555"/>
                        <a:pt x="1220" y="592"/>
                        <a:pt x="1257" y="666"/>
                      </a:cubicBezTo>
                      <a:cubicBezTo>
                        <a:pt x="1368" y="740"/>
                        <a:pt x="1405" y="888"/>
                        <a:pt x="1405" y="1036"/>
                      </a:cubicBezTo>
                      <a:lnTo>
                        <a:pt x="1997" y="925"/>
                      </a:lnTo>
                      <a:cubicBezTo>
                        <a:pt x="1997" y="777"/>
                        <a:pt x="1923" y="592"/>
                        <a:pt x="1849" y="481"/>
                      </a:cubicBezTo>
                      <a:cubicBezTo>
                        <a:pt x="1775" y="333"/>
                        <a:pt x="1701" y="223"/>
                        <a:pt x="1590" y="149"/>
                      </a:cubicBezTo>
                      <a:cubicBezTo>
                        <a:pt x="1405" y="75"/>
                        <a:pt x="1220" y="1"/>
                        <a:pt x="99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9" name="Google Shape;1500;p43">
                  <a:extLst>
                    <a:ext uri="{FF2B5EF4-FFF2-40B4-BE49-F238E27FC236}">
                      <a16:creationId xmlns:a16="http://schemas.microsoft.com/office/drawing/2014/main" id="{1B9BA071-2FE6-4D7E-9551-D41C87F2E45E}"/>
                    </a:ext>
                  </a:extLst>
                </p:cNvPr>
                <p:cNvSpPr/>
                <p:nvPr/>
              </p:nvSpPr>
              <p:spPr>
                <a:xfrm>
                  <a:off x="4855784" y="1117723"/>
                  <a:ext cx="154590" cy="277655"/>
                </a:xfrm>
                <a:custGeom>
                  <a:avLst/>
                  <a:gdLst/>
                  <a:ahLst/>
                  <a:cxnLst/>
                  <a:rect l="l" t="t" r="r" b="b"/>
                  <a:pathLst>
                    <a:path w="1923" h="4031" extrusionOk="0">
                      <a:moveTo>
                        <a:pt x="0" y="1"/>
                      </a:moveTo>
                      <a:lnTo>
                        <a:pt x="0" y="592"/>
                      </a:lnTo>
                      <a:lnTo>
                        <a:pt x="666" y="592"/>
                      </a:lnTo>
                      <a:lnTo>
                        <a:pt x="666" y="4031"/>
                      </a:lnTo>
                      <a:lnTo>
                        <a:pt x="1257" y="4031"/>
                      </a:lnTo>
                      <a:lnTo>
                        <a:pt x="1257" y="592"/>
                      </a:lnTo>
                      <a:lnTo>
                        <a:pt x="1923" y="592"/>
                      </a:lnTo>
                      <a:lnTo>
                        <a:pt x="192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0" name="Google Shape;1501;p43">
                  <a:extLst>
                    <a:ext uri="{FF2B5EF4-FFF2-40B4-BE49-F238E27FC236}">
                      <a16:creationId xmlns:a16="http://schemas.microsoft.com/office/drawing/2014/main" id="{22AAA7DE-9068-405D-A4F1-FCF68E6824AB}"/>
                    </a:ext>
                  </a:extLst>
                </p:cNvPr>
                <p:cNvSpPr/>
                <p:nvPr/>
              </p:nvSpPr>
              <p:spPr>
                <a:xfrm>
                  <a:off x="5043017" y="1112625"/>
                  <a:ext cx="154590" cy="285301"/>
                </a:xfrm>
                <a:custGeom>
                  <a:avLst/>
                  <a:gdLst/>
                  <a:ahLst/>
                  <a:cxnLst/>
                  <a:rect l="l" t="t" r="r" b="b"/>
                  <a:pathLst>
                    <a:path w="1923" h="4142" extrusionOk="0">
                      <a:moveTo>
                        <a:pt x="962" y="629"/>
                      </a:moveTo>
                      <a:cubicBezTo>
                        <a:pt x="1036" y="629"/>
                        <a:pt x="1110" y="666"/>
                        <a:pt x="1184" y="740"/>
                      </a:cubicBezTo>
                      <a:cubicBezTo>
                        <a:pt x="1257" y="777"/>
                        <a:pt x="1294" y="888"/>
                        <a:pt x="1294" y="962"/>
                      </a:cubicBezTo>
                      <a:lnTo>
                        <a:pt x="1294" y="3180"/>
                      </a:lnTo>
                      <a:cubicBezTo>
                        <a:pt x="1294" y="3291"/>
                        <a:pt x="1257" y="3365"/>
                        <a:pt x="1184" y="3439"/>
                      </a:cubicBezTo>
                      <a:cubicBezTo>
                        <a:pt x="1147" y="3513"/>
                        <a:pt x="1036" y="3513"/>
                        <a:pt x="962" y="3513"/>
                      </a:cubicBezTo>
                      <a:cubicBezTo>
                        <a:pt x="851" y="3513"/>
                        <a:pt x="777" y="3513"/>
                        <a:pt x="703" y="3439"/>
                      </a:cubicBezTo>
                      <a:cubicBezTo>
                        <a:pt x="629" y="3365"/>
                        <a:pt x="592" y="3291"/>
                        <a:pt x="592" y="3180"/>
                      </a:cubicBezTo>
                      <a:lnTo>
                        <a:pt x="592" y="962"/>
                      </a:lnTo>
                      <a:cubicBezTo>
                        <a:pt x="592" y="888"/>
                        <a:pt x="629" y="777"/>
                        <a:pt x="703" y="740"/>
                      </a:cubicBezTo>
                      <a:cubicBezTo>
                        <a:pt x="777" y="666"/>
                        <a:pt x="851" y="629"/>
                        <a:pt x="962" y="629"/>
                      </a:cubicBezTo>
                      <a:close/>
                      <a:moveTo>
                        <a:pt x="962" y="1"/>
                      </a:moveTo>
                      <a:cubicBezTo>
                        <a:pt x="703" y="1"/>
                        <a:pt x="481" y="112"/>
                        <a:pt x="296" y="297"/>
                      </a:cubicBezTo>
                      <a:cubicBezTo>
                        <a:pt x="74" y="481"/>
                        <a:pt x="0" y="703"/>
                        <a:pt x="0" y="962"/>
                      </a:cubicBezTo>
                      <a:lnTo>
                        <a:pt x="0" y="3180"/>
                      </a:lnTo>
                      <a:cubicBezTo>
                        <a:pt x="0" y="3439"/>
                        <a:pt x="111" y="3661"/>
                        <a:pt x="296" y="3883"/>
                      </a:cubicBezTo>
                      <a:cubicBezTo>
                        <a:pt x="481" y="4068"/>
                        <a:pt x="703" y="4141"/>
                        <a:pt x="962" y="4141"/>
                      </a:cubicBezTo>
                      <a:cubicBezTo>
                        <a:pt x="1220" y="4141"/>
                        <a:pt x="1442" y="4068"/>
                        <a:pt x="1664" y="3883"/>
                      </a:cubicBezTo>
                      <a:cubicBezTo>
                        <a:pt x="1849" y="3698"/>
                        <a:pt x="1923" y="3439"/>
                        <a:pt x="1923" y="3180"/>
                      </a:cubicBezTo>
                      <a:lnTo>
                        <a:pt x="1923" y="962"/>
                      </a:lnTo>
                      <a:cubicBezTo>
                        <a:pt x="1923" y="703"/>
                        <a:pt x="1849" y="481"/>
                        <a:pt x="1664" y="297"/>
                      </a:cubicBezTo>
                      <a:cubicBezTo>
                        <a:pt x="1479" y="112"/>
                        <a:pt x="1220" y="1"/>
                        <a:pt x="9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1" name="Google Shape;1502;p43">
                  <a:extLst>
                    <a:ext uri="{FF2B5EF4-FFF2-40B4-BE49-F238E27FC236}">
                      <a16:creationId xmlns:a16="http://schemas.microsoft.com/office/drawing/2014/main" id="{6A97F70D-9D4A-4CB2-8BA8-AF890C751B74}"/>
                    </a:ext>
                  </a:extLst>
                </p:cNvPr>
                <p:cNvSpPr/>
                <p:nvPr/>
              </p:nvSpPr>
              <p:spPr>
                <a:xfrm>
                  <a:off x="5242147" y="1117723"/>
                  <a:ext cx="163513" cy="277655"/>
                </a:xfrm>
                <a:custGeom>
                  <a:avLst/>
                  <a:gdLst/>
                  <a:ahLst/>
                  <a:cxnLst/>
                  <a:rect l="l" t="t" r="r" b="b"/>
                  <a:pathLst>
                    <a:path w="2034" h="4031" extrusionOk="0">
                      <a:moveTo>
                        <a:pt x="962" y="629"/>
                      </a:moveTo>
                      <a:cubicBezTo>
                        <a:pt x="1221" y="629"/>
                        <a:pt x="1331" y="740"/>
                        <a:pt x="1331" y="962"/>
                      </a:cubicBezTo>
                      <a:lnTo>
                        <a:pt x="1331" y="1553"/>
                      </a:lnTo>
                      <a:cubicBezTo>
                        <a:pt x="1331" y="1664"/>
                        <a:pt x="1294" y="1738"/>
                        <a:pt x="1221" y="1812"/>
                      </a:cubicBezTo>
                      <a:cubicBezTo>
                        <a:pt x="1147" y="1886"/>
                        <a:pt x="1073" y="1923"/>
                        <a:pt x="962" y="1923"/>
                      </a:cubicBezTo>
                      <a:lnTo>
                        <a:pt x="592" y="1923"/>
                      </a:lnTo>
                      <a:lnTo>
                        <a:pt x="592" y="629"/>
                      </a:lnTo>
                      <a:close/>
                      <a:moveTo>
                        <a:pt x="0" y="1"/>
                      </a:moveTo>
                      <a:lnTo>
                        <a:pt x="0" y="4031"/>
                      </a:lnTo>
                      <a:lnTo>
                        <a:pt x="592" y="4031"/>
                      </a:lnTo>
                      <a:lnTo>
                        <a:pt x="592" y="2515"/>
                      </a:lnTo>
                      <a:lnTo>
                        <a:pt x="999" y="2515"/>
                      </a:lnTo>
                      <a:lnTo>
                        <a:pt x="1368" y="4031"/>
                      </a:lnTo>
                      <a:lnTo>
                        <a:pt x="2034" y="4031"/>
                      </a:lnTo>
                      <a:lnTo>
                        <a:pt x="1590" y="2256"/>
                      </a:lnTo>
                      <a:cubicBezTo>
                        <a:pt x="1812" y="2071"/>
                        <a:pt x="1923" y="1849"/>
                        <a:pt x="1923" y="1553"/>
                      </a:cubicBezTo>
                      <a:lnTo>
                        <a:pt x="1923" y="962"/>
                      </a:lnTo>
                      <a:cubicBezTo>
                        <a:pt x="1923" y="666"/>
                        <a:pt x="1849" y="444"/>
                        <a:pt x="1701" y="259"/>
                      </a:cubicBezTo>
                      <a:cubicBezTo>
                        <a:pt x="1553" y="75"/>
                        <a:pt x="1294" y="1"/>
                        <a:pt x="9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 name="Google Shape;1503;p43">
                  <a:extLst>
                    <a:ext uri="{FF2B5EF4-FFF2-40B4-BE49-F238E27FC236}">
                      <a16:creationId xmlns:a16="http://schemas.microsoft.com/office/drawing/2014/main" id="{D754EA71-8AB8-4C5A-8F50-8472C5063F08}"/>
                    </a:ext>
                  </a:extLst>
                </p:cNvPr>
                <p:cNvSpPr/>
                <p:nvPr/>
              </p:nvSpPr>
              <p:spPr>
                <a:xfrm>
                  <a:off x="5447227" y="1117723"/>
                  <a:ext cx="139798" cy="277655"/>
                </a:xfrm>
                <a:custGeom>
                  <a:avLst/>
                  <a:gdLst/>
                  <a:ahLst/>
                  <a:cxnLst/>
                  <a:rect l="l" t="t" r="r" b="b"/>
                  <a:pathLst>
                    <a:path w="1739" h="4031" extrusionOk="0">
                      <a:moveTo>
                        <a:pt x="0" y="1"/>
                      </a:moveTo>
                      <a:lnTo>
                        <a:pt x="0" y="4031"/>
                      </a:lnTo>
                      <a:lnTo>
                        <a:pt x="1738" y="4031"/>
                      </a:lnTo>
                      <a:lnTo>
                        <a:pt x="1738" y="3439"/>
                      </a:lnTo>
                      <a:lnTo>
                        <a:pt x="629" y="3439"/>
                      </a:lnTo>
                      <a:lnTo>
                        <a:pt x="629" y="2330"/>
                      </a:lnTo>
                      <a:lnTo>
                        <a:pt x="1442" y="2330"/>
                      </a:lnTo>
                      <a:lnTo>
                        <a:pt x="1442" y="1701"/>
                      </a:lnTo>
                      <a:lnTo>
                        <a:pt x="629" y="1701"/>
                      </a:lnTo>
                      <a:lnTo>
                        <a:pt x="629" y="592"/>
                      </a:lnTo>
                      <a:lnTo>
                        <a:pt x="1738" y="592"/>
                      </a:lnTo>
                      <a:lnTo>
                        <a:pt x="173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8" name="Google Shape;1504;p43">
                <a:extLst>
                  <a:ext uri="{FF2B5EF4-FFF2-40B4-BE49-F238E27FC236}">
                    <a16:creationId xmlns:a16="http://schemas.microsoft.com/office/drawing/2014/main" id="{0E81AF5D-A8D5-4019-88C1-210C601D24C0}"/>
                  </a:ext>
                </a:extLst>
              </p:cNvPr>
              <p:cNvGrpSpPr/>
              <p:nvPr/>
            </p:nvGrpSpPr>
            <p:grpSpPr>
              <a:xfrm>
                <a:off x="4001315" y="2072612"/>
                <a:ext cx="1141370" cy="999312"/>
                <a:chOff x="4066716" y="2025080"/>
                <a:chExt cx="1141370" cy="877822"/>
              </a:xfrm>
            </p:grpSpPr>
            <p:sp>
              <p:nvSpPr>
                <p:cNvPr id="133" name="Google Shape;1505;p43">
                  <a:extLst>
                    <a:ext uri="{FF2B5EF4-FFF2-40B4-BE49-F238E27FC236}">
                      <a16:creationId xmlns:a16="http://schemas.microsoft.com/office/drawing/2014/main" id="{69043A28-B5F4-40FD-95FD-9F57C3D16BB5}"/>
                    </a:ext>
                  </a:extLst>
                </p:cNvPr>
                <p:cNvSpPr/>
                <p:nvPr/>
              </p:nvSpPr>
              <p:spPr>
                <a:xfrm>
                  <a:off x="4066716" y="2325556"/>
                  <a:ext cx="1141370" cy="509802"/>
                </a:xfrm>
                <a:custGeom>
                  <a:avLst/>
                  <a:gdLst/>
                  <a:ahLst/>
                  <a:cxnLst/>
                  <a:rect l="l" t="t" r="r" b="b"/>
                  <a:pathLst>
                    <a:path w="14198" h="11166" extrusionOk="0">
                      <a:moveTo>
                        <a:pt x="0" y="0"/>
                      </a:moveTo>
                      <a:lnTo>
                        <a:pt x="1590" y="11166"/>
                      </a:lnTo>
                      <a:lnTo>
                        <a:pt x="12570" y="11166"/>
                      </a:lnTo>
                      <a:lnTo>
                        <a:pt x="14197" y="0"/>
                      </a:ln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Google Shape;1506;p43">
                  <a:extLst>
                    <a:ext uri="{FF2B5EF4-FFF2-40B4-BE49-F238E27FC236}">
                      <a16:creationId xmlns:a16="http://schemas.microsoft.com/office/drawing/2014/main" id="{C457187C-E591-40C1-BFE5-AF9C3052DCF7}"/>
                    </a:ext>
                  </a:extLst>
                </p:cNvPr>
                <p:cNvSpPr/>
                <p:nvPr/>
              </p:nvSpPr>
              <p:spPr>
                <a:xfrm>
                  <a:off x="4194539" y="2835329"/>
                  <a:ext cx="882757" cy="15249"/>
                </a:xfrm>
                <a:custGeom>
                  <a:avLst/>
                  <a:gdLst/>
                  <a:ahLst/>
                  <a:cxnLst/>
                  <a:rect l="l" t="t" r="r" b="b"/>
                  <a:pathLst>
                    <a:path w="10981" h="334" extrusionOk="0">
                      <a:moveTo>
                        <a:pt x="0" y="1"/>
                      </a:moveTo>
                      <a:lnTo>
                        <a:pt x="111" y="333"/>
                      </a:lnTo>
                      <a:lnTo>
                        <a:pt x="10906" y="333"/>
                      </a:lnTo>
                      <a:lnTo>
                        <a:pt x="10980" y="1"/>
                      </a:lnTo>
                      <a:close/>
                    </a:path>
                  </a:pathLst>
                </a:custGeom>
                <a:solidFill>
                  <a:srgbClr val="DEE19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Google Shape;1507;p43">
                  <a:extLst>
                    <a:ext uri="{FF2B5EF4-FFF2-40B4-BE49-F238E27FC236}">
                      <a16:creationId xmlns:a16="http://schemas.microsoft.com/office/drawing/2014/main" id="{D5B6C232-3BA2-43E2-96E5-F4E5FD2481B8}"/>
                    </a:ext>
                  </a:extLst>
                </p:cNvPr>
                <p:cNvSpPr/>
                <p:nvPr/>
              </p:nvSpPr>
              <p:spPr>
                <a:xfrm>
                  <a:off x="4203382" y="2850533"/>
                  <a:ext cx="867965" cy="13560"/>
                </a:xfrm>
                <a:custGeom>
                  <a:avLst/>
                  <a:gdLst/>
                  <a:ahLst/>
                  <a:cxnLst/>
                  <a:rect l="l" t="t" r="r" b="b"/>
                  <a:pathLst>
                    <a:path w="10797" h="297" extrusionOk="0">
                      <a:moveTo>
                        <a:pt x="1" y="0"/>
                      </a:moveTo>
                      <a:lnTo>
                        <a:pt x="75" y="296"/>
                      </a:lnTo>
                      <a:lnTo>
                        <a:pt x="10722" y="296"/>
                      </a:lnTo>
                      <a:lnTo>
                        <a:pt x="10796" y="0"/>
                      </a:ln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Google Shape;1508;p43">
                  <a:extLst>
                    <a:ext uri="{FF2B5EF4-FFF2-40B4-BE49-F238E27FC236}">
                      <a16:creationId xmlns:a16="http://schemas.microsoft.com/office/drawing/2014/main" id="{7D364B1E-A723-43F9-ACEA-9D09D584667F}"/>
                    </a:ext>
                  </a:extLst>
                </p:cNvPr>
                <p:cNvSpPr/>
                <p:nvPr/>
              </p:nvSpPr>
              <p:spPr>
                <a:xfrm>
                  <a:off x="4209331" y="2864048"/>
                  <a:ext cx="856068" cy="38854"/>
                </a:xfrm>
                <a:custGeom>
                  <a:avLst/>
                  <a:gdLst/>
                  <a:ahLst/>
                  <a:cxnLst/>
                  <a:rect l="l" t="t" r="r" b="b"/>
                  <a:pathLst>
                    <a:path w="10649" h="851" extrusionOk="0">
                      <a:moveTo>
                        <a:pt x="1" y="0"/>
                      </a:moveTo>
                      <a:lnTo>
                        <a:pt x="223" y="850"/>
                      </a:lnTo>
                      <a:lnTo>
                        <a:pt x="10427" y="850"/>
                      </a:lnTo>
                      <a:lnTo>
                        <a:pt x="10648" y="0"/>
                      </a:ln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 name="Google Shape;1509;p43">
                  <a:extLst>
                    <a:ext uri="{FF2B5EF4-FFF2-40B4-BE49-F238E27FC236}">
                      <a16:creationId xmlns:a16="http://schemas.microsoft.com/office/drawing/2014/main" id="{CC603502-39B7-4AA0-A20D-9AB61CE6F6FB}"/>
                    </a:ext>
                  </a:extLst>
                </p:cNvPr>
                <p:cNvSpPr/>
                <p:nvPr/>
              </p:nvSpPr>
              <p:spPr>
                <a:xfrm>
                  <a:off x="4289642" y="2325556"/>
                  <a:ext cx="86258" cy="111448"/>
                </a:xfrm>
                <a:custGeom>
                  <a:avLst/>
                  <a:gdLst/>
                  <a:ahLst/>
                  <a:cxnLst/>
                  <a:rect l="l" t="t" r="r" b="b"/>
                  <a:pathLst>
                    <a:path w="1073" h="2441" extrusionOk="0">
                      <a:moveTo>
                        <a:pt x="0" y="0"/>
                      </a:moveTo>
                      <a:lnTo>
                        <a:pt x="333" y="2441"/>
                      </a:lnTo>
                      <a:lnTo>
                        <a:pt x="1072" y="2441"/>
                      </a:lnTo>
                      <a:lnTo>
                        <a:pt x="813" y="0"/>
                      </a:ln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8" name="Google Shape;1510;p43">
                  <a:extLst>
                    <a:ext uri="{FF2B5EF4-FFF2-40B4-BE49-F238E27FC236}">
                      <a16:creationId xmlns:a16="http://schemas.microsoft.com/office/drawing/2014/main" id="{2E158D52-7B5B-4D24-BED9-DF69A2F930FD}"/>
                    </a:ext>
                  </a:extLst>
                </p:cNvPr>
                <p:cNvSpPr/>
                <p:nvPr/>
              </p:nvSpPr>
              <p:spPr>
                <a:xfrm>
                  <a:off x="4230152" y="2025080"/>
                  <a:ext cx="124925" cy="300512"/>
                </a:xfrm>
                <a:custGeom>
                  <a:avLst/>
                  <a:gdLst/>
                  <a:ahLst/>
                  <a:cxnLst/>
                  <a:rect l="l" t="t" r="r" b="b"/>
                  <a:pathLst>
                    <a:path w="1554" h="6582" extrusionOk="0">
                      <a:moveTo>
                        <a:pt x="851" y="1"/>
                      </a:moveTo>
                      <a:lnTo>
                        <a:pt x="1" y="999"/>
                      </a:lnTo>
                      <a:lnTo>
                        <a:pt x="740" y="6581"/>
                      </a:lnTo>
                      <a:lnTo>
                        <a:pt x="1553" y="6581"/>
                      </a:lnTo>
                      <a:lnTo>
                        <a:pt x="851" y="1"/>
                      </a:ln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Google Shape;1511;p43">
                  <a:extLst>
                    <a:ext uri="{FF2B5EF4-FFF2-40B4-BE49-F238E27FC236}">
                      <a16:creationId xmlns:a16="http://schemas.microsoft.com/office/drawing/2014/main" id="{57EB9DAC-4F85-4E51-B124-16E2821EAADA}"/>
                    </a:ext>
                  </a:extLst>
                </p:cNvPr>
                <p:cNvSpPr/>
                <p:nvPr/>
              </p:nvSpPr>
              <p:spPr>
                <a:xfrm>
                  <a:off x="4898929" y="2325556"/>
                  <a:ext cx="86258" cy="111448"/>
                </a:xfrm>
                <a:custGeom>
                  <a:avLst/>
                  <a:gdLst/>
                  <a:ahLst/>
                  <a:cxnLst/>
                  <a:rect l="l" t="t" r="r" b="b"/>
                  <a:pathLst>
                    <a:path w="1073" h="2441" extrusionOk="0">
                      <a:moveTo>
                        <a:pt x="259" y="0"/>
                      </a:moveTo>
                      <a:lnTo>
                        <a:pt x="0" y="2441"/>
                      </a:lnTo>
                      <a:lnTo>
                        <a:pt x="739" y="2441"/>
                      </a:lnTo>
                      <a:lnTo>
                        <a:pt x="1072" y="0"/>
                      </a:ln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0" name="Google Shape;1512;p43">
                  <a:extLst>
                    <a:ext uri="{FF2B5EF4-FFF2-40B4-BE49-F238E27FC236}">
                      <a16:creationId xmlns:a16="http://schemas.microsoft.com/office/drawing/2014/main" id="{F743E6C2-EE65-47F8-9D06-2457F9BCC7F5}"/>
                    </a:ext>
                  </a:extLst>
                </p:cNvPr>
                <p:cNvSpPr/>
                <p:nvPr/>
              </p:nvSpPr>
              <p:spPr>
                <a:xfrm>
                  <a:off x="4919670" y="2025080"/>
                  <a:ext cx="124925" cy="300512"/>
                </a:xfrm>
                <a:custGeom>
                  <a:avLst/>
                  <a:gdLst/>
                  <a:ahLst/>
                  <a:cxnLst/>
                  <a:rect l="l" t="t" r="r" b="b"/>
                  <a:pathLst>
                    <a:path w="1554" h="6582" extrusionOk="0">
                      <a:moveTo>
                        <a:pt x="703" y="1"/>
                      </a:moveTo>
                      <a:lnTo>
                        <a:pt x="1" y="6581"/>
                      </a:lnTo>
                      <a:lnTo>
                        <a:pt x="814" y="6581"/>
                      </a:lnTo>
                      <a:lnTo>
                        <a:pt x="1554" y="999"/>
                      </a:lnTo>
                      <a:lnTo>
                        <a:pt x="703" y="1"/>
                      </a:ln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Google Shape;1513;p43">
                  <a:extLst>
                    <a:ext uri="{FF2B5EF4-FFF2-40B4-BE49-F238E27FC236}">
                      <a16:creationId xmlns:a16="http://schemas.microsoft.com/office/drawing/2014/main" id="{4DFC4F1D-AFBA-4493-94D2-87F82CBEDD6D}"/>
                    </a:ext>
                  </a:extLst>
                </p:cNvPr>
                <p:cNvSpPr/>
                <p:nvPr/>
              </p:nvSpPr>
              <p:spPr>
                <a:xfrm>
                  <a:off x="4298485" y="2025080"/>
                  <a:ext cx="677764" cy="76018"/>
                </a:xfrm>
                <a:custGeom>
                  <a:avLst/>
                  <a:gdLst/>
                  <a:ahLst/>
                  <a:cxnLst/>
                  <a:rect l="l" t="t" r="r" b="b"/>
                  <a:pathLst>
                    <a:path w="8431" h="1665" extrusionOk="0">
                      <a:moveTo>
                        <a:pt x="1" y="1"/>
                      </a:moveTo>
                      <a:lnTo>
                        <a:pt x="186" y="1664"/>
                      </a:lnTo>
                      <a:lnTo>
                        <a:pt x="8245" y="1664"/>
                      </a:lnTo>
                      <a:lnTo>
                        <a:pt x="8430" y="1"/>
                      </a:ln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1" name="Google Shape;1514;p43">
                <a:extLst>
                  <a:ext uri="{FF2B5EF4-FFF2-40B4-BE49-F238E27FC236}">
                    <a16:creationId xmlns:a16="http://schemas.microsoft.com/office/drawing/2014/main" id="{D330F806-1908-4401-92E6-2824ECBD99DC}"/>
                  </a:ext>
                </a:extLst>
              </p:cNvPr>
              <p:cNvGrpSpPr/>
              <p:nvPr/>
            </p:nvGrpSpPr>
            <p:grpSpPr>
              <a:xfrm>
                <a:off x="5585544" y="2116612"/>
                <a:ext cx="1141355" cy="999310"/>
                <a:chOff x="5261494" y="2204014"/>
                <a:chExt cx="1465342" cy="864306"/>
              </a:xfrm>
            </p:grpSpPr>
            <p:sp>
              <p:nvSpPr>
                <p:cNvPr id="125" name="Google Shape;1515;p43">
                  <a:extLst>
                    <a:ext uri="{FF2B5EF4-FFF2-40B4-BE49-F238E27FC236}">
                      <a16:creationId xmlns:a16="http://schemas.microsoft.com/office/drawing/2014/main" id="{1CCB3038-4199-4849-A4FE-F91B469267D0}"/>
                    </a:ext>
                  </a:extLst>
                </p:cNvPr>
                <p:cNvSpPr/>
                <p:nvPr/>
              </p:nvSpPr>
              <p:spPr>
                <a:xfrm>
                  <a:off x="5561676" y="2204014"/>
                  <a:ext cx="820375" cy="347767"/>
                </a:xfrm>
                <a:custGeom>
                  <a:avLst/>
                  <a:gdLst/>
                  <a:ahLst/>
                  <a:cxnLst/>
                  <a:rect l="l" t="t" r="r" b="b"/>
                  <a:pathLst>
                    <a:path w="10205" h="7617" extrusionOk="0">
                      <a:moveTo>
                        <a:pt x="5103" y="1"/>
                      </a:moveTo>
                      <a:cubicBezTo>
                        <a:pt x="38" y="1"/>
                        <a:pt x="1" y="7432"/>
                        <a:pt x="1" y="7506"/>
                      </a:cubicBezTo>
                      <a:cubicBezTo>
                        <a:pt x="1" y="7543"/>
                        <a:pt x="38" y="7617"/>
                        <a:pt x="111" y="7617"/>
                      </a:cubicBezTo>
                      <a:cubicBezTo>
                        <a:pt x="185" y="7617"/>
                        <a:pt x="222" y="7543"/>
                        <a:pt x="222" y="7506"/>
                      </a:cubicBezTo>
                      <a:cubicBezTo>
                        <a:pt x="222" y="7432"/>
                        <a:pt x="296" y="222"/>
                        <a:pt x="5103" y="222"/>
                      </a:cubicBezTo>
                      <a:cubicBezTo>
                        <a:pt x="9909" y="222"/>
                        <a:pt x="9946" y="7432"/>
                        <a:pt x="9946" y="7506"/>
                      </a:cubicBezTo>
                      <a:cubicBezTo>
                        <a:pt x="9946" y="7543"/>
                        <a:pt x="10020" y="7617"/>
                        <a:pt x="10094" y="7617"/>
                      </a:cubicBezTo>
                      <a:cubicBezTo>
                        <a:pt x="10167" y="7617"/>
                        <a:pt x="10204" y="7543"/>
                        <a:pt x="10204" y="7506"/>
                      </a:cubicBezTo>
                      <a:cubicBezTo>
                        <a:pt x="10204" y="7395"/>
                        <a:pt x="10167" y="1"/>
                        <a:pt x="5103" y="1"/>
                      </a:cubicBezTo>
                      <a:close/>
                    </a:path>
                  </a:pathLst>
                </a:custGeom>
                <a:solidFill>
                  <a:srgbClr val="00B0F0"/>
                </a:solidFill>
                <a:ln>
                  <a:solidFill>
                    <a:srgbClr val="00B0F0"/>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Google Shape;1516;p43">
                  <a:extLst>
                    <a:ext uri="{FF2B5EF4-FFF2-40B4-BE49-F238E27FC236}">
                      <a16:creationId xmlns:a16="http://schemas.microsoft.com/office/drawing/2014/main" id="{A73E5E2A-515F-4115-A780-15B124535DA4}"/>
                    </a:ext>
                  </a:extLst>
                </p:cNvPr>
                <p:cNvSpPr/>
                <p:nvPr/>
              </p:nvSpPr>
              <p:spPr>
                <a:xfrm>
                  <a:off x="5630009" y="2204014"/>
                  <a:ext cx="823349" cy="347767"/>
                </a:xfrm>
                <a:custGeom>
                  <a:avLst/>
                  <a:gdLst/>
                  <a:ahLst/>
                  <a:cxnLst/>
                  <a:rect l="l" t="t" r="r" b="b"/>
                  <a:pathLst>
                    <a:path w="10242" h="7617" extrusionOk="0">
                      <a:moveTo>
                        <a:pt x="5140" y="1"/>
                      </a:moveTo>
                      <a:cubicBezTo>
                        <a:pt x="75" y="1"/>
                        <a:pt x="1" y="7432"/>
                        <a:pt x="1" y="7506"/>
                      </a:cubicBezTo>
                      <a:cubicBezTo>
                        <a:pt x="1" y="7543"/>
                        <a:pt x="75" y="7617"/>
                        <a:pt x="149" y="7617"/>
                      </a:cubicBezTo>
                      <a:cubicBezTo>
                        <a:pt x="223" y="7617"/>
                        <a:pt x="260" y="7543"/>
                        <a:pt x="260" y="7506"/>
                      </a:cubicBezTo>
                      <a:cubicBezTo>
                        <a:pt x="260" y="7432"/>
                        <a:pt x="334" y="222"/>
                        <a:pt x="5140" y="222"/>
                      </a:cubicBezTo>
                      <a:cubicBezTo>
                        <a:pt x="9946" y="222"/>
                        <a:pt x="9983" y="7432"/>
                        <a:pt x="9983" y="7506"/>
                      </a:cubicBezTo>
                      <a:cubicBezTo>
                        <a:pt x="9983" y="7543"/>
                        <a:pt x="10057" y="7617"/>
                        <a:pt x="10094" y="7617"/>
                      </a:cubicBezTo>
                      <a:cubicBezTo>
                        <a:pt x="10168" y="7617"/>
                        <a:pt x="10242" y="7543"/>
                        <a:pt x="10242" y="7506"/>
                      </a:cubicBezTo>
                      <a:cubicBezTo>
                        <a:pt x="10242" y="7395"/>
                        <a:pt x="10205" y="1"/>
                        <a:pt x="5140" y="1"/>
                      </a:cubicBezTo>
                      <a:close/>
                    </a:path>
                  </a:pathLst>
                </a:custGeom>
                <a:solidFill>
                  <a:srgbClr val="00B0F0"/>
                </a:solidFill>
                <a:ln>
                  <a:solidFill>
                    <a:srgbClr val="00B0F0"/>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Google Shape;1517;p43">
                  <a:extLst>
                    <a:ext uri="{FF2B5EF4-FFF2-40B4-BE49-F238E27FC236}">
                      <a16:creationId xmlns:a16="http://schemas.microsoft.com/office/drawing/2014/main" id="{2ADF1F81-6642-4629-9A2B-DD605CFB50D8}"/>
                    </a:ext>
                  </a:extLst>
                </p:cNvPr>
                <p:cNvSpPr/>
                <p:nvPr/>
              </p:nvSpPr>
              <p:spPr>
                <a:xfrm>
                  <a:off x="5356598" y="2477461"/>
                  <a:ext cx="1370239" cy="590842"/>
                </a:xfrm>
                <a:custGeom>
                  <a:avLst/>
                  <a:gdLst/>
                  <a:ahLst/>
                  <a:cxnLst/>
                  <a:rect l="l" t="t" r="r" b="b"/>
                  <a:pathLst>
                    <a:path w="17045" h="12941" extrusionOk="0">
                      <a:moveTo>
                        <a:pt x="1" y="1"/>
                      </a:moveTo>
                      <a:lnTo>
                        <a:pt x="1" y="12941"/>
                      </a:lnTo>
                      <a:lnTo>
                        <a:pt x="17044" y="12941"/>
                      </a:lnTo>
                      <a:lnTo>
                        <a:pt x="17044" y="1"/>
                      </a:lnTo>
                      <a:close/>
                    </a:path>
                  </a:pathLst>
                </a:custGeom>
                <a:solidFill>
                  <a:srgbClr val="00B0F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Google Shape;1518;p43">
                  <a:extLst>
                    <a:ext uri="{FF2B5EF4-FFF2-40B4-BE49-F238E27FC236}">
                      <a16:creationId xmlns:a16="http://schemas.microsoft.com/office/drawing/2014/main" id="{A0D93454-CE60-4484-92A0-390215ED50B3}"/>
                    </a:ext>
                  </a:extLst>
                </p:cNvPr>
                <p:cNvSpPr/>
                <p:nvPr/>
              </p:nvSpPr>
              <p:spPr>
                <a:xfrm>
                  <a:off x="5261494" y="2477461"/>
                  <a:ext cx="95181" cy="590842"/>
                </a:xfrm>
                <a:custGeom>
                  <a:avLst/>
                  <a:gdLst/>
                  <a:ahLst/>
                  <a:cxnLst/>
                  <a:rect l="l" t="t" r="r" b="b"/>
                  <a:pathLst>
                    <a:path w="1184" h="12941" extrusionOk="0">
                      <a:moveTo>
                        <a:pt x="1184" y="1"/>
                      </a:moveTo>
                      <a:lnTo>
                        <a:pt x="1" y="518"/>
                      </a:lnTo>
                      <a:lnTo>
                        <a:pt x="1" y="12090"/>
                      </a:lnTo>
                      <a:lnTo>
                        <a:pt x="1184" y="12941"/>
                      </a:lnTo>
                      <a:lnTo>
                        <a:pt x="1184" y="1"/>
                      </a:lnTo>
                      <a:close/>
                    </a:path>
                  </a:pathLst>
                </a:custGeom>
                <a:solidFill>
                  <a:srgbClr val="00B0F0"/>
                </a:solidFill>
                <a:ln>
                  <a:solidFill>
                    <a:srgbClr val="00B0F0"/>
                  </a:solid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Google Shape;1519;p43">
                  <a:extLst>
                    <a:ext uri="{FF2B5EF4-FFF2-40B4-BE49-F238E27FC236}">
                      <a16:creationId xmlns:a16="http://schemas.microsoft.com/office/drawing/2014/main" id="{CD0031EE-F018-4E20-9AA6-F5FFDE0765BA}"/>
                    </a:ext>
                  </a:extLst>
                </p:cNvPr>
                <p:cNvSpPr/>
                <p:nvPr/>
              </p:nvSpPr>
              <p:spPr>
                <a:xfrm>
                  <a:off x="5621085" y="2477461"/>
                  <a:ext cx="41722" cy="135098"/>
                </a:xfrm>
                <a:custGeom>
                  <a:avLst/>
                  <a:gdLst/>
                  <a:ahLst/>
                  <a:cxnLst/>
                  <a:rect l="l" t="t" r="r" b="b"/>
                  <a:pathLst>
                    <a:path w="519" h="2959" extrusionOk="0">
                      <a:moveTo>
                        <a:pt x="1" y="1"/>
                      </a:moveTo>
                      <a:lnTo>
                        <a:pt x="1" y="2958"/>
                      </a:lnTo>
                      <a:lnTo>
                        <a:pt x="519" y="2958"/>
                      </a:lnTo>
                      <a:lnTo>
                        <a:pt x="519" y="1"/>
                      </a:ln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0" name="Google Shape;1520;p43">
                  <a:extLst>
                    <a:ext uri="{FF2B5EF4-FFF2-40B4-BE49-F238E27FC236}">
                      <a16:creationId xmlns:a16="http://schemas.microsoft.com/office/drawing/2014/main" id="{7980C8ED-B39D-4D22-9457-0B63AA388B35}"/>
                    </a:ext>
                  </a:extLst>
                </p:cNvPr>
                <p:cNvSpPr/>
                <p:nvPr/>
              </p:nvSpPr>
              <p:spPr>
                <a:xfrm>
                  <a:off x="6423634" y="2477461"/>
                  <a:ext cx="38667" cy="135098"/>
                </a:xfrm>
                <a:custGeom>
                  <a:avLst/>
                  <a:gdLst/>
                  <a:ahLst/>
                  <a:cxnLst/>
                  <a:rect l="l" t="t" r="r" b="b"/>
                  <a:pathLst>
                    <a:path w="481" h="2959" extrusionOk="0">
                      <a:moveTo>
                        <a:pt x="0" y="1"/>
                      </a:moveTo>
                      <a:lnTo>
                        <a:pt x="0" y="2958"/>
                      </a:lnTo>
                      <a:lnTo>
                        <a:pt x="481" y="2958"/>
                      </a:lnTo>
                      <a:lnTo>
                        <a:pt x="481" y="1"/>
                      </a:ln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Google Shape;1521;p43">
                  <a:extLst>
                    <a:ext uri="{FF2B5EF4-FFF2-40B4-BE49-F238E27FC236}">
                      <a16:creationId xmlns:a16="http://schemas.microsoft.com/office/drawing/2014/main" id="{16616E7D-C005-481B-8155-BB568568675A}"/>
                    </a:ext>
                  </a:extLst>
                </p:cNvPr>
                <p:cNvSpPr/>
                <p:nvPr/>
              </p:nvSpPr>
              <p:spPr>
                <a:xfrm>
                  <a:off x="5261494" y="2985590"/>
                  <a:ext cx="95181" cy="82730"/>
                </a:xfrm>
                <a:custGeom>
                  <a:avLst/>
                  <a:gdLst/>
                  <a:ahLst/>
                  <a:cxnLst/>
                  <a:rect l="l" t="t" r="r" b="b"/>
                  <a:pathLst>
                    <a:path w="1184" h="1812" extrusionOk="0">
                      <a:moveTo>
                        <a:pt x="592" y="0"/>
                      </a:moveTo>
                      <a:lnTo>
                        <a:pt x="1" y="961"/>
                      </a:lnTo>
                      <a:lnTo>
                        <a:pt x="1184" y="1812"/>
                      </a:lnTo>
                      <a:lnTo>
                        <a:pt x="592" y="0"/>
                      </a:lnTo>
                      <a:close/>
                    </a:path>
                  </a:pathLst>
                </a:custGeom>
                <a:solidFill>
                  <a:srgbClr val="00B0F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Google Shape;1522;p43">
                  <a:extLst>
                    <a:ext uri="{FF2B5EF4-FFF2-40B4-BE49-F238E27FC236}">
                      <a16:creationId xmlns:a16="http://schemas.microsoft.com/office/drawing/2014/main" id="{0D9B1158-B6CD-43C6-9027-8F5814F7F4FF}"/>
                    </a:ext>
                  </a:extLst>
                </p:cNvPr>
                <p:cNvSpPr/>
                <p:nvPr/>
              </p:nvSpPr>
              <p:spPr>
                <a:xfrm>
                  <a:off x="5309086" y="2477461"/>
                  <a:ext cx="47591" cy="590842"/>
                </a:xfrm>
                <a:custGeom>
                  <a:avLst/>
                  <a:gdLst/>
                  <a:ahLst/>
                  <a:cxnLst/>
                  <a:rect l="l" t="t" r="r" b="b"/>
                  <a:pathLst>
                    <a:path w="592" h="12941" extrusionOk="0">
                      <a:moveTo>
                        <a:pt x="592" y="1"/>
                      </a:moveTo>
                      <a:lnTo>
                        <a:pt x="0" y="260"/>
                      </a:lnTo>
                      <a:lnTo>
                        <a:pt x="0" y="11129"/>
                      </a:lnTo>
                      <a:lnTo>
                        <a:pt x="592" y="12941"/>
                      </a:lnTo>
                      <a:lnTo>
                        <a:pt x="592" y="1"/>
                      </a:lnTo>
                      <a:close/>
                    </a:path>
                  </a:pathLst>
                </a:custGeom>
                <a:solidFill>
                  <a:srgbClr val="00B0F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2" name="Google Shape;1523;p43">
                <a:extLst>
                  <a:ext uri="{FF2B5EF4-FFF2-40B4-BE49-F238E27FC236}">
                    <a16:creationId xmlns:a16="http://schemas.microsoft.com/office/drawing/2014/main" id="{2BCDEBF6-BF24-4E53-A864-D6332EC5138D}"/>
                  </a:ext>
                </a:extLst>
              </p:cNvPr>
              <p:cNvGrpSpPr/>
              <p:nvPr/>
            </p:nvGrpSpPr>
            <p:grpSpPr>
              <a:xfrm>
                <a:off x="2417144" y="2062542"/>
                <a:ext cx="1141319" cy="1048229"/>
                <a:chOff x="2417164" y="2063889"/>
                <a:chExt cx="1512883" cy="999361"/>
              </a:xfrm>
            </p:grpSpPr>
            <p:sp>
              <p:nvSpPr>
                <p:cNvPr id="117" name="Google Shape;1524;p43">
                  <a:extLst>
                    <a:ext uri="{FF2B5EF4-FFF2-40B4-BE49-F238E27FC236}">
                      <a16:creationId xmlns:a16="http://schemas.microsoft.com/office/drawing/2014/main" id="{44B11D59-32AF-4016-B8DE-D9F27F58FA5C}"/>
                    </a:ext>
                  </a:extLst>
                </p:cNvPr>
                <p:cNvSpPr/>
                <p:nvPr/>
              </p:nvSpPr>
              <p:spPr>
                <a:xfrm>
                  <a:off x="2854091" y="2063889"/>
                  <a:ext cx="754938" cy="322473"/>
                </a:xfrm>
                <a:custGeom>
                  <a:avLst/>
                  <a:gdLst/>
                  <a:ahLst/>
                  <a:cxnLst/>
                  <a:rect l="l" t="t" r="r" b="b"/>
                  <a:pathLst>
                    <a:path w="9391" h="7063" extrusionOk="0">
                      <a:moveTo>
                        <a:pt x="4696" y="1"/>
                      </a:moveTo>
                      <a:cubicBezTo>
                        <a:pt x="37" y="1"/>
                        <a:pt x="0" y="6767"/>
                        <a:pt x="0" y="6841"/>
                      </a:cubicBezTo>
                      <a:cubicBezTo>
                        <a:pt x="0" y="6951"/>
                        <a:pt x="111" y="7062"/>
                        <a:pt x="222" y="7062"/>
                      </a:cubicBezTo>
                      <a:cubicBezTo>
                        <a:pt x="333" y="7062"/>
                        <a:pt x="407" y="6951"/>
                        <a:pt x="407" y="6841"/>
                      </a:cubicBezTo>
                      <a:cubicBezTo>
                        <a:pt x="407" y="6767"/>
                        <a:pt x="444" y="408"/>
                        <a:pt x="4696" y="408"/>
                      </a:cubicBezTo>
                      <a:cubicBezTo>
                        <a:pt x="8910" y="408"/>
                        <a:pt x="8984" y="6767"/>
                        <a:pt x="8984" y="6841"/>
                      </a:cubicBezTo>
                      <a:cubicBezTo>
                        <a:pt x="8984" y="6951"/>
                        <a:pt x="9058" y="7062"/>
                        <a:pt x="9169" y="7062"/>
                      </a:cubicBezTo>
                      <a:cubicBezTo>
                        <a:pt x="9317" y="7062"/>
                        <a:pt x="9391" y="6951"/>
                        <a:pt x="9391" y="6841"/>
                      </a:cubicBezTo>
                      <a:cubicBezTo>
                        <a:pt x="9391" y="6767"/>
                        <a:pt x="9354" y="1"/>
                        <a:pt x="469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 name="Google Shape;1525;p43">
                  <a:extLst>
                    <a:ext uri="{FF2B5EF4-FFF2-40B4-BE49-F238E27FC236}">
                      <a16:creationId xmlns:a16="http://schemas.microsoft.com/office/drawing/2014/main" id="{8CDCB6E2-5303-4126-9F6E-2139057F0026}"/>
                    </a:ext>
                  </a:extLst>
                </p:cNvPr>
                <p:cNvSpPr/>
                <p:nvPr/>
              </p:nvSpPr>
              <p:spPr>
                <a:xfrm>
                  <a:off x="2455832" y="2305284"/>
                  <a:ext cx="1352312" cy="654990"/>
                </a:xfrm>
                <a:custGeom>
                  <a:avLst/>
                  <a:gdLst/>
                  <a:ahLst/>
                  <a:cxnLst/>
                  <a:rect l="l" t="t" r="r" b="b"/>
                  <a:pathLst>
                    <a:path w="16822" h="14346" extrusionOk="0">
                      <a:moveTo>
                        <a:pt x="0" y="1"/>
                      </a:moveTo>
                      <a:lnTo>
                        <a:pt x="0" y="14345"/>
                      </a:lnTo>
                      <a:lnTo>
                        <a:pt x="16822" y="14345"/>
                      </a:lnTo>
                      <a:lnTo>
                        <a:pt x="1682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Google Shape;1526;p43">
                  <a:extLst>
                    <a:ext uri="{FF2B5EF4-FFF2-40B4-BE49-F238E27FC236}">
                      <a16:creationId xmlns:a16="http://schemas.microsoft.com/office/drawing/2014/main" id="{B45DA473-CDB6-4222-9081-062FEF971038}"/>
                    </a:ext>
                  </a:extLst>
                </p:cNvPr>
                <p:cNvSpPr/>
                <p:nvPr/>
              </p:nvSpPr>
              <p:spPr>
                <a:xfrm>
                  <a:off x="3808097" y="2305284"/>
                  <a:ext cx="92207" cy="654990"/>
                </a:xfrm>
                <a:custGeom>
                  <a:avLst/>
                  <a:gdLst/>
                  <a:ahLst/>
                  <a:cxnLst/>
                  <a:rect l="l" t="t" r="r" b="b"/>
                  <a:pathLst>
                    <a:path w="1147" h="14346" extrusionOk="0">
                      <a:moveTo>
                        <a:pt x="1" y="1"/>
                      </a:moveTo>
                      <a:lnTo>
                        <a:pt x="1" y="14345"/>
                      </a:lnTo>
                      <a:lnTo>
                        <a:pt x="1147" y="14345"/>
                      </a:lnTo>
                      <a:lnTo>
                        <a:pt x="1147" y="518"/>
                      </a:lnTo>
                      <a:lnTo>
                        <a:pt x="1" y="1"/>
                      </a:lnTo>
                      <a:close/>
                    </a:path>
                  </a:pathLst>
                </a:custGeom>
                <a:solidFill>
                  <a:schemeClr val="accent2">
                    <a:lumMod val="75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Google Shape;1527;p43">
                  <a:extLst>
                    <a:ext uri="{FF2B5EF4-FFF2-40B4-BE49-F238E27FC236}">
                      <a16:creationId xmlns:a16="http://schemas.microsoft.com/office/drawing/2014/main" id="{D52DA581-6ED5-405A-894B-DD450B21746A}"/>
                    </a:ext>
                  </a:extLst>
                </p:cNvPr>
                <p:cNvSpPr/>
                <p:nvPr/>
              </p:nvSpPr>
              <p:spPr>
                <a:xfrm>
                  <a:off x="3769509" y="2960249"/>
                  <a:ext cx="160538" cy="103001"/>
                </a:xfrm>
                <a:custGeom>
                  <a:avLst/>
                  <a:gdLst/>
                  <a:ahLst/>
                  <a:cxnLst/>
                  <a:rect l="l" t="t" r="r" b="b"/>
                  <a:pathLst>
                    <a:path w="1997" h="2256" extrusionOk="0">
                      <a:moveTo>
                        <a:pt x="481" y="0"/>
                      </a:moveTo>
                      <a:lnTo>
                        <a:pt x="0" y="2256"/>
                      </a:lnTo>
                      <a:lnTo>
                        <a:pt x="0" y="2256"/>
                      </a:lnTo>
                      <a:lnTo>
                        <a:pt x="1997" y="1849"/>
                      </a:lnTo>
                      <a:lnTo>
                        <a:pt x="1627" y="0"/>
                      </a:lnTo>
                      <a:close/>
                    </a:path>
                  </a:pathLst>
                </a:custGeom>
                <a:solidFill>
                  <a:schemeClr val="accent2">
                    <a:lumMod val="75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Google Shape;1528;p43">
                  <a:extLst>
                    <a:ext uri="{FF2B5EF4-FFF2-40B4-BE49-F238E27FC236}">
                      <a16:creationId xmlns:a16="http://schemas.microsoft.com/office/drawing/2014/main" id="{A53BE271-B1C0-449A-9927-795445B2CCFF}"/>
                    </a:ext>
                  </a:extLst>
                </p:cNvPr>
                <p:cNvSpPr/>
                <p:nvPr/>
              </p:nvSpPr>
              <p:spPr>
                <a:xfrm>
                  <a:off x="2417164" y="2960249"/>
                  <a:ext cx="1390979" cy="103001"/>
                </a:xfrm>
                <a:custGeom>
                  <a:avLst/>
                  <a:gdLst/>
                  <a:ahLst/>
                  <a:cxnLst/>
                  <a:rect l="l" t="t" r="r" b="b"/>
                  <a:pathLst>
                    <a:path w="17303" h="2256" extrusionOk="0">
                      <a:moveTo>
                        <a:pt x="481" y="0"/>
                      </a:moveTo>
                      <a:lnTo>
                        <a:pt x="1" y="2256"/>
                      </a:lnTo>
                      <a:lnTo>
                        <a:pt x="16822" y="2256"/>
                      </a:lnTo>
                      <a:lnTo>
                        <a:pt x="17303" y="0"/>
                      </a:lnTo>
                      <a:close/>
                    </a:path>
                  </a:pathLst>
                </a:custGeom>
                <a:solidFill>
                  <a:schemeClr val="accent2">
                    <a:lumMod val="75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Google Shape;1529;p43">
                  <a:extLst>
                    <a:ext uri="{FF2B5EF4-FFF2-40B4-BE49-F238E27FC236}">
                      <a16:creationId xmlns:a16="http://schemas.microsoft.com/office/drawing/2014/main" id="{F83E1E93-B684-4619-A34C-C6EFA72629EA}"/>
                    </a:ext>
                  </a:extLst>
                </p:cNvPr>
                <p:cNvSpPr/>
                <p:nvPr/>
              </p:nvSpPr>
              <p:spPr>
                <a:xfrm>
                  <a:off x="2720320" y="2347517"/>
                  <a:ext cx="101130" cy="57436"/>
                </a:xfrm>
                <a:custGeom>
                  <a:avLst/>
                  <a:gdLst/>
                  <a:ahLst/>
                  <a:cxnLst/>
                  <a:rect l="l" t="t" r="r" b="b"/>
                  <a:pathLst>
                    <a:path w="1258" h="1258" extrusionOk="0">
                      <a:moveTo>
                        <a:pt x="629" y="370"/>
                      </a:moveTo>
                      <a:cubicBezTo>
                        <a:pt x="777" y="370"/>
                        <a:pt x="888" y="481"/>
                        <a:pt x="888" y="629"/>
                      </a:cubicBezTo>
                      <a:cubicBezTo>
                        <a:pt x="888" y="776"/>
                        <a:pt x="777" y="887"/>
                        <a:pt x="629" y="887"/>
                      </a:cubicBezTo>
                      <a:cubicBezTo>
                        <a:pt x="481" y="887"/>
                        <a:pt x="370" y="776"/>
                        <a:pt x="370" y="629"/>
                      </a:cubicBezTo>
                      <a:cubicBezTo>
                        <a:pt x="370" y="481"/>
                        <a:pt x="481" y="370"/>
                        <a:pt x="629" y="370"/>
                      </a:cubicBezTo>
                      <a:close/>
                      <a:moveTo>
                        <a:pt x="629" y="0"/>
                      </a:moveTo>
                      <a:cubicBezTo>
                        <a:pt x="296" y="0"/>
                        <a:pt x="1" y="296"/>
                        <a:pt x="1" y="629"/>
                      </a:cubicBezTo>
                      <a:cubicBezTo>
                        <a:pt x="1" y="998"/>
                        <a:pt x="296" y="1257"/>
                        <a:pt x="629" y="1257"/>
                      </a:cubicBezTo>
                      <a:cubicBezTo>
                        <a:pt x="999" y="1257"/>
                        <a:pt x="1258" y="998"/>
                        <a:pt x="1258" y="629"/>
                      </a:cubicBezTo>
                      <a:cubicBezTo>
                        <a:pt x="1258" y="296"/>
                        <a:pt x="999" y="0"/>
                        <a:pt x="629" y="0"/>
                      </a:cubicBezTo>
                      <a:close/>
                    </a:path>
                  </a:pathLst>
                </a:custGeom>
                <a:solidFill>
                  <a:srgbClr val="E3E3E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Google Shape;1530;p43">
                  <a:extLst>
                    <a:ext uri="{FF2B5EF4-FFF2-40B4-BE49-F238E27FC236}">
                      <a16:creationId xmlns:a16="http://schemas.microsoft.com/office/drawing/2014/main" id="{396B60C3-5E47-4AAA-94FC-6A968EA9C53D}"/>
                    </a:ext>
                  </a:extLst>
                </p:cNvPr>
                <p:cNvSpPr/>
                <p:nvPr/>
              </p:nvSpPr>
              <p:spPr>
                <a:xfrm>
                  <a:off x="3442557" y="2347517"/>
                  <a:ext cx="101130" cy="57436"/>
                </a:xfrm>
                <a:custGeom>
                  <a:avLst/>
                  <a:gdLst/>
                  <a:ahLst/>
                  <a:cxnLst/>
                  <a:rect l="l" t="t" r="r" b="b"/>
                  <a:pathLst>
                    <a:path w="1258" h="1258" extrusionOk="0">
                      <a:moveTo>
                        <a:pt x="629" y="370"/>
                      </a:moveTo>
                      <a:cubicBezTo>
                        <a:pt x="777" y="370"/>
                        <a:pt x="888" y="481"/>
                        <a:pt x="888" y="629"/>
                      </a:cubicBezTo>
                      <a:cubicBezTo>
                        <a:pt x="888" y="776"/>
                        <a:pt x="777" y="887"/>
                        <a:pt x="629" y="887"/>
                      </a:cubicBezTo>
                      <a:cubicBezTo>
                        <a:pt x="481" y="887"/>
                        <a:pt x="370" y="776"/>
                        <a:pt x="370" y="629"/>
                      </a:cubicBezTo>
                      <a:cubicBezTo>
                        <a:pt x="370" y="481"/>
                        <a:pt x="481" y="370"/>
                        <a:pt x="629" y="370"/>
                      </a:cubicBezTo>
                      <a:close/>
                      <a:moveTo>
                        <a:pt x="629" y="0"/>
                      </a:moveTo>
                      <a:cubicBezTo>
                        <a:pt x="296" y="0"/>
                        <a:pt x="0" y="296"/>
                        <a:pt x="0" y="629"/>
                      </a:cubicBezTo>
                      <a:cubicBezTo>
                        <a:pt x="0" y="998"/>
                        <a:pt x="296" y="1257"/>
                        <a:pt x="629" y="1257"/>
                      </a:cubicBezTo>
                      <a:cubicBezTo>
                        <a:pt x="999" y="1257"/>
                        <a:pt x="1257" y="998"/>
                        <a:pt x="1257" y="629"/>
                      </a:cubicBezTo>
                      <a:cubicBezTo>
                        <a:pt x="1257" y="296"/>
                        <a:pt x="999" y="0"/>
                        <a:pt x="629" y="0"/>
                      </a:cubicBezTo>
                      <a:close/>
                    </a:path>
                  </a:pathLst>
                </a:custGeom>
                <a:solidFill>
                  <a:srgbClr val="E3E3E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Google Shape;1531;p43">
                  <a:extLst>
                    <a:ext uri="{FF2B5EF4-FFF2-40B4-BE49-F238E27FC236}">
                      <a16:creationId xmlns:a16="http://schemas.microsoft.com/office/drawing/2014/main" id="{96E2A445-71F0-4FC9-8E00-C0FDB00BCF90}"/>
                    </a:ext>
                  </a:extLst>
                </p:cNvPr>
                <p:cNvSpPr/>
                <p:nvPr/>
              </p:nvSpPr>
              <p:spPr>
                <a:xfrm>
                  <a:off x="2753039" y="2063889"/>
                  <a:ext cx="757912" cy="322473"/>
                </a:xfrm>
                <a:custGeom>
                  <a:avLst/>
                  <a:gdLst/>
                  <a:ahLst/>
                  <a:cxnLst/>
                  <a:rect l="l" t="t" r="r" b="b"/>
                  <a:pathLst>
                    <a:path w="9428" h="7063" extrusionOk="0">
                      <a:moveTo>
                        <a:pt x="4696" y="1"/>
                      </a:moveTo>
                      <a:cubicBezTo>
                        <a:pt x="74" y="1"/>
                        <a:pt x="0" y="6767"/>
                        <a:pt x="0" y="6841"/>
                      </a:cubicBezTo>
                      <a:cubicBezTo>
                        <a:pt x="0" y="6951"/>
                        <a:pt x="111" y="7062"/>
                        <a:pt x="222" y="7062"/>
                      </a:cubicBezTo>
                      <a:cubicBezTo>
                        <a:pt x="333" y="7062"/>
                        <a:pt x="444" y="6951"/>
                        <a:pt x="444" y="6841"/>
                      </a:cubicBezTo>
                      <a:cubicBezTo>
                        <a:pt x="444" y="6767"/>
                        <a:pt x="481" y="408"/>
                        <a:pt x="4696" y="408"/>
                      </a:cubicBezTo>
                      <a:cubicBezTo>
                        <a:pt x="8947" y="408"/>
                        <a:pt x="8984" y="6767"/>
                        <a:pt x="8984" y="6841"/>
                      </a:cubicBezTo>
                      <a:cubicBezTo>
                        <a:pt x="8984" y="6951"/>
                        <a:pt x="9095" y="7062"/>
                        <a:pt x="9206" y="7062"/>
                      </a:cubicBezTo>
                      <a:cubicBezTo>
                        <a:pt x="9317" y="7062"/>
                        <a:pt x="9428" y="6951"/>
                        <a:pt x="9428" y="6841"/>
                      </a:cubicBezTo>
                      <a:cubicBezTo>
                        <a:pt x="9428" y="6767"/>
                        <a:pt x="9354" y="1"/>
                        <a:pt x="469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13" name="Google Shape;1532;p43">
                <a:extLst>
                  <a:ext uri="{FF2B5EF4-FFF2-40B4-BE49-F238E27FC236}">
                    <a16:creationId xmlns:a16="http://schemas.microsoft.com/office/drawing/2014/main" id="{9FA851C2-98A6-49C1-8FA7-A993A3B28947}"/>
                  </a:ext>
                </a:extLst>
              </p:cNvPr>
              <p:cNvSpPr/>
              <p:nvPr/>
            </p:nvSpPr>
            <p:spPr>
              <a:xfrm>
                <a:off x="3829500" y="3393400"/>
                <a:ext cx="1485000" cy="10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4" name="Google Shape;1533;p43">
                <a:extLst>
                  <a:ext uri="{FF2B5EF4-FFF2-40B4-BE49-F238E27FC236}">
                    <a16:creationId xmlns:a16="http://schemas.microsoft.com/office/drawing/2014/main" id="{0AFF15F3-AB53-4867-AFAB-053790F9BA21}"/>
                  </a:ext>
                </a:extLst>
              </p:cNvPr>
              <p:cNvSpPr txBox="1"/>
              <p:nvPr/>
            </p:nvSpPr>
            <p:spPr>
              <a:xfrm>
                <a:off x="2722138" y="2556301"/>
                <a:ext cx="529200" cy="3714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dirty="0">
                    <a:ln>
                      <a:noFill/>
                    </a:ln>
                    <a:solidFill>
                      <a:prstClr val="white"/>
                    </a:solidFill>
                    <a:effectLst/>
                    <a:uLnTx/>
                    <a:uFillTx/>
                    <a:latin typeface="Fira Sans Extra Condensed Medium"/>
                    <a:ea typeface="Fira Sans Extra Condensed Medium"/>
                    <a:cs typeface="Fira Sans Extra Condensed Medium"/>
                    <a:sym typeface="Fira Sans Extra Condensed Medium"/>
                  </a:rPr>
                  <a:t>A</a:t>
                </a:r>
                <a:endParaRPr kumimoji="0" sz="3000" b="1" i="0" u="none" strike="noStrike" kern="1200" cap="none" spc="0" normalizeH="0" baseline="0" noProof="0" dirty="0">
                  <a:ln>
                    <a:noFill/>
                  </a:ln>
                  <a:solidFill>
                    <a:prstClr val="white"/>
                  </a:solidFill>
                  <a:effectLst/>
                  <a:uLnTx/>
                  <a:uFillTx/>
                  <a:latin typeface="Fira Sans Extra Condensed Medium"/>
                  <a:ea typeface="Fira Sans Extra Condensed Medium"/>
                  <a:cs typeface="Fira Sans Extra Condensed Medium"/>
                  <a:sym typeface="Fira Sans Extra Condensed Medium"/>
                </a:endParaRPr>
              </a:p>
            </p:txBody>
          </p:sp>
          <p:sp>
            <p:nvSpPr>
              <p:cNvPr id="115" name="Google Shape;1534;p43">
                <a:extLst>
                  <a:ext uri="{FF2B5EF4-FFF2-40B4-BE49-F238E27FC236}">
                    <a16:creationId xmlns:a16="http://schemas.microsoft.com/office/drawing/2014/main" id="{37865F9E-FFE0-4B1D-85E5-A41393A58FCA}"/>
                  </a:ext>
                </a:extLst>
              </p:cNvPr>
              <p:cNvSpPr txBox="1"/>
              <p:nvPr/>
            </p:nvSpPr>
            <p:spPr>
              <a:xfrm>
                <a:off x="4329650" y="2550493"/>
                <a:ext cx="529200" cy="3714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a:ln>
                      <a:noFill/>
                    </a:ln>
                    <a:solidFill>
                      <a:prstClr val="white"/>
                    </a:solidFill>
                    <a:effectLst/>
                    <a:uLnTx/>
                    <a:uFillTx/>
                    <a:latin typeface="Fira Sans Extra Condensed Medium"/>
                    <a:ea typeface="Fira Sans Extra Condensed Medium"/>
                    <a:cs typeface="Fira Sans Extra Condensed Medium"/>
                    <a:sym typeface="Fira Sans Extra Condensed Medium"/>
                  </a:rPr>
                  <a:t>B</a:t>
                </a:r>
                <a:endParaRPr kumimoji="0" sz="3000" b="1" i="0" u="none" strike="noStrike" kern="1200" cap="none" spc="0" normalizeH="0" baseline="0" noProof="0">
                  <a:ln>
                    <a:noFill/>
                  </a:ln>
                  <a:solidFill>
                    <a:prstClr val="white"/>
                  </a:solidFill>
                  <a:effectLst/>
                  <a:uLnTx/>
                  <a:uFillTx/>
                  <a:latin typeface="Fira Sans Extra Condensed Medium"/>
                  <a:ea typeface="Fira Sans Extra Condensed Medium"/>
                  <a:cs typeface="Fira Sans Extra Condensed Medium"/>
                  <a:sym typeface="Fira Sans Extra Condensed Medium"/>
                </a:endParaRPr>
              </a:p>
            </p:txBody>
          </p:sp>
          <p:sp>
            <p:nvSpPr>
              <p:cNvPr id="116" name="Google Shape;1535;p43">
                <a:extLst>
                  <a:ext uri="{FF2B5EF4-FFF2-40B4-BE49-F238E27FC236}">
                    <a16:creationId xmlns:a16="http://schemas.microsoft.com/office/drawing/2014/main" id="{6DBDBB5D-C727-4CCA-9F8D-D70C6B36DD05}"/>
                  </a:ext>
                </a:extLst>
              </p:cNvPr>
              <p:cNvSpPr txBox="1"/>
              <p:nvPr/>
            </p:nvSpPr>
            <p:spPr>
              <a:xfrm>
                <a:off x="5910625" y="2550493"/>
                <a:ext cx="529200" cy="3714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a:ln>
                      <a:noFill/>
                    </a:ln>
                    <a:solidFill>
                      <a:prstClr val="white"/>
                    </a:solidFill>
                    <a:effectLst/>
                    <a:uLnTx/>
                    <a:uFillTx/>
                    <a:latin typeface="Fira Sans Extra Condensed Medium"/>
                    <a:ea typeface="Fira Sans Extra Condensed Medium"/>
                    <a:cs typeface="Fira Sans Extra Condensed Medium"/>
                    <a:sym typeface="Fira Sans Extra Condensed Medium"/>
                  </a:rPr>
                  <a:t>C</a:t>
                </a:r>
                <a:endParaRPr kumimoji="0" sz="3000" b="1" i="0" u="none" strike="noStrike" kern="1200" cap="none" spc="0" normalizeH="0" baseline="0" noProof="0">
                  <a:ln>
                    <a:noFill/>
                  </a:ln>
                  <a:solidFill>
                    <a:prstClr val="white"/>
                  </a:solidFill>
                  <a:effectLst/>
                  <a:uLnTx/>
                  <a:uFillTx/>
                  <a:latin typeface="Fira Sans Extra Condensed Medium"/>
                  <a:ea typeface="Fira Sans Extra Condensed Medium"/>
                  <a:cs typeface="Fira Sans Extra Condensed Medium"/>
                  <a:sym typeface="Fira Sans Extra Condensed Medium"/>
                </a:endParaRPr>
              </a:p>
            </p:txBody>
          </p:sp>
        </p:grpSp>
        <p:grpSp>
          <p:nvGrpSpPr>
            <p:cNvPr id="2" name="Group 1">
              <a:extLst>
                <a:ext uri="{FF2B5EF4-FFF2-40B4-BE49-F238E27FC236}">
                  <a16:creationId xmlns:a16="http://schemas.microsoft.com/office/drawing/2014/main" id="{4093560A-8D79-405C-BAC0-57630DDA67EA}"/>
                </a:ext>
              </a:extLst>
            </p:cNvPr>
            <p:cNvGrpSpPr/>
            <p:nvPr/>
          </p:nvGrpSpPr>
          <p:grpSpPr>
            <a:xfrm>
              <a:off x="1807089" y="5503664"/>
              <a:ext cx="8206379" cy="890303"/>
              <a:chOff x="1807089" y="5455086"/>
              <a:chExt cx="8206379" cy="890303"/>
            </a:xfrm>
          </p:grpSpPr>
          <p:grpSp>
            <p:nvGrpSpPr>
              <p:cNvPr id="155" name="Group 154">
                <a:extLst>
                  <a:ext uri="{FF2B5EF4-FFF2-40B4-BE49-F238E27FC236}">
                    <a16:creationId xmlns:a16="http://schemas.microsoft.com/office/drawing/2014/main" id="{27BD29A4-EFBD-4964-8D47-813AA6AF88F6}"/>
                  </a:ext>
                </a:extLst>
              </p:cNvPr>
              <p:cNvGrpSpPr/>
              <p:nvPr/>
            </p:nvGrpSpPr>
            <p:grpSpPr>
              <a:xfrm>
                <a:off x="7989409" y="5455086"/>
                <a:ext cx="2024059" cy="890303"/>
                <a:chOff x="6477049" y="5149536"/>
                <a:chExt cx="2005489" cy="890303"/>
              </a:xfrm>
            </p:grpSpPr>
            <p:sp>
              <p:nvSpPr>
                <p:cNvPr id="156" name="Google Shape;742;p29">
                  <a:extLst>
                    <a:ext uri="{FF2B5EF4-FFF2-40B4-BE49-F238E27FC236}">
                      <a16:creationId xmlns:a16="http://schemas.microsoft.com/office/drawing/2014/main" id="{8C84ED1C-683B-4D42-8080-147A787B185A}"/>
                    </a:ext>
                  </a:extLst>
                </p:cNvPr>
                <p:cNvSpPr txBox="1"/>
                <p:nvPr/>
              </p:nvSpPr>
              <p:spPr>
                <a:xfrm>
                  <a:off x="6477049" y="5399780"/>
                  <a:ext cx="2005489" cy="640059"/>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According to the most recent purchase</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157" name="Google Shape;743;p29">
                  <a:extLst>
                    <a:ext uri="{FF2B5EF4-FFF2-40B4-BE49-F238E27FC236}">
                      <a16:creationId xmlns:a16="http://schemas.microsoft.com/office/drawing/2014/main" id="{F34AC941-DC77-42DD-BAB4-5D71D6E0118D}"/>
                    </a:ext>
                  </a:extLst>
                </p:cNvPr>
                <p:cNvSpPr txBox="1"/>
                <p:nvPr/>
              </p:nvSpPr>
              <p:spPr>
                <a:xfrm>
                  <a:off x="6477049" y="5149536"/>
                  <a:ext cx="2005489" cy="342108"/>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panose="020B0604020202020204" pitchFamily="34" charset="0"/>
                      <a:ea typeface="Fira Sans Extra Condensed Medium"/>
                      <a:cs typeface="Arial" panose="020B0604020202020204" pitchFamily="34" charset="0"/>
                      <a:sym typeface="Fira Sans Extra Condensed Medium"/>
                    </a:rPr>
                    <a:t>Recency</a:t>
                  </a:r>
                </a:p>
              </p:txBody>
            </p:sp>
          </p:grpSp>
          <p:grpSp>
            <p:nvGrpSpPr>
              <p:cNvPr id="158" name="Group 157">
                <a:extLst>
                  <a:ext uri="{FF2B5EF4-FFF2-40B4-BE49-F238E27FC236}">
                    <a16:creationId xmlns:a16="http://schemas.microsoft.com/office/drawing/2014/main" id="{102CAF15-C452-4722-89BF-3FC8B7BE42C6}"/>
                  </a:ext>
                </a:extLst>
              </p:cNvPr>
              <p:cNvGrpSpPr/>
              <p:nvPr/>
            </p:nvGrpSpPr>
            <p:grpSpPr>
              <a:xfrm>
                <a:off x="4898249" y="5455086"/>
                <a:ext cx="2024059" cy="890303"/>
                <a:chOff x="6477049" y="5149536"/>
                <a:chExt cx="2005489" cy="890303"/>
              </a:xfrm>
            </p:grpSpPr>
            <p:sp>
              <p:nvSpPr>
                <p:cNvPr id="159" name="Google Shape;742;p29">
                  <a:extLst>
                    <a:ext uri="{FF2B5EF4-FFF2-40B4-BE49-F238E27FC236}">
                      <a16:creationId xmlns:a16="http://schemas.microsoft.com/office/drawing/2014/main" id="{6FA26589-E0D5-41FE-8EB7-7CA7744F5482}"/>
                    </a:ext>
                  </a:extLst>
                </p:cNvPr>
                <p:cNvSpPr txBox="1"/>
                <p:nvPr/>
              </p:nvSpPr>
              <p:spPr>
                <a:xfrm>
                  <a:off x="6477049" y="5399780"/>
                  <a:ext cx="2005489" cy="640059"/>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According to the total number of orders</a:t>
                  </a:r>
                  <a:endParaRPr kumimoji="0" sz="1200" b="0" i="0" u="none" strike="noStrike" kern="1200" cap="none" spc="0" normalizeH="0" baseline="0" noProof="0" dirty="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160" name="Google Shape;743;p29">
                  <a:extLst>
                    <a:ext uri="{FF2B5EF4-FFF2-40B4-BE49-F238E27FC236}">
                      <a16:creationId xmlns:a16="http://schemas.microsoft.com/office/drawing/2014/main" id="{750DD6C8-90DE-4243-BC98-0A9A2D3FC22E}"/>
                    </a:ext>
                  </a:extLst>
                </p:cNvPr>
                <p:cNvSpPr txBox="1"/>
                <p:nvPr/>
              </p:nvSpPr>
              <p:spPr>
                <a:xfrm>
                  <a:off x="6477049" y="5149536"/>
                  <a:ext cx="2005489" cy="342108"/>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panose="020B0604020202020204" pitchFamily="34" charset="0"/>
                      <a:ea typeface="Fira Sans Extra Condensed Medium"/>
                      <a:cs typeface="Arial" panose="020B0604020202020204" pitchFamily="34" charset="0"/>
                      <a:sym typeface="Fira Sans Extra Condensed Medium"/>
                    </a:rPr>
                    <a:t>Frequency</a:t>
                  </a:r>
                </a:p>
              </p:txBody>
            </p:sp>
          </p:grpSp>
          <p:grpSp>
            <p:nvGrpSpPr>
              <p:cNvPr id="161" name="Group 160">
                <a:extLst>
                  <a:ext uri="{FF2B5EF4-FFF2-40B4-BE49-F238E27FC236}">
                    <a16:creationId xmlns:a16="http://schemas.microsoft.com/office/drawing/2014/main" id="{C1567BAB-FAA6-4FC1-B412-C623D0EF38E2}"/>
                  </a:ext>
                </a:extLst>
              </p:cNvPr>
              <p:cNvGrpSpPr/>
              <p:nvPr/>
            </p:nvGrpSpPr>
            <p:grpSpPr>
              <a:xfrm>
                <a:off x="1807089" y="5455086"/>
                <a:ext cx="2024059" cy="890303"/>
                <a:chOff x="6477049" y="5149536"/>
                <a:chExt cx="2005489" cy="890303"/>
              </a:xfrm>
            </p:grpSpPr>
            <p:sp>
              <p:nvSpPr>
                <p:cNvPr id="162" name="Google Shape;742;p29">
                  <a:extLst>
                    <a:ext uri="{FF2B5EF4-FFF2-40B4-BE49-F238E27FC236}">
                      <a16:creationId xmlns:a16="http://schemas.microsoft.com/office/drawing/2014/main" id="{0664FE26-FE07-48A9-80CD-0AB4B3B66566}"/>
                    </a:ext>
                  </a:extLst>
                </p:cNvPr>
                <p:cNvSpPr txBox="1"/>
                <p:nvPr/>
              </p:nvSpPr>
              <p:spPr>
                <a:xfrm>
                  <a:off x="6477049" y="5399780"/>
                  <a:ext cx="2005489" cy="640059"/>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According to the total purchase. </a:t>
                  </a:r>
                  <a:endParaRPr kumimoji="0" sz="1200" b="0" i="0" u="none" strike="noStrike" kern="1200" cap="none" spc="0" normalizeH="0" baseline="0" noProof="0" dirty="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163" name="Google Shape;743;p29">
                  <a:extLst>
                    <a:ext uri="{FF2B5EF4-FFF2-40B4-BE49-F238E27FC236}">
                      <a16:creationId xmlns:a16="http://schemas.microsoft.com/office/drawing/2014/main" id="{EEB8A2A0-2538-48A4-A4EC-2EB1C00D149D}"/>
                    </a:ext>
                  </a:extLst>
                </p:cNvPr>
                <p:cNvSpPr txBox="1"/>
                <p:nvPr/>
              </p:nvSpPr>
              <p:spPr>
                <a:xfrm>
                  <a:off x="6477049" y="5149536"/>
                  <a:ext cx="2005489" cy="342108"/>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Arial" panose="020B0604020202020204" pitchFamily="34" charset="0"/>
                      <a:ea typeface="Fira Sans Extra Condensed Medium"/>
                      <a:cs typeface="Arial" panose="020B0604020202020204" pitchFamily="34" charset="0"/>
                      <a:sym typeface="Fira Sans Extra Condensed Medium"/>
                    </a:rPr>
                    <a:t>Monetary</a:t>
                  </a:r>
                </a:p>
              </p:txBody>
            </p:sp>
          </p:grpSp>
        </p:grpSp>
      </p:grpSp>
    </p:spTree>
    <p:extLst>
      <p:ext uri="{BB962C8B-B14F-4D97-AF65-F5344CB8AC3E}">
        <p14:creationId xmlns:p14="http://schemas.microsoft.com/office/powerpoint/2010/main" val="669042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7E6D6B4D-2789-4770-9C2A-02E58B757E03}"/>
              </a:ext>
            </a:extLst>
          </p:cNvPr>
          <p:cNvSpPr txBox="1"/>
          <p:nvPr/>
        </p:nvSpPr>
        <p:spPr>
          <a:xfrm>
            <a:off x="2096398" y="323361"/>
            <a:ext cx="775866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000000"/>
                </a:solidFill>
                <a:effectLst/>
                <a:latin typeface="Helvetica Neue"/>
              </a:rPr>
              <a:t>Exploratory Data Analysis (RFM analysis)</a:t>
            </a:r>
            <a:endParaRPr kumimoji="0" lang="en-IN" sz="2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34E15A3B-9B9E-49CD-993C-53356F138321}"/>
              </a:ext>
            </a:extLst>
          </p:cNvPr>
          <p:cNvGrpSpPr/>
          <p:nvPr/>
        </p:nvGrpSpPr>
        <p:grpSpPr>
          <a:xfrm>
            <a:off x="-256510" y="1919520"/>
            <a:ext cx="12650346" cy="3953704"/>
            <a:chOff x="-155083" y="1316869"/>
            <a:chExt cx="9413481" cy="2942063"/>
          </a:xfrm>
        </p:grpSpPr>
        <p:sp>
          <p:nvSpPr>
            <p:cNvPr id="29" name="Google Shape;314;p21">
              <a:extLst>
                <a:ext uri="{FF2B5EF4-FFF2-40B4-BE49-F238E27FC236}">
                  <a16:creationId xmlns:a16="http://schemas.microsoft.com/office/drawing/2014/main" id="{074E0D66-E7F1-48A8-98C4-F487525DC221}"/>
                </a:ext>
              </a:extLst>
            </p:cNvPr>
            <p:cNvSpPr/>
            <p:nvPr/>
          </p:nvSpPr>
          <p:spPr>
            <a:xfrm>
              <a:off x="3103264" y="1323732"/>
              <a:ext cx="2935200" cy="29352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0" name="Google Shape;315;p21">
              <a:extLst>
                <a:ext uri="{FF2B5EF4-FFF2-40B4-BE49-F238E27FC236}">
                  <a16:creationId xmlns:a16="http://schemas.microsoft.com/office/drawing/2014/main" id="{14D9A261-C482-4F77-AAC7-A98934CCB556}"/>
                </a:ext>
              </a:extLst>
            </p:cNvPr>
            <p:cNvSpPr/>
            <p:nvPr/>
          </p:nvSpPr>
          <p:spPr>
            <a:xfrm rot="-635573">
              <a:off x="3417657" y="1531180"/>
              <a:ext cx="2129694" cy="1719173"/>
            </a:xfrm>
            <a:prstGeom prst="pie">
              <a:avLst>
                <a:gd name="adj1" fmla="val 6680480"/>
                <a:gd name="adj2" fmla="val 390910"/>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31" name="Google Shape;317;p21">
              <a:extLst>
                <a:ext uri="{FF2B5EF4-FFF2-40B4-BE49-F238E27FC236}">
                  <a16:creationId xmlns:a16="http://schemas.microsoft.com/office/drawing/2014/main" id="{C6904FA0-F90D-4F18-A426-D8B810FAB9DB}"/>
                </a:ext>
              </a:extLst>
            </p:cNvPr>
            <p:cNvGrpSpPr/>
            <p:nvPr/>
          </p:nvGrpSpPr>
          <p:grpSpPr>
            <a:xfrm>
              <a:off x="-155083" y="1320260"/>
              <a:ext cx="2981798" cy="512599"/>
              <a:chOff x="-155083" y="1070988"/>
              <a:chExt cx="2981798" cy="512599"/>
            </a:xfrm>
          </p:grpSpPr>
          <p:sp>
            <p:nvSpPr>
              <p:cNvPr id="32" name="Google Shape;318;p21">
                <a:extLst>
                  <a:ext uri="{FF2B5EF4-FFF2-40B4-BE49-F238E27FC236}">
                    <a16:creationId xmlns:a16="http://schemas.microsoft.com/office/drawing/2014/main" id="{C8C2EE18-84CE-40E4-85D7-090EA2E7E383}"/>
                  </a:ext>
                </a:extLst>
              </p:cNvPr>
              <p:cNvSpPr txBox="1"/>
              <p:nvPr/>
            </p:nvSpPr>
            <p:spPr>
              <a:xfrm>
                <a:off x="-155083" y="1070988"/>
                <a:ext cx="2440011" cy="202246"/>
              </a:xfrm>
              <a:prstGeom prst="rect">
                <a:avLst/>
              </a:prstGeom>
              <a:noFill/>
              <a:ln>
                <a:noFill/>
              </a:ln>
            </p:spPr>
            <p:txBody>
              <a:bodyPr spcFirstLastPara="1" wrap="square" lIns="0" tIns="0" rIns="0" bIns="0" anchor="t" anchorCtr="0">
                <a:noAutofit/>
              </a:bodyPr>
              <a:lstStyle/>
              <a:p>
                <a:pPr marL="0" marR="0" lvl="0" indent="0" algn="r" defTabSz="914400" rtl="0" eaLnBrk="1" fontAlgn="auto" latinLnBrk="0" hangingPunct="1">
                  <a:lnSpc>
                    <a:spcPct val="115000"/>
                  </a:lnSpc>
                  <a:spcBef>
                    <a:spcPts val="0"/>
                  </a:spcBef>
                  <a:spcAft>
                    <a:spcPts val="1600"/>
                  </a:spcAft>
                  <a:buClrTx/>
                  <a:buSzTx/>
                  <a:buFontTx/>
                  <a:buNone/>
                  <a:tabLst/>
                  <a:defRPr/>
                </a:pPr>
                <a:r>
                  <a:rPr kumimoji="0" lang="en-US" sz="1900" b="1" i="0" u="none" strike="noStrike" kern="1200" cap="none" spc="0" normalizeH="0" baseline="0" noProof="0" dirty="0">
                    <a:ln>
                      <a:noFill/>
                    </a:ln>
                    <a:solidFill>
                      <a:srgbClr val="0678EB"/>
                    </a:solidFill>
                    <a:effectLst/>
                    <a:uLnTx/>
                    <a:uFillTx/>
                    <a:latin typeface="Calibri" panose="020F0502020204030204"/>
                    <a:ea typeface="Fira Sans Extra Condensed Medium"/>
                    <a:cs typeface="Fira Sans Extra Condensed Medium"/>
                    <a:sym typeface="Fira Sans Extra Condensed Medium"/>
                  </a:rPr>
                  <a:t>Churned Customers</a:t>
                </a:r>
                <a:endParaRPr kumimoji="0" sz="1900" b="1" i="0" u="none" strike="noStrike" kern="1200" cap="none" spc="0" normalizeH="0" baseline="0" noProof="0" dirty="0">
                  <a:ln>
                    <a:noFill/>
                  </a:ln>
                  <a:solidFill>
                    <a:srgbClr val="0678EB"/>
                  </a:solidFill>
                  <a:effectLst/>
                  <a:uLnTx/>
                  <a:uFillTx/>
                  <a:latin typeface="Calibri" panose="020F0502020204030204"/>
                  <a:ea typeface="Fira Sans Extra Condensed Medium"/>
                  <a:cs typeface="Fira Sans Extra Condensed Medium"/>
                  <a:sym typeface="Fira Sans Extra Condensed Medium"/>
                </a:endParaRPr>
              </a:p>
            </p:txBody>
          </p:sp>
          <p:sp>
            <p:nvSpPr>
              <p:cNvPr id="33" name="Google Shape;319;p21">
                <a:extLst>
                  <a:ext uri="{FF2B5EF4-FFF2-40B4-BE49-F238E27FC236}">
                    <a16:creationId xmlns:a16="http://schemas.microsoft.com/office/drawing/2014/main" id="{7663349C-3587-4D47-B74D-74246AA834FC}"/>
                  </a:ext>
                </a:extLst>
              </p:cNvPr>
              <p:cNvSpPr txBox="1"/>
              <p:nvPr/>
            </p:nvSpPr>
            <p:spPr>
              <a:xfrm>
                <a:off x="407828" y="1362665"/>
                <a:ext cx="1877100" cy="216000"/>
              </a:xfrm>
              <a:prstGeom prst="rect">
                <a:avLst/>
              </a:prstGeom>
              <a:noFill/>
              <a:ln>
                <a:noFill/>
              </a:ln>
            </p:spPr>
            <p:txBody>
              <a:bodyPr spcFirstLastPara="1" wrap="square" lIns="0" tIns="0" rIns="0" bIns="0" anchor="t" anchorCtr="0">
                <a:noAutofit/>
              </a:bodyPr>
              <a:lstStyle/>
              <a:p>
                <a:pPr marL="0" marR="0" lvl="0" indent="0" algn="r" defTabSz="914400" rtl="0" eaLnBrk="1" fontAlgn="auto" latinLnBrk="0" hangingPunct="1">
                  <a:lnSpc>
                    <a:spcPct val="115000"/>
                  </a:lnSpc>
                  <a:spcBef>
                    <a:spcPts val="0"/>
                  </a:spcBef>
                  <a:spcAft>
                    <a:spcPts val="160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When </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RFMScore</a:t>
                </a:r>
                <a:r>
                  <a:rPr lang="en-US" sz="1400" dirty="0">
                    <a:solidFill>
                      <a:srgbClr val="000000"/>
                    </a:solidFill>
                    <a:latin typeface="Arial" panose="020B0604020202020204" pitchFamily="34" charset="0"/>
                    <a:cs typeface="Arial" panose="020B0604020202020204" pitchFamily="34" charset="0"/>
                  </a:rPr>
                  <a:t>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111</a:t>
                </a:r>
                <a:endParaRPr kumimoji="0" sz="1400" b="0" i="0" u="none" strike="noStrike" kern="1200" cap="none" spc="0" normalizeH="0" baseline="0" noProof="0" dirty="0">
                  <a:ln>
                    <a:noFill/>
                  </a:ln>
                  <a:solidFill>
                    <a:srgbClr val="000000"/>
                  </a:solidFill>
                  <a:effectLst/>
                  <a:uLnTx/>
                  <a:uFillTx/>
                  <a:latin typeface="Calibri" panose="020F0502020204030204"/>
                  <a:ea typeface="Roboto"/>
                  <a:cs typeface="Roboto"/>
                  <a:sym typeface="Roboto"/>
                </a:endParaRPr>
              </a:p>
            </p:txBody>
          </p:sp>
          <p:sp>
            <p:nvSpPr>
              <p:cNvPr id="34" name="Google Shape;320;p21">
                <a:extLst>
                  <a:ext uri="{FF2B5EF4-FFF2-40B4-BE49-F238E27FC236}">
                    <a16:creationId xmlns:a16="http://schemas.microsoft.com/office/drawing/2014/main" id="{1F6D582B-1E35-46A8-B5A9-6D5A69FBCC93}"/>
                  </a:ext>
                </a:extLst>
              </p:cNvPr>
              <p:cNvSpPr/>
              <p:nvPr/>
            </p:nvSpPr>
            <p:spPr>
              <a:xfrm>
                <a:off x="2610715" y="1367587"/>
                <a:ext cx="216000" cy="216000"/>
              </a:xfrm>
              <a:prstGeom prst="ellipse">
                <a:avLst/>
              </a:prstGeom>
              <a:solidFill>
                <a:srgbClr val="0678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cxnSp>
            <p:nvCxnSpPr>
              <p:cNvPr id="35" name="Google Shape;321;p21">
                <a:extLst>
                  <a:ext uri="{FF2B5EF4-FFF2-40B4-BE49-F238E27FC236}">
                    <a16:creationId xmlns:a16="http://schemas.microsoft.com/office/drawing/2014/main" id="{832AB3B6-5070-46FF-A411-CFFB07841653}"/>
                  </a:ext>
                </a:extLst>
              </p:cNvPr>
              <p:cNvCxnSpPr>
                <a:stCxn id="34" idx="2"/>
              </p:cNvCxnSpPr>
              <p:nvPr/>
            </p:nvCxnSpPr>
            <p:spPr>
              <a:xfrm rot="10800000">
                <a:off x="2346715" y="1475587"/>
                <a:ext cx="264000" cy="0"/>
              </a:xfrm>
              <a:prstGeom prst="straightConnector1">
                <a:avLst/>
              </a:prstGeom>
              <a:noFill/>
              <a:ln w="28575" cap="flat" cmpd="sng">
                <a:solidFill>
                  <a:srgbClr val="0678EB"/>
                </a:solidFill>
                <a:prstDash val="solid"/>
                <a:round/>
                <a:headEnd type="none" w="med" len="med"/>
                <a:tailEnd type="none" w="med" len="med"/>
              </a:ln>
            </p:spPr>
          </p:cxnSp>
        </p:grpSp>
        <p:grpSp>
          <p:nvGrpSpPr>
            <p:cNvPr id="36" name="Google Shape;322;p21">
              <a:extLst>
                <a:ext uri="{FF2B5EF4-FFF2-40B4-BE49-F238E27FC236}">
                  <a16:creationId xmlns:a16="http://schemas.microsoft.com/office/drawing/2014/main" id="{7DDD15B2-7EE0-49BF-A0B8-9A05A36DA650}"/>
                </a:ext>
              </a:extLst>
            </p:cNvPr>
            <p:cNvGrpSpPr/>
            <p:nvPr/>
          </p:nvGrpSpPr>
          <p:grpSpPr>
            <a:xfrm>
              <a:off x="54981" y="2230317"/>
              <a:ext cx="2771734" cy="773333"/>
              <a:chOff x="54981" y="1977818"/>
              <a:chExt cx="2771734" cy="773333"/>
            </a:xfrm>
          </p:grpSpPr>
          <p:sp>
            <p:nvSpPr>
              <p:cNvPr id="37" name="Google Shape;323;p21">
                <a:extLst>
                  <a:ext uri="{FF2B5EF4-FFF2-40B4-BE49-F238E27FC236}">
                    <a16:creationId xmlns:a16="http://schemas.microsoft.com/office/drawing/2014/main" id="{C67F9A56-26B1-4322-B1C4-A443277763D9}"/>
                  </a:ext>
                </a:extLst>
              </p:cNvPr>
              <p:cNvSpPr txBox="1"/>
              <p:nvPr/>
            </p:nvSpPr>
            <p:spPr>
              <a:xfrm>
                <a:off x="54981" y="1977818"/>
                <a:ext cx="2193608" cy="240245"/>
              </a:xfrm>
              <a:prstGeom prst="rect">
                <a:avLst/>
              </a:prstGeom>
              <a:noFill/>
              <a:ln>
                <a:noFill/>
              </a:ln>
            </p:spPr>
            <p:txBody>
              <a:bodyPr spcFirstLastPara="1" wrap="square" lIns="0" tIns="0" rIns="0" bIns="0" anchor="t" anchorCtr="0">
                <a:noAutofit/>
              </a:bodyPr>
              <a:lstStyle/>
              <a:p>
                <a:pPr marL="0" marR="0" lvl="0" indent="0" algn="r" defTabSz="914400" rtl="0" eaLnBrk="1" fontAlgn="auto" latinLnBrk="0" hangingPunct="1">
                  <a:lnSpc>
                    <a:spcPct val="115000"/>
                  </a:lnSpc>
                  <a:spcBef>
                    <a:spcPts val="0"/>
                  </a:spcBef>
                  <a:buClrTx/>
                  <a:buSzTx/>
                  <a:buFontTx/>
                  <a:buNone/>
                  <a:tabLst/>
                  <a:defRPr/>
                </a:pPr>
                <a:r>
                  <a:rPr kumimoji="0" lang="en-IN" sz="1900" b="1" i="0" u="none" strike="noStrike" kern="1200" cap="none" spc="0" normalizeH="0" baseline="0" noProof="0" dirty="0">
                    <a:ln>
                      <a:noFill/>
                    </a:ln>
                    <a:solidFill>
                      <a:srgbClr val="02BBD6"/>
                    </a:solidFill>
                    <a:effectLst/>
                    <a:uLnTx/>
                    <a:uFillTx/>
                    <a:latin typeface="Calibri" panose="020F0502020204030204"/>
                    <a:ea typeface="Fira Sans Extra Condensed Medium"/>
                    <a:cs typeface="Fira Sans Extra Condensed Medium"/>
                    <a:sym typeface="Fira Sans Extra Condensed Medium"/>
                  </a:rPr>
                  <a:t>Almost Churned </a:t>
                </a:r>
              </a:p>
              <a:p>
                <a:pPr marL="0" marR="0" lvl="0" indent="0" algn="r" defTabSz="914400" rtl="0" eaLnBrk="1" fontAlgn="auto" latinLnBrk="0" hangingPunct="1">
                  <a:lnSpc>
                    <a:spcPct val="115000"/>
                  </a:lnSpc>
                  <a:spcBef>
                    <a:spcPts val="0"/>
                  </a:spcBef>
                  <a:buClrTx/>
                  <a:buSzTx/>
                  <a:buFontTx/>
                  <a:buNone/>
                  <a:tabLst/>
                  <a:defRPr/>
                </a:pPr>
                <a:r>
                  <a:rPr kumimoji="0" lang="en-IN" sz="1900" b="1" i="0" u="none" strike="noStrike" kern="1200" cap="none" spc="0" normalizeH="0" baseline="0" noProof="0" dirty="0">
                    <a:ln>
                      <a:noFill/>
                    </a:ln>
                    <a:solidFill>
                      <a:srgbClr val="02BBD6"/>
                    </a:solidFill>
                    <a:effectLst/>
                    <a:uLnTx/>
                    <a:uFillTx/>
                    <a:latin typeface="Calibri" panose="020F0502020204030204"/>
                    <a:ea typeface="Fira Sans Extra Condensed Medium"/>
                    <a:cs typeface="Fira Sans Extra Condensed Medium"/>
                    <a:sym typeface="Fira Sans Extra Condensed Medium"/>
                  </a:rPr>
                  <a:t>Customers</a:t>
                </a:r>
              </a:p>
            </p:txBody>
          </p:sp>
          <p:sp>
            <p:nvSpPr>
              <p:cNvPr id="38" name="Google Shape;324;p21">
                <a:extLst>
                  <a:ext uri="{FF2B5EF4-FFF2-40B4-BE49-F238E27FC236}">
                    <a16:creationId xmlns:a16="http://schemas.microsoft.com/office/drawing/2014/main" id="{710720F0-BE6D-402B-907A-F262B43107CF}"/>
                  </a:ext>
                </a:extLst>
              </p:cNvPr>
              <p:cNvSpPr txBox="1"/>
              <p:nvPr/>
            </p:nvSpPr>
            <p:spPr>
              <a:xfrm>
                <a:off x="372213" y="2521101"/>
                <a:ext cx="1877100" cy="230050"/>
              </a:xfrm>
              <a:prstGeom prst="rect">
                <a:avLst/>
              </a:prstGeom>
              <a:noFill/>
              <a:ln>
                <a:noFill/>
              </a:ln>
            </p:spPr>
            <p:txBody>
              <a:bodyPr spcFirstLastPara="1" wrap="square" lIns="0" tIns="0" rIns="0" bIns="0" anchor="t" anchorCtr="0">
                <a:noAutofit/>
              </a:bodyPr>
              <a:lstStyle/>
              <a:p>
                <a:pPr marL="0" marR="0" lvl="0" indent="0" algn="r" defTabSz="914400" rtl="0" eaLnBrk="1" fontAlgn="auto" latinLnBrk="0" hangingPunct="1">
                  <a:lnSpc>
                    <a:spcPct val="115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When </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RFMScore</a:t>
                </a:r>
                <a:r>
                  <a:rPr lang="en-US" sz="1400" dirty="0">
                    <a:solidFill>
                      <a:srgbClr val="000000"/>
                    </a:solidFill>
                    <a:latin typeface="Arial" panose="020B0604020202020204" pitchFamily="34" charset="0"/>
                    <a:cs typeface="Arial" panose="020B0604020202020204" pitchFamily="34" charset="0"/>
                  </a:rPr>
                  <a:t>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144</a:t>
                </a:r>
                <a:endParaRPr kumimoji="0" sz="1400" b="0" i="0" u="none" strike="noStrike" kern="1200" cap="none" spc="0" normalizeH="0" baseline="0" noProof="0" dirty="0">
                  <a:ln>
                    <a:noFill/>
                  </a:ln>
                  <a:solidFill>
                    <a:srgbClr val="000000"/>
                  </a:solidFill>
                  <a:effectLst/>
                  <a:uLnTx/>
                  <a:uFillTx/>
                  <a:latin typeface="Calibri" panose="020F0502020204030204"/>
                  <a:ea typeface="Roboto"/>
                  <a:cs typeface="Roboto"/>
                  <a:sym typeface="Roboto"/>
                </a:endParaRPr>
              </a:p>
            </p:txBody>
          </p:sp>
          <p:sp>
            <p:nvSpPr>
              <p:cNvPr id="39" name="Google Shape;325;p21">
                <a:extLst>
                  <a:ext uri="{FF2B5EF4-FFF2-40B4-BE49-F238E27FC236}">
                    <a16:creationId xmlns:a16="http://schemas.microsoft.com/office/drawing/2014/main" id="{6D94AEC4-F96C-4E9A-8CE9-D2544C5FD052}"/>
                  </a:ext>
                </a:extLst>
              </p:cNvPr>
              <p:cNvSpPr/>
              <p:nvPr/>
            </p:nvSpPr>
            <p:spPr>
              <a:xfrm>
                <a:off x="2610715" y="2497060"/>
                <a:ext cx="216000" cy="216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cxnSp>
            <p:nvCxnSpPr>
              <p:cNvPr id="40" name="Google Shape;326;p21">
                <a:extLst>
                  <a:ext uri="{FF2B5EF4-FFF2-40B4-BE49-F238E27FC236}">
                    <a16:creationId xmlns:a16="http://schemas.microsoft.com/office/drawing/2014/main" id="{2BC7899B-4654-461D-9979-E4F435D8D534}"/>
                  </a:ext>
                </a:extLst>
              </p:cNvPr>
              <p:cNvCxnSpPr>
                <a:stCxn id="39" idx="2"/>
              </p:cNvCxnSpPr>
              <p:nvPr/>
            </p:nvCxnSpPr>
            <p:spPr>
              <a:xfrm rot="10800000">
                <a:off x="2346715" y="2605060"/>
                <a:ext cx="264000" cy="0"/>
              </a:xfrm>
              <a:prstGeom prst="straightConnector1">
                <a:avLst/>
              </a:prstGeom>
              <a:noFill/>
              <a:ln w="28575" cap="flat" cmpd="sng">
                <a:solidFill>
                  <a:schemeClr val="accent2"/>
                </a:solidFill>
                <a:prstDash val="solid"/>
                <a:round/>
                <a:headEnd type="none" w="med" len="med"/>
                <a:tailEnd type="none" w="med" len="med"/>
              </a:ln>
            </p:spPr>
          </p:cxnSp>
        </p:grpSp>
        <p:grpSp>
          <p:nvGrpSpPr>
            <p:cNvPr id="44" name="Google Shape;327;p21">
              <a:extLst>
                <a:ext uri="{FF2B5EF4-FFF2-40B4-BE49-F238E27FC236}">
                  <a16:creationId xmlns:a16="http://schemas.microsoft.com/office/drawing/2014/main" id="{902030BE-19FA-411F-81D7-AC7B84AA74D2}"/>
                </a:ext>
              </a:extLst>
            </p:cNvPr>
            <p:cNvGrpSpPr/>
            <p:nvPr/>
          </p:nvGrpSpPr>
          <p:grpSpPr>
            <a:xfrm>
              <a:off x="372213" y="3605562"/>
              <a:ext cx="2454502" cy="556045"/>
              <a:chOff x="372213" y="3356290"/>
              <a:chExt cx="2454502" cy="556045"/>
            </a:xfrm>
          </p:grpSpPr>
          <p:sp>
            <p:nvSpPr>
              <p:cNvPr id="48" name="Google Shape;328;p21">
                <a:extLst>
                  <a:ext uri="{FF2B5EF4-FFF2-40B4-BE49-F238E27FC236}">
                    <a16:creationId xmlns:a16="http://schemas.microsoft.com/office/drawing/2014/main" id="{80C96CAE-9F64-422B-996F-F148462F29BD}"/>
                  </a:ext>
                </a:extLst>
              </p:cNvPr>
              <p:cNvSpPr txBox="1"/>
              <p:nvPr/>
            </p:nvSpPr>
            <p:spPr>
              <a:xfrm>
                <a:off x="1021103" y="3356290"/>
                <a:ext cx="1230000" cy="253233"/>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15000"/>
                  </a:lnSpc>
                  <a:spcBef>
                    <a:spcPts val="0"/>
                  </a:spcBef>
                  <a:spcAft>
                    <a:spcPts val="1600"/>
                  </a:spcAft>
                  <a:buClrTx/>
                  <a:buSzTx/>
                  <a:buFontTx/>
                  <a:buNone/>
                  <a:tabLst/>
                  <a:defRPr/>
                </a:pPr>
                <a:r>
                  <a:rPr kumimoji="0" lang="en-IN" sz="1900" b="1" i="0" u="none" strike="noStrike" kern="1200" cap="none" spc="0" normalizeH="0" baseline="0" noProof="0" dirty="0">
                    <a:ln>
                      <a:noFill/>
                    </a:ln>
                    <a:solidFill>
                      <a:srgbClr val="5F6368"/>
                    </a:solidFill>
                    <a:effectLst/>
                    <a:uLnTx/>
                    <a:uFillTx/>
                    <a:latin typeface="Calibri" panose="020F0502020204030204"/>
                    <a:ea typeface="Fira Sans Extra Condensed Medium"/>
                    <a:cs typeface="Fira Sans Extra Condensed Medium"/>
                    <a:sym typeface="Fira Sans Extra Condensed Medium"/>
                  </a:rPr>
                  <a:t>Loyal Customers</a:t>
                </a:r>
              </a:p>
            </p:txBody>
          </p:sp>
          <p:sp>
            <p:nvSpPr>
              <p:cNvPr id="62" name="Google Shape;329;p21">
                <a:extLst>
                  <a:ext uri="{FF2B5EF4-FFF2-40B4-BE49-F238E27FC236}">
                    <a16:creationId xmlns:a16="http://schemas.microsoft.com/office/drawing/2014/main" id="{F7EF2F4A-594C-421F-83E7-D3BA9A5FDFF5}"/>
                  </a:ext>
                </a:extLst>
              </p:cNvPr>
              <p:cNvSpPr txBox="1"/>
              <p:nvPr/>
            </p:nvSpPr>
            <p:spPr>
              <a:xfrm>
                <a:off x="372213" y="3659103"/>
                <a:ext cx="1877100" cy="253232"/>
              </a:xfrm>
              <a:prstGeom prst="rect">
                <a:avLst/>
              </a:prstGeom>
              <a:noFill/>
              <a:ln>
                <a:noFill/>
              </a:ln>
            </p:spPr>
            <p:txBody>
              <a:bodyPr spcFirstLastPara="1" wrap="square" lIns="0" tIns="0" rIns="0" bIns="0" anchor="t" anchorCtr="0">
                <a:noAutofit/>
              </a:bodyPr>
              <a:lstStyle/>
              <a:p>
                <a:pPr marL="0" marR="0" lvl="0" indent="0" algn="r" defTabSz="914400" rtl="0" eaLnBrk="1" fontAlgn="auto" latinLnBrk="0" hangingPunct="1">
                  <a:lnSpc>
                    <a:spcPct val="115000"/>
                  </a:lnSpc>
                  <a:spcBef>
                    <a:spcPts val="0"/>
                  </a:spcBef>
                  <a:spcAft>
                    <a:spcPts val="160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When </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Freq_Quartile</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 4</a:t>
                </a:r>
                <a:endParaRPr kumimoji="0" sz="1400" b="0" i="0" u="none" strike="noStrike" kern="1200" cap="none" spc="0" normalizeH="0" baseline="0" noProof="0" dirty="0">
                  <a:ln>
                    <a:noFill/>
                  </a:ln>
                  <a:solidFill>
                    <a:srgbClr val="000000"/>
                  </a:solidFill>
                  <a:effectLst/>
                  <a:uLnTx/>
                  <a:uFillTx/>
                  <a:latin typeface="Calibri" panose="020F0502020204030204"/>
                  <a:ea typeface="Roboto"/>
                  <a:cs typeface="Roboto"/>
                  <a:sym typeface="Roboto"/>
                </a:endParaRPr>
              </a:p>
            </p:txBody>
          </p:sp>
          <p:sp>
            <p:nvSpPr>
              <p:cNvPr id="64" name="Google Shape;330;p21">
                <a:extLst>
                  <a:ext uri="{FF2B5EF4-FFF2-40B4-BE49-F238E27FC236}">
                    <a16:creationId xmlns:a16="http://schemas.microsoft.com/office/drawing/2014/main" id="{30178C89-D937-4817-96D1-FE5533281C2D}"/>
                  </a:ext>
                </a:extLst>
              </p:cNvPr>
              <p:cNvSpPr/>
              <p:nvPr/>
            </p:nvSpPr>
            <p:spPr>
              <a:xfrm>
                <a:off x="2610715" y="3626533"/>
                <a:ext cx="216000" cy="216000"/>
              </a:xfrm>
              <a:prstGeom prst="ellipse">
                <a:avLst/>
              </a:pr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cxnSp>
            <p:nvCxnSpPr>
              <p:cNvPr id="72" name="Google Shape;331;p21">
                <a:extLst>
                  <a:ext uri="{FF2B5EF4-FFF2-40B4-BE49-F238E27FC236}">
                    <a16:creationId xmlns:a16="http://schemas.microsoft.com/office/drawing/2014/main" id="{29CAF30B-66F2-4BAC-B69E-C43798EC07DD}"/>
                  </a:ext>
                </a:extLst>
              </p:cNvPr>
              <p:cNvCxnSpPr>
                <a:stCxn id="64" idx="2"/>
              </p:cNvCxnSpPr>
              <p:nvPr/>
            </p:nvCxnSpPr>
            <p:spPr>
              <a:xfrm rot="10800000">
                <a:off x="2342215" y="3734533"/>
                <a:ext cx="268500" cy="0"/>
              </a:xfrm>
              <a:prstGeom prst="straightConnector1">
                <a:avLst/>
              </a:prstGeom>
              <a:noFill/>
              <a:ln w="28575" cap="flat" cmpd="sng">
                <a:solidFill>
                  <a:srgbClr val="5F6368"/>
                </a:solidFill>
                <a:prstDash val="solid"/>
                <a:round/>
                <a:headEnd type="none" w="med" len="med"/>
                <a:tailEnd type="none" w="med" len="med"/>
              </a:ln>
            </p:spPr>
          </p:cxnSp>
        </p:grpSp>
        <p:grpSp>
          <p:nvGrpSpPr>
            <p:cNvPr id="73" name="Google Shape;332;p21">
              <a:extLst>
                <a:ext uri="{FF2B5EF4-FFF2-40B4-BE49-F238E27FC236}">
                  <a16:creationId xmlns:a16="http://schemas.microsoft.com/office/drawing/2014/main" id="{FB47F022-4E38-46C6-8792-8F67F1556590}"/>
                </a:ext>
              </a:extLst>
            </p:cNvPr>
            <p:cNvGrpSpPr/>
            <p:nvPr/>
          </p:nvGrpSpPr>
          <p:grpSpPr>
            <a:xfrm>
              <a:off x="6321455" y="1316869"/>
              <a:ext cx="2435047" cy="619613"/>
              <a:chOff x="6321455" y="1069219"/>
              <a:chExt cx="2435047" cy="619613"/>
            </a:xfrm>
          </p:grpSpPr>
          <p:sp>
            <p:nvSpPr>
              <p:cNvPr id="74" name="Google Shape;333;p21">
                <a:extLst>
                  <a:ext uri="{FF2B5EF4-FFF2-40B4-BE49-F238E27FC236}">
                    <a16:creationId xmlns:a16="http://schemas.microsoft.com/office/drawing/2014/main" id="{989DFE46-1E54-44B3-B848-5186A8C76BFA}"/>
                  </a:ext>
                </a:extLst>
              </p:cNvPr>
              <p:cNvSpPr txBox="1"/>
              <p:nvPr/>
            </p:nvSpPr>
            <p:spPr>
              <a:xfrm>
                <a:off x="6801755" y="1069219"/>
                <a:ext cx="1230000" cy="253234"/>
              </a:xfrm>
              <a:prstGeom prst="rect">
                <a:avLst/>
              </a:prstGeom>
              <a:noFill/>
              <a:ln>
                <a:noFill/>
              </a:ln>
            </p:spPr>
            <p:txBody>
              <a:bodyPr spcFirstLastPara="1" wrap="square" lIns="0" tIns="0" rIns="0" bIns="0" anchor="t" anchorCtr="0">
                <a:noAutofit/>
              </a:bodyPr>
              <a:lstStyle/>
              <a:p>
                <a:pPr marL="0" marR="0" lvl="0" indent="0" algn="r" defTabSz="914400" rtl="0" eaLnBrk="1" fontAlgn="auto" latinLnBrk="0" hangingPunct="1">
                  <a:lnSpc>
                    <a:spcPct val="115000"/>
                  </a:lnSpc>
                  <a:spcBef>
                    <a:spcPts val="0"/>
                  </a:spcBef>
                  <a:spcAft>
                    <a:spcPts val="1600"/>
                  </a:spcAft>
                  <a:buClrTx/>
                  <a:buSzTx/>
                  <a:buFontTx/>
                  <a:buNone/>
                  <a:tabLst/>
                  <a:defRPr/>
                </a:pPr>
                <a:r>
                  <a:rPr kumimoji="0" lang="en-IN" sz="1900" b="1" i="0" u="none" strike="noStrike" kern="1200" cap="none" spc="0" normalizeH="0" baseline="0" noProof="0" dirty="0">
                    <a:ln>
                      <a:noFill/>
                    </a:ln>
                    <a:solidFill>
                      <a:srgbClr val="6CB344"/>
                    </a:solidFill>
                    <a:effectLst/>
                    <a:uLnTx/>
                    <a:uFillTx/>
                    <a:latin typeface="Calibri" panose="020F0502020204030204"/>
                    <a:ea typeface="Fira Sans Extra Condensed Medium"/>
                    <a:cs typeface="Fira Sans Extra Condensed Medium"/>
                    <a:sym typeface="Fira Sans Extra Condensed Medium"/>
                  </a:rPr>
                  <a:t>Best Customers</a:t>
                </a:r>
              </a:p>
            </p:txBody>
          </p:sp>
          <p:sp>
            <p:nvSpPr>
              <p:cNvPr id="75" name="Google Shape;334;p21">
                <a:extLst>
                  <a:ext uri="{FF2B5EF4-FFF2-40B4-BE49-F238E27FC236}">
                    <a16:creationId xmlns:a16="http://schemas.microsoft.com/office/drawing/2014/main" id="{14FDFA19-545C-4389-9B87-DF782B1AF066}"/>
                  </a:ext>
                </a:extLst>
              </p:cNvPr>
              <p:cNvSpPr txBox="1"/>
              <p:nvPr/>
            </p:nvSpPr>
            <p:spPr>
              <a:xfrm>
                <a:off x="6879402" y="1388714"/>
                <a:ext cx="1877100" cy="300118"/>
              </a:xfrm>
              <a:prstGeom prst="rect">
                <a:avLst/>
              </a:prstGeom>
              <a:noFill/>
              <a:ln>
                <a:noFill/>
              </a:ln>
            </p:spPr>
            <p:txBody>
              <a:bodyPr spcFirstLastPara="1" wrap="square" lIns="0" tIns="0" rIns="0" bIns="0" anchor="t" anchorCtr="0">
                <a:noAutofit/>
              </a:bodyPr>
              <a:lstStyle/>
              <a:p>
                <a:pPr marL="0" marR="0" lvl="0" indent="0" defTabSz="914400" rtl="0" eaLnBrk="1" fontAlgn="auto" latinLnBrk="0" hangingPunct="1">
                  <a:lnSpc>
                    <a:spcPct val="115000"/>
                  </a:lnSpc>
                  <a:spcBef>
                    <a:spcPts val="0"/>
                  </a:spcBef>
                  <a:spcAft>
                    <a:spcPts val="160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When the </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RFMScore</a:t>
                </a:r>
                <a:r>
                  <a:rPr lang="en-US" sz="1400" dirty="0">
                    <a:solidFill>
                      <a:srgbClr val="000000"/>
                    </a:solidFill>
                    <a:latin typeface="Arial" panose="020B0604020202020204" pitchFamily="34" charset="0"/>
                    <a:cs typeface="Arial" panose="020B0604020202020204" pitchFamily="34" charset="0"/>
                  </a:rPr>
                  <a:t>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444</a:t>
                </a:r>
              </a:p>
            </p:txBody>
          </p:sp>
          <p:sp>
            <p:nvSpPr>
              <p:cNvPr id="76" name="Google Shape;335;p21">
                <a:extLst>
                  <a:ext uri="{FF2B5EF4-FFF2-40B4-BE49-F238E27FC236}">
                    <a16:creationId xmlns:a16="http://schemas.microsoft.com/office/drawing/2014/main" id="{35A97351-218D-4D8D-AF97-DEE48D377FFE}"/>
                  </a:ext>
                </a:extLst>
              </p:cNvPr>
              <p:cNvSpPr/>
              <p:nvPr/>
            </p:nvSpPr>
            <p:spPr>
              <a:xfrm>
                <a:off x="6321455" y="1367587"/>
                <a:ext cx="216000" cy="216000"/>
              </a:xfrm>
              <a:prstGeom prst="ellipse">
                <a:avLst/>
              </a:prstGeom>
              <a:solidFill>
                <a:srgbClr val="6CB34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cxnSp>
            <p:nvCxnSpPr>
              <p:cNvPr id="77" name="Google Shape;336;p21">
                <a:extLst>
                  <a:ext uri="{FF2B5EF4-FFF2-40B4-BE49-F238E27FC236}">
                    <a16:creationId xmlns:a16="http://schemas.microsoft.com/office/drawing/2014/main" id="{231939DB-3000-4E82-A331-F20EAAFFD2E6}"/>
                  </a:ext>
                </a:extLst>
              </p:cNvPr>
              <p:cNvCxnSpPr>
                <a:stCxn id="76" idx="6"/>
              </p:cNvCxnSpPr>
              <p:nvPr/>
            </p:nvCxnSpPr>
            <p:spPr>
              <a:xfrm>
                <a:off x="6537455" y="1475587"/>
                <a:ext cx="264300" cy="0"/>
              </a:xfrm>
              <a:prstGeom prst="straightConnector1">
                <a:avLst/>
              </a:prstGeom>
              <a:noFill/>
              <a:ln w="28575" cap="flat" cmpd="sng">
                <a:solidFill>
                  <a:srgbClr val="6CB344"/>
                </a:solidFill>
                <a:prstDash val="solid"/>
                <a:round/>
                <a:headEnd type="none" w="med" len="med"/>
                <a:tailEnd type="none" w="med" len="med"/>
              </a:ln>
            </p:spPr>
          </p:cxnSp>
        </p:grpSp>
        <p:grpSp>
          <p:nvGrpSpPr>
            <p:cNvPr id="78" name="Google Shape;337;p21">
              <a:extLst>
                <a:ext uri="{FF2B5EF4-FFF2-40B4-BE49-F238E27FC236}">
                  <a16:creationId xmlns:a16="http://schemas.microsoft.com/office/drawing/2014/main" id="{E7650C45-1D06-4EDC-9648-10397A9C2182}"/>
                </a:ext>
              </a:extLst>
            </p:cNvPr>
            <p:cNvGrpSpPr/>
            <p:nvPr/>
          </p:nvGrpSpPr>
          <p:grpSpPr>
            <a:xfrm>
              <a:off x="6321455" y="2224438"/>
              <a:ext cx="2936943" cy="796409"/>
              <a:chOff x="6321455" y="1976779"/>
              <a:chExt cx="2936943" cy="796409"/>
            </a:xfrm>
          </p:grpSpPr>
          <p:sp>
            <p:nvSpPr>
              <p:cNvPr id="79" name="Google Shape;338;p21">
                <a:extLst>
                  <a:ext uri="{FF2B5EF4-FFF2-40B4-BE49-F238E27FC236}">
                    <a16:creationId xmlns:a16="http://schemas.microsoft.com/office/drawing/2014/main" id="{B3D91969-7D64-466A-AF89-ACCEC57BDA83}"/>
                  </a:ext>
                </a:extLst>
              </p:cNvPr>
              <p:cNvSpPr txBox="1"/>
              <p:nvPr/>
            </p:nvSpPr>
            <p:spPr>
              <a:xfrm>
                <a:off x="6865553" y="1976779"/>
                <a:ext cx="2392845" cy="288139"/>
              </a:xfrm>
              <a:prstGeom prst="rect">
                <a:avLst/>
              </a:prstGeom>
              <a:noFill/>
              <a:ln>
                <a:noFill/>
              </a:ln>
            </p:spPr>
            <p:txBody>
              <a:bodyPr spcFirstLastPara="1" wrap="square" lIns="0" tIns="0" rIns="0" bIns="0" anchor="t" anchorCtr="0">
                <a:noAutofit/>
              </a:bodyPr>
              <a:lstStyle/>
              <a:p>
                <a:pPr marL="0" marR="0" lvl="0" indent="0" defTabSz="914400" rtl="0" eaLnBrk="1" fontAlgn="auto" latinLnBrk="0" hangingPunct="1">
                  <a:lnSpc>
                    <a:spcPct val="115000"/>
                  </a:lnSpc>
                  <a:spcBef>
                    <a:spcPts val="0"/>
                  </a:spcBef>
                  <a:buClrTx/>
                  <a:buSzTx/>
                  <a:buFontTx/>
                  <a:buNone/>
                  <a:tabLst/>
                  <a:defRPr/>
                </a:pPr>
                <a:r>
                  <a:rPr kumimoji="0" lang="en-US" sz="1900" b="1" i="0" u="none" strike="noStrike" kern="1200" cap="none" spc="0" normalizeH="0" baseline="0" noProof="0" dirty="0">
                    <a:ln>
                      <a:noFill/>
                    </a:ln>
                    <a:solidFill>
                      <a:srgbClr val="3A787E"/>
                    </a:solidFill>
                    <a:effectLst/>
                    <a:uLnTx/>
                    <a:uFillTx/>
                    <a:latin typeface="Calibri" panose="020F0502020204030204"/>
                    <a:ea typeface="Fira Sans Extra Condensed Medium"/>
                    <a:cs typeface="Fira Sans Extra Condensed Medium"/>
                    <a:sym typeface="Fira Sans Extra Condensed Medium"/>
                  </a:rPr>
                  <a:t>Customers at risk </a:t>
                </a:r>
              </a:p>
              <a:p>
                <a:pPr marL="0" marR="0" lvl="0" indent="0" defTabSz="914400" rtl="0" eaLnBrk="1" fontAlgn="auto" latinLnBrk="0" hangingPunct="1">
                  <a:lnSpc>
                    <a:spcPct val="115000"/>
                  </a:lnSpc>
                  <a:spcBef>
                    <a:spcPts val="0"/>
                  </a:spcBef>
                  <a:buClrTx/>
                  <a:buSzTx/>
                  <a:buFontTx/>
                  <a:buNone/>
                  <a:tabLst/>
                  <a:defRPr/>
                </a:pPr>
                <a:r>
                  <a:rPr kumimoji="0" lang="en-US" sz="1900" b="1" i="0" u="none" strike="noStrike" kern="1200" cap="none" spc="0" normalizeH="0" baseline="0" noProof="0" dirty="0">
                    <a:ln>
                      <a:noFill/>
                    </a:ln>
                    <a:solidFill>
                      <a:srgbClr val="3A787E"/>
                    </a:solidFill>
                    <a:effectLst/>
                    <a:uLnTx/>
                    <a:uFillTx/>
                    <a:latin typeface="Calibri" panose="020F0502020204030204"/>
                    <a:ea typeface="Fira Sans Extra Condensed Medium"/>
                    <a:cs typeface="Fira Sans Extra Condensed Medium"/>
                    <a:sym typeface="Fira Sans Extra Condensed Medium"/>
                  </a:rPr>
                  <a:t>of churning</a:t>
                </a:r>
                <a:endParaRPr kumimoji="0" lang="en-IN" sz="1900" b="1" i="0" u="none" strike="noStrike" kern="1200" cap="none" spc="0" normalizeH="0" baseline="0" noProof="0" dirty="0">
                  <a:ln>
                    <a:noFill/>
                  </a:ln>
                  <a:solidFill>
                    <a:srgbClr val="3A787E"/>
                  </a:solidFill>
                  <a:effectLst/>
                  <a:uLnTx/>
                  <a:uFillTx/>
                  <a:latin typeface="Calibri" panose="020F0502020204030204"/>
                  <a:ea typeface="Fira Sans Extra Condensed Medium"/>
                  <a:cs typeface="Fira Sans Extra Condensed Medium"/>
                  <a:sym typeface="Fira Sans Extra Condensed Medium"/>
                </a:endParaRPr>
              </a:p>
            </p:txBody>
          </p:sp>
          <p:sp>
            <p:nvSpPr>
              <p:cNvPr id="80" name="Google Shape;339;p21">
                <a:extLst>
                  <a:ext uri="{FF2B5EF4-FFF2-40B4-BE49-F238E27FC236}">
                    <a16:creationId xmlns:a16="http://schemas.microsoft.com/office/drawing/2014/main" id="{0B31FC3A-90DF-4C60-860E-BDBF3472C97F}"/>
                  </a:ext>
                </a:extLst>
              </p:cNvPr>
              <p:cNvSpPr txBox="1"/>
              <p:nvPr/>
            </p:nvSpPr>
            <p:spPr>
              <a:xfrm>
                <a:off x="6879402" y="2513436"/>
                <a:ext cx="1877100" cy="259752"/>
              </a:xfrm>
              <a:prstGeom prst="rect">
                <a:avLst/>
              </a:prstGeom>
              <a:noFill/>
              <a:ln>
                <a:noFill/>
              </a:ln>
            </p:spPr>
            <p:txBody>
              <a:bodyPr spcFirstLastPara="1" wrap="square" lIns="0" tIns="0" rIns="0" bIns="0" anchor="t" anchorCtr="0">
                <a:noAutofit/>
              </a:bodyPr>
              <a:lstStyle/>
              <a:p>
                <a:pPr marL="0" marR="0" lvl="0" indent="0" defTabSz="914400" rtl="0" eaLnBrk="1" fontAlgn="auto" latinLnBrk="0" hangingPunct="1">
                  <a:lnSpc>
                    <a:spcPct val="115000"/>
                  </a:lnSpc>
                  <a:spcBef>
                    <a:spcPts val="0"/>
                  </a:spcBef>
                  <a:spcAft>
                    <a:spcPts val="160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When </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RFMScore</a:t>
                </a:r>
                <a:r>
                  <a:rPr lang="en-US" sz="1400" dirty="0">
                    <a:solidFill>
                      <a:srgbClr val="000000"/>
                    </a:solidFill>
                    <a:latin typeface="Arial" panose="020B0604020202020204" pitchFamily="34" charset="0"/>
                    <a:cs typeface="Arial" panose="020B0604020202020204" pitchFamily="34" charset="0"/>
                  </a:rPr>
                  <a:t>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244</a:t>
                </a:r>
                <a:endParaRPr kumimoji="0" sz="1400" b="0" i="0" u="none" strike="noStrike" kern="1200" cap="none" spc="0" normalizeH="0" baseline="0" noProof="0" dirty="0">
                  <a:ln>
                    <a:noFill/>
                  </a:ln>
                  <a:solidFill>
                    <a:srgbClr val="000000"/>
                  </a:solidFill>
                  <a:effectLst/>
                  <a:uLnTx/>
                  <a:uFillTx/>
                  <a:latin typeface="Calibri" panose="020F0502020204030204"/>
                  <a:ea typeface="Roboto"/>
                  <a:cs typeface="Roboto"/>
                  <a:sym typeface="Roboto"/>
                </a:endParaRPr>
              </a:p>
            </p:txBody>
          </p:sp>
          <p:sp>
            <p:nvSpPr>
              <p:cNvPr id="81" name="Google Shape;340;p21">
                <a:extLst>
                  <a:ext uri="{FF2B5EF4-FFF2-40B4-BE49-F238E27FC236}">
                    <a16:creationId xmlns:a16="http://schemas.microsoft.com/office/drawing/2014/main" id="{3984665B-BA5F-4BBA-B132-5B5E68B5D1AC}"/>
                  </a:ext>
                </a:extLst>
              </p:cNvPr>
              <p:cNvSpPr/>
              <p:nvPr/>
            </p:nvSpPr>
            <p:spPr>
              <a:xfrm>
                <a:off x="6321455" y="2497060"/>
                <a:ext cx="216000" cy="216000"/>
              </a:xfrm>
              <a:prstGeom prst="ellipse">
                <a:avLst/>
              </a:pr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cxnSp>
            <p:nvCxnSpPr>
              <p:cNvPr id="82" name="Google Shape;341;p21">
                <a:extLst>
                  <a:ext uri="{FF2B5EF4-FFF2-40B4-BE49-F238E27FC236}">
                    <a16:creationId xmlns:a16="http://schemas.microsoft.com/office/drawing/2014/main" id="{26C9EEA3-A43C-4208-B47F-AFAC26CE72C7}"/>
                  </a:ext>
                </a:extLst>
              </p:cNvPr>
              <p:cNvCxnSpPr>
                <a:stCxn id="81" idx="6"/>
              </p:cNvCxnSpPr>
              <p:nvPr/>
            </p:nvCxnSpPr>
            <p:spPr>
              <a:xfrm>
                <a:off x="6537455" y="2605060"/>
                <a:ext cx="268800" cy="0"/>
              </a:xfrm>
              <a:prstGeom prst="straightConnector1">
                <a:avLst/>
              </a:prstGeom>
              <a:noFill/>
              <a:ln w="28575" cap="flat" cmpd="sng">
                <a:solidFill>
                  <a:srgbClr val="3792AF"/>
                </a:solidFill>
                <a:prstDash val="solid"/>
                <a:round/>
                <a:headEnd type="none" w="med" len="med"/>
                <a:tailEnd type="none" w="med" len="med"/>
              </a:ln>
            </p:spPr>
          </p:cxnSp>
        </p:grpSp>
        <p:grpSp>
          <p:nvGrpSpPr>
            <p:cNvPr id="83" name="Google Shape;342;p21">
              <a:extLst>
                <a:ext uri="{FF2B5EF4-FFF2-40B4-BE49-F238E27FC236}">
                  <a16:creationId xmlns:a16="http://schemas.microsoft.com/office/drawing/2014/main" id="{D7C29FAE-96C8-4425-98B4-E5DEF92B9CB4}"/>
                </a:ext>
              </a:extLst>
            </p:cNvPr>
            <p:cNvGrpSpPr/>
            <p:nvPr/>
          </p:nvGrpSpPr>
          <p:grpSpPr>
            <a:xfrm>
              <a:off x="6321455" y="3591217"/>
              <a:ext cx="2421198" cy="524465"/>
              <a:chOff x="6321455" y="3343567"/>
              <a:chExt cx="2421198" cy="524465"/>
            </a:xfrm>
          </p:grpSpPr>
          <p:sp>
            <p:nvSpPr>
              <p:cNvPr id="84" name="Google Shape;343;p21">
                <a:extLst>
                  <a:ext uri="{FF2B5EF4-FFF2-40B4-BE49-F238E27FC236}">
                    <a16:creationId xmlns:a16="http://schemas.microsoft.com/office/drawing/2014/main" id="{7B296451-89E6-4388-9E5B-0008578B6AB0}"/>
                  </a:ext>
                </a:extLst>
              </p:cNvPr>
              <p:cNvSpPr txBox="1"/>
              <p:nvPr/>
            </p:nvSpPr>
            <p:spPr>
              <a:xfrm>
                <a:off x="6865553" y="3343567"/>
                <a:ext cx="1230000" cy="253233"/>
              </a:xfrm>
              <a:prstGeom prst="rect">
                <a:avLst/>
              </a:prstGeom>
              <a:noFill/>
              <a:ln>
                <a:noFill/>
              </a:ln>
            </p:spPr>
            <p:txBody>
              <a:bodyPr spcFirstLastPara="1" wrap="square" lIns="0" tIns="0" rIns="0" bIns="0" anchor="t" anchorCtr="0">
                <a:noAutofit/>
              </a:bodyPr>
              <a:lstStyle/>
              <a:p>
                <a:pPr marL="0" marR="0" lvl="0" indent="0" defTabSz="914400" rtl="0" eaLnBrk="1" fontAlgn="auto" latinLnBrk="0" hangingPunct="1">
                  <a:lnSpc>
                    <a:spcPct val="115000"/>
                  </a:lnSpc>
                  <a:spcBef>
                    <a:spcPts val="0"/>
                  </a:spcBef>
                  <a:spcAft>
                    <a:spcPts val="1600"/>
                  </a:spcAft>
                  <a:buClrTx/>
                  <a:buSzTx/>
                  <a:buFontTx/>
                  <a:buNone/>
                  <a:tabLst/>
                  <a:defRPr/>
                </a:pPr>
                <a:r>
                  <a:rPr kumimoji="0" lang="en-IN" sz="1900" b="1" i="0" u="none" strike="noStrike" kern="1200" cap="none" spc="0" normalizeH="0" baseline="0" noProof="0" dirty="0">
                    <a:ln>
                      <a:noFill/>
                    </a:ln>
                    <a:solidFill>
                      <a:srgbClr val="3792AF"/>
                    </a:solidFill>
                    <a:effectLst/>
                    <a:uLnTx/>
                    <a:uFillTx/>
                    <a:latin typeface="Calibri" panose="020F0502020204030204"/>
                    <a:ea typeface="Fira Sans Extra Condensed Medium"/>
                    <a:cs typeface="Fira Sans Extra Condensed Medium"/>
                    <a:sym typeface="Fira Sans Extra Condensed Medium"/>
                  </a:rPr>
                  <a:t>Big Spenders</a:t>
                </a:r>
              </a:p>
            </p:txBody>
          </p:sp>
          <p:sp>
            <p:nvSpPr>
              <p:cNvPr id="85" name="Google Shape;344;p21">
                <a:extLst>
                  <a:ext uri="{FF2B5EF4-FFF2-40B4-BE49-F238E27FC236}">
                    <a16:creationId xmlns:a16="http://schemas.microsoft.com/office/drawing/2014/main" id="{9FE2D357-8ADC-4AE3-95F7-B6AAC585100F}"/>
                  </a:ext>
                </a:extLst>
              </p:cNvPr>
              <p:cNvSpPr txBox="1"/>
              <p:nvPr/>
            </p:nvSpPr>
            <p:spPr>
              <a:xfrm>
                <a:off x="6865553" y="3627833"/>
                <a:ext cx="1877100" cy="240199"/>
              </a:xfrm>
              <a:prstGeom prst="rect">
                <a:avLst/>
              </a:prstGeom>
              <a:noFill/>
              <a:ln>
                <a:noFill/>
              </a:ln>
            </p:spPr>
            <p:txBody>
              <a:bodyPr spcFirstLastPara="1" wrap="square" lIns="0" tIns="0" rIns="0" bIns="0" anchor="t" anchorCtr="0">
                <a:noAutofit/>
              </a:bodyPr>
              <a:lstStyle/>
              <a:p>
                <a:pPr marL="0" marR="0" lvl="0" indent="0" defTabSz="914400" rtl="0" eaLnBrk="1" fontAlgn="auto" latinLnBrk="0" hangingPunct="1">
                  <a:lnSpc>
                    <a:spcPct val="115000"/>
                  </a:lnSpc>
                  <a:spcBef>
                    <a:spcPts val="0"/>
                  </a:spcBef>
                  <a:spcAft>
                    <a:spcPts val="160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When </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Mone_Quartile</a:t>
                </a:r>
                <a:r>
                  <a:rPr lang="en-US" sz="1400" dirty="0">
                    <a:solidFill>
                      <a:srgbClr val="000000"/>
                    </a:solidFill>
                    <a:latin typeface="Arial" panose="020B0604020202020204" pitchFamily="34" charset="0"/>
                    <a:cs typeface="Arial" panose="020B0604020202020204" pitchFamily="34" charset="0"/>
                  </a:rPr>
                  <a:t>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4</a:t>
                </a:r>
                <a:endParaRPr kumimoji="0" sz="1400" b="0" i="0" u="none" strike="noStrike" kern="1200" cap="none" spc="0" normalizeH="0" baseline="0" noProof="0" dirty="0">
                  <a:ln>
                    <a:noFill/>
                  </a:ln>
                  <a:solidFill>
                    <a:srgbClr val="000000"/>
                  </a:solidFill>
                  <a:effectLst/>
                  <a:uLnTx/>
                  <a:uFillTx/>
                  <a:latin typeface="Calibri" panose="020F0502020204030204"/>
                  <a:ea typeface="Roboto"/>
                  <a:cs typeface="Roboto"/>
                  <a:sym typeface="Roboto"/>
                </a:endParaRPr>
              </a:p>
            </p:txBody>
          </p:sp>
          <p:sp>
            <p:nvSpPr>
              <p:cNvPr id="86" name="Google Shape;345;p21">
                <a:extLst>
                  <a:ext uri="{FF2B5EF4-FFF2-40B4-BE49-F238E27FC236}">
                    <a16:creationId xmlns:a16="http://schemas.microsoft.com/office/drawing/2014/main" id="{4C88D662-F37E-421F-8D92-5A179FF3A7E9}"/>
                  </a:ext>
                </a:extLst>
              </p:cNvPr>
              <p:cNvSpPr/>
              <p:nvPr/>
            </p:nvSpPr>
            <p:spPr>
              <a:xfrm>
                <a:off x="6321455" y="3627833"/>
                <a:ext cx="216000" cy="216000"/>
              </a:xfrm>
              <a:prstGeom prst="ellipse">
                <a:avLst/>
              </a:prstGeom>
              <a:solidFill>
                <a:srgbClr val="3792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cxnSp>
            <p:nvCxnSpPr>
              <p:cNvPr id="87" name="Google Shape;346;p21">
                <a:extLst>
                  <a:ext uri="{FF2B5EF4-FFF2-40B4-BE49-F238E27FC236}">
                    <a16:creationId xmlns:a16="http://schemas.microsoft.com/office/drawing/2014/main" id="{1FCF6EBF-FF2F-481E-AE41-6FE3218FF412}"/>
                  </a:ext>
                </a:extLst>
              </p:cNvPr>
              <p:cNvCxnSpPr>
                <a:stCxn id="86" idx="6"/>
              </p:cNvCxnSpPr>
              <p:nvPr/>
            </p:nvCxnSpPr>
            <p:spPr>
              <a:xfrm>
                <a:off x="6537455" y="3735834"/>
                <a:ext cx="277800" cy="0"/>
              </a:xfrm>
              <a:prstGeom prst="straightConnector1">
                <a:avLst/>
              </a:prstGeom>
              <a:noFill/>
              <a:ln w="28575" cap="flat" cmpd="sng">
                <a:solidFill>
                  <a:srgbClr val="3792AF"/>
                </a:solidFill>
                <a:prstDash val="solid"/>
                <a:round/>
                <a:headEnd type="none" w="med" len="med"/>
                <a:tailEnd type="none" w="med" len="med"/>
              </a:ln>
            </p:spPr>
          </p:cxnSp>
        </p:grpSp>
        <p:sp>
          <p:nvSpPr>
            <p:cNvPr id="88" name="Google Shape;347;p21">
              <a:extLst>
                <a:ext uri="{FF2B5EF4-FFF2-40B4-BE49-F238E27FC236}">
                  <a16:creationId xmlns:a16="http://schemas.microsoft.com/office/drawing/2014/main" id="{0FF669AB-7F68-4B22-8E4F-1F86D9480557}"/>
                </a:ext>
              </a:extLst>
            </p:cNvPr>
            <p:cNvSpPr/>
            <p:nvPr/>
          </p:nvSpPr>
          <p:spPr>
            <a:xfrm rot="-900539" flipH="1">
              <a:off x="3242908" y="1797876"/>
              <a:ext cx="1287217" cy="2053967"/>
            </a:xfrm>
            <a:custGeom>
              <a:avLst/>
              <a:gdLst/>
              <a:ahLst/>
              <a:cxnLst/>
              <a:rect l="l" t="t" r="r" b="b"/>
              <a:pathLst>
                <a:path w="91706" h="146332" extrusionOk="0">
                  <a:moveTo>
                    <a:pt x="42074" y="1"/>
                  </a:moveTo>
                  <a:lnTo>
                    <a:pt x="1" y="81481"/>
                  </a:lnTo>
                  <a:lnTo>
                    <a:pt x="60395" y="141895"/>
                  </a:lnTo>
                  <a:lnTo>
                    <a:pt x="64831" y="146332"/>
                  </a:lnTo>
                  <a:cubicBezTo>
                    <a:pt x="81441" y="129721"/>
                    <a:pt x="91706" y="106805"/>
                    <a:pt x="91706" y="81481"/>
                  </a:cubicBezTo>
                  <a:cubicBezTo>
                    <a:pt x="91706" y="46012"/>
                    <a:pt x="71555" y="15238"/>
                    <a:pt x="42074" y="1"/>
                  </a:cubicBezTo>
                  <a:close/>
                </a:path>
              </a:pathLst>
            </a:custGeom>
            <a:solidFill>
              <a:srgbClr val="5F6368"/>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9" name="Google Shape;348;p21">
              <a:extLst>
                <a:ext uri="{FF2B5EF4-FFF2-40B4-BE49-F238E27FC236}">
                  <a16:creationId xmlns:a16="http://schemas.microsoft.com/office/drawing/2014/main" id="{409C3902-659E-4D3C-862D-CB367576B34E}"/>
                </a:ext>
              </a:extLst>
            </p:cNvPr>
            <p:cNvSpPr/>
            <p:nvPr/>
          </p:nvSpPr>
          <p:spPr>
            <a:xfrm rot="20699461" flipH="1">
              <a:off x="4403787" y="1638802"/>
              <a:ext cx="1370986" cy="1079479"/>
            </a:xfrm>
            <a:custGeom>
              <a:avLst/>
              <a:gdLst/>
              <a:ahLst/>
              <a:cxnLst/>
              <a:rect l="l" t="t" r="r" b="b"/>
              <a:pathLst>
                <a:path w="97674" h="76906" extrusionOk="0">
                  <a:moveTo>
                    <a:pt x="28606" y="1"/>
                  </a:moveTo>
                  <a:cubicBezTo>
                    <a:pt x="10942" y="17685"/>
                    <a:pt x="1" y="42094"/>
                    <a:pt x="1" y="69068"/>
                  </a:cubicBezTo>
                  <a:cubicBezTo>
                    <a:pt x="1" y="71714"/>
                    <a:pt x="100" y="74320"/>
                    <a:pt x="319" y="76906"/>
                  </a:cubicBezTo>
                  <a:lnTo>
                    <a:pt x="6267" y="76428"/>
                  </a:lnTo>
                  <a:lnTo>
                    <a:pt x="97674" y="69068"/>
                  </a:lnTo>
                  <a:lnTo>
                    <a:pt x="32824" y="4238"/>
                  </a:lnTo>
                  <a:lnTo>
                    <a:pt x="28606" y="1"/>
                  </a:lnTo>
                  <a:close/>
                </a:path>
              </a:pathLst>
            </a:custGeom>
            <a:solidFill>
              <a:srgbClr val="6CB344"/>
            </a:solidFill>
            <a:ln w="9525" cap="flat" cmpd="sng">
              <a:solidFill>
                <a:srgbClr val="4F7F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0" name="Google Shape;349;p21">
              <a:extLst>
                <a:ext uri="{FF2B5EF4-FFF2-40B4-BE49-F238E27FC236}">
                  <a16:creationId xmlns:a16="http://schemas.microsoft.com/office/drawing/2014/main" id="{4E61743F-D508-41BF-94E3-EAAD5BFD39BA}"/>
                </a:ext>
              </a:extLst>
            </p:cNvPr>
            <p:cNvSpPr/>
            <p:nvPr/>
          </p:nvSpPr>
          <p:spPr>
            <a:xfrm rot="-900414" flipH="1">
              <a:off x="4174531" y="1412155"/>
              <a:ext cx="1094923" cy="1286951"/>
            </a:xfrm>
            <a:custGeom>
              <a:avLst/>
              <a:gdLst/>
              <a:ahLst/>
              <a:cxnLst/>
              <a:rect l="l" t="t" r="r" b="b"/>
              <a:pathLst>
                <a:path w="84505" h="91687" extrusionOk="0">
                  <a:moveTo>
                    <a:pt x="64831" y="1"/>
                  </a:moveTo>
                  <a:cubicBezTo>
                    <a:pt x="39507" y="1"/>
                    <a:pt x="16591" y="10265"/>
                    <a:pt x="0" y="26856"/>
                  </a:cubicBezTo>
                  <a:lnTo>
                    <a:pt x="4436" y="31292"/>
                  </a:lnTo>
                  <a:lnTo>
                    <a:pt x="64831" y="91686"/>
                  </a:lnTo>
                  <a:lnTo>
                    <a:pt x="83152" y="8256"/>
                  </a:lnTo>
                  <a:lnTo>
                    <a:pt x="84505" y="2109"/>
                  </a:lnTo>
                  <a:cubicBezTo>
                    <a:pt x="78159" y="737"/>
                    <a:pt x="71594" y="1"/>
                    <a:pt x="64831" y="1"/>
                  </a:cubicBezTo>
                  <a:close/>
                </a:path>
              </a:pathLst>
            </a:custGeom>
            <a:solidFill>
              <a:srgbClr val="0678E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1" name="Google Shape;350;p21">
              <a:extLst>
                <a:ext uri="{FF2B5EF4-FFF2-40B4-BE49-F238E27FC236}">
                  <a16:creationId xmlns:a16="http://schemas.microsoft.com/office/drawing/2014/main" id="{8337D55C-CF57-4995-9389-8BE0299C1AE9}"/>
                </a:ext>
              </a:extLst>
            </p:cNvPr>
            <p:cNvSpPr/>
            <p:nvPr/>
          </p:nvSpPr>
          <p:spPr>
            <a:xfrm rot="20195221" flipH="1">
              <a:off x="4602164" y="2569236"/>
              <a:ext cx="1463401" cy="657340"/>
            </a:xfrm>
            <a:custGeom>
              <a:avLst/>
              <a:gdLst/>
              <a:ahLst/>
              <a:cxnLst/>
              <a:rect l="l" t="t" r="r" b="b"/>
              <a:pathLst>
                <a:path w="104258" h="53174" extrusionOk="0">
                  <a:moveTo>
                    <a:pt x="104258" y="0"/>
                  </a:moveTo>
                  <a:lnTo>
                    <a:pt x="19117" y="6843"/>
                  </a:lnTo>
                  <a:lnTo>
                    <a:pt x="0" y="8375"/>
                  </a:lnTo>
                  <a:cubicBezTo>
                    <a:pt x="1293" y="24647"/>
                    <a:pt x="6306" y="39845"/>
                    <a:pt x="14184" y="53173"/>
                  </a:cubicBezTo>
                  <a:lnTo>
                    <a:pt x="104258" y="0"/>
                  </a:lnTo>
                  <a:close/>
                </a:path>
              </a:pathLst>
            </a:custGeom>
            <a:solidFill>
              <a:srgbClr val="3A787E"/>
            </a:solidFill>
            <a:ln w="9525" cap="flat" cmpd="sng">
              <a:solidFill>
                <a:srgbClr val="3A787E"/>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2" name="Google Shape;351;p21">
              <a:extLst>
                <a:ext uri="{FF2B5EF4-FFF2-40B4-BE49-F238E27FC236}">
                  <a16:creationId xmlns:a16="http://schemas.microsoft.com/office/drawing/2014/main" id="{D68C2FAE-77EC-43D0-B9F5-A46452D32032}"/>
                </a:ext>
              </a:extLst>
            </p:cNvPr>
            <p:cNvSpPr/>
            <p:nvPr/>
          </p:nvSpPr>
          <p:spPr>
            <a:xfrm rot="20634411" flipH="1">
              <a:off x="3690988" y="2445975"/>
              <a:ext cx="2300272" cy="1662442"/>
            </a:xfrm>
            <a:custGeom>
              <a:avLst/>
              <a:gdLst/>
              <a:ahLst/>
              <a:cxnLst/>
              <a:rect l="l" t="t" r="r" b="b"/>
              <a:pathLst>
                <a:path w="153195" h="97674" extrusionOk="0">
                  <a:moveTo>
                    <a:pt x="84127" y="0"/>
                  </a:moveTo>
                  <a:lnTo>
                    <a:pt x="0" y="49652"/>
                  </a:lnTo>
                  <a:cubicBezTo>
                    <a:pt x="17009" y="78397"/>
                    <a:pt x="48320" y="97674"/>
                    <a:pt x="84127" y="97674"/>
                  </a:cubicBezTo>
                  <a:cubicBezTo>
                    <a:pt x="111101" y="97674"/>
                    <a:pt x="135509" y="86752"/>
                    <a:pt x="153194" y="69068"/>
                  </a:cubicBezTo>
                  <a:lnTo>
                    <a:pt x="84127" y="0"/>
                  </a:lnTo>
                  <a:close/>
                </a:path>
              </a:pathLst>
            </a:custGeom>
            <a:solidFill>
              <a:srgbClr val="3792AF"/>
            </a:solidFill>
            <a:ln w="9525" cap="flat" cmpd="sng">
              <a:solidFill>
                <a:srgbClr val="3792A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3" name="Google Shape;352;p21">
              <a:extLst>
                <a:ext uri="{FF2B5EF4-FFF2-40B4-BE49-F238E27FC236}">
                  <a16:creationId xmlns:a16="http://schemas.microsoft.com/office/drawing/2014/main" id="{13439D94-2AEE-4753-9D42-AB2601752DD3}"/>
                </a:ext>
              </a:extLst>
            </p:cNvPr>
            <p:cNvSpPr/>
            <p:nvPr/>
          </p:nvSpPr>
          <p:spPr>
            <a:xfrm rot="-899781" flipH="1">
              <a:off x="3764423" y="2071746"/>
              <a:ext cx="1547970" cy="1439166"/>
            </a:xfrm>
            <a:custGeom>
              <a:avLst/>
              <a:gdLst/>
              <a:ahLst/>
              <a:cxnLst/>
              <a:rect l="l" t="t" r="r" b="b"/>
              <a:pathLst>
                <a:path w="72629" h="67522" extrusionOk="0">
                  <a:moveTo>
                    <a:pt x="36360" y="0"/>
                  </a:moveTo>
                  <a:cubicBezTo>
                    <a:pt x="34564" y="0"/>
                    <a:pt x="32744" y="144"/>
                    <a:pt x="30914" y="441"/>
                  </a:cubicBezTo>
                  <a:cubicBezTo>
                    <a:pt x="12513" y="3425"/>
                    <a:pt x="1" y="20771"/>
                    <a:pt x="3004" y="39172"/>
                  </a:cubicBezTo>
                  <a:cubicBezTo>
                    <a:pt x="5691" y="55743"/>
                    <a:pt x="20010" y="67522"/>
                    <a:pt x="36285" y="67522"/>
                  </a:cubicBezTo>
                  <a:cubicBezTo>
                    <a:pt x="38082" y="67522"/>
                    <a:pt x="39903" y="67378"/>
                    <a:pt x="41735" y="67081"/>
                  </a:cubicBezTo>
                  <a:cubicBezTo>
                    <a:pt x="60136" y="64097"/>
                    <a:pt x="72629" y="46751"/>
                    <a:pt x="69645" y="28350"/>
                  </a:cubicBezTo>
                  <a:cubicBezTo>
                    <a:pt x="66958" y="11780"/>
                    <a:pt x="52623" y="0"/>
                    <a:pt x="363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2" name="Google Shape;361;p21">
              <a:extLst>
                <a:ext uri="{FF2B5EF4-FFF2-40B4-BE49-F238E27FC236}">
                  <a16:creationId xmlns:a16="http://schemas.microsoft.com/office/drawing/2014/main" id="{48EA6805-FB69-4563-BEE0-3DCF4D184F67}"/>
                </a:ext>
              </a:extLst>
            </p:cNvPr>
            <p:cNvSpPr/>
            <p:nvPr/>
          </p:nvSpPr>
          <p:spPr>
            <a:xfrm>
              <a:off x="4648841" y="2683481"/>
              <a:ext cx="227192" cy="162561"/>
            </a:xfrm>
            <a:custGeom>
              <a:avLst/>
              <a:gdLst/>
              <a:ahLst/>
              <a:cxnLst/>
              <a:rect l="l" t="t" r="r" b="b"/>
              <a:pathLst>
                <a:path w="7273" h="5204" extrusionOk="0">
                  <a:moveTo>
                    <a:pt x="1" y="0"/>
                  </a:moveTo>
                  <a:lnTo>
                    <a:pt x="1" y="5204"/>
                  </a:lnTo>
                  <a:lnTo>
                    <a:pt x="7273" y="5204"/>
                  </a:lnTo>
                  <a:lnTo>
                    <a:pt x="5438"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3" name="Google Shape;362;p21">
              <a:extLst>
                <a:ext uri="{FF2B5EF4-FFF2-40B4-BE49-F238E27FC236}">
                  <a16:creationId xmlns:a16="http://schemas.microsoft.com/office/drawing/2014/main" id="{CFCCD6E0-2382-498C-B145-2CD3DF39AC31}"/>
                </a:ext>
              </a:extLst>
            </p:cNvPr>
            <p:cNvSpPr/>
            <p:nvPr/>
          </p:nvSpPr>
          <p:spPr>
            <a:xfrm>
              <a:off x="4195684" y="2539890"/>
              <a:ext cx="311959" cy="331833"/>
            </a:xfrm>
            <a:custGeom>
              <a:avLst/>
              <a:gdLst/>
              <a:ahLst/>
              <a:cxnLst/>
              <a:rect l="l" t="t" r="r" b="b"/>
              <a:pathLst>
                <a:path w="10475" h="11143" extrusionOk="0">
                  <a:moveTo>
                    <a:pt x="6005" y="3470"/>
                  </a:moveTo>
                  <a:cubicBezTo>
                    <a:pt x="6371" y="3470"/>
                    <a:pt x="6638" y="3537"/>
                    <a:pt x="6805" y="3604"/>
                  </a:cubicBezTo>
                  <a:lnTo>
                    <a:pt x="6472" y="5405"/>
                  </a:lnTo>
                  <a:cubicBezTo>
                    <a:pt x="6305" y="6406"/>
                    <a:pt x="5437" y="7573"/>
                    <a:pt x="4537" y="7573"/>
                  </a:cubicBezTo>
                  <a:cubicBezTo>
                    <a:pt x="3836" y="7573"/>
                    <a:pt x="3469" y="7073"/>
                    <a:pt x="3469" y="6372"/>
                  </a:cubicBezTo>
                  <a:cubicBezTo>
                    <a:pt x="3469" y="4804"/>
                    <a:pt x="4604" y="3470"/>
                    <a:pt x="6005" y="3470"/>
                  </a:cubicBezTo>
                  <a:close/>
                  <a:moveTo>
                    <a:pt x="5838" y="1"/>
                  </a:moveTo>
                  <a:cubicBezTo>
                    <a:pt x="2269" y="1"/>
                    <a:pt x="0" y="2870"/>
                    <a:pt x="0" y="6139"/>
                  </a:cubicBezTo>
                  <a:cubicBezTo>
                    <a:pt x="0" y="9241"/>
                    <a:pt x="2235" y="11142"/>
                    <a:pt x="4837" y="11142"/>
                  </a:cubicBezTo>
                  <a:cubicBezTo>
                    <a:pt x="5904" y="11142"/>
                    <a:pt x="6805" y="10975"/>
                    <a:pt x="7672" y="10508"/>
                  </a:cubicBezTo>
                  <a:lnTo>
                    <a:pt x="7439" y="9808"/>
                  </a:lnTo>
                  <a:cubicBezTo>
                    <a:pt x="6772" y="10175"/>
                    <a:pt x="5938" y="10375"/>
                    <a:pt x="5037" y="10375"/>
                  </a:cubicBezTo>
                  <a:cubicBezTo>
                    <a:pt x="2669" y="10375"/>
                    <a:pt x="901" y="8707"/>
                    <a:pt x="901" y="6039"/>
                  </a:cubicBezTo>
                  <a:cubicBezTo>
                    <a:pt x="901" y="2803"/>
                    <a:pt x="3102" y="735"/>
                    <a:pt x="5704" y="735"/>
                  </a:cubicBezTo>
                  <a:cubicBezTo>
                    <a:pt x="8173" y="735"/>
                    <a:pt x="9574" y="2403"/>
                    <a:pt x="9574" y="4738"/>
                  </a:cubicBezTo>
                  <a:cubicBezTo>
                    <a:pt x="9574" y="6545"/>
                    <a:pt x="8699" y="7640"/>
                    <a:pt x="7876" y="7640"/>
                  </a:cubicBezTo>
                  <a:cubicBezTo>
                    <a:pt x="7864" y="7640"/>
                    <a:pt x="7851" y="7640"/>
                    <a:pt x="7839" y="7640"/>
                  </a:cubicBezTo>
                  <a:cubicBezTo>
                    <a:pt x="7305" y="7640"/>
                    <a:pt x="7139" y="7073"/>
                    <a:pt x="7372" y="5872"/>
                  </a:cubicBezTo>
                  <a:lnTo>
                    <a:pt x="7906" y="2970"/>
                  </a:lnTo>
                  <a:cubicBezTo>
                    <a:pt x="7506" y="2770"/>
                    <a:pt x="6872" y="2636"/>
                    <a:pt x="6205" y="2636"/>
                  </a:cubicBezTo>
                  <a:cubicBezTo>
                    <a:pt x="3970" y="2636"/>
                    <a:pt x="2435" y="4437"/>
                    <a:pt x="2435" y="6439"/>
                  </a:cubicBezTo>
                  <a:cubicBezTo>
                    <a:pt x="2435" y="7673"/>
                    <a:pt x="3203" y="8440"/>
                    <a:pt x="4137" y="8440"/>
                  </a:cubicBezTo>
                  <a:cubicBezTo>
                    <a:pt x="5104" y="8440"/>
                    <a:pt x="5838" y="7973"/>
                    <a:pt x="6405" y="7039"/>
                  </a:cubicBezTo>
                  <a:lnTo>
                    <a:pt x="6438" y="7039"/>
                  </a:lnTo>
                  <a:cubicBezTo>
                    <a:pt x="6405" y="8007"/>
                    <a:pt x="7005" y="8440"/>
                    <a:pt x="7639" y="8440"/>
                  </a:cubicBezTo>
                  <a:cubicBezTo>
                    <a:pt x="9140" y="8440"/>
                    <a:pt x="10474" y="7039"/>
                    <a:pt x="10474" y="4638"/>
                  </a:cubicBezTo>
                  <a:cubicBezTo>
                    <a:pt x="10474" y="1969"/>
                    <a:pt x="8606" y="1"/>
                    <a:pt x="58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4" name="Google Shape;363;p21">
              <a:extLst>
                <a:ext uri="{FF2B5EF4-FFF2-40B4-BE49-F238E27FC236}">
                  <a16:creationId xmlns:a16="http://schemas.microsoft.com/office/drawing/2014/main" id="{EFB9AB0A-79C6-44A6-BDB8-15FA770075C0}"/>
                </a:ext>
              </a:extLst>
            </p:cNvPr>
            <p:cNvSpPr txBox="1">
              <a:spLocks/>
            </p:cNvSpPr>
            <p:nvPr/>
          </p:nvSpPr>
          <p:spPr>
            <a:xfrm>
              <a:off x="4648841" y="3488487"/>
              <a:ext cx="702168" cy="417600"/>
            </a:xfrm>
            <a:prstGeom prst="rect">
              <a:avLst/>
            </a:prstGeom>
          </p:spPr>
          <p:txBody>
            <a:bodyPr spcFirstLastPara="1" wrap="square" lIns="91425" tIns="91425" rIns="91425" bIns="91425" anchor="ctr" anchorCtr="0">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377" rtl="0" eaLnBrk="1" fontAlgn="auto" latinLnBrk="0" hangingPunct="1">
                <a:lnSpc>
                  <a:spcPct val="90000"/>
                </a:lnSpc>
                <a:spcBef>
                  <a:spcPts val="0"/>
                </a:spcBef>
                <a:spcAft>
                  <a:spcPts val="0"/>
                </a:spcAft>
                <a:buClrTx/>
                <a:buSzTx/>
                <a:buFontTx/>
                <a:buNone/>
                <a:tabLst/>
                <a:defRPr/>
              </a:pPr>
              <a:r>
                <a:rPr lang="en-US" sz="2400" dirty="0">
                  <a:solidFill>
                    <a:schemeClr val="bg1"/>
                  </a:solidFill>
                  <a:effectLst/>
                  <a:latin typeface="Times New Roman" panose="02020603050405020304" pitchFamily="18" charset="0"/>
                  <a:ea typeface="Calibri" panose="020F0502020204030204" pitchFamily="34" charset="0"/>
                </a:rPr>
                <a:t> 1085</a:t>
              </a:r>
              <a:endParaRPr kumimoji="0" lang="en" sz="1800" i="0" u="none" strike="noStrike" kern="1200" cap="none" spc="0" normalizeH="0" baseline="0" noProof="0" dirty="0">
                <a:ln>
                  <a:noFill/>
                </a:ln>
                <a:solidFill>
                  <a:schemeClr val="bg1"/>
                </a:solidFill>
                <a:effectLst/>
                <a:uLnTx/>
                <a:uFillTx/>
                <a:latin typeface="Calibri" panose="020F0502020204030204"/>
                <a:ea typeface="+mj-ea"/>
                <a:cs typeface="+mj-cs"/>
              </a:endParaRPr>
            </a:p>
          </p:txBody>
        </p:sp>
        <p:sp>
          <p:nvSpPr>
            <p:cNvPr id="105" name="Google Shape;364;p21">
              <a:extLst>
                <a:ext uri="{FF2B5EF4-FFF2-40B4-BE49-F238E27FC236}">
                  <a16:creationId xmlns:a16="http://schemas.microsoft.com/office/drawing/2014/main" id="{4B54614A-8D8F-4D65-9845-D15B8C50F9AE}"/>
                </a:ext>
              </a:extLst>
            </p:cNvPr>
            <p:cNvSpPr txBox="1">
              <a:spLocks/>
            </p:cNvSpPr>
            <p:nvPr/>
          </p:nvSpPr>
          <p:spPr>
            <a:xfrm>
              <a:off x="3214275" y="2608988"/>
              <a:ext cx="629400" cy="417600"/>
            </a:xfrm>
            <a:prstGeom prst="rect">
              <a:avLst/>
            </a:prstGeom>
          </p:spPr>
          <p:txBody>
            <a:bodyPr spcFirstLastPara="1" wrap="square" lIns="91425" tIns="91425" rIns="91425" bIns="91425" anchor="ctr" anchorCtr="0">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377" rtl="0" eaLnBrk="1" fontAlgn="auto" latinLnBrk="0" hangingPunct="1">
                <a:lnSpc>
                  <a:spcPct val="90000"/>
                </a:lnSpc>
                <a:spcBef>
                  <a:spcPts val="0"/>
                </a:spcBef>
                <a:spcAft>
                  <a:spcPts val="0"/>
                </a:spcAft>
                <a:buClrTx/>
                <a:buSzTx/>
                <a:buFontTx/>
                <a:buNone/>
                <a:tabLst/>
                <a:defRPr/>
              </a:pPr>
              <a:r>
                <a:rPr kumimoji="0" lang="en" sz="2400" b="0" i="0" u="none" strike="noStrike" kern="1200" cap="none" spc="0" normalizeH="0" baseline="0" noProof="0" dirty="0">
                  <a:ln>
                    <a:noFill/>
                  </a:ln>
                  <a:solidFill>
                    <a:srgbClr val="FFFFFF"/>
                  </a:solidFill>
                  <a:effectLst/>
                  <a:uLnTx/>
                  <a:uFillTx/>
                  <a:latin typeface="Calibri" panose="020F0502020204030204"/>
                  <a:ea typeface="+mj-ea"/>
                  <a:cs typeface="+mj-cs"/>
                </a:rPr>
                <a:t>872</a:t>
              </a:r>
            </a:p>
          </p:txBody>
        </p:sp>
        <p:sp>
          <p:nvSpPr>
            <p:cNvPr id="106" name="Google Shape;365;p21">
              <a:extLst>
                <a:ext uri="{FF2B5EF4-FFF2-40B4-BE49-F238E27FC236}">
                  <a16:creationId xmlns:a16="http://schemas.microsoft.com/office/drawing/2014/main" id="{41028BCF-A42D-4719-AD40-94111381637E}"/>
                </a:ext>
              </a:extLst>
            </p:cNvPr>
            <p:cNvSpPr txBox="1">
              <a:spLocks/>
            </p:cNvSpPr>
            <p:nvPr/>
          </p:nvSpPr>
          <p:spPr>
            <a:xfrm>
              <a:off x="4257300" y="1571819"/>
              <a:ext cx="629400" cy="417600"/>
            </a:xfrm>
            <a:prstGeom prst="rect">
              <a:avLst/>
            </a:prstGeom>
          </p:spPr>
          <p:txBody>
            <a:bodyPr spcFirstLastPara="1" wrap="square" lIns="91425" tIns="91425" rIns="91425" bIns="91425" anchor="ctr" anchorCtr="0">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377" rtl="0" eaLnBrk="1" fontAlgn="auto" latinLnBrk="0" hangingPunct="1">
                <a:lnSpc>
                  <a:spcPct val="90000"/>
                </a:lnSpc>
                <a:spcBef>
                  <a:spcPts val="0"/>
                </a:spcBef>
                <a:spcAft>
                  <a:spcPts val="0"/>
                </a:spcAft>
                <a:buClrTx/>
                <a:buSzTx/>
                <a:buFontTx/>
                <a:buNone/>
                <a:tabLst/>
                <a:defRPr/>
              </a:pPr>
              <a:r>
                <a:rPr kumimoji="0" lang="en" sz="2400" b="0" i="0" u="none" strike="noStrike" kern="1200" cap="none" spc="0" normalizeH="0" baseline="0" noProof="0" dirty="0">
                  <a:ln>
                    <a:noFill/>
                  </a:ln>
                  <a:solidFill>
                    <a:srgbClr val="FFFFFF"/>
                  </a:solidFill>
                  <a:effectLst/>
                  <a:uLnTx/>
                  <a:uFillTx/>
                  <a:latin typeface="Calibri" panose="020F0502020204030204"/>
                  <a:ea typeface="+mj-ea"/>
                  <a:cs typeface="+mj-cs"/>
                </a:rPr>
                <a:t>444</a:t>
              </a:r>
            </a:p>
          </p:txBody>
        </p:sp>
        <p:sp>
          <p:nvSpPr>
            <p:cNvPr id="107" name="Google Shape;366;p21">
              <a:extLst>
                <a:ext uri="{FF2B5EF4-FFF2-40B4-BE49-F238E27FC236}">
                  <a16:creationId xmlns:a16="http://schemas.microsoft.com/office/drawing/2014/main" id="{6D022BCB-2981-436D-B9AD-07761B3E5C19}"/>
                </a:ext>
              </a:extLst>
            </p:cNvPr>
            <p:cNvSpPr txBox="1">
              <a:spLocks/>
            </p:cNvSpPr>
            <p:nvPr/>
          </p:nvSpPr>
          <p:spPr>
            <a:xfrm>
              <a:off x="5117938" y="1939025"/>
              <a:ext cx="629400" cy="417600"/>
            </a:xfrm>
            <a:prstGeom prst="rect">
              <a:avLst/>
            </a:prstGeom>
          </p:spPr>
          <p:txBody>
            <a:bodyPr spcFirstLastPara="1" wrap="square" lIns="91425" tIns="91425" rIns="91425" bIns="91425" anchor="ctr" anchorCtr="0">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377" rtl="0" eaLnBrk="1" fontAlgn="auto" latinLnBrk="0" hangingPunct="1">
                <a:lnSpc>
                  <a:spcPct val="90000"/>
                </a:lnSpc>
                <a:spcBef>
                  <a:spcPts val="0"/>
                </a:spcBef>
                <a:spcAft>
                  <a:spcPts val="0"/>
                </a:spcAft>
                <a:buClrTx/>
                <a:buSzTx/>
                <a:buFontTx/>
                <a:buNone/>
                <a:tabLst/>
                <a:defRPr/>
              </a:pPr>
              <a:r>
                <a:rPr kumimoji="0" lang="en" sz="2400" b="0" i="0" u="none" strike="noStrike" kern="1200" cap="none" spc="0" normalizeH="0" baseline="0" noProof="0" dirty="0">
                  <a:ln>
                    <a:noFill/>
                  </a:ln>
                  <a:solidFill>
                    <a:srgbClr val="FFFFFF"/>
                  </a:solidFill>
                  <a:effectLst/>
                  <a:uLnTx/>
                  <a:uFillTx/>
                  <a:latin typeface="Calibri" panose="020F0502020204030204"/>
                  <a:ea typeface="+mj-ea"/>
                  <a:cs typeface="+mj-cs"/>
                </a:rPr>
                <a:t>456</a:t>
              </a:r>
            </a:p>
          </p:txBody>
        </p:sp>
        <p:sp>
          <p:nvSpPr>
            <p:cNvPr id="108" name="Google Shape;367;p21">
              <a:extLst>
                <a:ext uri="{FF2B5EF4-FFF2-40B4-BE49-F238E27FC236}">
                  <a16:creationId xmlns:a16="http://schemas.microsoft.com/office/drawing/2014/main" id="{B428E123-D083-4494-A8D8-B84D37F30B29}"/>
                </a:ext>
              </a:extLst>
            </p:cNvPr>
            <p:cNvSpPr txBox="1">
              <a:spLocks/>
            </p:cNvSpPr>
            <p:nvPr/>
          </p:nvSpPr>
          <p:spPr>
            <a:xfrm>
              <a:off x="5310041" y="2429583"/>
              <a:ext cx="672517" cy="537737"/>
            </a:xfrm>
            <a:prstGeom prst="rect">
              <a:avLst/>
            </a:prstGeom>
          </p:spPr>
          <p:txBody>
            <a:bodyPr spcFirstLastPara="1" wrap="square" lIns="91425" tIns="91425" rIns="91425" bIns="91425" anchor="ctr" anchorCtr="0">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377" rtl="0" eaLnBrk="1" fontAlgn="auto" latinLnBrk="0" hangingPunct="1">
                <a:lnSpc>
                  <a:spcPct val="90000"/>
                </a:lnSpc>
                <a:spcBef>
                  <a:spcPts val="0"/>
                </a:spcBef>
                <a:spcAft>
                  <a:spcPts val="0"/>
                </a:spcAft>
                <a:buClrTx/>
                <a:buSzTx/>
                <a:buFontTx/>
                <a:buNone/>
                <a:tabLst/>
                <a:defRPr/>
              </a:pPr>
              <a:r>
                <a:rPr kumimoji="0" lang="en" sz="2400" b="0" i="0" u="none" strike="noStrike" kern="1200" cap="none" spc="0" normalizeH="0" baseline="0" noProof="0" dirty="0">
                  <a:ln>
                    <a:noFill/>
                  </a:ln>
                  <a:solidFill>
                    <a:srgbClr val="FFFFFF"/>
                  </a:solidFill>
                  <a:effectLst/>
                  <a:uLnTx/>
                  <a:uFillTx/>
                  <a:latin typeface="Calibri" panose="020F0502020204030204"/>
                  <a:ea typeface="+mj-ea"/>
                  <a:cs typeface="+mj-cs"/>
                </a:rPr>
                <a:t>70</a:t>
              </a:r>
            </a:p>
          </p:txBody>
        </p:sp>
        <p:sp>
          <p:nvSpPr>
            <p:cNvPr id="109" name="Google Shape;368;p21">
              <a:extLst>
                <a:ext uri="{FF2B5EF4-FFF2-40B4-BE49-F238E27FC236}">
                  <a16:creationId xmlns:a16="http://schemas.microsoft.com/office/drawing/2014/main" id="{B0A6C097-84B2-40DB-B02F-549108BDED9D}"/>
                </a:ext>
              </a:extLst>
            </p:cNvPr>
            <p:cNvSpPr txBox="1">
              <a:spLocks/>
            </p:cNvSpPr>
            <p:nvPr/>
          </p:nvSpPr>
          <p:spPr>
            <a:xfrm>
              <a:off x="3691424" y="1725813"/>
              <a:ext cx="629400" cy="417600"/>
            </a:xfrm>
            <a:prstGeom prst="rect">
              <a:avLst/>
            </a:prstGeom>
          </p:spPr>
          <p:txBody>
            <a:bodyPr spcFirstLastPara="1" wrap="square" lIns="91425" tIns="91425" rIns="91425" bIns="91425" anchor="ctr" anchorCtr="0">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377" rtl="0" eaLnBrk="1" fontAlgn="auto" latinLnBrk="0" hangingPunct="1">
                <a:lnSpc>
                  <a:spcPct val="90000"/>
                </a:lnSpc>
                <a:spcBef>
                  <a:spcPts val="0"/>
                </a:spcBef>
                <a:spcAft>
                  <a:spcPts val="0"/>
                </a:spcAft>
                <a:buClrTx/>
                <a:buSzTx/>
                <a:buFontTx/>
                <a:buNone/>
                <a:tabLst/>
                <a:defRPr/>
              </a:pPr>
              <a:r>
                <a:rPr lang="en-US" sz="2400" dirty="0">
                  <a:solidFill>
                    <a:schemeClr val="bg1"/>
                  </a:solidFill>
                  <a:effectLst/>
                  <a:latin typeface="Times New Roman" panose="02020603050405020304" pitchFamily="18" charset="0"/>
                  <a:ea typeface="Calibri" panose="020F0502020204030204" pitchFamily="34" charset="0"/>
                </a:rPr>
                <a:t>10</a:t>
              </a:r>
              <a:endParaRPr kumimoji="0" lang="en" sz="1800" b="0" i="0" u="none" strike="noStrike" kern="1200" cap="none" spc="0" normalizeH="0" baseline="0" noProof="0" dirty="0">
                <a:ln>
                  <a:noFill/>
                </a:ln>
                <a:solidFill>
                  <a:schemeClr val="bg1"/>
                </a:solidFill>
                <a:effectLst/>
                <a:uLnTx/>
                <a:uFillTx/>
                <a:latin typeface="Calibri" panose="020F0502020204030204"/>
                <a:ea typeface="+mj-ea"/>
                <a:cs typeface="+mj-cs"/>
              </a:endParaRPr>
            </a:p>
          </p:txBody>
        </p:sp>
      </p:grpSp>
      <p:pic>
        <p:nvPicPr>
          <p:cNvPr id="1026" name="Picture 2" descr="Download Free png Customers Modern Icon | Web Icons PNG - DLPNG.com">
            <a:extLst>
              <a:ext uri="{FF2B5EF4-FFF2-40B4-BE49-F238E27FC236}">
                <a16:creationId xmlns:a16="http://schemas.microsoft.com/office/drawing/2014/main" id="{5233340B-8881-4E9D-866B-BBFCA7991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925" y="3258953"/>
            <a:ext cx="1802181" cy="122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61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13;p29">
            <a:extLst>
              <a:ext uri="{FF2B5EF4-FFF2-40B4-BE49-F238E27FC236}">
                <a16:creationId xmlns:a16="http://schemas.microsoft.com/office/drawing/2014/main" id="{448FE83A-0DF7-456D-A2D8-15BAFFA82C5D}"/>
              </a:ext>
            </a:extLst>
          </p:cNvPr>
          <p:cNvSpPr/>
          <p:nvPr/>
        </p:nvSpPr>
        <p:spPr>
          <a:xfrm>
            <a:off x="5162287" y="2947407"/>
            <a:ext cx="1663289" cy="1606666"/>
          </a:xfrm>
          <a:custGeom>
            <a:avLst/>
            <a:gdLst/>
            <a:ahLst/>
            <a:cxnLst/>
            <a:rect l="l" t="t" r="r" b="b"/>
            <a:pathLst>
              <a:path w="26086" h="24819" extrusionOk="0">
                <a:moveTo>
                  <a:pt x="1268" y="0"/>
                </a:moveTo>
                <a:cubicBezTo>
                  <a:pt x="568" y="0"/>
                  <a:pt x="1" y="568"/>
                  <a:pt x="1" y="1268"/>
                </a:cubicBezTo>
                <a:lnTo>
                  <a:pt x="1" y="23551"/>
                </a:lnTo>
                <a:cubicBezTo>
                  <a:pt x="1" y="24251"/>
                  <a:pt x="568" y="24818"/>
                  <a:pt x="1268" y="24818"/>
                </a:cubicBezTo>
                <a:lnTo>
                  <a:pt x="24852" y="24818"/>
                </a:lnTo>
                <a:cubicBezTo>
                  <a:pt x="25519" y="24818"/>
                  <a:pt x="26086" y="24251"/>
                  <a:pt x="26086" y="23551"/>
                </a:cubicBezTo>
                <a:lnTo>
                  <a:pt x="26086" y="1268"/>
                </a:lnTo>
                <a:cubicBezTo>
                  <a:pt x="26086" y="568"/>
                  <a:pt x="25519" y="0"/>
                  <a:pt x="24852" y="0"/>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716;p29">
            <a:extLst>
              <a:ext uri="{FF2B5EF4-FFF2-40B4-BE49-F238E27FC236}">
                <a16:creationId xmlns:a16="http://schemas.microsoft.com/office/drawing/2014/main" id="{24CEEE9A-490C-465E-AAE4-E7439110F98B}"/>
              </a:ext>
            </a:extLst>
          </p:cNvPr>
          <p:cNvSpPr/>
          <p:nvPr/>
        </p:nvSpPr>
        <p:spPr>
          <a:xfrm>
            <a:off x="9517683" y="2947405"/>
            <a:ext cx="1663289" cy="1606666"/>
          </a:xfrm>
          <a:custGeom>
            <a:avLst/>
            <a:gdLst/>
            <a:ahLst/>
            <a:cxnLst/>
            <a:rect l="l" t="t" r="r" b="b"/>
            <a:pathLst>
              <a:path w="26086" h="24819" extrusionOk="0">
                <a:moveTo>
                  <a:pt x="1268" y="0"/>
                </a:moveTo>
                <a:cubicBezTo>
                  <a:pt x="568" y="0"/>
                  <a:pt x="0" y="568"/>
                  <a:pt x="0" y="1268"/>
                </a:cubicBezTo>
                <a:lnTo>
                  <a:pt x="0" y="23551"/>
                </a:lnTo>
                <a:cubicBezTo>
                  <a:pt x="0" y="24251"/>
                  <a:pt x="568" y="24818"/>
                  <a:pt x="1268" y="24818"/>
                </a:cubicBezTo>
                <a:lnTo>
                  <a:pt x="24818" y="24818"/>
                </a:lnTo>
                <a:cubicBezTo>
                  <a:pt x="25519" y="24818"/>
                  <a:pt x="26086" y="24251"/>
                  <a:pt x="26086" y="23551"/>
                </a:cubicBezTo>
                <a:lnTo>
                  <a:pt x="26086" y="1268"/>
                </a:lnTo>
                <a:cubicBezTo>
                  <a:pt x="26086" y="568"/>
                  <a:pt x="25519" y="0"/>
                  <a:pt x="24818" y="0"/>
                </a:cubicBezTo>
                <a:close/>
              </a:path>
            </a:pathLst>
          </a:custGeom>
          <a:solidFill>
            <a:srgbClr val="4F7F3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719;p29">
            <a:extLst>
              <a:ext uri="{FF2B5EF4-FFF2-40B4-BE49-F238E27FC236}">
                <a16:creationId xmlns:a16="http://schemas.microsoft.com/office/drawing/2014/main" id="{C483E274-954E-43A7-A74D-3E7EA4742520}"/>
              </a:ext>
            </a:extLst>
          </p:cNvPr>
          <p:cNvSpPr/>
          <p:nvPr/>
        </p:nvSpPr>
        <p:spPr>
          <a:xfrm>
            <a:off x="3069788" y="2947405"/>
            <a:ext cx="1663289" cy="1606666"/>
          </a:xfrm>
          <a:custGeom>
            <a:avLst/>
            <a:gdLst/>
            <a:ahLst/>
            <a:cxnLst/>
            <a:rect l="l" t="t" r="r" b="b"/>
            <a:pathLst>
              <a:path w="26086" h="24819" extrusionOk="0">
                <a:moveTo>
                  <a:pt x="1234" y="0"/>
                </a:moveTo>
                <a:cubicBezTo>
                  <a:pt x="567" y="0"/>
                  <a:pt x="0" y="568"/>
                  <a:pt x="0" y="1268"/>
                </a:cubicBezTo>
                <a:lnTo>
                  <a:pt x="0" y="23551"/>
                </a:lnTo>
                <a:cubicBezTo>
                  <a:pt x="0" y="24251"/>
                  <a:pt x="567" y="24818"/>
                  <a:pt x="1234" y="24818"/>
                </a:cubicBezTo>
                <a:lnTo>
                  <a:pt x="24818" y="24818"/>
                </a:lnTo>
                <a:cubicBezTo>
                  <a:pt x="25518" y="24818"/>
                  <a:pt x="26086" y="24251"/>
                  <a:pt x="26086" y="23551"/>
                </a:cubicBezTo>
                <a:lnTo>
                  <a:pt x="26086" y="1268"/>
                </a:lnTo>
                <a:cubicBezTo>
                  <a:pt x="26086" y="568"/>
                  <a:pt x="25518" y="0"/>
                  <a:pt x="24818" y="0"/>
                </a:cubicBez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722;p29">
            <a:extLst>
              <a:ext uri="{FF2B5EF4-FFF2-40B4-BE49-F238E27FC236}">
                <a16:creationId xmlns:a16="http://schemas.microsoft.com/office/drawing/2014/main" id="{683D85AB-0FF4-4A7C-8575-F25804947204}"/>
              </a:ext>
            </a:extLst>
          </p:cNvPr>
          <p:cNvSpPr/>
          <p:nvPr/>
        </p:nvSpPr>
        <p:spPr>
          <a:xfrm>
            <a:off x="987863" y="2947405"/>
            <a:ext cx="1663289" cy="1606666"/>
          </a:xfrm>
          <a:custGeom>
            <a:avLst/>
            <a:gdLst/>
            <a:ahLst/>
            <a:cxnLst/>
            <a:rect l="l" t="t" r="r" b="b"/>
            <a:pathLst>
              <a:path w="26086" h="24819" extrusionOk="0">
                <a:moveTo>
                  <a:pt x="1268" y="0"/>
                </a:moveTo>
                <a:cubicBezTo>
                  <a:pt x="568" y="0"/>
                  <a:pt x="0" y="568"/>
                  <a:pt x="0" y="1268"/>
                </a:cubicBezTo>
                <a:lnTo>
                  <a:pt x="0" y="23551"/>
                </a:lnTo>
                <a:cubicBezTo>
                  <a:pt x="0" y="24251"/>
                  <a:pt x="568" y="24818"/>
                  <a:pt x="1268" y="24818"/>
                </a:cubicBezTo>
                <a:lnTo>
                  <a:pt x="24818" y="24818"/>
                </a:lnTo>
                <a:cubicBezTo>
                  <a:pt x="25519" y="24818"/>
                  <a:pt x="26086" y="24251"/>
                  <a:pt x="26086" y="23551"/>
                </a:cubicBezTo>
                <a:lnTo>
                  <a:pt x="26086" y="1268"/>
                </a:lnTo>
                <a:cubicBezTo>
                  <a:pt x="26086" y="568"/>
                  <a:pt x="25519" y="0"/>
                  <a:pt x="24818" y="0"/>
                </a:cubicBezTo>
                <a:close/>
              </a:path>
            </a:pathLst>
          </a:custGeom>
          <a:solidFill>
            <a:srgbClr val="3792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741;p29">
            <a:extLst>
              <a:ext uri="{FF2B5EF4-FFF2-40B4-BE49-F238E27FC236}">
                <a16:creationId xmlns:a16="http://schemas.microsoft.com/office/drawing/2014/main" id="{3E59B6CA-33C2-488B-B2FF-C8BC5C4A48CD}"/>
              </a:ext>
            </a:extLst>
          </p:cNvPr>
          <p:cNvSpPr/>
          <p:nvPr/>
        </p:nvSpPr>
        <p:spPr>
          <a:xfrm>
            <a:off x="5632396" y="1707431"/>
            <a:ext cx="806203" cy="796374"/>
          </a:xfrm>
          <a:custGeom>
            <a:avLst/>
            <a:gdLst/>
            <a:ahLst/>
            <a:cxnLst/>
            <a:rect l="l" t="t" r="r" b="b"/>
            <a:pathLst>
              <a:path w="12644" h="12302" extrusionOk="0">
                <a:moveTo>
                  <a:pt x="6318" y="1"/>
                </a:moveTo>
                <a:cubicBezTo>
                  <a:pt x="5905" y="1"/>
                  <a:pt x="5488" y="159"/>
                  <a:pt x="5171" y="476"/>
                </a:cubicBezTo>
                <a:lnTo>
                  <a:pt x="635" y="5013"/>
                </a:lnTo>
                <a:cubicBezTo>
                  <a:pt x="1" y="5646"/>
                  <a:pt x="1" y="6647"/>
                  <a:pt x="635" y="7281"/>
                </a:cubicBezTo>
                <a:lnTo>
                  <a:pt x="5171" y="11851"/>
                </a:lnTo>
                <a:cubicBezTo>
                  <a:pt x="5488" y="12151"/>
                  <a:pt x="5905" y="12301"/>
                  <a:pt x="6318" y="12301"/>
                </a:cubicBezTo>
                <a:cubicBezTo>
                  <a:pt x="6731" y="12301"/>
                  <a:pt x="7139" y="12151"/>
                  <a:pt x="7439" y="11851"/>
                </a:cubicBezTo>
                <a:lnTo>
                  <a:pt x="12009" y="7281"/>
                </a:lnTo>
                <a:cubicBezTo>
                  <a:pt x="12643" y="6647"/>
                  <a:pt x="12643" y="5646"/>
                  <a:pt x="12009" y="5013"/>
                </a:cubicBezTo>
                <a:lnTo>
                  <a:pt x="7439" y="476"/>
                </a:lnTo>
                <a:cubicBezTo>
                  <a:pt x="7139" y="159"/>
                  <a:pt x="6731" y="1"/>
                  <a:pt x="6318" y="1"/>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Google Shape;743;p29">
            <a:extLst>
              <a:ext uri="{FF2B5EF4-FFF2-40B4-BE49-F238E27FC236}">
                <a16:creationId xmlns:a16="http://schemas.microsoft.com/office/drawing/2014/main" id="{DD9CA10C-1387-4EDE-86A9-D846C301BC7D}"/>
              </a:ext>
            </a:extLst>
          </p:cNvPr>
          <p:cNvSpPr txBox="1"/>
          <p:nvPr/>
        </p:nvSpPr>
        <p:spPr>
          <a:xfrm>
            <a:off x="5198560" y="3601269"/>
            <a:ext cx="1605224" cy="27801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Calibri" panose="020F0502020204030204"/>
                <a:ea typeface="Fira Sans Extra Condensed Medium"/>
                <a:cs typeface="Fira Sans Extra Condensed Medium"/>
                <a:sym typeface="Fira Sans Extra Condensed Medium"/>
              </a:rPr>
              <a:t>DBSCAN</a:t>
            </a:r>
          </a:p>
        </p:txBody>
      </p:sp>
      <p:sp>
        <p:nvSpPr>
          <p:cNvPr id="21" name="Google Shape;744;p29">
            <a:extLst>
              <a:ext uri="{FF2B5EF4-FFF2-40B4-BE49-F238E27FC236}">
                <a16:creationId xmlns:a16="http://schemas.microsoft.com/office/drawing/2014/main" id="{1775DFFA-3789-4666-A9A5-3AC0E5B88A1C}"/>
              </a:ext>
            </a:extLst>
          </p:cNvPr>
          <p:cNvSpPr txBox="1"/>
          <p:nvPr/>
        </p:nvSpPr>
        <p:spPr>
          <a:xfrm>
            <a:off x="5605059" y="1822589"/>
            <a:ext cx="849966" cy="608625"/>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a:ln>
                  <a:noFill/>
                </a:ln>
                <a:solidFill>
                  <a:prstClr val="white"/>
                </a:solidFill>
                <a:effectLst/>
                <a:uLnTx/>
                <a:uFillTx/>
                <a:latin typeface="Calibri" panose="020F0502020204030204"/>
                <a:ea typeface="Fira Sans Extra Condensed Medium"/>
                <a:cs typeface="Fira Sans Extra Condensed Medium"/>
                <a:sym typeface="Fira Sans Extra Condensed Medium"/>
              </a:rPr>
              <a:t>C</a:t>
            </a:r>
            <a:endParaRPr kumimoji="0" sz="3000" b="1" i="0" u="none" strike="noStrike" kern="1200" cap="none" spc="0" normalizeH="0" baseline="0" noProof="0">
              <a:ln>
                <a:noFill/>
              </a:ln>
              <a:solidFill>
                <a:prstClr val="white"/>
              </a:solidFill>
              <a:effectLst/>
              <a:uLnTx/>
              <a:uFillTx/>
              <a:latin typeface="Calibri" panose="020F0502020204030204"/>
              <a:ea typeface="Fira Sans Extra Condensed Medium"/>
              <a:cs typeface="Fira Sans Extra Condensed Medium"/>
              <a:sym typeface="Fira Sans Extra Condensed Medium"/>
            </a:endParaRPr>
          </a:p>
        </p:txBody>
      </p:sp>
      <p:sp>
        <p:nvSpPr>
          <p:cNvPr id="22" name="Google Shape;745;p29">
            <a:extLst>
              <a:ext uri="{FF2B5EF4-FFF2-40B4-BE49-F238E27FC236}">
                <a16:creationId xmlns:a16="http://schemas.microsoft.com/office/drawing/2014/main" id="{27645A79-5DB6-4D16-B921-A7E4867D93B4}"/>
              </a:ext>
            </a:extLst>
          </p:cNvPr>
          <p:cNvSpPr/>
          <p:nvPr/>
        </p:nvSpPr>
        <p:spPr>
          <a:xfrm>
            <a:off x="1459327" y="1707429"/>
            <a:ext cx="804035" cy="796374"/>
          </a:xfrm>
          <a:custGeom>
            <a:avLst/>
            <a:gdLst/>
            <a:ahLst/>
            <a:cxnLst/>
            <a:rect l="l" t="t" r="r" b="b"/>
            <a:pathLst>
              <a:path w="12610" h="12302" extrusionOk="0">
                <a:moveTo>
                  <a:pt x="6305" y="1"/>
                </a:moveTo>
                <a:cubicBezTo>
                  <a:pt x="5896" y="1"/>
                  <a:pt x="5488" y="159"/>
                  <a:pt x="5171" y="476"/>
                </a:cubicBezTo>
                <a:lnTo>
                  <a:pt x="634" y="5013"/>
                </a:lnTo>
                <a:cubicBezTo>
                  <a:pt x="1" y="5646"/>
                  <a:pt x="1" y="6647"/>
                  <a:pt x="634" y="7281"/>
                </a:cubicBezTo>
                <a:lnTo>
                  <a:pt x="5171" y="11851"/>
                </a:lnTo>
                <a:cubicBezTo>
                  <a:pt x="5488" y="12151"/>
                  <a:pt x="5896" y="12301"/>
                  <a:pt x="6305" y="12301"/>
                </a:cubicBezTo>
                <a:cubicBezTo>
                  <a:pt x="6714" y="12301"/>
                  <a:pt x="7122" y="12151"/>
                  <a:pt x="7439" y="11851"/>
                </a:cubicBezTo>
                <a:lnTo>
                  <a:pt x="12009" y="7281"/>
                </a:lnTo>
                <a:cubicBezTo>
                  <a:pt x="12610" y="6647"/>
                  <a:pt x="12610" y="5646"/>
                  <a:pt x="12009" y="5013"/>
                </a:cubicBezTo>
                <a:lnTo>
                  <a:pt x="7439" y="476"/>
                </a:lnTo>
                <a:cubicBezTo>
                  <a:pt x="7122" y="159"/>
                  <a:pt x="6714" y="1"/>
                  <a:pt x="6305" y="1"/>
                </a:cubicBezTo>
                <a:close/>
              </a:path>
            </a:pathLst>
          </a:custGeom>
          <a:solidFill>
            <a:srgbClr val="3792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747;p29">
            <a:extLst>
              <a:ext uri="{FF2B5EF4-FFF2-40B4-BE49-F238E27FC236}">
                <a16:creationId xmlns:a16="http://schemas.microsoft.com/office/drawing/2014/main" id="{895CB97F-E84D-4D3B-98A2-0EAB21836836}"/>
              </a:ext>
            </a:extLst>
          </p:cNvPr>
          <p:cNvSpPr txBox="1"/>
          <p:nvPr/>
        </p:nvSpPr>
        <p:spPr>
          <a:xfrm>
            <a:off x="1027993" y="3601267"/>
            <a:ext cx="1599048" cy="27801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prstClr val="white"/>
                </a:solidFill>
                <a:effectLst/>
                <a:uLnTx/>
                <a:uFillTx/>
                <a:latin typeface="Calibri" panose="020F0502020204030204"/>
                <a:ea typeface="Fira Sans Extra Condensed Medium"/>
                <a:cs typeface="Fira Sans Extra Condensed Medium"/>
                <a:sym typeface="Fira Sans Extra Condensed Medium"/>
              </a:rPr>
              <a:t>KMeans</a:t>
            </a:r>
            <a:endParaRPr kumimoji="0" sz="1600" b="1" i="0" u="none" strike="noStrike" kern="1200" cap="none" spc="0" normalizeH="0" baseline="0" noProof="0" dirty="0">
              <a:ln>
                <a:noFill/>
              </a:ln>
              <a:solidFill>
                <a:prstClr val="white"/>
              </a:solidFill>
              <a:effectLst/>
              <a:uLnTx/>
              <a:uFillTx/>
              <a:latin typeface="Calibri" panose="020F0502020204030204"/>
              <a:ea typeface="Fira Sans Extra Condensed Medium"/>
              <a:cs typeface="Fira Sans Extra Condensed Medium"/>
              <a:sym typeface="Fira Sans Extra Condensed Medium"/>
            </a:endParaRPr>
          </a:p>
        </p:txBody>
      </p:sp>
      <p:sp>
        <p:nvSpPr>
          <p:cNvPr id="25" name="Google Shape;748;p29">
            <a:extLst>
              <a:ext uri="{FF2B5EF4-FFF2-40B4-BE49-F238E27FC236}">
                <a16:creationId xmlns:a16="http://schemas.microsoft.com/office/drawing/2014/main" id="{C9F0C1FE-50E1-4318-AB46-93A450A20DFA}"/>
              </a:ext>
            </a:extLst>
          </p:cNvPr>
          <p:cNvSpPr txBox="1"/>
          <p:nvPr/>
        </p:nvSpPr>
        <p:spPr>
          <a:xfrm>
            <a:off x="1428063" y="1822587"/>
            <a:ext cx="854083" cy="608625"/>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a:ln>
                  <a:noFill/>
                </a:ln>
                <a:solidFill>
                  <a:prstClr val="white"/>
                </a:solidFill>
                <a:effectLst/>
                <a:uLnTx/>
                <a:uFillTx/>
                <a:latin typeface="Calibri" panose="020F0502020204030204"/>
                <a:ea typeface="Fira Sans Extra Condensed Medium"/>
                <a:cs typeface="Fira Sans Extra Condensed Medium"/>
                <a:sym typeface="Fira Sans Extra Condensed Medium"/>
              </a:rPr>
              <a:t>A</a:t>
            </a:r>
            <a:endParaRPr kumimoji="0" sz="3000" b="1" i="0" u="none" strike="noStrike" kern="1200" cap="none" spc="0" normalizeH="0" baseline="0" noProof="0">
              <a:ln>
                <a:noFill/>
              </a:ln>
              <a:solidFill>
                <a:prstClr val="white"/>
              </a:solidFill>
              <a:effectLst/>
              <a:uLnTx/>
              <a:uFillTx/>
              <a:latin typeface="Calibri" panose="020F0502020204030204"/>
              <a:ea typeface="Fira Sans Extra Condensed Medium"/>
              <a:cs typeface="Fira Sans Extra Condensed Medium"/>
              <a:sym typeface="Fira Sans Extra Condensed Medium"/>
            </a:endParaRPr>
          </a:p>
        </p:txBody>
      </p:sp>
      <p:sp>
        <p:nvSpPr>
          <p:cNvPr id="26" name="Google Shape;749;p29">
            <a:extLst>
              <a:ext uri="{FF2B5EF4-FFF2-40B4-BE49-F238E27FC236}">
                <a16:creationId xmlns:a16="http://schemas.microsoft.com/office/drawing/2014/main" id="{A2FDD54B-8FB3-4AFB-99C5-39C49F24D9A6}"/>
              </a:ext>
            </a:extLst>
          </p:cNvPr>
          <p:cNvSpPr/>
          <p:nvPr/>
        </p:nvSpPr>
        <p:spPr>
          <a:xfrm>
            <a:off x="3539937" y="1707429"/>
            <a:ext cx="806139" cy="796374"/>
          </a:xfrm>
          <a:custGeom>
            <a:avLst/>
            <a:gdLst/>
            <a:ahLst/>
            <a:cxnLst/>
            <a:rect l="l" t="t" r="r" b="b"/>
            <a:pathLst>
              <a:path w="12643" h="12302" extrusionOk="0">
                <a:moveTo>
                  <a:pt x="6325" y="1"/>
                </a:moveTo>
                <a:cubicBezTo>
                  <a:pt x="5913" y="1"/>
                  <a:pt x="5504" y="159"/>
                  <a:pt x="5204" y="476"/>
                </a:cubicBezTo>
                <a:lnTo>
                  <a:pt x="634" y="5013"/>
                </a:lnTo>
                <a:cubicBezTo>
                  <a:pt x="0" y="5646"/>
                  <a:pt x="0" y="6647"/>
                  <a:pt x="634" y="7281"/>
                </a:cubicBezTo>
                <a:lnTo>
                  <a:pt x="5204" y="11851"/>
                </a:lnTo>
                <a:cubicBezTo>
                  <a:pt x="5504" y="12151"/>
                  <a:pt x="5913" y="12301"/>
                  <a:pt x="6325" y="12301"/>
                </a:cubicBezTo>
                <a:cubicBezTo>
                  <a:pt x="6738" y="12301"/>
                  <a:pt x="7155" y="12151"/>
                  <a:pt x="7472" y="11851"/>
                </a:cubicBezTo>
                <a:lnTo>
                  <a:pt x="12009" y="7281"/>
                </a:lnTo>
                <a:cubicBezTo>
                  <a:pt x="12642" y="6647"/>
                  <a:pt x="12642" y="5646"/>
                  <a:pt x="12009" y="5013"/>
                </a:cubicBezTo>
                <a:lnTo>
                  <a:pt x="7472" y="476"/>
                </a:lnTo>
                <a:cubicBezTo>
                  <a:pt x="7155" y="159"/>
                  <a:pt x="6738" y="1"/>
                  <a:pt x="6325" y="1"/>
                </a:cubicBez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751;p29">
            <a:extLst>
              <a:ext uri="{FF2B5EF4-FFF2-40B4-BE49-F238E27FC236}">
                <a16:creationId xmlns:a16="http://schemas.microsoft.com/office/drawing/2014/main" id="{E5FB62F0-501A-4953-A6E5-66147F1BC121}"/>
              </a:ext>
            </a:extLst>
          </p:cNvPr>
          <p:cNvSpPr txBox="1"/>
          <p:nvPr/>
        </p:nvSpPr>
        <p:spPr>
          <a:xfrm>
            <a:off x="3104774" y="3601267"/>
            <a:ext cx="1607283" cy="27801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err="1">
                <a:ln>
                  <a:noFill/>
                </a:ln>
                <a:solidFill>
                  <a:prstClr val="white"/>
                </a:solidFill>
                <a:effectLst/>
                <a:uLnTx/>
                <a:uFillTx/>
                <a:latin typeface="Calibri" panose="020F0502020204030204"/>
                <a:ea typeface="Fira Sans Extra Condensed Medium"/>
                <a:cs typeface="Fira Sans Extra Condensed Medium"/>
                <a:sym typeface="Fira Sans Extra Condensed Medium"/>
              </a:rPr>
              <a:t>MiniBatch</a:t>
            </a:r>
            <a:r>
              <a:rPr kumimoji="0" lang="en-IN" sz="1600" b="1" i="0" u="none" strike="noStrike" kern="1200" cap="none" spc="0" normalizeH="0" baseline="0" noProof="0" dirty="0">
                <a:ln>
                  <a:noFill/>
                </a:ln>
                <a:solidFill>
                  <a:prstClr val="white"/>
                </a:solidFill>
                <a:effectLst/>
                <a:uLnTx/>
                <a:uFillTx/>
                <a:latin typeface="Calibri" panose="020F0502020204030204"/>
                <a:ea typeface="Fira Sans Extra Condensed Medium"/>
                <a:cs typeface="Fira Sans Extra Condensed Medium"/>
                <a:sym typeface="Fira Sans Extra Condensed Medium"/>
              </a:rPr>
              <a:t> </a:t>
            </a:r>
            <a:r>
              <a:rPr kumimoji="0" lang="en-IN" sz="1600" b="1" i="0" u="none" strike="noStrike" kern="1200" cap="none" spc="0" normalizeH="0" baseline="0" noProof="0" dirty="0" err="1">
                <a:ln>
                  <a:noFill/>
                </a:ln>
                <a:solidFill>
                  <a:prstClr val="white"/>
                </a:solidFill>
                <a:effectLst/>
                <a:uLnTx/>
                <a:uFillTx/>
                <a:latin typeface="Calibri" panose="020F0502020204030204"/>
                <a:ea typeface="Fira Sans Extra Condensed Medium"/>
                <a:cs typeface="Fira Sans Extra Condensed Medium"/>
                <a:sym typeface="Fira Sans Extra Condensed Medium"/>
              </a:rPr>
              <a:t>KMeans</a:t>
            </a:r>
            <a:endParaRPr kumimoji="0" lang="en-IN" sz="1600" b="1" i="0" u="none" strike="noStrike" kern="1200" cap="none" spc="0" normalizeH="0" baseline="0" noProof="0" dirty="0">
              <a:ln>
                <a:noFill/>
              </a:ln>
              <a:solidFill>
                <a:prstClr val="white"/>
              </a:solidFill>
              <a:effectLst/>
              <a:uLnTx/>
              <a:uFillTx/>
              <a:latin typeface="Calibri" panose="020F0502020204030204"/>
              <a:ea typeface="Fira Sans Extra Condensed Medium"/>
              <a:cs typeface="Fira Sans Extra Condensed Medium"/>
              <a:sym typeface="Fira Sans Extra Condensed Medium"/>
            </a:endParaRPr>
          </a:p>
        </p:txBody>
      </p:sp>
      <p:sp>
        <p:nvSpPr>
          <p:cNvPr id="29" name="Google Shape;752;p29">
            <a:extLst>
              <a:ext uri="{FF2B5EF4-FFF2-40B4-BE49-F238E27FC236}">
                <a16:creationId xmlns:a16="http://schemas.microsoft.com/office/drawing/2014/main" id="{2DA7B35C-546D-40AD-A4A8-89ED4CE5C9A5}"/>
              </a:ext>
            </a:extLst>
          </p:cNvPr>
          <p:cNvSpPr txBox="1"/>
          <p:nvPr/>
        </p:nvSpPr>
        <p:spPr>
          <a:xfrm>
            <a:off x="3512560" y="1822963"/>
            <a:ext cx="849966" cy="608625"/>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dirty="0">
                <a:ln>
                  <a:noFill/>
                </a:ln>
                <a:solidFill>
                  <a:prstClr val="white"/>
                </a:solidFill>
                <a:effectLst/>
                <a:uLnTx/>
                <a:uFillTx/>
                <a:latin typeface="Calibri" panose="020F0502020204030204"/>
                <a:ea typeface="Fira Sans Extra Condensed Medium"/>
                <a:cs typeface="Fira Sans Extra Condensed Medium"/>
                <a:sym typeface="Fira Sans Extra Condensed Medium"/>
              </a:rPr>
              <a:t>B</a:t>
            </a:r>
            <a:endParaRPr kumimoji="0" sz="3000" b="1" i="0" u="none" strike="noStrike" kern="1200" cap="none" spc="0" normalizeH="0" baseline="0" noProof="0" dirty="0">
              <a:ln>
                <a:noFill/>
              </a:ln>
              <a:solidFill>
                <a:prstClr val="white"/>
              </a:solidFill>
              <a:effectLst/>
              <a:uLnTx/>
              <a:uFillTx/>
              <a:latin typeface="Calibri" panose="020F0502020204030204"/>
              <a:ea typeface="Fira Sans Extra Condensed Medium"/>
              <a:cs typeface="Fira Sans Extra Condensed Medium"/>
              <a:sym typeface="Fira Sans Extra Condensed Medium"/>
            </a:endParaRPr>
          </a:p>
        </p:txBody>
      </p:sp>
      <p:sp>
        <p:nvSpPr>
          <p:cNvPr id="30" name="Google Shape;753;p29">
            <a:extLst>
              <a:ext uri="{FF2B5EF4-FFF2-40B4-BE49-F238E27FC236}">
                <a16:creationId xmlns:a16="http://schemas.microsoft.com/office/drawing/2014/main" id="{0B9CCB61-9CDF-43E0-B26F-F9ABD5AFB166}"/>
              </a:ext>
            </a:extLst>
          </p:cNvPr>
          <p:cNvSpPr/>
          <p:nvPr/>
        </p:nvSpPr>
        <p:spPr>
          <a:xfrm>
            <a:off x="9989147" y="1707429"/>
            <a:ext cx="804035" cy="796374"/>
          </a:xfrm>
          <a:custGeom>
            <a:avLst/>
            <a:gdLst/>
            <a:ahLst/>
            <a:cxnLst/>
            <a:rect l="l" t="t" r="r" b="b"/>
            <a:pathLst>
              <a:path w="12610" h="12302" extrusionOk="0">
                <a:moveTo>
                  <a:pt x="6305" y="1"/>
                </a:moveTo>
                <a:cubicBezTo>
                  <a:pt x="5897" y="1"/>
                  <a:pt x="5488" y="159"/>
                  <a:pt x="5171" y="476"/>
                </a:cubicBezTo>
                <a:lnTo>
                  <a:pt x="601" y="5013"/>
                </a:lnTo>
                <a:cubicBezTo>
                  <a:pt x="1" y="5646"/>
                  <a:pt x="1" y="6647"/>
                  <a:pt x="601" y="7281"/>
                </a:cubicBezTo>
                <a:lnTo>
                  <a:pt x="5171" y="11851"/>
                </a:lnTo>
                <a:cubicBezTo>
                  <a:pt x="5488" y="12151"/>
                  <a:pt x="5897" y="12301"/>
                  <a:pt x="6305" y="12301"/>
                </a:cubicBezTo>
                <a:cubicBezTo>
                  <a:pt x="6714" y="12301"/>
                  <a:pt x="7122" y="12151"/>
                  <a:pt x="7439" y="11851"/>
                </a:cubicBezTo>
                <a:lnTo>
                  <a:pt x="11976" y="7281"/>
                </a:lnTo>
                <a:cubicBezTo>
                  <a:pt x="12610" y="6647"/>
                  <a:pt x="12610" y="5646"/>
                  <a:pt x="11976" y="5013"/>
                </a:cubicBezTo>
                <a:lnTo>
                  <a:pt x="7439" y="476"/>
                </a:lnTo>
                <a:cubicBezTo>
                  <a:pt x="7122" y="159"/>
                  <a:pt x="6714" y="1"/>
                  <a:pt x="6305" y="1"/>
                </a:cubicBezTo>
                <a:close/>
              </a:path>
            </a:pathLst>
          </a:custGeom>
          <a:solidFill>
            <a:srgbClr val="4F7F3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755;p29">
            <a:extLst>
              <a:ext uri="{FF2B5EF4-FFF2-40B4-BE49-F238E27FC236}">
                <a16:creationId xmlns:a16="http://schemas.microsoft.com/office/drawing/2014/main" id="{20718528-8D97-4CE0-BD40-85366C11C133}"/>
              </a:ext>
            </a:extLst>
          </p:cNvPr>
          <p:cNvSpPr txBox="1"/>
          <p:nvPr/>
        </p:nvSpPr>
        <p:spPr>
          <a:xfrm>
            <a:off x="9553955" y="3601267"/>
            <a:ext cx="1605224" cy="27801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Calibri" panose="020F0502020204030204"/>
                <a:ea typeface="Fira Sans Extra Condensed Medium"/>
                <a:cs typeface="Fira Sans Extra Condensed Medium"/>
                <a:sym typeface="Fira Sans Extra Condensed Medium"/>
              </a:rPr>
              <a:t>Mean Shift</a:t>
            </a:r>
          </a:p>
        </p:txBody>
      </p:sp>
      <p:sp>
        <p:nvSpPr>
          <p:cNvPr id="33" name="Google Shape;756;p29">
            <a:extLst>
              <a:ext uri="{FF2B5EF4-FFF2-40B4-BE49-F238E27FC236}">
                <a16:creationId xmlns:a16="http://schemas.microsoft.com/office/drawing/2014/main" id="{100EDDEC-3ED4-4CCC-8056-51E2A464E36C}"/>
              </a:ext>
            </a:extLst>
          </p:cNvPr>
          <p:cNvSpPr txBox="1"/>
          <p:nvPr/>
        </p:nvSpPr>
        <p:spPr>
          <a:xfrm>
            <a:off x="9957883" y="1822980"/>
            <a:ext cx="854083" cy="608625"/>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a:ln>
                  <a:noFill/>
                </a:ln>
                <a:solidFill>
                  <a:prstClr val="white"/>
                </a:solidFill>
                <a:effectLst/>
                <a:uLnTx/>
                <a:uFillTx/>
                <a:latin typeface="Calibri" panose="020F0502020204030204"/>
                <a:ea typeface="Fira Sans Extra Condensed Medium"/>
                <a:cs typeface="Fira Sans Extra Condensed Medium"/>
                <a:sym typeface="Fira Sans Extra Condensed Medium"/>
              </a:rPr>
              <a:t>D</a:t>
            </a:r>
            <a:endParaRPr kumimoji="0" sz="3000" b="1" i="0" u="none" strike="noStrike" kern="1200" cap="none" spc="0" normalizeH="0" baseline="0" noProof="0">
              <a:ln>
                <a:noFill/>
              </a:ln>
              <a:solidFill>
                <a:prstClr val="white"/>
              </a:solidFill>
              <a:effectLst/>
              <a:uLnTx/>
              <a:uFillTx/>
              <a:latin typeface="Calibri" panose="020F0502020204030204"/>
              <a:ea typeface="Fira Sans Extra Condensed Medium"/>
              <a:cs typeface="Fira Sans Extra Condensed Medium"/>
              <a:sym typeface="Fira Sans Extra Condensed Medium"/>
            </a:endParaRPr>
          </a:p>
        </p:txBody>
      </p:sp>
      <p:sp>
        <p:nvSpPr>
          <p:cNvPr id="109" name="TextBox 108">
            <a:extLst>
              <a:ext uri="{FF2B5EF4-FFF2-40B4-BE49-F238E27FC236}">
                <a16:creationId xmlns:a16="http://schemas.microsoft.com/office/drawing/2014/main" id="{36390A8E-3C35-4C2E-B4A9-BBB1D34119DF}"/>
              </a:ext>
            </a:extLst>
          </p:cNvPr>
          <p:cNvSpPr txBox="1"/>
          <p:nvPr/>
        </p:nvSpPr>
        <p:spPr>
          <a:xfrm>
            <a:off x="3048930" y="463283"/>
            <a:ext cx="609414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800" dirty="0">
                <a:solidFill>
                  <a:schemeClr val="tx1">
                    <a:lumMod val="95000"/>
                    <a:lumOff val="5000"/>
                  </a:schemeClr>
                </a:solidFill>
                <a:latin typeface="Calibri" pitchFamily="34" charset="0"/>
                <a:cs typeface="+mj-cs"/>
              </a:rPr>
              <a:t>Machine Learning Model</a:t>
            </a:r>
            <a:endPar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mj-cs"/>
            </a:endParaRPr>
          </a:p>
        </p:txBody>
      </p:sp>
      <p:sp>
        <p:nvSpPr>
          <p:cNvPr id="108" name="Google Shape;713;p29">
            <a:extLst>
              <a:ext uri="{FF2B5EF4-FFF2-40B4-BE49-F238E27FC236}">
                <a16:creationId xmlns:a16="http://schemas.microsoft.com/office/drawing/2014/main" id="{3F0B6B19-85B0-4C87-9A66-DCB5E824240F}"/>
              </a:ext>
            </a:extLst>
          </p:cNvPr>
          <p:cNvSpPr/>
          <p:nvPr/>
        </p:nvSpPr>
        <p:spPr>
          <a:xfrm>
            <a:off x="7303610" y="2947405"/>
            <a:ext cx="1663289" cy="1606666"/>
          </a:xfrm>
          <a:custGeom>
            <a:avLst/>
            <a:gdLst/>
            <a:ahLst/>
            <a:cxnLst/>
            <a:rect l="l" t="t" r="r" b="b"/>
            <a:pathLst>
              <a:path w="26086" h="24819" extrusionOk="0">
                <a:moveTo>
                  <a:pt x="1268" y="0"/>
                </a:moveTo>
                <a:cubicBezTo>
                  <a:pt x="568" y="0"/>
                  <a:pt x="1" y="568"/>
                  <a:pt x="1" y="1268"/>
                </a:cubicBezTo>
                <a:lnTo>
                  <a:pt x="1" y="23551"/>
                </a:lnTo>
                <a:cubicBezTo>
                  <a:pt x="1" y="24251"/>
                  <a:pt x="568" y="24818"/>
                  <a:pt x="1268" y="24818"/>
                </a:cubicBezTo>
                <a:lnTo>
                  <a:pt x="24852" y="24818"/>
                </a:lnTo>
                <a:cubicBezTo>
                  <a:pt x="25519" y="24818"/>
                  <a:pt x="26086" y="24251"/>
                  <a:pt x="26086" y="23551"/>
                </a:cubicBezTo>
                <a:lnTo>
                  <a:pt x="26086" y="1268"/>
                </a:lnTo>
                <a:cubicBezTo>
                  <a:pt x="26086" y="568"/>
                  <a:pt x="25519" y="0"/>
                  <a:pt x="24852" y="0"/>
                </a:cubicBezTo>
                <a:close/>
              </a:path>
            </a:pathLst>
          </a:custGeom>
          <a:solidFill>
            <a:srgbClr val="00B0F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Google Shape;741;p29">
            <a:extLst>
              <a:ext uri="{FF2B5EF4-FFF2-40B4-BE49-F238E27FC236}">
                <a16:creationId xmlns:a16="http://schemas.microsoft.com/office/drawing/2014/main" id="{C4C633FC-6FBB-4CFF-B017-DE56B9D86527}"/>
              </a:ext>
            </a:extLst>
          </p:cNvPr>
          <p:cNvSpPr/>
          <p:nvPr/>
        </p:nvSpPr>
        <p:spPr>
          <a:xfrm>
            <a:off x="7773719" y="1707429"/>
            <a:ext cx="806203" cy="796374"/>
          </a:xfrm>
          <a:custGeom>
            <a:avLst/>
            <a:gdLst/>
            <a:ahLst/>
            <a:cxnLst/>
            <a:rect l="l" t="t" r="r" b="b"/>
            <a:pathLst>
              <a:path w="12644" h="12302" extrusionOk="0">
                <a:moveTo>
                  <a:pt x="6318" y="1"/>
                </a:moveTo>
                <a:cubicBezTo>
                  <a:pt x="5905" y="1"/>
                  <a:pt x="5488" y="159"/>
                  <a:pt x="5171" y="476"/>
                </a:cubicBezTo>
                <a:lnTo>
                  <a:pt x="635" y="5013"/>
                </a:lnTo>
                <a:cubicBezTo>
                  <a:pt x="1" y="5646"/>
                  <a:pt x="1" y="6647"/>
                  <a:pt x="635" y="7281"/>
                </a:cubicBezTo>
                <a:lnTo>
                  <a:pt x="5171" y="11851"/>
                </a:lnTo>
                <a:cubicBezTo>
                  <a:pt x="5488" y="12151"/>
                  <a:pt x="5905" y="12301"/>
                  <a:pt x="6318" y="12301"/>
                </a:cubicBezTo>
                <a:cubicBezTo>
                  <a:pt x="6731" y="12301"/>
                  <a:pt x="7139" y="12151"/>
                  <a:pt x="7439" y="11851"/>
                </a:cubicBezTo>
                <a:lnTo>
                  <a:pt x="12009" y="7281"/>
                </a:lnTo>
                <a:cubicBezTo>
                  <a:pt x="12643" y="6647"/>
                  <a:pt x="12643" y="5646"/>
                  <a:pt x="12009" y="5013"/>
                </a:cubicBezTo>
                <a:lnTo>
                  <a:pt x="7439" y="476"/>
                </a:lnTo>
                <a:cubicBezTo>
                  <a:pt x="7139" y="159"/>
                  <a:pt x="6731" y="1"/>
                  <a:pt x="6318" y="1"/>
                </a:cubicBezTo>
                <a:close/>
              </a:path>
            </a:pathLst>
          </a:custGeom>
          <a:solidFill>
            <a:srgbClr val="00B0F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Google Shape;743;p29">
            <a:extLst>
              <a:ext uri="{FF2B5EF4-FFF2-40B4-BE49-F238E27FC236}">
                <a16:creationId xmlns:a16="http://schemas.microsoft.com/office/drawing/2014/main" id="{CD8DFEA2-AF60-4E32-BEE5-0BCD6BA1C355}"/>
              </a:ext>
            </a:extLst>
          </p:cNvPr>
          <p:cNvSpPr txBox="1"/>
          <p:nvPr/>
        </p:nvSpPr>
        <p:spPr>
          <a:xfrm>
            <a:off x="7339883" y="3601267"/>
            <a:ext cx="1605224" cy="27801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Calibri" panose="020F0502020204030204"/>
                <a:ea typeface="Fira Sans Extra Condensed Medium"/>
                <a:cs typeface="Fira Sans Extra Condensed Medium"/>
                <a:sym typeface="Fira Sans Extra Condensed Medium"/>
              </a:rPr>
              <a:t>Spectral Clustering</a:t>
            </a:r>
          </a:p>
        </p:txBody>
      </p:sp>
      <p:sp>
        <p:nvSpPr>
          <p:cNvPr id="113" name="Google Shape;744;p29">
            <a:extLst>
              <a:ext uri="{FF2B5EF4-FFF2-40B4-BE49-F238E27FC236}">
                <a16:creationId xmlns:a16="http://schemas.microsoft.com/office/drawing/2014/main" id="{850BB5F6-4D26-4B70-9BB5-48607FCF17BA}"/>
              </a:ext>
            </a:extLst>
          </p:cNvPr>
          <p:cNvSpPr txBox="1"/>
          <p:nvPr/>
        </p:nvSpPr>
        <p:spPr>
          <a:xfrm>
            <a:off x="7746382" y="1822587"/>
            <a:ext cx="849966" cy="608625"/>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a:ln>
                  <a:noFill/>
                </a:ln>
                <a:solidFill>
                  <a:prstClr val="white"/>
                </a:solidFill>
                <a:effectLst/>
                <a:uLnTx/>
                <a:uFillTx/>
                <a:latin typeface="Calibri" panose="020F0502020204030204"/>
                <a:ea typeface="Fira Sans Extra Condensed Medium"/>
                <a:cs typeface="Fira Sans Extra Condensed Medium"/>
                <a:sym typeface="Fira Sans Extra Condensed Medium"/>
              </a:rPr>
              <a:t>C</a:t>
            </a:r>
            <a:endParaRPr kumimoji="0" sz="3000" b="1" i="0" u="none" strike="noStrike" kern="1200" cap="none" spc="0" normalizeH="0" baseline="0" noProof="0">
              <a:ln>
                <a:noFill/>
              </a:ln>
              <a:solidFill>
                <a:prstClr val="white"/>
              </a:solidFill>
              <a:effectLst/>
              <a:uLnTx/>
              <a:uFillTx/>
              <a:latin typeface="Calibri" panose="020F0502020204030204"/>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2614304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Google Shape;292;p20">
            <a:extLst>
              <a:ext uri="{FF2B5EF4-FFF2-40B4-BE49-F238E27FC236}">
                <a16:creationId xmlns:a16="http://schemas.microsoft.com/office/drawing/2014/main" id="{88516732-0303-482E-A871-6978675005E5}"/>
              </a:ext>
            </a:extLst>
          </p:cNvPr>
          <p:cNvSpPr/>
          <p:nvPr/>
        </p:nvSpPr>
        <p:spPr>
          <a:xfrm>
            <a:off x="6468102" y="5392897"/>
            <a:ext cx="4966447" cy="1034797"/>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792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6" name="Google Shape;285;p20">
            <a:extLst>
              <a:ext uri="{FF2B5EF4-FFF2-40B4-BE49-F238E27FC236}">
                <a16:creationId xmlns:a16="http://schemas.microsoft.com/office/drawing/2014/main" id="{F7B59F21-1A27-4C86-9252-8DEE37C83B9A}"/>
              </a:ext>
            </a:extLst>
          </p:cNvPr>
          <p:cNvSpPr/>
          <p:nvPr/>
        </p:nvSpPr>
        <p:spPr>
          <a:xfrm>
            <a:off x="6215327" y="1070379"/>
            <a:ext cx="5471995" cy="4414163"/>
          </a:xfrm>
          <a:prstGeom prst="roundRect">
            <a:avLst>
              <a:gd name="adj" fmla="val 10059"/>
            </a:avLst>
          </a:prstGeom>
          <a:solidFill>
            <a:schemeClr val="lt1"/>
          </a:solidFill>
          <a:ln w="38100" cap="flat" cmpd="sng">
            <a:solidFill>
              <a:srgbClr val="3792A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solidFill>
                  <a:srgbClr val="3792AF"/>
                </a:solidFill>
              </a:ln>
              <a:solidFill>
                <a:srgbClr val="FFFFFF"/>
              </a:solidFill>
              <a:effectLst/>
              <a:uLnTx/>
              <a:uFillTx/>
              <a:latin typeface="Calibri" panose="020F0502020204030204"/>
              <a:ea typeface="Calibri"/>
              <a:cs typeface="Calibri"/>
              <a:sym typeface="Calibri"/>
            </a:endParaRPr>
          </a:p>
        </p:txBody>
      </p:sp>
      <p:sp>
        <p:nvSpPr>
          <p:cNvPr id="54" name="Google Shape;293;p20">
            <a:extLst>
              <a:ext uri="{FF2B5EF4-FFF2-40B4-BE49-F238E27FC236}">
                <a16:creationId xmlns:a16="http://schemas.microsoft.com/office/drawing/2014/main" id="{9D3E7FA9-D4B0-4FAD-A99A-4146C663187E}"/>
              </a:ext>
            </a:extLst>
          </p:cNvPr>
          <p:cNvSpPr/>
          <p:nvPr/>
        </p:nvSpPr>
        <p:spPr>
          <a:xfrm>
            <a:off x="6468102" y="5585123"/>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7E6D6B4D-2789-4770-9C2A-02E58B757E03}"/>
              </a:ext>
            </a:extLst>
          </p:cNvPr>
          <p:cNvSpPr txBox="1"/>
          <p:nvPr/>
        </p:nvSpPr>
        <p:spPr>
          <a:xfrm>
            <a:off x="2903636" y="330960"/>
            <a:ext cx="609414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err="1">
                <a:solidFill>
                  <a:srgbClr val="000000"/>
                </a:solidFill>
                <a:effectLst/>
                <a:latin typeface="Helvetica Neue"/>
              </a:rPr>
              <a:t>Kmeans</a:t>
            </a:r>
            <a:endParaRPr kumimoji="0" lang="en-IN" sz="2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 name="Google Shape;292;p20">
            <a:extLst>
              <a:ext uri="{FF2B5EF4-FFF2-40B4-BE49-F238E27FC236}">
                <a16:creationId xmlns:a16="http://schemas.microsoft.com/office/drawing/2014/main" id="{FE113ECE-E189-432D-A67C-B230CD06635F}"/>
              </a:ext>
            </a:extLst>
          </p:cNvPr>
          <p:cNvSpPr/>
          <p:nvPr/>
        </p:nvSpPr>
        <p:spPr>
          <a:xfrm>
            <a:off x="684938" y="5392897"/>
            <a:ext cx="4966447" cy="1034797"/>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Google Shape;285;p20">
            <a:extLst>
              <a:ext uri="{FF2B5EF4-FFF2-40B4-BE49-F238E27FC236}">
                <a16:creationId xmlns:a16="http://schemas.microsoft.com/office/drawing/2014/main" id="{C6545F6A-755E-4F7C-8333-85AD6D38D29E}"/>
              </a:ext>
            </a:extLst>
          </p:cNvPr>
          <p:cNvSpPr/>
          <p:nvPr/>
        </p:nvSpPr>
        <p:spPr>
          <a:xfrm>
            <a:off x="433927" y="1074969"/>
            <a:ext cx="5471995" cy="4409573"/>
          </a:xfrm>
          <a:prstGeom prst="roundRect">
            <a:avLst>
              <a:gd name="adj" fmla="val 10059"/>
            </a:avLst>
          </a:prstGeom>
          <a:solidFill>
            <a:schemeClr val="lt1"/>
          </a:solidFill>
          <a:ln w="38100" cap="flat" cmpd="sng">
            <a:solidFill>
              <a:srgbClr val="3A78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noFill/>
              </a:ln>
              <a:solidFill>
                <a:srgbClr val="FFFFFF"/>
              </a:solidFill>
              <a:effectLst/>
              <a:uLnTx/>
              <a:uFillTx/>
              <a:latin typeface="Calibri" panose="020F0502020204030204"/>
              <a:ea typeface="Calibri"/>
              <a:cs typeface="Calibri"/>
              <a:sym typeface="Calibri"/>
            </a:endParaRPr>
          </a:p>
        </p:txBody>
      </p:sp>
      <p:sp>
        <p:nvSpPr>
          <p:cNvPr id="33" name="Google Shape;293;p20">
            <a:extLst>
              <a:ext uri="{FF2B5EF4-FFF2-40B4-BE49-F238E27FC236}">
                <a16:creationId xmlns:a16="http://schemas.microsoft.com/office/drawing/2014/main" id="{861B179D-AC32-4B45-A829-61006A3A6AF5}"/>
              </a:ext>
            </a:extLst>
          </p:cNvPr>
          <p:cNvSpPr/>
          <p:nvPr/>
        </p:nvSpPr>
        <p:spPr>
          <a:xfrm>
            <a:off x="684938" y="5613686"/>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CF58159-7D8D-4D11-804E-D754A9BAFCA1}"/>
              </a:ext>
            </a:extLst>
          </p:cNvPr>
          <p:cNvSpPr txBox="1"/>
          <p:nvPr/>
        </p:nvSpPr>
        <p:spPr>
          <a:xfrm>
            <a:off x="6575677" y="5847525"/>
            <a:ext cx="4751294" cy="461665"/>
          </a:xfrm>
          <a:prstGeom prst="rect">
            <a:avLst/>
          </a:prstGeom>
          <a:noFill/>
        </p:spPr>
        <p:txBody>
          <a:bodyPr wrap="square" rtlCol="1">
            <a:spAutoFit/>
          </a:bodyPr>
          <a:lstStyle/>
          <a:p>
            <a:r>
              <a:rPr lang="en-US" altLang="ko-KR" sz="2400" b="1" dirty="0">
                <a:solidFill>
                  <a:schemeClr val="bg1"/>
                </a:solidFill>
                <a:latin typeface="Bahnschrift SemiLight Condensed" panose="020B0502040204020203" pitchFamily="34" charset="0"/>
                <a:cs typeface="Calibri" pitchFamily="34" charset="0"/>
              </a:rPr>
              <a:t>Result of For loop of </a:t>
            </a:r>
            <a:r>
              <a:rPr lang="en-US" altLang="ko-KR" sz="2400" b="1" dirty="0" err="1">
                <a:solidFill>
                  <a:schemeClr val="bg1"/>
                </a:solidFill>
                <a:latin typeface="Bahnschrift SemiLight Condensed" panose="020B0502040204020203" pitchFamily="34" charset="0"/>
                <a:cs typeface="Calibri" pitchFamily="34" charset="0"/>
              </a:rPr>
              <a:t>Kmeans</a:t>
            </a:r>
            <a:r>
              <a:rPr lang="en-US" altLang="ko-KR" sz="2400" b="1" dirty="0">
                <a:solidFill>
                  <a:schemeClr val="bg1"/>
                </a:solidFill>
                <a:latin typeface="Bahnschrift SemiLight Condensed" panose="020B0502040204020203" pitchFamily="34" charset="0"/>
                <a:cs typeface="Calibri" pitchFamily="34" charset="0"/>
              </a:rPr>
              <a:t> Scores</a:t>
            </a:r>
          </a:p>
        </p:txBody>
      </p:sp>
      <p:sp>
        <p:nvSpPr>
          <p:cNvPr id="38" name="TextBox 37">
            <a:extLst>
              <a:ext uri="{FF2B5EF4-FFF2-40B4-BE49-F238E27FC236}">
                <a16:creationId xmlns:a16="http://schemas.microsoft.com/office/drawing/2014/main" id="{0DD2E7D7-416B-41A1-B371-61B2C6B059C3}"/>
              </a:ext>
            </a:extLst>
          </p:cNvPr>
          <p:cNvSpPr txBox="1"/>
          <p:nvPr/>
        </p:nvSpPr>
        <p:spPr>
          <a:xfrm>
            <a:off x="792514" y="5875021"/>
            <a:ext cx="4751294" cy="461665"/>
          </a:xfrm>
          <a:prstGeom prst="rect">
            <a:avLst/>
          </a:prstGeom>
          <a:noFill/>
        </p:spPr>
        <p:txBody>
          <a:bodyPr wrap="square" rtlCol="1">
            <a:spAutoFit/>
          </a:bodyPr>
          <a:lstStyle/>
          <a:p>
            <a:r>
              <a:rPr lang="en-US" altLang="ko-KR" sz="2400" b="1" dirty="0">
                <a:solidFill>
                  <a:schemeClr val="bg1"/>
                </a:solidFill>
                <a:latin typeface="Bahnschrift SemiLight Condensed" panose="020B0502040204020203" pitchFamily="34" charset="0"/>
                <a:cs typeface="Calibri" pitchFamily="34" charset="0"/>
              </a:rPr>
              <a:t>The </a:t>
            </a:r>
            <a:r>
              <a:rPr lang="en-US" altLang="ko-KR" sz="2400" b="1" dirty="0" err="1">
                <a:solidFill>
                  <a:schemeClr val="bg1"/>
                </a:solidFill>
                <a:latin typeface="Bahnschrift SemiLight Condensed" panose="020B0502040204020203" pitchFamily="34" charset="0"/>
                <a:cs typeface="Calibri" pitchFamily="34" charset="0"/>
              </a:rPr>
              <a:t>Kmeans</a:t>
            </a:r>
            <a:r>
              <a:rPr lang="en-US" altLang="ko-KR" sz="2400" b="1" dirty="0">
                <a:solidFill>
                  <a:schemeClr val="bg1"/>
                </a:solidFill>
                <a:latin typeface="Bahnschrift SemiLight Condensed" panose="020B0502040204020203" pitchFamily="34" charset="0"/>
                <a:cs typeface="Calibri" pitchFamily="34" charset="0"/>
              </a:rPr>
              <a:t> Clusters</a:t>
            </a:r>
          </a:p>
        </p:txBody>
      </p:sp>
      <p:pic>
        <p:nvPicPr>
          <p:cNvPr id="13" name="Picture 2">
            <a:extLst>
              <a:ext uri="{FF2B5EF4-FFF2-40B4-BE49-F238E27FC236}">
                <a16:creationId xmlns:a16="http://schemas.microsoft.com/office/drawing/2014/main" id="{27367B24-5C89-4676-B94E-7A46E34AA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94" y="1624790"/>
            <a:ext cx="4958003" cy="337738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250F26FE-E407-4C9E-B655-29FAB386D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082" y="1471111"/>
            <a:ext cx="5186424" cy="370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242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Box 108">
            <a:extLst>
              <a:ext uri="{FF2B5EF4-FFF2-40B4-BE49-F238E27FC236}">
                <a16:creationId xmlns:a16="http://schemas.microsoft.com/office/drawing/2014/main" id="{36390A8E-3C35-4C2E-B4A9-BBB1D34119DF}"/>
              </a:ext>
            </a:extLst>
          </p:cNvPr>
          <p:cNvSpPr txBox="1"/>
          <p:nvPr/>
        </p:nvSpPr>
        <p:spPr>
          <a:xfrm>
            <a:off x="990832" y="395766"/>
            <a:ext cx="10210336"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000000"/>
                </a:solidFill>
                <a:effectLst/>
                <a:uLnTx/>
                <a:uFillTx/>
                <a:latin typeface="Calibri" panose="020F0502020204030204"/>
                <a:ea typeface="+mn-ea"/>
                <a:cs typeface="Arial" panose="020B0604020202020204" pitchFamily="34" charset="0"/>
              </a:rPr>
              <a:t>FREE E-COMMERCE TEMPLATE PRESENTATION</a:t>
            </a:r>
            <a:r>
              <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 </a:t>
            </a:r>
          </a:p>
        </p:txBody>
      </p:sp>
      <p:grpSp>
        <p:nvGrpSpPr>
          <p:cNvPr id="5" name="Group 4">
            <a:extLst>
              <a:ext uri="{FF2B5EF4-FFF2-40B4-BE49-F238E27FC236}">
                <a16:creationId xmlns:a16="http://schemas.microsoft.com/office/drawing/2014/main" id="{BE4098A9-B264-4C3A-BD0E-EDA02BF28560}"/>
              </a:ext>
            </a:extLst>
          </p:cNvPr>
          <p:cNvGrpSpPr/>
          <p:nvPr/>
        </p:nvGrpSpPr>
        <p:grpSpPr>
          <a:xfrm>
            <a:off x="2276638" y="1547642"/>
            <a:ext cx="9473303" cy="4218240"/>
            <a:chOff x="2399574" y="1549805"/>
            <a:chExt cx="9473303" cy="4218240"/>
          </a:xfrm>
        </p:grpSpPr>
        <p:cxnSp>
          <p:nvCxnSpPr>
            <p:cNvPr id="46" name="Google Shape;991;p35">
              <a:extLst>
                <a:ext uri="{FF2B5EF4-FFF2-40B4-BE49-F238E27FC236}">
                  <a16:creationId xmlns:a16="http://schemas.microsoft.com/office/drawing/2014/main" id="{DB80109B-14EA-4445-B169-16D2D7F77F65}"/>
                </a:ext>
              </a:extLst>
            </p:cNvPr>
            <p:cNvCxnSpPr>
              <a:cxnSpLocks/>
              <a:endCxn id="61" idx="3"/>
            </p:cNvCxnSpPr>
            <p:nvPr/>
          </p:nvCxnSpPr>
          <p:spPr>
            <a:xfrm rot="10800000">
              <a:off x="7466745" y="1895492"/>
              <a:ext cx="1785444" cy="1753009"/>
            </a:xfrm>
            <a:prstGeom prst="bentConnector3">
              <a:avLst>
                <a:gd name="adj1" fmla="val 50000"/>
              </a:avLst>
            </a:prstGeom>
            <a:noFill/>
            <a:ln w="6350" cap="flat" cmpd="sng">
              <a:solidFill>
                <a:schemeClr val="dk2"/>
              </a:solidFill>
              <a:prstDash val="solid"/>
              <a:round/>
              <a:headEnd type="none" w="med" len="med"/>
              <a:tailEnd type="none" w="med" len="med"/>
            </a:ln>
          </p:spPr>
        </p:cxnSp>
        <p:cxnSp>
          <p:nvCxnSpPr>
            <p:cNvPr id="47" name="Google Shape;993;p35">
              <a:extLst>
                <a:ext uri="{FF2B5EF4-FFF2-40B4-BE49-F238E27FC236}">
                  <a16:creationId xmlns:a16="http://schemas.microsoft.com/office/drawing/2014/main" id="{A28FE1C7-C33F-43A0-BBFD-518E71559E3A}"/>
                </a:ext>
              </a:extLst>
            </p:cNvPr>
            <p:cNvCxnSpPr>
              <a:cxnSpLocks/>
              <a:endCxn id="60" idx="3"/>
            </p:cNvCxnSpPr>
            <p:nvPr/>
          </p:nvCxnSpPr>
          <p:spPr>
            <a:xfrm rot="10800000" flipV="1">
              <a:off x="7466745" y="3657546"/>
              <a:ext cx="1783828" cy="1775880"/>
            </a:xfrm>
            <a:prstGeom prst="bentConnector3">
              <a:avLst>
                <a:gd name="adj1" fmla="val 50000"/>
              </a:avLst>
            </a:prstGeom>
            <a:noFill/>
            <a:ln w="6350" cap="flat" cmpd="sng">
              <a:solidFill>
                <a:schemeClr val="dk2"/>
              </a:solidFill>
              <a:prstDash val="solid"/>
              <a:round/>
              <a:headEnd type="none" w="med" len="med"/>
              <a:tailEnd type="none" w="med" len="med"/>
            </a:ln>
          </p:spPr>
        </p:cxnSp>
        <p:cxnSp>
          <p:nvCxnSpPr>
            <p:cNvPr id="48" name="Google Shape;995;p35">
              <a:extLst>
                <a:ext uri="{FF2B5EF4-FFF2-40B4-BE49-F238E27FC236}">
                  <a16:creationId xmlns:a16="http://schemas.microsoft.com/office/drawing/2014/main" id="{C5A18C46-2B4A-4460-AC3D-1C56DF3195A4}"/>
                </a:ext>
              </a:extLst>
            </p:cNvPr>
            <p:cNvCxnSpPr/>
            <p:nvPr/>
          </p:nvCxnSpPr>
          <p:spPr>
            <a:xfrm rot="10800000">
              <a:off x="7466576" y="3647050"/>
              <a:ext cx="1784635" cy="0"/>
            </a:xfrm>
            <a:prstGeom prst="straightConnector1">
              <a:avLst/>
            </a:prstGeom>
            <a:noFill/>
            <a:ln w="6350" cap="flat" cmpd="sng">
              <a:solidFill>
                <a:schemeClr val="dk2"/>
              </a:solidFill>
              <a:prstDash val="solid"/>
              <a:round/>
              <a:headEnd type="none" w="med" len="med"/>
              <a:tailEnd type="none" w="med" len="med"/>
            </a:ln>
          </p:spPr>
        </p:cxnSp>
        <p:sp>
          <p:nvSpPr>
            <p:cNvPr id="51" name="Google Shape;998;p35">
              <a:extLst>
                <a:ext uri="{FF2B5EF4-FFF2-40B4-BE49-F238E27FC236}">
                  <a16:creationId xmlns:a16="http://schemas.microsoft.com/office/drawing/2014/main" id="{B9FB4EA9-921B-4FEB-B0B6-E294BBE5913B}"/>
                </a:ext>
              </a:extLst>
            </p:cNvPr>
            <p:cNvSpPr/>
            <p:nvPr/>
          </p:nvSpPr>
          <p:spPr>
            <a:xfrm>
              <a:off x="8720385" y="4306419"/>
              <a:ext cx="2906620" cy="139642"/>
            </a:xfrm>
            <a:custGeom>
              <a:avLst/>
              <a:gdLst/>
              <a:ahLst/>
              <a:cxnLst/>
              <a:rect l="l" t="t" r="r" b="b"/>
              <a:pathLst>
                <a:path w="95202" h="5005" extrusionOk="0">
                  <a:moveTo>
                    <a:pt x="82926" y="1"/>
                  </a:moveTo>
                  <a:lnTo>
                    <a:pt x="12276" y="1"/>
                  </a:lnTo>
                  <a:lnTo>
                    <a:pt x="0" y="3637"/>
                  </a:lnTo>
                  <a:lnTo>
                    <a:pt x="47601" y="5005"/>
                  </a:lnTo>
                  <a:lnTo>
                    <a:pt x="95202" y="3637"/>
                  </a:lnTo>
                  <a:close/>
                </a:path>
              </a:pathLst>
            </a:custGeom>
            <a:solidFill>
              <a:srgbClr val="B0B0B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Google Shape;1001;p35">
              <a:extLst>
                <a:ext uri="{FF2B5EF4-FFF2-40B4-BE49-F238E27FC236}">
                  <a16:creationId xmlns:a16="http://schemas.microsoft.com/office/drawing/2014/main" id="{BB21DD96-CD85-4739-B7EC-F7851418DC60}"/>
                </a:ext>
              </a:extLst>
            </p:cNvPr>
            <p:cNvSpPr/>
            <p:nvPr/>
          </p:nvSpPr>
          <p:spPr>
            <a:xfrm>
              <a:off x="8725242" y="4407846"/>
              <a:ext cx="2896692" cy="38209"/>
            </a:xfrm>
            <a:custGeom>
              <a:avLst/>
              <a:gdLst/>
              <a:ahLst/>
              <a:cxnLst/>
              <a:rect l="l" t="t" r="r" b="b"/>
              <a:pathLst>
                <a:path w="95202" h="1369" extrusionOk="0">
                  <a:moveTo>
                    <a:pt x="0" y="1"/>
                  </a:moveTo>
                  <a:lnTo>
                    <a:pt x="95202" y="1"/>
                  </a:lnTo>
                  <a:lnTo>
                    <a:pt x="95202" y="1369"/>
                  </a:lnTo>
                  <a:lnTo>
                    <a:pt x="0" y="1369"/>
                  </a:lnTo>
                  <a:close/>
                </a:path>
              </a:pathLst>
            </a:custGeom>
            <a:solidFill>
              <a:schemeClr val="bg1">
                <a:lumMod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E9F8F83E-D9AE-42EF-A6E6-E6B53774FA82}"/>
                </a:ext>
              </a:extLst>
            </p:cNvPr>
            <p:cNvGrpSpPr/>
            <p:nvPr/>
          </p:nvGrpSpPr>
          <p:grpSpPr>
            <a:xfrm>
              <a:off x="8474513" y="2587084"/>
              <a:ext cx="3398364" cy="2139402"/>
              <a:chOff x="8720385" y="2741869"/>
              <a:chExt cx="2906620" cy="1829831"/>
            </a:xfrm>
          </p:grpSpPr>
          <p:sp>
            <p:nvSpPr>
              <p:cNvPr id="52" name="Google Shape;999;p35">
                <a:extLst>
                  <a:ext uri="{FF2B5EF4-FFF2-40B4-BE49-F238E27FC236}">
                    <a16:creationId xmlns:a16="http://schemas.microsoft.com/office/drawing/2014/main" id="{04046EA8-D1BD-45E6-B7BD-C6F949263CD8}"/>
                  </a:ext>
                </a:extLst>
              </p:cNvPr>
              <p:cNvSpPr/>
              <p:nvPr/>
            </p:nvSpPr>
            <p:spPr>
              <a:xfrm>
                <a:off x="8720385" y="4446037"/>
                <a:ext cx="2906620" cy="125663"/>
              </a:xfrm>
              <a:custGeom>
                <a:avLst/>
                <a:gdLst/>
                <a:ahLst/>
                <a:cxnLst/>
                <a:rect l="l" t="t" r="r" b="b"/>
                <a:pathLst>
                  <a:path w="95202" h="4504" extrusionOk="0">
                    <a:moveTo>
                      <a:pt x="95202" y="1"/>
                    </a:moveTo>
                    <a:lnTo>
                      <a:pt x="0" y="1"/>
                    </a:lnTo>
                    <a:lnTo>
                      <a:pt x="0" y="2736"/>
                    </a:lnTo>
                    <a:cubicBezTo>
                      <a:pt x="0" y="3703"/>
                      <a:pt x="801" y="4504"/>
                      <a:pt x="1768" y="4504"/>
                    </a:cubicBezTo>
                    <a:lnTo>
                      <a:pt x="93434" y="4504"/>
                    </a:lnTo>
                    <a:cubicBezTo>
                      <a:pt x="94401" y="4504"/>
                      <a:pt x="95202" y="3703"/>
                      <a:pt x="95202" y="2736"/>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 name="Group 2">
                <a:extLst>
                  <a:ext uri="{FF2B5EF4-FFF2-40B4-BE49-F238E27FC236}">
                    <a16:creationId xmlns:a16="http://schemas.microsoft.com/office/drawing/2014/main" id="{1D31E984-80B3-4D27-8534-9D226CAE319A}"/>
                  </a:ext>
                </a:extLst>
              </p:cNvPr>
              <p:cNvGrpSpPr/>
              <p:nvPr/>
            </p:nvGrpSpPr>
            <p:grpSpPr>
              <a:xfrm>
                <a:off x="9003685" y="2741869"/>
                <a:ext cx="2340087" cy="1789326"/>
                <a:chOff x="9003685" y="2741869"/>
                <a:chExt cx="2340087" cy="1789326"/>
              </a:xfrm>
            </p:grpSpPr>
            <p:sp>
              <p:nvSpPr>
                <p:cNvPr id="49" name="Google Shape;996;p35">
                  <a:extLst>
                    <a:ext uri="{FF2B5EF4-FFF2-40B4-BE49-F238E27FC236}">
                      <a16:creationId xmlns:a16="http://schemas.microsoft.com/office/drawing/2014/main" id="{82DAB3E2-C3AB-4E9D-9FC2-818787B3E380}"/>
                    </a:ext>
                  </a:extLst>
                </p:cNvPr>
                <p:cNvSpPr/>
                <p:nvPr/>
              </p:nvSpPr>
              <p:spPr>
                <a:xfrm>
                  <a:off x="9003685" y="2741869"/>
                  <a:ext cx="2340087" cy="1564665"/>
                </a:xfrm>
                <a:custGeom>
                  <a:avLst/>
                  <a:gdLst/>
                  <a:ahLst/>
                  <a:cxnLst/>
                  <a:rect l="l" t="t" r="r" b="b"/>
                  <a:pathLst>
                    <a:path w="70652" h="46434" extrusionOk="0">
                      <a:moveTo>
                        <a:pt x="68216" y="1"/>
                      </a:moveTo>
                      <a:lnTo>
                        <a:pt x="2436" y="1"/>
                      </a:lnTo>
                      <a:cubicBezTo>
                        <a:pt x="1102" y="1"/>
                        <a:pt x="1" y="1102"/>
                        <a:pt x="1" y="2436"/>
                      </a:cubicBezTo>
                      <a:lnTo>
                        <a:pt x="1" y="43999"/>
                      </a:lnTo>
                      <a:cubicBezTo>
                        <a:pt x="1" y="45333"/>
                        <a:pt x="1102" y="46434"/>
                        <a:pt x="2436" y="46434"/>
                      </a:cubicBezTo>
                      <a:lnTo>
                        <a:pt x="68216" y="46434"/>
                      </a:lnTo>
                      <a:cubicBezTo>
                        <a:pt x="69551" y="46434"/>
                        <a:pt x="70651" y="45333"/>
                        <a:pt x="70651" y="43999"/>
                      </a:cubicBezTo>
                      <a:lnTo>
                        <a:pt x="70651" y="2436"/>
                      </a:lnTo>
                      <a:cubicBezTo>
                        <a:pt x="70651" y="1102"/>
                        <a:pt x="69551" y="1"/>
                        <a:pt x="68216"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997;p35">
                  <a:extLst>
                    <a:ext uri="{FF2B5EF4-FFF2-40B4-BE49-F238E27FC236}">
                      <a16:creationId xmlns:a16="http://schemas.microsoft.com/office/drawing/2014/main" id="{FF3D96F0-1EA3-4BF9-B44A-B925725F6BD1}"/>
                    </a:ext>
                  </a:extLst>
                </p:cNvPr>
                <p:cNvSpPr/>
                <p:nvPr/>
              </p:nvSpPr>
              <p:spPr>
                <a:xfrm>
                  <a:off x="9125223" y="2905960"/>
                  <a:ext cx="2097009" cy="1145413"/>
                </a:xfrm>
                <a:custGeom>
                  <a:avLst/>
                  <a:gdLst/>
                  <a:ahLst/>
                  <a:cxnLst/>
                  <a:rect l="l" t="t" r="r" b="b"/>
                  <a:pathLst>
                    <a:path w="63313" h="33992" extrusionOk="0">
                      <a:moveTo>
                        <a:pt x="0" y="1"/>
                      </a:moveTo>
                      <a:lnTo>
                        <a:pt x="63312" y="1"/>
                      </a:lnTo>
                      <a:lnTo>
                        <a:pt x="63312" y="33992"/>
                      </a:lnTo>
                      <a:lnTo>
                        <a:pt x="0" y="33992"/>
                      </a:lnTo>
                      <a:close/>
                    </a:path>
                  </a:pathLst>
                </a:custGeom>
                <a:solidFill>
                  <a:schemeClr val="l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b="1" i="0" u="none" strike="noStrike" kern="1200" cap="none" spc="0" normalizeH="0" baseline="0" noProof="0" dirty="0">
                      <a:ln>
                        <a:noFill/>
                      </a:ln>
                      <a:solidFill>
                        <a:prstClr val="black"/>
                      </a:solidFill>
                      <a:effectLst/>
                      <a:uLnTx/>
                      <a:uFillTx/>
                      <a:latin typeface="Fira Sans Extra Condensed Medium"/>
                      <a:ea typeface="Fira Sans Extra Condensed Medium"/>
                      <a:cs typeface="+mj-cs"/>
                      <a:sym typeface="Fira Sans Extra Condensed Medium"/>
                    </a:rPr>
                    <a:t>Clustruing Algorithms Scores</a:t>
                  </a:r>
                  <a:endParaRPr kumimoji="0" b="1" i="0" u="none" strike="noStrike" kern="1200" cap="none" spc="0" normalizeH="0" baseline="0" noProof="0" dirty="0">
                    <a:ln>
                      <a:noFill/>
                    </a:ln>
                    <a:solidFill>
                      <a:prstClr val="black"/>
                    </a:solidFill>
                    <a:effectLst/>
                    <a:uLnTx/>
                    <a:uFillTx/>
                    <a:latin typeface="Fira Sans Extra Condensed Medium"/>
                    <a:ea typeface="Fira Sans Extra Condensed Medium"/>
                    <a:cs typeface="+mj-cs"/>
                    <a:sym typeface="Fira Sans Extra Condensed Medium"/>
                  </a:endParaRPr>
                </a:p>
              </p:txBody>
            </p:sp>
            <p:sp>
              <p:nvSpPr>
                <p:cNvPr id="53" name="Google Shape;1000;p35">
                  <a:extLst>
                    <a:ext uri="{FF2B5EF4-FFF2-40B4-BE49-F238E27FC236}">
                      <a16:creationId xmlns:a16="http://schemas.microsoft.com/office/drawing/2014/main" id="{C08BEBF9-1C37-41D7-B5C0-660CD25486BB}"/>
                    </a:ext>
                  </a:extLst>
                </p:cNvPr>
                <p:cNvSpPr/>
                <p:nvPr/>
              </p:nvSpPr>
              <p:spPr>
                <a:xfrm>
                  <a:off x="9855525" y="4489580"/>
                  <a:ext cx="636393" cy="41615"/>
                </a:xfrm>
                <a:custGeom>
                  <a:avLst/>
                  <a:gdLst/>
                  <a:ahLst/>
                  <a:cxnLst/>
                  <a:rect l="l" t="t" r="r" b="b"/>
                  <a:pathLst>
                    <a:path w="19214" h="1235" extrusionOk="0">
                      <a:moveTo>
                        <a:pt x="0" y="0"/>
                      </a:moveTo>
                      <a:lnTo>
                        <a:pt x="19214" y="0"/>
                      </a:lnTo>
                      <a:lnTo>
                        <a:pt x="19214" y="1234"/>
                      </a:lnTo>
                      <a:lnTo>
                        <a:pt x="0" y="1234"/>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Google Shape;1002;p35">
                  <a:extLst>
                    <a:ext uri="{FF2B5EF4-FFF2-40B4-BE49-F238E27FC236}">
                      <a16:creationId xmlns:a16="http://schemas.microsoft.com/office/drawing/2014/main" id="{491C7704-9A89-4BF2-94D8-94A1E6A4EF13}"/>
                    </a:ext>
                  </a:extLst>
                </p:cNvPr>
                <p:cNvSpPr/>
                <p:nvPr/>
              </p:nvSpPr>
              <p:spPr>
                <a:xfrm>
                  <a:off x="10117408" y="4120964"/>
                  <a:ext cx="112625" cy="103842"/>
                </a:xfrm>
                <a:custGeom>
                  <a:avLst/>
                  <a:gdLst/>
                  <a:ahLst/>
                  <a:cxnLst/>
                  <a:rect l="l" t="t" r="r" b="b"/>
                  <a:pathLst>
                    <a:path w="1769" h="1769" extrusionOk="0">
                      <a:moveTo>
                        <a:pt x="901" y="1768"/>
                      </a:moveTo>
                      <a:cubicBezTo>
                        <a:pt x="401" y="1768"/>
                        <a:pt x="0" y="1368"/>
                        <a:pt x="0" y="868"/>
                      </a:cubicBezTo>
                      <a:cubicBezTo>
                        <a:pt x="0" y="401"/>
                        <a:pt x="401" y="0"/>
                        <a:pt x="901" y="0"/>
                      </a:cubicBezTo>
                      <a:cubicBezTo>
                        <a:pt x="1401" y="0"/>
                        <a:pt x="1768" y="401"/>
                        <a:pt x="1768" y="868"/>
                      </a:cubicBezTo>
                      <a:cubicBezTo>
                        <a:pt x="1768" y="1368"/>
                        <a:pt x="1401" y="1768"/>
                        <a:pt x="901" y="1768"/>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59" name="Google Shape;1013;p35">
              <a:extLst>
                <a:ext uri="{FF2B5EF4-FFF2-40B4-BE49-F238E27FC236}">
                  <a16:creationId xmlns:a16="http://schemas.microsoft.com/office/drawing/2014/main" id="{E07F7457-59B4-48AB-9BDC-35FC7D760937}"/>
                </a:ext>
              </a:extLst>
            </p:cNvPr>
            <p:cNvSpPr/>
            <p:nvPr/>
          </p:nvSpPr>
          <p:spPr>
            <a:xfrm>
              <a:off x="3664959" y="2460081"/>
              <a:ext cx="3801786" cy="623829"/>
            </a:xfrm>
            <a:prstGeom prst="rect">
              <a:avLst/>
            </a:prstGeom>
            <a:solidFill>
              <a:srgbClr val="5F6368"/>
            </a:solidFill>
            <a:ln>
              <a:noFill/>
            </a:ln>
          </p:spPr>
          <p:txBody>
            <a:bodyPr spcFirstLastPara="1" wrap="square" lIns="274300" tIns="91425" rIns="274300" bIns="91425" anchor="ctr" anchorCtr="0">
              <a:noAutofit/>
            </a:bodyPr>
            <a:lstStyle/>
            <a:p>
              <a:pPr algn="ctr">
                <a:buClr>
                  <a:srgbClr val="000000"/>
                </a:buClr>
                <a:buSzPts val="1100"/>
                <a:defRPr/>
              </a:pPr>
              <a:r>
                <a:rPr lang="en-IN" b="1" dirty="0" err="1">
                  <a:solidFill>
                    <a:schemeClr val="bg1"/>
                  </a:solidFill>
                  <a:latin typeface="Times New Roman" panose="02020603050405020304" pitchFamily="18" charset="0"/>
                  <a:sym typeface="Fira Sans Extra Condensed Medium"/>
                </a:rPr>
                <a:t>MiniBatch</a:t>
              </a:r>
              <a:r>
                <a:rPr lang="en-IN" b="1" dirty="0">
                  <a:solidFill>
                    <a:schemeClr val="bg1"/>
                  </a:solidFill>
                  <a:latin typeface="Times New Roman" panose="02020603050405020304" pitchFamily="18" charset="0"/>
                  <a:sym typeface="Fira Sans Extra Condensed Medium"/>
                </a:rPr>
                <a:t> </a:t>
              </a:r>
              <a:r>
                <a:rPr lang="en-IN" b="1" dirty="0" err="1">
                  <a:solidFill>
                    <a:schemeClr val="bg1"/>
                  </a:solidFill>
                  <a:latin typeface="Times New Roman" panose="02020603050405020304" pitchFamily="18" charset="0"/>
                  <a:sym typeface="Fira Sans Extra Condensed Medium"/>
                </a:rPr>
                <a:t>KMeans</a:t>
              </a:r>
              <a:endParaRPr lang="en-IN" b="1" dirty="0">
                <a:solidFill>
                  <a:schemeClr val="bg1"/>
                </a:solidFill>
                <a:latin typeface="Times New Roman" panose="02020603050405020304" pitchFamily="18" charset="0"/>
                <a:sym typeface="Fira Sans Extra Condensed Medium"/>
              </a:endParaRPr>
            </a:p>
          </p:txBody>
        </p:sp>
        <p:sp>
          <p:nvSpPr>
            <p:cNvPr id="60" name="Google Shape;994;p35">
              <a:extLst>
                <a:ext uri="{FF2B5EF4-FFF2-40B4-BE49-F238E27FC236}">
                  <a16:creationId xmlns:a16="http://schemas.microsoft.com/office/drawing/2014/main" id="{9C1E8256-24D7-4E21-B97C-6488DC518575}"/>
                </a:ext>
              </a:extLst>
            </p:cNvPr>
            <p:cNvSpPr/>
            <p:nvPr/>
          </p:nvSpPr>
          <p:spPr>
            <a:xfrm>
              <a:off x="3664959" y="5121511"/>
              <a:ext cx="3801786" cy="623829"/>
            </a:xfrm>
            <a:prstGeom prst="rect">
              <a:avLst/>
            </a:prstGeom>
            <a:solidFill>
              <a:srgbClr val="4F7F32"/>
            </a:solidFill>
            <a:ln>
              <a:noFill/>
            </a:ln>
          </p:spPr>
          <p:txBody>
            <a:bodyPr spcFirstLastPara="1" wrap="square" lIns="90000" tIns="91425" rIns="274300" bIns="91425" anchor="ctr" anchorCtr="0">
              <a:noAutofit/>
            </a:bodyPr>
            <a:lstStyle/>
            <a:p>
              <a:pPr algn="ctr">
                <a:buClr>
                  <a:srgbClr val="000000"/>
                </a:buClr>
                <a:buSzPts val="1100"/>
                <a:defRPr/>
              </a:pPr>
              <a:r>
                <a:rPr lang="en-US" b="1" dirty="0">
                  <a:solidFill>
                    <a:schemeClr val="bg1"/>
                  </a:solidFill>
                  <a:latin typeface="Times New Roman" panose="02020603050405020304" pitchFamily="18" charset="0"/>
                </a:rPr>
                <a:t>Mean Shift</a:t>
              </a:r>
              <a:endParaRPr b="1" dirty="0">
                <a:solidFill>
                  <a:schemeClr val="bg1"/>
                </a:solidFill>
                <a:latin typeface="Times New Roman" panose="02020603050405020304" pitchFamily="18" charset="0"/>
                <a:sym typeface="Roboto"/>
              </a:endParaRPr>
            </a:p>
          </p:txBody>
        </p:sp>
        <p:sp>
          <p:nvSpPr>
            <p:cNvPr id="61" name="Google Shape;992;p35">
              <a:extLst>
                <a:ext uri="{FF2B5EF4-FFF2-40B4-BE49-F238E27FC236}">
                  <a16:creationId xmlns:a16="http://schemas.microsoft.com/office/drawing/2014/main" id="{83FC9794-A672-4849-AD39-DD277A99094D}"/>
                </a:ext>
              </a:extLst>
            </p:cNvPr>
            <p:cNvSpPr/>
            <p:nvPr/>
          </p:nvSpPr>
          <p:spPr>
            <a:xfrm>
              <a:off x="3664959" y="1549805"/>
              <a:ext cx="3801786" cy="691372"/>
            </a:xfrm>
            <a:prstGeom prst="rect">
              <a:avLst/>
            </a:prstGeom>
            <a:solidFill>
              <a:srgbClr val="3792AF"/>
            </a:solidFill>
            <a:ln>
              <a:noFill/>
            </a:ln>
          </p:spPr>
          <p:txBody>
            <a:bodyPr spcFirstLastPara="1" wrap="square" lIns="274300" tIns="91425" rIns="274300" bIns="91425" anchor="ctr" anchorCtr="0">
              <a:noAutofit/>
            </a:bodyPr>
            <a:lstStyle/>
            <a:p>
              <a:pPr algn="ctr">
                <a:buClr>
                  <a:srgbClr val="000000"/>
                </a:buClr>
                <a:buSzPts val="1100"/>
                <a:defRPr/>
              </a:pPr>
              <a:r>
                <a:rPr lang="en-US" b="1" dirty="0" err="1">
                  <a:solidFill>
                    <a:schemeClr val="bg1"/>
                  </a:solidFill>
                  <a:latin typeface="Times New Roman" panose="02020603050405020304" pitchFamily="18" charset="0"/>
                  <a:sym typeface="Fira Sans Extra Condensed Medium"/>
                </a:rPr>
                <a:t>KMeans</a:t>
              </a:r>
              <a:endParaRPr lang="en-US" b="1" dirty="0">
                <a:solidFill>
                  <a:schemeClr val="bg1"/>
                </a:solidFill>
                <a:latin typeface="Times New Roman" panose="02020603050405020304" pitchFamily="18" charset="0"/>
                <a:sym typeface="Fira Sans Extra Condensed Medium"/>
              </a:endParaRPr>
            </a:p>
          </p:txBody>
        </p:sp>
        <p:sp>
          <p:nvSpPr>
            <p:cNvPr id="71" name="Google Shape;1016;p35">
              <a:extLst>
                <a:ext uri="{FF2B5EF4-FFF2-40B4-BE49-F238E27FC236}">
                  <a16:creationId xmlns:a16="http://schemas.microsoft.com/office/drawing/2014/main" id="{705A7A12-73E1-41F5-8182-7C5B46AB070A}"/>
                </a:ext>
              </a:extLst>
            </p:cNvPr>
            <p:cNvSpPr txBox="1"/>
            <p:nvPr/>
          </p:nvSpPr>
          <p:spPr>
            <a:xfrm>
              <a:off x="2468185" y="5144216"/>
              <a:ext cx="1054671" cy="623829"/>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dirty="0">
                  <a:ln>
                    <a:noFill/>
                  </a:ln>
                  <a:solidFill>
                    <a:srgbClr val="4F7F32"/>
                  </a:solidFill>
                  <a:effectLst/>
                  <a:uLnTx/>
                  <a:uFillTx/>
                  <a:latin typeface="Fira Sans Extra Condensed Medium"/>
                  <a:ea typeface="Fira Sans Extra Condensed Medium"/>
                  <a:cs typeface="Fira Sans Extra Condensed Medium"/>
                  <a:sym typeface="Fira Sans Extra Condensed Medium"/>
                </a:rPr>
                <a:t>0.43</a:t>
              </a:r>
              <a:endParaRPr kumimoji="0" sz="3000" b="1" i="0" u="none" strike="noStrike" kern="1200" cap="none" spc="0" normalizeH="0" baseline="0" noProof="0" dirty="0">
                <a:ln>
                  <a:noFill/>
                </a:ln>
                <a:solidFill>
                  <a:srgbClr val="4F7F32"/>
                </a:solidFill>
                <a:effectLst/>
                <a:uLnTx/>
                <a:uFillTx/>
                <a:latin typeface="Fira Sans Extra Condensed Medium"/>
                <a:ea typeface="Fira Sans Extra Condensed Medium"/>
                <a:cs typeface="Fira Sans Extra Condensed Medium"/>
                <a:sym typeface="Fira Sans Extra Condensed Medium"/>
              </a:endParaRPr>
            </a:p>
          </p:txBody>
        </p:sp>
        <p:sp>
          <p:nvSpPr>
            <p:cNvPr id="69" name="Google Shape;1019;p35">
              <a:extLst>
                <a:ext uri="{FF2B5EF4-FFF2-40B4-BE49-F238E27FC236}">
                  <a16:creationId xmlns:a16="http://schemas.microsoft.com/office/drawing/2014/main" id="{7F1229D5-55C9-4BAF-9D7D-CD041649EE0A}"/>
                </a:ext>
              </a:extLst>
            </p:cNvPr>
            <p:cNvSpPr txBox="1"/>
            <p:nvPr/>
          </p:nvSpPr>
          <p:spPr>
            <a:xfrm>
              <a:off x="2399574" y="1549805"/>
              <a:ext cx="1054524" cy="623894"/>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dirty="0">
                  <a:ln>
                    <a:noFill/>
                  </a:ln>
                  <a:solidFill>
                    <a:srgbClr val="3792AF"/>
                  </a:solidFill>
                  <a:effectLst/>
                  <a:uLnTx/>
                  <a:uFillTx/>
                  <a:latin typeface="Fira Sans Extra Condensed Medium"/>
                  <a:ea typeface="Fira Sans Extra Condensed Medium"/>
                  <a:cs typeface="Fira Sans Extra Condensed Medium"/>
                  <a:sym typeface="Fira Sans Extra Condensed Medium"/>
                </a:rPr>
                <a:t>0.33</a:t>
              </a:r>
              <a:endParaRPr kumimoji="0" sz="3000" b="1" i="0" u="none" strike="noStrike" kern="1200" cap="none" spc="0" normalizeH="0" baseline="0" noProof="0" dirty="0">
                <a:ln>
                  <a:noFill/>
                </a:ln>
                <a:solidFill>
                  <a:srgbClr val="3792AF"/>
                </a:solidFill>
                <a:effectLst/>
                <a:uLnTx/>
                <a:uFillTx/>
                <a:latin typeface="Fira Sans Extra Condensed Medium"/>
                <a:ea typeface="Fira Sans Extra Condensed Medium"/>
                <a:cs typeface="Fira Sans Extra Condensed Medium"/>
                <a:sym typeface="Fira Sans Extra Condensed Medium"/>
              </a:endParaRPr>
            </a:p>
          </p:txBody>
        </p:sp>
        <p:sp>
          <p:nvSpPr>
            <p:cNvPr id="67" name="Google Shape;1022;p35">
              <a:extLst>
                <a:ext uri="{FF2B5EF4-FFF2-40B4-BE49-F238E27FC236}">
                  <a16:creationId xmlns:a16="http://schemas.microsoft.com/office/drawing/2014/main" id="{6F3200B8-05A0-4D4B-8AAB-E9EC3D9EC865}"/>
                </a:ext>
              </a:extLst>
            </p:cNvPr>
            <p:cNvSpPr txBox="1"/>
            <p:nvPr/>
          </p:nvSpPr>
          <p:spPr>
            <a:xfrm>
              <a:off x="2468186" y="2467021"/>
              <a:ext cx="1054671" cy="623829"/>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dirty="0">
                  <a:ln>
                    <a:noFill/>
                  </a:ln>
                  <a:solidFill>
                    <a:srgbClr val="5F6368"/>
                  </a:solidFill>
                  <a:effectLst/>
                  <a:uLnTx/>
                  <a:uFillTx/>
                  <a:latin typeface="Fira Sans Extra Condensed Medium"/>
                  <a:ea typeface="Fira Sans Extra Condensed Medium"/>
                  <a:cs typeface="Fira Sans Extra Condensed Medium"/>
                  <a:sym typeface="Fira Sans Extra Condensed Medium"/>
                </a:rPr>
                <a:t>0.29</a:t>
              </a:r>
              <a:endParaRPr kumimoji="0" sz="3000" b="1" i="0" u="none" strike="noStrike" kern="1200" cap="none" spc="0" normalizeH="0" baseline="0" noProof="0" dirty="0">
                <a:ln>
                  <a:noFill/>
                </a:ln>
                <a:solidFill>
                  <a:srgbClr val="5F6368"/>
                </a:solidFill>
                <a:effectLst/>
                <a:uLnTx/>
                <a:uFillTx/>
                <a:latin typeface="Fira Sans Extra Condensed Medium"/>
                <a:ea typeface="Fira Sans Extra Condensed Medium"/>
                <a:cs typeface="Fira Sans Extra Condensed Medium"/>
                <a:sym typeface="Fira Sans Extra Condensed Medium"/>
              </a:endParaRPr>
            </a:p>
          </p:txBody>
        </p:sp>
      </p:grpSp>
      <p:sp>
        <p:nvSpPr>
          <p:cNvPr id="32" name="Google Shape;1013;p35">
            <a:extLst>
              <a:ext uri="{FF2B5EF4-FFF2-40B4-BE49-F238E27FC236}">
                <a16:creationId xmlns:a16="http://schemas.microsoft.com/office/drawing/2014/main" id="{C4CFBAE2-542C-4A09-820A-6D633B5167FC}"/>
              </a:ext>
            </a:extLst>
          </p:cNvPr>
          <p:cNvSpPr/>
          <p:nvPr/>
        </p:nvSpPr>
        <p:spPr>
          <a:xfrm>
            <a:off x="3540876" y="3344848"/>
            <a:ext cx="3801786" cy="623829"/>
          </a:xfrm>
          <a:prstGeom prst="rect">
            <a:avLst/>
          </a:prstGeom>
          <a:solidFill>
            <a:srgbClr val="3A787E"/>
          </a:solidFill>
          <a:ln>
            <a:noFill/>
          </a:ln>
        </p:spPr>
        <p:txBody>
          <a:bodyPr spcFirstLastPara="1" wrap="square" lIns="274300" tIns="91425" rIns="274300"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1" dirty="0">
                <a:solidFill>
                  <a:schemeClr val="bg1"/>
                </a:solidFill>
                <a:effectLst/>
                <a:latin typeface="Times New Roman" panose="02020603050405020304" pitchFamily="18" charset="0"/>
                <a:ea typeface="Calibri" panose="020F0502020204030204" pitchFamily="34" charset="0"/>
              </a:rPr>
              <a:t>DBSCAN</a:t>
            </a:r>
            <a:endParaRPr kumimoji="0" sz="1600" b="1" i="0" u="none" strike="noStrike" kern="1200" cap="none" spc="0" normalizeH="0" baseline="0" noProof="0" dirty="0">
              <a:ln>
                <a:noFill/>
              </a:ln>
              <a:solidFill>
                <a:schemeClr val="bg1"/>
              </a:solidFill>
              <a:effectLst/>
              <a:uLnTx/>
              <a:uFillTx/>
              <a:latin typeface="Roboto"/>
              <a:ea typeface="Roboto"/>
              <a:cs typeface="Roboto"/>
              <a:sym typeface="Roboto"/>
            </a:endParaRPr>
          </a:p>
        </p:txBody>
      </p:sp>
      <p:sp>
        <p:nvSpPr>
          <p:cNvPr id="33" name="Google Shape;1013;p35">
            <a:extLst>
              <a:ext uri="{FF2B5EF4-FFF2-40B4-BE49-F238E27FC236}">
                <a16:creationId xmlns:a16="http://schemas.microsoft.com/office/drawing/2014/main" id="{397FD841-C895-4135-A9DF-28AD90BC0AA0}"/>
              </a:ext>
            </a:extLst>
          </p:cNvPr>
          <p:cNvSpPr/>
          <p:nvPr/>
        </p:nvSpPr>
        <p:spPr>
          <a:xfrm>
            <a:off x="3536549" y="4248981"/>
            <a:ext cx="3801786" cy="623829"/>
          </a:xfrm>
          <a:prstGeom prst="rect">
            <a:avLst/>
          </a:prstGeom>
          <a:solidFill>
            <a:schemeClr val="accent2"/>
          </a:solidFill>
          <a:ln>
            <a:noFill/>
          </a:ln>
        </p:spPr>
        <p:txBody>
          <a:bodyPr spcFirstLastPara="1" wrap="square" lIns="274300" tIns="91425" rIns="274300"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1" dirty="0">
                <a:solidFill>
                  <a:schemeClr val="bg1"/>
                </a:solidFill>
                <a:effectLst/>
                <a:latin typeface="Times New Roman" panose="02020603050405020304" pitchFamily="18" charset="0"/>
                <a:ea typeface="Calibri" panose="020F0502020204030204" pitchFamily="34" charset="0"/>
              </a:rPr>
              <a:t>Spectral Clustering</a:t>
            </a:r>
            <a:endParaRPr kumimoji="0" sz="1600" b="1" i="0" u="none" strike="noStrike" kern="1200" cap="none" spc="0" normalizeH="0" baseline="0" noProof="0" dirty="0">
              <a:ln>
                <a:noFill/>
              </a:ln>
              <a:solidFill>
                <a:schemeClr val="bg1"/>
              </a:solidFill>
              <a:effectLst/>
              <a:uLnTx/>
              <a:uFillTx/>
              <a:latin typeface="Roboto"/>
              <a:ea typeface="Roboto"/>
              <a:cs typeface="Roboto"/>
              <a:sym typeface="Roboto"/>
            </a:endParaRPr>
          </a:p>
        </p:txBody>
      </p:sp>
      <p:cxnSp>
        <p:nvCxnSpPr>
          <p:cNvPr id="35" name="Google Shape;995;p35">
            <a:extLst>
              <a:ext uri="{FF2B5EF4-FFF2-40B4-BE49-F238E27FC236}">
                <a16:creationId xmlns:a16="http://schemas.microsoft.com/office/drawing/2014/main" id="{AF13ADF7-7AB3-42FF-95C3-A653B975C084}"/>
              </a:ext>
            </a:extLst>
          </p:cNvPr>
          <p:cNvCxnSpPr>
            <a:cxnSpLocks/>
          </p:cNvCxnSpPr>
          <p:nvPr/>
        </p:nvCxnSpPr>
        <p:spPr>
          <a:xfrm flipH="1" flipV="1">
            <a:off x="7342662" y="4540808"/>
            <a:ext cx="892317" cy="4285"/>
          </a:xfrm>
          <a:prstGeom prst="straightConnector1">
            <a:avLst/>
          </a:prstGeom>
          <a:noFill/>
          <a:ln w="6350" cap="flat" cmpd="sng">
            <a:solidFill>
              <a:schemeClr val="dk2"/>
            </a:solidFill>
            <a:prstDash val="solid"/>
            <a:round/>
            <a:headEnd type="none" w="med" len="med"/>
            <a:tailEnd type="none" w="med" len="med"/>
          </a:ln>
        </p:spPr>
      </p:cxnSp>
      <p:cxnSp>
        <p:nvCxnSpPr>
          <p:cNvPr id="37" name="Google Shape;995;p35">
            <a:extLst>
              <a:ext uri="{FF2B5EF4-FFF2-40B4-BE49-F238E27FC236}">
                <a16:creationId xmlns:a16="http://schemas.microsoft.com/office/drawing/2014/main" id="{D3DB6240-A2A3-47E0-980E-D1FD71C0FECE}"/>
              </a:ext>
            </a:extLst>
          </p:cNvPr>
          <p:cNvCxnSpPr>
            <a:cxnSpLocks/>
          </p:cNvCxnSpPr>
          <p:nvPr/>
        </p:nvCxnSpPr>
        <p:spPr>
          <a:xfrm flipH="1" flipV="1">
            <a:off x="7342662" y="2764844"/>
            <a:ext cx="892317" cy="4285"/>
          </a:xfrm>
          <a:prstGeom prst="straightConnector1">
            <a:avLst/>
          </a:prstGeom>
          <a:noFill/>
          <a:ln w="6350" cap="flat" cmpd="sng">
            <a:solidFill>
              <a:schemeClr val="dk2"/>
            </a:solidFill>
            <a:prstDash val="solid"/>
            <a:round/>
            <a:headEnd type="none" w="med" len="med"/>
            <a:tailEnd type="none" w="med" len="med"/>
          </a:ln>
        </p:spPr>
      </p:cxnSp>
      <p:sp>
        <p:nvSpPr>
          <p:cNvPr id="38" name="Google Shape;1022;p35">
            <a:extLst>
              <a:ext uri="{FF2B5EF4-FFF2-40B4-BE49-F238E27FC236}">
                <a16:creationId xmlns:a16="http://schemas.microsoft.com/office/drawing/2014/main" id="{DEFD81CE-3920-4C83-81E9-049A064573FD}"/>
              </a:ext>
            </a:extLst>
          </p:cNvPr>
          <p:cNvSpPr txBox="1"/>
          <p:nvPr/>
        </p:nvSpPr>
        <p:spPr>
          <a:xfrm>
            <a:off x="2346853" y="3382344"/>
            <a:ext cx="1054671" cy="623829"/>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dirty="0">
                <a:ln>
                  <a:noFill/>
                </a:ln>
                <a:solidFill>
                  <a:srgbClr val="3A787E"/>
                </a:solidFill>
                <a:effectLst/>
                <a:uLnTx/>
                <a:uFillTx/>
                <a:latin typeface="Fira Sans Extra Condensed Medium"/>
                <a:ea typeface="Fira Sans Extra Condensed Medium"/>
                <a:cs typeface="Fira Sans Extra Condensed Medium"/>
                <a:sym typeface="Fira Sans Extra Condensed Medium"/>
              </a:rPr>
              <a:t>0.14</a:t>
            </a:r>
            <a:endParaRPr kumimoji="0" sz="3000" b="1" i="0" u="none" strike="noStrike" kern="1200" cap="none" spc="0" normalizeH="0" baseline="0" noProof="0" dirty="0">
              <a:ln>
                <a:noFill/>
              </a:ln>
              <a:solidFill>
                <a:srgbClr val="3A787E"/>
              </a:solidFill>
              <a:effectLst/>
              <a:uLnTx/>
              <a:uFillTx/>
              <a:latin typeface="Fira Sans Extra Condensed Medium"/>
              <a:ea typeface="Fira Sans Extra Condensed Medium"/>
              <a:cs typeface="Fira Sans Extra Condensed Medium"/>
              <a:sym typeface="Fira Sans Extra Condensed Medium"/>
            </a:endParaRPr>
          </a:p>
        </p:txBody>
      </p:sp>
      <p:sp>
        <p:nvSpPr>
          <p:cNvPr id="39" name="Google Shape;1022;p35">
            <a:extLst>
              <a:ext uri="{FF2B5EF4-FFF2-40B4-BE49-F238E27FC236}">
                <a16:creationId xmlns:a16="http://schemas.microsoft.com/office/drawing/2014/main" id="{DB3B5B7E-369F-4A30-A90F-64712BC97D9B}"/>
              </a:ext>
            </a:extLst>
          </p:cNvPr>
          <p:cNvSpPr txBox="1"/>
          <p:nvPr/>
        </p:nvSpPr>
        <p:spPr>
          <a:xfrm>
            <a:off x="2345250" y="4228893"/>
            <a:ext cx="1054671" cy="623829"/>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3000" b="1" i="0" u="none" strike="noStrike" kern="1200" cap="none" spc="0" normalizeH="0" baseline="0" noProof="0" dirty="0">
                <a:ln>
                  <a:noFill/>
                </a:ln>
                <a:solidFill>
                  <a:srgbClr val="0A9CCD"/>
                </a:solidFill>
                <a:effectLst/>
                <a:uLnTx/>
                <a:uFillTx/>
                <a:latin typeface="Fira Sans Extra Condensed Medium"/>
                <a:ea typeface="Fira Sans Extra Condensed Medium"/>
                <a:cs typeface="Fira Sans Extra Condensed Medium"/>
                <a:sym typeface="Fira Sans Extra Condensed Medium"/>
              </a:rPr>
              <a:t>0.32</a:t>
            </a:r>
            <a:endParaRPr kumimoji="0" sz="3000" b="1" i="0" u="none" strike="noStrike" kern="1200" cap="none" spc="0" normalizeH="0" baseline="0" noProof="0" dirty="0">
              <a:ln>
                <a:noFill/>
              </a:ln>
              <a:solidFill>
                <a:srgbClr val="0A9CCD"/>
              </a:solidFill>
              <a:effectLst/>
              <a:uLnTx/>
              <a:uFillTx/>
              <a:latin typeface="Fira Sans Extra Condensed Medium"/>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876639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7E6D6B4D-2789-4770-9C2A-02E58B757E03}"/>
              </a:ext>
            </a:extLst>
          </p:cNvPr>
          <p:cNvSpPr txBox="1"/>
          <p:nvPr/>
        </p:nvSpPr>
        <p:spPr>
          <a:xfrm>
            <a:off x="324199" y="493120"/>
            <a:ext cx="11543603"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000000"/>
                </a:solidFill>
                <a:effectLst/>
                <a:uLnTx/>
                <a:uFillTx/>
                <a:latin typeface="Calibri" panose="020F0502020204030204"/>
                <a:ea typeface="+mn-ea"/>
                <a:cs typeface="+mn-cs"/>
              </a:rPr>
              <a:t>Conclusion</a:t>
            </a:r>
            <a:endPar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75" name="Group 174">
            <a:extLst>
              <a:ext uri="{FF2B5EF4-FFF2-40B4-BE49-F238E27FC236}">
                <a16:creationId xmlns:a16="http://schemas.microsoft.com/office/drawing/2014/main" id="{269C0163-DEAD-480E-ACF1-2EF3D1BF0266}"/>
              </a:ext>
            </a:extLst>
          </p:cNvPr>
          <p:cNvGrpSpPr/>
          <p:nvPr/>
        </p:nvGrpSpPr>
        <p:grpSpPr>
          <a:xfrm>
            <a:off x="3931920" y="1076689"/>
            <a:ext cx="4328160" cy="45719"/>
            <a:chOff x="1645920" y="4046220"/>
            <a:chExt cx="4328160" cy="45719"/>
          </a:xfrm>
        </p:grpSpPr>
        <p:cxnSp>
          <p:nvCxnSpPr>
            <p:cNvPr id="176" name="Straight Connector 175">
              <a:extLst>
                <a:ext uri="{FF2B5EF4-FFF2-40B4-BE49-F238E27FC236}">
                  <a16:creationId xmlns:a16="http://schemas.microsoft.com/office/drawing/2014/main" id="{0F031F27-40DD-418A-9992-D7B634440A12}"/>
                </a:ext>
              </a:extLst>
            </p:cNvPr>
            <p:cNvCxnSpPr>
              <a:cxnSpLocks/>
            </p:cNvCxnSpPr>
            <p:nvPr/>
          </p:nvCxnSpPr>
          <p:spPr>
            <a:xfrm>
              <a:off x="1645920" y="4069079"/>
              <a:ext cx="432816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7" name="Rectangle 176">
              <a:extLst>
                <a:ext uri="{FF2B5EF4-FFF2-40B4-BE49-F238E27FC236}">
                  <a16:creationId xmlns:a16="http://schemas.microsoft.com/office/drawing/2014/main" id="{2078A585-9235-442A-A5D3-C8459655AE6A}"/>
                </a:ext>
              </a:extLst>
            </p:cNvPr>
            <p:cNvSpPr/>
            <p:nvPr/>
          </p:nvSpPr>
          <p:spPr>
            <a:xfrm>
              <a:off x="3074670" y="4046220"/>
              <a:ext cx="1470660" cy="457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9" name="Group 8">
            <a:extLst>
              <a:ext uri="{FF2B5EF4-FFF2-40B4-BE49-F238E27FC236}">
                <a16:creationId xmlns:a16="http://schemas.microsoft.com/office/drawing/2014/main" id="{3FD686F9-B131-47CC-AABB-EFF40970D2A8}"/>
              </a:ext>
            </a:extLst>
          </p:cNvPr>
          <p:cNvGrpSpPr/>
          <p:nvPr/>
        </p:nvGrpSpPr>
        <p:grpSpPr>
          <a:xfrm>
            <a:off x="464627" y="1915227"/>
            <a:ext cx="11262739" cy="4403933"/>
            <a:chOff x="464627" y="1668484"/>
            <a:chExt cx="11262739" cy="4403933"/>
          </a:xfrm>
        </p:grpSpPr>
        <p:sp>
          <p:nvSpPr>
            <p:cNvPr id="63" name="Google Shape;592;p26">
              <a:extLst>
                <a:ext uri="{FF2B5EF4-FFF2-40B4-BE49-F238E27FC236}">
                  <a16:creationId xmlns:a16="http://schemas.microsoft.com/office/drawing/2014/main" id="{B4BE461D-A1D4-4E9D-A8C6-FC35A14E496B}"/>
                </a:ext>
              </a:extLst>
            </p:cNvPr>
            <p:cNvSpPr txBox="1"/>
            <p:nvPr/>
          </p:nvSpPr>
          <p:spPr>
            <a:xfrm flipH="1">
              <a:off x="464627" y="1807677"/>
              <a:ext cx="6607655" cy="4092686"/>
            </a:xfrm>
            <a:prstGeom prst="rect">
              <a:avLst/>
            </a:prstGeom>
            <a:solidFill>
              <a:srgbClr val="3792AF"/>
            </a:solidFill>
            <a:ln>
              <a:noFill/>
            </a:ln>
          </p:spPr>
          <p:txBody>
            <a:bodyPr spcFirstLastPara="1" wrap="square" lIns="0" tIns="0" rIns="0" bIns="0" anchor="t" anchorCtr="0">
              <a:noAutofit/>
            </a:bodyPr>
            <a:lstStyle/>
            <a:p>
              <a:pPr marL="0" marR="0" lvl="0" indent="0" algn="ctr" defTabSz="914400" rtl="0" eaLnBrk="1" fontAlgn="auto" latinLnBrk="0" hangingPunct="1">
                <a:lnSpc>
                  <a:spcPct val="120000"/>
                </a:lnSpc>
                <a:spcBef>
                  <a:spcPts val="1200"/>
                </a:spcBef>
                <a:spcAft>
                  <a:spcPts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Calibri" panose="020F0502020204030204"/>
                  <a:ea typeface="+mn-ea"/>
                  <a:cs typeface="+mj-cs"/>
                </a:rPr>
                <a:t>The Mean Shift with </a:t>
              </a:r>
              <a:r>
                <a:rPr kumimoji="0" lang="en-US" sz="2800" b="0" i="0" u="none" strike="noStrike" kern="1200" cap="none" spc="0" normalizeH="0" baseline="0" noProof="0" dirty="0" err="1">
                  <a:ln>
                    <a:noFill/>
                  </a:ln>
                  <a:solidFill>
                    <a:schemeClr val="bg1"/>
                  </a:solidFill>
                  <a:effectLst/>
                  <a:uLnTx/>
                  <a:uFillTx/>
                  <a:latin typeface="Calibri" panose="020F0502020204030204"/>
                  <a:ea typeface="+mn-ea"/>
                  <a:cs typeface="+mj-cs"/>
                </a:rPr>
                <a:t>n_clusters</a:t>
              </a:r>
              <a:r>
                <a:rPr kumimoji="0" lang="en-US" sz="2800" b="0" i="0" u="none" strike="noStrike" kern="1200" cap="none" spc="0" normalizeH="0" baseline="0" noProof="0" dirty="0">
                  <a:ln>
                    <a:noFill/>
                  </a:ln>
                  <a:solidFill>
                    <a:schemeClr val="bg1"/>
                  </a:solidFill>
                  <a:effectLst/>
                  <a:uLnTx/>
                  <a:uFillTx/>
                  <a:latin typeface="Calibri" panose="020F0502020204030204"/>
                  <a:ea typeface="+mn-ea"/>
                  <a:cs typeface="+mj-cs"/>
                </a:rPr>
                <a:t>=3 was the best performing model, based on </a:t>
              </a:r>
              <a:r>
                <a:rPr kumimoji="0" lang="en-US" sz="2800" b="0" i="0" u="none" strike="noStrike" kern="1200" cap="none" spc="0" normalizeH="0" baseline="0" noProof="0" dirty="0" err="1">
                  <a:ln>
                    <a:noFill/>
                  </a:ln>
                  <a:solidFill>
                    <a:schemeClr val="bg1"/>
                  </a:solidFill>
                  <a:effectLst/>
                  <a:uLnTx/>
                  <a:uFillTx/>
                  <a:latin typeface="Calibri" panose="020F0502020204030204"/>
                  <a:ea typeface="+mn-ea"/>
                  <a:cs typeface="+mj-cs"/>
                </a:rPr>
                <a:t>Silloutte</a:t>
              </a:r>
              <a:r>
                <a:rPr kumimoji="0" lang="en-US" sz="2800" b="0" i="0" u="none" strike="noStrike" kern="1200" cap="none" spc="0" normalizeH="0" baseline="0" noProof="0" dirty="0">
                  <a:ln>
                    <a:noFill/>
                  </a:ln>
                  <a:solidFill>
                    <a:schemeClr val="bg1"/>
                  </a:solidFill>
                  <a:effectLst/>
                  <a:uLnTx/>
                  <a:uFillTx/>
                  <a:latin typeface="Calibri" panose="020F0502020204030204"/>
                  <a:ea typeface="+mn-ea"/>
                  <a:cs typeface="+mj-cs"/>
                </a:rPr>
                <a:t> score </a:t>
              </a:r>
            </a:p>
            <a:p>
              <a:pPr marL="0" marR="0" lvl="0" indent="0" algn="ctr" defTabSz="914400" rtl="0" eaLnBrk="1" fontAlgn="auto" latinLnBrk="0" hangingPunct="1">
                <a:lnSpc>
                  <a:spcPct val="120000"/>
                </a:lnSpc>
                <a:spcBef>
                  <a:spcPts val="1200"/>
                </a:spcBef>
                <a:spcAft>
                  <a:spcPts val="0"/>
                </a:spcAft>
                <a:buClrTx/>
                <a:buSzTx/>
                <a:buFontTx/>
                <a:buNone/>
                <a:tabLst/>
                <a:defRPr/>
              </a:pPr>
              <a:r>
                <a:rPr lang="en-US" sz="2800" dirty="0">
                  <a:solidFill>
                    <a:schemeClr val="bg1"/>
                  </a:solidFill>
                  <a:latin typeface="Calibri" panose="020F0502020204030204"/>
                  <a:cs typeface="+mj-cs"/>
                </a:rPr>
                <a:t>Increase marketing campaign by the end of the year</a:t>
              </a:r>
            </a:p>
            <a:p>
              <a:pPr marL="0" marR="0" lvl="0" indent="0" algn="ctr" defTabSz="914400" rtl="0" eaLnBrk="1" fontAlgn="auto" latinLnBrk="0" hangingPunct="1">
                <a:lnSpc>
                  <a:spcPct val="120000"/>
                </a:lnSpc>
                <a:spcBef>
                  <a:spcPts val="1200"/>
                </a:spcBef>
                <a:spcAft>
                  <a:spcPts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Calibri" panose="020F0502020204030204"/>
                  <a:ea typeface="+mn-ea"/>
                  <a:cs typeface="+mj-cs"/>
                </a:rPr>
                <a:t>Sell products as packages to increase the profit of the company </a:t>
              </a:r>
            </a:p>
            <a:p>
              <a:pPr marL="0" marR="0" lvl="0" indent="0" defTabSz="914400" rtl="0" eaLnBrk="1" fontAlgn="auto" latinLnBrk="0" hangingPunct="1">
                <a:lnSpc>
                  <a:spcPct val="120000"/>
                </a:lnSpc>
                <a:spcBef>
                  <a:spcPts val="1200"/>
                </a:spcBef>
                <a:spcAft>
                  <a:spcPts val="0"/>
                </a:spcAft>
                <a:buClrTx/>
                <a:buSzTx/>
                <a:buFontTx/>
                <a:buNone/>
                <a:tabLst/>
                <a:defRPr/>
              </a:pPr>
              <a:endParaRPr kumimoji="0" lang="en-IN" sz="2800" b="0" i="0" u="none" strike="noStrike" kern="1200" cap="none" spc="0" normalizeH="0" baseline="0" noProof="0" dirty="0">
                <a:ln>
                  <a:noFill/>
                </a:ln>
                <a:solidFill>
                  <a:schemeClr val="bg1"/>
                </a:solidFill>
                <a:effectLst/>
                <a:uLnTx/>
                <a:uFillTx/>
                <a:latin typeface="Calibri" panose="020F0502020204030204"/>
                <a:ea typeface="+mn-ea"/>
                <a:cs typeface="+mj-cs"/>
              </a:endParaRPr>
            </a:p>
          </p:txBody>
        </p:sp>
        <p:grpSp>
          <p:nvGrpSpPr>
            <p:cNvPr id="67" name="Google Shape;599;p26">
              <a:extLst>
                <a:ext uri="{FF2B5EF4-FFF2-40B4-BE49-F238E27FC236}">
                  <a16:creationId xmlns:a16="http://schemas.microsoft.com/office/drawing/2014/main" id="{7F647ABC-BAC8-4DCB-BCC8-880132A0EB16}"/>
                </a:ext>
              </a:extLst>
            </p:cNvPr>
            <p:cNvGrpSpPr/>
            <p:nvPr/>
          </p:nvGrpSpPr>
          <p:grpSpPr>
            <a:xfrm flipH="1">
              <a:off x="6803546" y="1668484"/>
              <a:ext cx="1037919" cy="4403933"/>
              <a:chOff x="2623283" y="1522095"/>
              <a:chExt cx="687133" cy="2915534"/>
            </a:xfrm>
          </p:grpSpPr>
          <p:sp>
            <p:nvSpPr>
              <p:cNvPr id="129" name="Google Shape;600;p26">
                <a:extLst>
                  <a:ext uri="{FF2B5EF4-FFF2-40B4-BE49-F238E27FC236}">
                    <a16:creationId xmlns:a16="http://schemas.microsoft.com/office/drawing/2014/main" id="{317B638B-CF01-4EA0-BAE3-3CFD17D429F5}"/>
                  </a:ext>
                </a:extLst>
              </p:cNvPr>
              <p:cNvSpPr/>
              <p:nvPr/>
            </p:nvSpPr>
            <p:spPr>
              <a:xfrm>
                <a:off x="3061989" y="1522095"/>
                <a:ext cx="248427" cy="2915534"/>
              </a:xfrm>
              <a:custGeom>
                <a:avLst/>
                <a:gdLst/>
                <a:ahLst/>
                <a:cxnLst/>
                <a:rect l="l" t="t" r="r" b="b"/>
                <a:pathLst>
                  <a:path w="1646" h="9029" extrusionOk="0">
                    <a:moveTo>
                      <a:pt x="0" y="1"/>
                    </a:moveTo>
                    <a:lnTo>
                      <a:pt x="0" y="9028"/>
                    </a:lnTo>
                    <a:lnTo>
                      <a:pt x="1646" y="9028"/>
                    </a:lnTo>
                    <a:lnTo>
                      <a:pt x="1646" y="8966"/>
                    </a:lnTo>
                    <a:lnTo>
                      <a:pt x="56" y="8966"/>
                    </a:lnTo>
                    <a:lnTo>
                      <a:pt x="56" y="56"/>
                    </a:lnTo>
                    <a:lnTo>
                      <a:pt x="1646" y="56"/>
                    </a:lnTo>
                    <a:lnTo>
                      <a:pt x="1646" y="1"/>
                    </a:lnTo>
                    <a:close/>
                  </a:path>
                </a:pathLst>
              </a:custGeom>
              <a:solidFill>
                <a:schemeClr val="bg1">
                  <a:lumMod val="75000"/>
                </a:schemeClr>
              </a:solidFill>
              <a:ln w="12700"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Google Shape;601;p26">
                <a:extLst>
                  <a:ext uri="{FF2B5EF4-FFF2-40B4-BE49-F238E27FC236}">
                    <a16:creationId xmlns:a16="http://schemas.microsoft.com/office/drawing/2014/main" id="{3C5BDE8E-1A85-4E41-9027-B03A722ABAED}"/>
                  </a:ext>
                </a:extLst>
              </p:cNvPr>
              <p:cNvSpPr/>
              <p:nvPr/>
            </p:nvSpPr>
            <p:spPr>
              <a:xfrm flipV="1">
                <a:off x="2623283" y="2762983"/>
                <a:ext cx="509221" cy="30267"/>
              </a:xfrm>
              <a:custGeom>
                <a:avLst/>
                <a:gdLst/>
                <a:ahLst/>
                <a:cxnLst/>
                <a:rect l="l" t="t" r="r" b="b"/>
                <a:pathLst>
                  <a:path w="11576" h="57" extrusionOk="0">
                    <a:moveTo>
                      <a:pt x="0" y="1"/>
                    </a:moveTo>
                    <a:lnTo>
                      <a:pt x="0" y="56"/>
                    </a:lnTo>
                    <a:lnTo>
                      <a:pt x="11576" y="56"/>
                    </a:lnTo>
                    <a:lnTo>
                      <a:pt x="11576" y="1"/>
                    </a:lnTo>
                    <a:close/>
                  </a:path>
                </a:pathLst>
              </a:custGeom>
              <a:noFill/>
              <a:ln w="12700"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8" name="Google Shape;602;p26">
              <a:extLst>
                <a:ext uri="{FF2B5EF4-FFF2-40B4-BE49-F238E27FC236}">
                  <a16:creationId xmlns:a16="http://schemas.microsoft.com/office/drawing/2014/main" id="{573741DF-8931-4CEB-8805-0BB4EE93A571}"/>
                </a:ext>
              </a:extLst>
            </p:cNvPr>
            <p:cNvSpPr/>
            <p:nvPr/>
          </p:nvSpPr>
          <p:spPr>
            <a:xfrm flipH="1">
              <a:off x="7603834" y="2607236"/>
              <a:ext cx="1538312" cy="1696032"/>
            </a:xfrm>
            <a:custGeom>
              <a:avLst/>
              <a:gdLst/>
              <a:ahLst/>
              <a:cxnLst/>
              <a:rect l="l" t="t" r="r" b="b"/>
              <a:pathLst>
                <a:path w="50103" h="55240" extrusionOk="0">
                  <a:moveTo>
                    <a:pt x="3703" y="0"/>
                  </a:moveTo>
                  <a:cubicBezTo>
                    <a:pt x="4170" y="18380"/>
                    <a:pt x="3003" y="36860"/>
                    <a:pt x="1" y="55240"/>
                  </a:cubicBezTo>
                  <a:lnTo>
                    <a:pt x="50103" y="55240"/>
                  </a:lnTo>
                  <a:cubicBezTo>
                    <a:pt x="47067" y="36860"/>
                    <a:pt x="45933" y="18380"/>
                    <a:pt x="4640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Google Shape;603;p26">
              <a:extLst>
                <a:ext uri="{FF2B5EF4-FFF2-40B4-BE49-F238E27FC236}">
                  <a16:creationId xmlns:a16="http://schemas.microsoft.com/office/drawing/2014/main" id="{ABD8FD6C-E829-48CB-931B-70961EBA557F}"/>
                </a:ext>
              </a:extLst>
            </p:cNvPr>
            <p:cNvSpPr/>
            <p:nvPr/>
          </p:nvSpPr>
          <p:spPr>
            <a:xfrm flipH="1">
              <a:off x="7825041" y="3190000"/>
              <a:ext cx="1104078" cy="421982"/>
            </a:xfrm>
            <a:custGeom>
              <a:avLst/>
              <a:gdLst/>
              <a:ahLst/>
              <a:cxnLst/>
              <a:rect l="l" t="t" r="r" b="b"/>
              <a:pathLst>
                <a:path w="35960" h="13744" extrusionOk="0">
                  <a:moveTo>
                    <a:pt x="8674" y="334"/>
                  </a:moveTo>
                  <a:cubicBezTo>
                    <a:pt x="10809" y="201"/>
                    <a:pt x="12877" y="534"/>
                    <a:pt x="14978" y="868"/>
                  </a:cubicBezTo>
                  <a:cubicBezTo>
                    <a:pt x="17246" y="1268"/>
                    <a:pt x="19515" y="1135"/>
                    <a:pt x="21750" y="668"/>
                  </a:cubicBezTo>
                  <a:cubicBezTo>
                    <a:pt x="24585" y="34"/>
                    <a:pt x="27454" y="0"/>
                    <a:pt x="30322" y="301"/>
                  </a:cubicBezTo>
                  <a:cubicBezTo>
                    <a:pt x="31890" y="467"/>
                    <a:pt x="33425" y="701"/>
                    <a:pt x="34959" y="968"/>
                  </a:cubicBezTo>
                  <a:cubicBezTo>
                    <a:pt x="35760" y="1101"/>
                    <a:pt x="35793" y="1135"/>
                    <a:pt x="35860" y="1968"/>
                  </a:cubicBezTo>
                  <a:cubicBezTo>
                    <a:pt x="35960" y="2936"/>
                    <a:pt x="35960" y="3937"/>
                    <a:pt x="35960" y="4904"/>
                  </a:cubicBezTo>
                  <a:cubicBezTo>
                    <a:pt x="35960" y="5104"/>
                    <a:pt x="35893" y="5371"/>
                    <a:pt x="35760" y="5471"/>
                  </a:cubicBezTo>
                  <a:cubicBezTo>
                    <a:pt x="35393" y="5671"/>
                    <a:pt x="35359" y="6005"/>
                    <a:pt x="35259" y="6338"/>
                  </a:cubicBezTo>
                  <a:cubicBezTo>
                    <a:pt x="34859" y="7773"/>
                    <a:pt x="34492" y="9207"/>
                    <a:pt x="33992" y="10608"/>
                  </a:cubicBezTo>
                  <a:cubicBezTo>
                    <a:pt x="33425" y="12242"/>
                    <a:pt x="32090" y="13043"/>
                    <a:pt x="30423" y="13210"/>
                  </a:cubicBezTo>
                  <a:cubicBezTo>
                    <a:pt x="28454" y="13410"/>
                    <a:pt x="26520" y="13443"/>
                    <a:pt x="24585" y="12943"/>
                  </a:cubicBezTo>
                  <a:cubicBezTo>
                    <a:pt x="23251" y="12609"/>
                    <a:pt x="22217" y="11942"/>
                    <a:pt x="21449" y="10708"/>
                  </a:cubicBezTo>
                  <a:cubicBezTo>
                    <a:pt x="20382" y="8973"/>
                    <a:pt x="19715" y="7105"/>
                    <a:pt x="19215" y="5171"/>
                  </a:cubicBezTo>
                  <a:cubicBezTo>
                    <a:pt x="19114" y="4837"/>
                    <a:pt x="19014" y="4537"/>
                    <a:pt x="18914" y="4237"/>
                  </a:cubicBezTo>
                  <a:cubicBezTo>
                    <a:pt x="18748" y="3703"/>
                    <a:pt x="18581" y="3636"/>
                    <a:pt x="17947" y="3636"/>
                  </a:cubicBezTo>
                  <a:cubicBezTo>
                    <a:pt x="17513" y="3636"/>
                    <a:pt x="17180" y="3736"/>
                    <a:pt x="17013" y="4237"/>
                  </a:cubicBezTo>
                  <a:cubicBezTo>
                    <a:pt x="16713" y="5404"/>
                    <a:pt x="16479" y="6572"/>
                    <a:pt x="16046" y="7673"/>
                  </a:cubicBezTo>
                  <a:cubicBezTo>
                    <a:pt x="15645" y="8773"/>
                    <a:pt x="15078" y="9841"/>
                    <a:pt x="14545" y="10942"/>
                  </a:cubicBezTo>
                  <a:cubicBezTo>
                    <a:pt x="13977" y="12109"/>
                    <a:pt x="12910" y="12709"/>
                    <a:pt x="11709" y="13043"/>
                  </a:cubicBezTo>
                  <a:cubicBezTo>
                    <a:pt x="9574" y="13677"/>
                    <a:pt x="7406" y="13744"/>
                    <a:pt x="5238" y="13443"/>
                  </a:cubicBezTo>
                  <a:cubicBezTo>
                    <a:pt x="3770" y="13243"/>
                    <a:pt x="2636" y="12443"/>
                    <a:pt x="2102" y="11008"/>
                  </a:cubicBezTo>
                  <a:cubicBezTo>
                    <a:pt x="1569" y="9574"/>
                    <a:pt x="1168" y="8106"/>
                    <a:pt x="701" y="6672"/>
                  </a:cubicBezTo>
                  <a:cubicBezTo>
                    <a:pt x="601" y="6405"/>
                    <a:pt x="401" y="6205"/>
                    <a:pt x="268" y="5938"/>
                  </a:cubicBezTo>
                  <a:cubicBezTo>
                    <a:pt x="168" y="5738"/>
                    <a:pt x="1" y="5538"/>
                    <a:pt x="1" y="5338"/>
                  </a:cubicBezTo>
                  <a:cubicBezTo>
                    <a:pt x="1" y="4237"/>
                    <a:pt x="34" y="3169"/>
                    <a:pt x="68" y="2069"/>
                  </a:cubicBezTo>
                  <a:cubicBezTo>
                    <a:pt x="68" y="1702"/>
                    <a:pt x="268" y="1501"/>
                    <a:pt x="635" y="1468"/>
                  </a:cubicBezTo>
                  <a:cubicBezTo>
                    <a:pt x="2436" y="1135"/>
                    <a:pt x="4237" y="834"/>
                    <a:pt x="6038" y="534"/>
                  </a:cubicBezTo>
                  <a:cubicBezTo>
                    <a:pt x="6906" y="401"/>
                    <a:pt x="7806" y="401"/>
                    <a:pt x="8674" y="334"/>
                  </a:cubicBezTo>
                  <a:close/>
                  <a:moveTo>
                    <a:pt x="9274" y="1835"/>
                  </a:moveTo>
                  <a:cubicBezTo>
                    <a:pt x="8707" y="1868"/>
                    <a:pt x="7873" y="1902"/>
                    <a:pt x="7006" y="1968"/>
                  </a:cubicBezTo>
                  <a:cubicBezTo>
                    <a:pt x="5805" y="2102"/>
                    <a:pt x="4604" y="2302"/>
                    <a:pt x="3503" y="2869"/>
                  </a:cubicBezTo>
                  <a:cubicBezTo>
                    <a:pt x="3003" y="3103"/>
                    <a:pt x="2569" y="3436"/>
                    <a:pt x="2436" y="4037"/>
                  </a:cubicBezTo>
                  <a:cubicBezTo>
                    <a:pt x="1969" y="6438"/>
                    <a:pt x="2236" y="8740"/>
                    <a:pt x="3403" y="10942"/>
                  </a:cubicBezTo>
                  <a:cubicBezTo>
                    <a:pt x="3770" y="11675"/>
                    <a:pt x="4371" y="12142"/>
                    <a:pt x="5205" y="12276"/>
                  </a:cubicBezTo>
                  <a:cubicBezTo>
                    <a:pt x="7106" y="12643"/>
                    <a:pt x="9041" y="12676"/>
                    <a:pt x="10942" y="12242"/>
                  </a:cubicBezTo>
                  <a:cubicBezTo>
                    <a:pt x="12276" y="11942"/>
                    <a:pt x="13244" y="11242"/>
                    <a:pt x="13911" y="10074"/>
                  </a:cubicBezTo>
                  <a:cubicBezTo>
                    <a:pt x="14778" y="8607"/>
                    <a:pt x="15378" y="7005"/>
                    <a:pt x="15645" y="5304"/>
                  </a:cubicBezTo>
                  <a:cubicBezTo>
                    <a:pt x="15912" y="3603"/>
                    <a:pt x="15479" y="2936"/>
                    <a:pt x="13811" y="2402"/>
                  </a:cubicBezTo>
                  <a:cubicBezTo>
                    <a:pt x="12443" y="1935"/>
                    <a:pt x="11009" y="1902"/>
                    <a:pt x="9274" y="1835"/>
                  </a:cubicBezTo>
                  <a:close/>
                  <a:moveTo>
                    <a:pt x="28454" y="12309"/>
                  </a:moveTo>
                  <a:cubicBezTo>
                    <a:pt x="28955" y="12242"/>
                    <a:pt x="29555" y="12176"/>
                    <a:pt x="30156" y="12142"/>
                  </a:cubicBezTo>
                  <a:cubicBezTo>
                    <a:pt x="31590" y="12009"/>
                    <a:pt x="32557" y="11275"/>
                    <a:pt x="33058" y="9907"/>
                  </a:cubicBezTo>
                  <a:cubicBezTo>
                    <a:pt x="33692" y="8240"/>
                    <a:pt x="33892" y="6538"/>
                    <a:pt x="33692" y="4804"/>
                  </a:cubicBezTo>
                  <a:cubicBezTo>
                    <a:pt x="33625" y="4037"/>
                    <a:pt x="33591" y="3203"/>
                    <a:pt x="32824" y="2736"/>
                  </a:cubicBezTo>
                  <a:cubicBezTo>
                    <a:pt x="32391" y="2469"/>
                    <a:pt x="31890" y="2269"/>
                    <a:pt x="31390" y="2135"/>
                  </a:cubicBezTo>
                  <a:cubicBezTo>
                    <a:pt x="29522" y="1635"/>
                    <a:pt x="27621" y="1535"/>
                    <a:pt x="25719" y="1668"/>
                  </a:cubicBezTo>
                  <a:cubicBezTo>
                    <a:pt x="24318" y="1735"/>
                    <a:pt x="22951" y="1902"/>
                    <a:pt x="21650" y="2469"/>
                  </a:cubicBezTo>
                  <a:cubicBezTo>
                    <a:pt x="20582" y="2936"/>
                    <a:pt x="20149" y="3470"/>
                    <a:pt x="20282" y="4637"/>
                  </a:cubicBezTo>
                  <a:cubicBezTo>
                    <a:pt x="20515" y="6872"/>
                    <a:pt x="21316" y="8940"/>
                    <a:pt x="22750" y="10741"/>
                  </a:cubicBezTo>
                  <a:cubicBezTo>
                    <a:pt x="23184" y="11308"/>
                    <a:pt x="23784" y="11642"/>
                    <a:pt x="24452" y="11842"/>
                  </a:cubicBezTo>
                  <a:cubicBezTo>
                    <a:pt x="25719" y="12276"/>
                    <a:pt x="27020" y="12343"/>
                    <a:pt x="28454" y="12309"/>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Google Shape;604;p26">
              <a:extLst>
                <a:ext uri="{FF2B5EF4-FFF2-40B4-BE49-F238E27FC236}">
                  <a16:creationId xmlns:a16="http://schemas.microsoft.com/office/drawing/2014/main" id="{C7B477BC-B902-47AF-892B-C509E0219329}"/>
                </a:ext>
              </a:extLst>
            </p:cNvPr>
            <p:cNvSpPr/>
            <p:nvPr/>
          </p:nvSpPr>
          <p:spPr>
            <a:xfrm flipH="1">
              <a:off x="8434411" y="2607236"/>
              <a:ext cx="707735" cy="1696032"/>
            </a:xfrm>
            <a:custGeom>
              <a:avLst/>
              <a:gdLst/>
              <a:ahLst/>
              <a:cxnLst/>
              <a:rect l="l" t="t" r="r" b="b"/>
              <a:pathLst>
                <a:path w="23051" h="55240" extrusionOk="0">
                  <a:moveTo>
                    <a:pt x="3703" y="0"/>
                  </a:moveTo>
                  <a:cubicBezTo>
                    <a:pt x="4137" y="18380"/>
                    <a:pt x="3003" y="36860"/>
                    <a:pt x="1" y="55240"/>
                  </a:cubicBezTo>
                  <a:lnTo>
                    <a:pt x="23050" y="55240"/>
                  </a:lnTo>
                  <a:cubicBezTo>
                    <a:pt x="18180" y="37294"/>
                    <a:pt x="12309" y="18380"/>
                    <a:pt x="18080" y="0"/>
                  </a:cubicBezTo>
                  <a:close/>
                </a:path>
              </a:pathLst>
            </a:custGeom>
            <a:solidFill>
              <a:srgbClr val="1E6C6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Google Shape;605;p26">
              <a:extLst>
                <a:ext uri="{FF2B5EF4-FFF2-40B4-BE49-F238E27FC236}">
                  <a16:creationId xmlns:a16="http://schemas.microsoft.com/office/drawing/2014/main" id="{C0F6F42C-08E8-4738-B159-B4A6C534BEA8}"/>
                </a:ext>
              </a:extLst>
            </p:cNvPr>
            <p:cNvSpPr/>
            <p:nvPr/>
          </p:nvSpPr>
          <p:spPr>
            <a:xfrm flipH="1">
              <a:off x="8478449" y="2696339"/>
              <a:ext cx="104482" cy="104482"/>
            </a:xfrm>
            <a:custGeom>
              <a:avLst/>
              <a:gdLst/>
              <a:ahLst/>
              <a:cxnLst/>
              <a:rect l="l" t="t" r="r" b="b"/>
              <a:pathLst>
                <a:path w="3403" h="3403" extrusionOk="0">
                  <a:moveTo>
                    <a:pt x="1702" y="0"/>
                  </a:moveTo>
                  <a:cubicBezTo>
                    <a:pt x="768" y="0"/>
                    <a:pt x="1" y="767"/>
                    <a:pt x="1" y="1701"/>
                  </a:cubicBezTo>
                  <a:cubicBezTo>
                    <a:pt x="1" y="2635"/>
                    <a:pt x="768" y="3403"/>
                    <a:pt x="1702" y="3403"/>
                  </a:cubicBezTo>
                  <a:cubicBezTo>
                    <a:pt x="2636" y="3403"/>
                    <a:pt x="3403" y="2635"/>
                    <a:pt x="3403" y="1701"/>
                  </a:cubicBezTo>
                  <a:cubicBezTo>
                    <a:pt x="3403" y="767"/>
                    <a:pt x="2636" y="0"/>
                    <a:pt x="1702"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Google Shape;606;p26">
              <a:extLst>
                <a:ext uri="{FF2B5EF4-FFF2-40B4-BE49-F238E27FC236}">
                  <a16:creationId xmlns:a16="http://schemas.microsoft.com/office/drawing/2014/main" id="{FD87F95A-BF31-44F2-A029-334972B60E1A}"/>
                </a:ext>
              </a:extLst>
            </p:cNvPr>
            <p:cNvSpPr/>
            <p:nvPr/>
          </p:nvSpPr>
          <p:spPr>
            <a:xfrm flipH="1">
              <a:off x="8110737" y="2696339"/>
              <a:ext cx="104512" cy="104482"/>
            </a:xfrm>
            <a:custGeom>
              <a:avLst/>
              <a:gdLst/>
              <a:ahLst/>
              <a:cxnLst/>
              <a:rect l="l" t="t" r="r" b="b"/>
              <a:pathLst>
                <a:path w="3404" h="3403" extrusionOk="0">
                  <a:moveTo>
                    <a:pt x="1702" y="0"/>
                  </a:moveTo>
                  <a:cubicBezTo>
                    <a:pt x="768" y="0"/>
                    <a:pt x="1" y="767"/>
                    <a:pt x="1" y="1701"/>
                  </a:cubicBezTo>
                  <a:cubicBezTo>
                    <a:pt x="1" y="2635"/>
                    <a:pt x="768" y="3403"/>
                    <a:pt x="1702" y="3403"/>
                  </a:cubicBezTo>
                  <a:cubicBezTo>
                    <a:pt x="2636" y="3403"/>
                    <a:pt x="3403" y="2635"/>
                    <a:pt x="3403" y="1701"/>
                  </a:cubicBezTo>
                  <a:cubicBezTo>
                    <a:pt x="3403" y="767"/>
                    <a:pt x="2636" y="0"/>
                    <a:pt x="1702"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Google Shape;607;p26">
              <a:extLst>
                <a:ext uri="{FF2B5EF4-FFF2-40B4-BE49-F238E27FC236}">
                  <a16:creationId xmlns:a16="http://schemas.microsoft.com/office/drawing/2014/main" id="{DBB498CC-131D-42A7-81E2-E8C9BB591F85}"/>
                </a:ext>
              </a:extLst>
            </p:cNvPr>
            <p:cNvSpPr/>
            <p:nvPr/>
          </p:nvSpPr>
          <p:spPr>
            <a:xfrm flipH="1">
              <a:off x="8163006" y="2410577"/>
              <a:ext cx="367698" cy="338009"/>
            </a:xfrm>
            <a:custGeom>
              <a:avLst/>
              <a:gdLst/>
              <a:ahLst/>
              <a:cxnLst/>
              <a:rect l="l" t="t" r="r" b="b"/>
              <a:pathLst>
                <a:path w="11976" h="11009" fill="none" extrusionOk="0">
                  <a:moveTo>
                    <a:pt x="1" y="11008"/>
                  </a:moveTo>
                  <a:cubicBezTo>
                    <a:pt x="1" y="1935"/>
                    <a:pt x="2669" y="1"/>
                    <a:pt x="5972" y="1"/>
                  </a:cubicBezTo>
                  <a:cubicBezTo>
                    <a:pt x="9307" y="1"/>
                    <a:pt x="11976" y="1935"/>
                    <a:pt x="11976" y="11008"/>
                  </a:cubicBezTo>
                </a:path>
              </a:pathLst>
            </a:custGeom>
            <a:solidFill>
              <a:schemeClr val="bg1">
                <a:lumMod val="50000"/>
              </a:schemeClr>
            </a:solidFill>
            <a:ln w="41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Google Shape;608;p26">
              <a:extLst>
                <a:ext uri="{FF2B5EF4-FFF2-40B4-BE49-F238E27FC236}">
                  <a16:creationId xmlns:a16="http://schemas.microsoft.com/office/drawing/2014/main" id="{4A421ED6-ECE8-43BD-B799-A44AA33DA5D5}"/>
                </a:ext>
              </a:extLst>
            </p:cNvPr>
            <p:cNvSpPr/>
            <p:nvPr/>
          </p:nvSpPr>
          <p:spPr>
            <a:xfrm flipH="1">
              <a:off x="10154083" y="2607236"/>
              <a:ext cx="1538312" cy="1696032"/>
            </a:xfrm>
            <a:custGeom>
              <a:avLst/>
              <a:gdLst/>
              <a:ahLst/>
              <a:cxnLst/>
              <a:rect l="l" t="t" r="r" b="b"/>
              <a:pathLst>
                <a:path w="50103" h="55240" extrusionOk="0">
                  <a:moveTo>
                    <a:pt x="3703" y="0"/>
                  </a:moveTo>
                  <a:cubicBezTo>
                    <a:pt x="4170" y="18380"/>
                    <a:pt x="3036" y="36860"/>
                    <a:pt x="0" y="55240"/>
                  </a:cubicBezTo>
                  <a:lnTo>
                    <a:pt x="50103" y="55240"/>
                  </a:lnTo>
                  <a:cubicBezTo>
                    <a:pt x="47101" y="36860"/>
                    <a:pt x="45966" y="18380"/>
                    <a:pt x="46400" y="0"/>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4" name="Google Shape;609;p26">
              <a:extLst>
                <a:ext uri="{FF2B5EF4-FFF2-40B4-BE49-F238E27FC236}">
                  <a16:creationId xmlns:a16="http://schemas.microsoft.com/office/drawing/2014/main" id="{A23DA171-7215-40F4-B9B5-676366DC3586}"/>
                </a:ext>
              </a:extLst>
            </p:cNvPr>
            <p:cNvSpPr/>
            <p:nvPr/>
          </p:nvSpPr>
          <p:spPr>
            <a:xfrm flipH="1">
              <a:off x="10533009" y="3125122"/>
              <a:ext cx="860328" cy="512463"/>
            </a:xfrm>
            <a:custGeom>
              <a:avLst/>
              <a:gdLst/>
              <a:ahLst/>
              <a:cxnLst/>
              <a:rect l="l" t="t" r="r" b="b"/>
              <a:pathLst>
                <a:path w="28021" h="16691" extrusionOk="0">
                  <a:moveTo>
                    <a:pt x="25478" y="1"/>
                  </a:moveTo>
                  <a:cubicBezTo>
                    <a:pt x="25425" y="1"/>
                    <a:pt x="25372" y="4"/>
                    <a:pt x="25319" y="12"/>
                  </a:cubicBezTo>
                  <a:cubicBezTo>
                    <a:pt x="23050" y="379"/>
                    <a:pt x="16279" y="2213"/>
                    <a:pt x="10508" y="11453"/>
                  </a:cubicBezTo>
                  <a:cubicBezTo>
                    <a:pt x="10508" y="11453"/>
                    <a:pt x="1068" y="13755"/>
                    <a:pt x="534" y="14756"/>
                  </a:cubicBezTo>
                  <a:cubicBezTo>
                    <a:pt x="1" y="15756"/>
                    <a:pt x="668" y="16490"/>
                    <a:pt x="668" y="16490"/>
                  </a:cubicBezTo>
                  <a:cubicBezTo>
                    <a:pt x="668" y="16490"/>
                    <a:pt x="7739" y="16683"/>
                    <a:pt x="12750" y="16683"/>
                  </a:cubicBezTo>
                  <a:cubicBezTo>
                    <a:pt x="15256" y="16683"/>
                    <a:pt x="17246" y="16635"/>
                    <a:pt x="17580" y="16490"/>
                  </a:cubicBezTo>
                  <a:cubicBezTo>
                    <a:pt x="18580" y="16057"/>
                    <a:pt x="20749" y="9485"/>
                    <a:pt x="23851" y="8318"/>
                  </a:cubicBezTo>
                  <a:cubicBezTo>
                    <a:pt x="23851" y="8318"/>
                    <a:pt x="25080" y="16691"/>
                    <a:pt x="25450" y="16691"/>
                  </a:cubicBezTo>
                  <a:cubicBezTo>
                    <a:pt x="25451" y="16691"/>
                    <a:pt x="25451" y="16691"/>
                    <a:pt x="25452" y="16690"/>
                  </a:cubicBezTo>
                  <a:cubicBezTo>
                    <a:pt x="25563" y="16679"/>
                    <a:pt x="25745" y="16676"/>
                    <a:pt x="25938" y="16676"/>
                  </a:cubicBezTo>
                  <a:cubicBezTo>
                    <a:pt x="26323" y="16676"/>
                    <a:pt x="26753" y="16690"/>
                    <a:pt x="26753" y="16690"/>
                  </a:cubicBezTo>
                  <a:cubicBezTo>
                    <a:pt x="26753" y="16690"/>
                    <a:pt x="26186" y="11320"/>
                    <a:pt x="27153" y="8985"/>
                  </a:cubicBezTo>
                  <a:cubicBezTo>
                    <a:pt x="28021" y="6850"/>
                    <a:pt x="27987" y="3481"/>
                    <a:pt x="26453" y="579"/>
                  </a:cubicBezTo>
                  <a:cubicBezTo>
                    <a:pt x="26275" y="224"/>
                    <a:pt x="25889" y="1"/>
                    <a:pt x="2547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Google Shape;610;p26">
              <a:extLst>
                <a:ext uri="{FF2B5EF4-FFF2-40B4-BE49-F238E27FC236}">
                  <a16:creationId xmlns:a16="http://schemas.microsoft.com/office/drawing/2014/main" id="{779DED6F-7B98-40A8-9B92-BB34A6CC14FA}"/>
                </a:ext>
              </a:extLst>
            </p:cNvPr>
            <p:cNvSpPr/>
            <p:nvPr/>
          </p:nvSpPr>
          <p:spPr>
            <a:xfrm flipH="1">
              <a:off x="10653381" y="3171239"/>
              <a:ext cx="354680" cy="290327"/>
            </a:xfrm>
            <a:custGeom>
              <a:avLst/>
              <a:gdLst/>
              <a:ahLst/>
              <a:cxnLst/>
              <a:rect l="l" t="t" r="r" b="b"/>
              <a:pathLst>
                <a:path w="11552" h="9456" extrusionOk="0">
                  <a:moveTo>
                    <a:pt x="11298" y="0"/>
                  </a:moveTo>
                  <a:cubicBezTo>
                    <a:pt x="11279" y="0"/>
                    <a:pt x="11258" y="4"/>
                    <a:pt x="11236" y="11"/>
                  </a:cubicBezTo>
                  <a:cubicBezTo>
                    <a:pt x="4031" y="2046"/>
                    <a:pt x="762" y="7817"/>
                    <a:pt x="62" y="9184"/>
                  </a:cubicBezTo>
                  <a:cubicBezTo>
                    <a:pt x="1" y="9306"/>
                    <a:pt x="106" y="9455"/>
                    <a:pt x="227" y="9455"/>
                  </a:cubicBezTo>
                  <a:cubicBezTo>
                    <a:pt x="238" y="9455"/>
                    <a:pt x="250" y="9454"/>
                    <a:pt x="262" y="9451"/>
                  </a:cubicBezTo>
                  <a:cubicBezTo>
                    <a:pt x="1062" y="9318"/>
                    <a:pt x="3164" y="8817"/>
                    <a:pt x="4665" y="6682"/>
                  </a:cubicBezTo>
                  <a:cubicBezTo>
                    <a:pt x="6133" y="4581"/>
                    <a:pt x="9869" y="1579"/>
                    <a:pt x="11403" y="345"/>
                  </a:cubicBezTo>
                  <a:cubicBezTo>
                    <a:pt x="11552" y="226"/>
                    <a:pt x="11462" y="0"/>
                    <a:pt x="11298" y="0"/>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Google Shape;611;p26">
              <a:extLst>
                <a:ext uri="{FF2B5EF4-FFF2-40B4-BE49-F238E27FC236}">
                  <a16:creationId xmlns:a16="http://schemas.microsoft.com/office/drawing/2014/main" id="{5C26B936-A2D1-4B52-AAF7-19EDC1AE851F}"/>
                </a:ext>
              </a:extLst>
            </p:cNvPr>
            <p:cNvSpPr/>
            <p:nvPr/>
          </p:nvSpPr>
          <p:spPr>
            <a:xfrm flipH="1">
              <a:off x="10154053" y="2607236"/>
              <a:ext cx="707735" cy="1696032"/>
            </a:xfrm>
            <a:custGeom>
              <a:avLst/>
              <a:gdLst/>
              <a:ahLst/>
              <a:cxnLst/>
              <a:rect l="l" t="t" r="r" b="b"/>
              <a:pathLst>
                <a:path w="23051" h="55240" extrusionOk="0">
                  <a:moveTo>
                    <a:pt x="4971" y="0"/>
                  </a:moveTo>
                  <a:cubicBezTo>
                    <a:pt x="11176" y="19080"/>
                    <a:pt x="4871" y="37294"/>
                    <a:pt x="1" y="55240"/>
                  </a:cubicBezTo>
                  <a:lnTo>
                    <a:pt x="23051" y="55240"/>
                  </a:lnTo>
                  <a:cubicBezTo>
                    <a:pt x="20049" y="36860"/>
                    <a:pt x="18914" y="18380"/>
                    <a:pt x="19348" y="0"/>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7" name="Google Shape;612;p26">
              <a:extLst>
                <a:ext uri="{FF2B5EF4-FFF2-40B4-BE49-F238E27FC236}">
                  <a16:creationId xmlns:a16="http://schemas.microsoft.com/office/drawing/2014/main" id="{A0C7761D-F657-4734-A701-F0400527A053}"/>
                </a:ext>
              </a:extLst>
            </p:cNvPr>
            <p:cNvSpPr/>
            <p:nvPr/>
          </p:nvSpPr>
          <p:spPr>
            <a:xfrm flipH="1">
              <a:off x="10713245" y="2696339"/>
              <a:ext cx="104482" cy="104482"/>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3" y="2635"/>
                    <a:pt x="3403" y="1701"/>
                  </a:cubicBezTo>
                  <a:cubicBezTo>
                    <a:pt x="3403" y="767"/>
                    <a:pt x="2635" y="0"/>
                    <a:pt x="1701" y="0"/>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 name="Google Shape;613;p26">
              <a:extLst>
                <a:ext uri="{FF2B5EF4-FFF2-40B4-BE49-F238E27FC236}">
                  <a16:creationId xmlns:a16="http://schemas.microsoft.com/office/drawing/2014/main" id="{E708C104-8D1C-4DCE-8D99-C6AD417F4102}"/>
                </a:ext>
              </a:extLst>
            </p:cNvPr>
            <p:cNvSpPr/>
            <p:nvPr/>
          </p:nvSpPr>
          <p:spPr>
            <a:xfrm flipH="1">
              <a:off x="11080927" y="2696339"/>
              <a:ext cx="104482" cy="104482"/>
            </a:xfrm>
            <a:custGeom>
              <a:avLst/>
              <a:gdLst/>
              <a:ahLst/>
              <a:cxnLst/>
              <a:rect l="l" t="t" r="r" b="b"/>
              <a:pathLst>
                <a:path w="3403" h="3403" extrusionOk="0">
                  <a:moveTo>
                    <a:pt x="1701" y="0"/>
                  </a:moveTo>
                  <a:cubicBezTo>
                    <a:pt x="767" y="0"/>
                    <a:pt x="0" y="767"/>
                    <a:pt x="0" y="1701"/>
                  </a:cubicBezTo>
                  <a:cubicBezTo>
                    <a:pt x="0" y="2635"/>
                    <a:pt x="767" y="3403"/>
                    <a:pt x="1701" y="3403"/>
                  </a:cubicBezTo>
                  <a:cubicBezTo>
                    <a:pt x="2635" y="3403"/>
                    <a:pt x="3402" y="2635"/>
                    <a:pt x="3402" y="1701"/>
                  </a:cubicBezTo>
                  <a:cubicBezTo>
                    <a:pt x="3402" y="767"/>
                    <a:pt x="2635" y="0"/>
                    <a:pt x="1701" y="0"/>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9" name="Google Shape;614;p26">
              <a:extLst>
                <a:ext uri="{FF2B5EF4-FFF2-40B4-BE49-F238E27FC236}">
                  <a16:creationId xmlns:a16="http://schemas.microsoft.com/office/drawing/2014/main" id="{335AE5C0-C920-4B24-936A-8574933E5BA5}"/>
                </a:ext>
              </a:extLst>
            </p:cNvPr>
            <p:cNvSpPr/>
            <p:nvPr/>
          </p:nvSpPr>
          <p:spPr>
            <a:xfrm flipH="1">
              <a:off x="10765482" y="2410577"/>
              <a:ext cx="367698" cy="338009"/>
            </a:xfrm>
            <a:custGeom>
              <a:avLst/>
              <a:gdLst/>
              <a:ahLst/>
              <a:cxnLst/>
              <a:rect l="l" t="t" r="r" b="b"/>
              <a:pathLst>
                <a:path w="11976" h="11009" fill="none" extrusionOk="0">
                  <a:moveTo>
                    <a:pt x="11975" y="11008"/>
                  </a:moveTo>
                  <a:cubicBezTo>
                    <a:pt x="11975" y="1935"/>
                    <a:pt x="9307" y="1"/>
                    <a:pt x="6005" y="1"/>
                  </a:cubicBezTo>
                  <a:cubicBezTo>
                    <a:pt x="2702" y="1"/>
                    <a:pt x="0" y="1935"/>
                    <a:pt x="0" y="11008"/>
                  </a:cubicBezTo>
                </a:path>
              </a:pathLst>
            </a:custGeom>
            <a:solidFill>
              <a:schemeClr val="bg1">
                <a:lumMod val="50000"/>
              </a:schemeClr>
            </a:solidFill>
            <a:ln w="41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Google Shape;615;p26">
              <a:extLst>
                <a:ext uri="{FF2B5EF4-FFF2-40B4-BE49-F238E27FC236}">
                  <a16:creationId xmlns:a16="http://schemas.microsoft.com/office/drawing/2014/main" id="{D8B3AD7E-BA07-4848-8332-E51769089B42}"/>
                </a:ext>
              </a:extLst>
            </p:cNvPr>
            <p:cNvSpPr/>
            <p:nvPr/>
          </p:nvSpPr>
          <p:spPr>
            <a:xfrm flipH="1">
              <a:off x="8672074" y="2378829"/>
              <a:ext cx="1953109" cy="2152830"/>
            </a:xfrm>
            <a:custGeom>
              <a:avLst/>
              <a:gdLst/>
              <a:ahLst/>
              <a:cxnLst/>
              <a:rect l="l" t="t" r="r" b="b"/>
              <a:pathLst>
                <a:path w="63613" h="70118" extrusionOk="0">
                  <a:moveTo>
                    <a:pt x="4737" y="0"/>
                  </a:moveTo>
                  <a:cubicBezTo>
                    <a:pt x="5304" y="23317"/>
                    <a:pt x="3836" y="46801"/>
                    <a:pt x="0" y="70117"/>
                  </a:cubicBezTo>
                  <a:lnTo>
                    <a:pt x="63612" y="70117"/>
                  </a:lnTo>
                  <a:cubicBezTo>
                    <a:pt x="59810" y="46801"/>
                    <a:pt x="58342" y="23317"/>
                    <a:pt x="58909" y="0"/>
                  </a:cubicBez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Google Shape;616;p26">
              <a:extLst>
                <a:ext uri="{FF2B5EF4-FFF2-40B4-BE49-F238E27FC236}">
                  <a16:creationId xmlns:a16="http://schemas.microsoft.com/office/drawing/2014/main" id="{1D6D26AC-E954-4517-85FE-F7612711CB53}"/>
                </a:ext>
              </a:extLst>
            </p:cNvPr>
            <p:cNvSpPr/>
            <p:nvPr/>
          </p:nvSpPr>
          <p:spPr>
            <a:xfrm flipH="1">
              <a:off x="9815031" y="2467932"/>
              <a:ext cx="173104" cy="173103"/>
            </a:xfrm>
            <a:custGeom>
              <a:avLst/>
              <a:gdLst/>
              <a:ahLst/>
              <a:cxnLst/>
              <a:rect l="l" t="t" r="r" b="b"/>
              <a:pathLst>
                <a:path w="5638" h="5638" extrusionOk="0">
                  <a:moveTo>
                    <a:pt x="2803" y="1"/>
                  </a:moveTo>
                  <a:cubicBezTo>
                    <a:pt x="1268" y="1"/>
                    <a:pt x="1" y="1268"/>
                    <a:pt x="1" y="2803"/>
                  </a:cubicBezTo>
                  <a:cubicBezTo>
                    <a:pt x="1" y="4370"/>
                    <a:pt x="1268" y="5638"/>
                    <a:pt x="2803" y="5638"/>
                  </a:cubicBezTo>
                  <a:cubicBezTo>
                    <a:pt x="4370" y="5638"/>
                    <a:pt x="5638" y="4370"/>
                    <a:pt x="5638" y="2803"/>
                  </a:cubicBezTo>
                  <a:cubicBezTo>
                    <a:pt x="5638" y="1268"/>
                    <a:pt x="4370" y="1"/>
                    <a:pt x="2803" y="1"/>
                  </a:cubicBez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Google Shape;617;p26">
              <a:extLst>
                <a:ext uri="{FF2B5EF4-FFF2-40B4-BE49-F238E27FC236}">
                  <a16:creationId xmlns:a16="http://schemas.microsoft.com/office/drawing/2014/main" id="{79BEA80B-A233-4089-82DA-2DCBC81ACAB1}"/>
                </a:ext>
              </a:extLst>
            </p:cNvPr>
            <p:cNvSpPr/>
            <p:nvPr/>
          </p:nvSpPr>
          <p:spPr>
            <a:xfrm flipH="1">
              <a:off x="9307001" y="2466918"/>
              <a:ext cx="175192" cy="175160"/>
            </a:xfrm>
            <a:custGeom>
              <a:avLst/>
              <a:gdLst/>
              <a:ahLst/>
              <a:cxnLst/>
              <a:rect l="l" t="t" r="r" b="b"/>
              <a:pathLst>
                <a:path w="5706" h="5705" extrusionOk="0">
                  <a:moveTo>
                    <a:pt x="2870" y="0"/>
                  </a:moveTo>
                  <a:cubicBezTo>
                    <a:pt x="1269" y="0"/>
                    <a:pt x="1" y="1268"/>
                    <a:pt x="1" y="2836"/>
                  </a:cubicBezTo>
                  <a:cubicBezTo>
                    <a:pt x="1" y="4437"/>
                    <a:pt x="1269" y="5704"/>
                    <a:pt x="2870" y="5704"/>
                  </a:cubicBezTo>
                  <a:cubicBezTo>
                    <a:pt x="4437" y="5704"/>
                    <a:pt x="5705" y="4437"/>
                    <a:pt x="5705" y="2836"/>
                  </a:cubicBezTo>
                  <a:cubicBezTo>
                    <a:pt x="5705" y="1268"/>
                    <a:pt x="4437" y="0"/>
                    <a:pt x="2870" y="0"/>
                  </a:cubicBezTo>
                  <a:close/>
                </a:path>
              </a:pathLst>
            </a:custGeom>
            <a:solidFill>
              <a:srgbClr val="5F636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Google Shape;618;p26">
              <a:extLst>
                <a:ext uri="{FF2B5EF4-FFF2-40B4-BE49-F238E27FC236}">
                  <a16:creationId xmlns:a16="http://schemas.microsoft.com/office/drawing/2014/main" id="{7E03AC7D-45F0-4012-9830-CAB7CF3EAB68}"/>
                </a:ext>
              </a:extLst>
            </p:cNvPr>
            <p:cNvSpPr/>
            <p:nvPr/>
          </p:nvSpPr>
          <p:spPr>
            <a:xfrm flipH="1">
              <a:off x="9394090" y="2025486"/>
              <a:ext cx="508011" cy="528490"/>
            </a:xfrm>
            <a:custGeom>
              <a:avLst/>
              <a:gdLst/>
              <a:ahLst/>
              <a:cxnLst/>
              <a:rect l="l" t="t" r="r" b="b"/>
              <a:pathLst>
                <a:path w="16546" h="17213" fill="none" extrusionOk="0">
                  <a:moveTo>
                    <a:pt x="1" y="17213"/>
                  </a:moveTo>
                  <a:cubicBezTo>
                    <a:pt x="1" y="4704"/>
                    <a:pt x="3703" y="0"/>
                    <a:pt x="8273" y="0"/>
                  </a:cubicBezTo>
                  <a:cubicBezTo>
                    <a:pt x="12843" y="0"/>
                    <a:pt x="16546" y="4704"/>
                    <a:pt x="16546" y="17213"/>
                  </a:cubicBezTo>
                </a:path>
              </a:pathLst>
            </a:custGeom>
            <a:solidFill>
              <a:schemeClr val="bg1">
                <a:lumMod val="50000"/>
              </a:schemeClr>
            </a:solidFill>
            <a:ln w="417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Google Shape;619;p26">
              <a:extLst>
                <a:ext uri="{FF2B5EF4-FFF2-40B4-BE49-F238E27FC236}">
                  <a16:creationId xmlns:a16="http://schemas.microsoft.com/office/drawing/2014/main" id="{D1CBD719-1094-43CB-A5F0-28A06A7C34C2}"/>
                </a:ext>
              </a:extLst>
            </p:cNvPr>
            <p:cNvSpPr/>
            <p:nvPr/>
          </p:nvSpPr>
          <p:spPr>
            <a:xfrm flipH="1">
              <a:off x="9226030" y="2863217"/>
              <a:ext cx="886302" cy="367484"/>
            </a:xfrm>
            <a:custGeom>
              <a:avLst/>
              <a:gdLst/>
              <a:ahLst/>
              <a:cxnLst/>
              <a:rect l="l" t="t" r="r" b="b"/>
              <a:pathLst>
                <a:path w="28867" h="11969" extrusionOk="0">
                  <a:moveTo>
                    <a:pt x="9526" y="2060"/>
                  </a:moveTo>
                  <a:cubicBezTo>
                    <a:pt x="11700" y="2060"/>
                    <a:pt x="12681" y="6132"/>
                    <a:pt x="13052" y="8642"/>
                  </a:cubicBezTo>
                  <a:cubicBezTo>
                    <a:pt x="10917" y="7208"/>
                    <a:pt x="6047" y="3772"/>
                    <a:pt x="8315" y="2438"/>
                  </a:cubicBezTo>
                  <a:cubicBezTo>
                    <a:pt x="8755" y="2177"/>
                    <a:pt x="9157" y="2060"/>
                    <a:pt x="9526" y="2060"/>
                  </a:cubicBezTo>
                  <a:close/>
                  <a:moveTo>
                    <a:pt x="17816" y="1471"/>
                  </a:moveTo>
                  <a:cubicBezTo>
                    <a:pt x="18061" y="1471"/>
                    <a:pt x="18329" y="1513"/>
                    <a:pt x="18623" y="1604"/>
                  </a:cubicBezTo>
                  <a:cubicBezTo>
                    <a:pt x="21158" y="2371"/>
                    <a:pt x="17255" y="6874"/>
                    <a:pt x="15520" y="8775"/>
                  </a:cubicBezTo>
                  <a:cubicBezTo>
                    <a:pt x="15277" y="6096"/>
                    <a:pt x="15256" y="1471"/>
                    <a:pt x="17816" y="1471"/>
                  </a:cubicBezTo>
                  <a:close/>
                  <a:moveTo>
                    <a:pt x="17733" y="0"/>
                  </a:moveTo>
                  <a:cubicBezTo>
                    <a:pt x="14962" y="0"/>
                    <a:pt x="14106" y="2795"/>
                    <a:pt x="13953" y="5673"/>
                  </a:cubicBezTo>
                  <a:cubicBezTo>
                    <a:pt x="13236" y="3084"/>
                    <a:pt x="11929" y="540"/>
                    <a:pt x="9635" y="540"/>
                  </a:cubicBezTo>
                  <a:cubicBezTo>
                    <a:pt x="9151" y="540"/>
                    <a:pt x="8624" y="653"/>
                    <a:pt x="8048" y="903"/>
                  </a:cubicBezTo>
                  <a:cubicBezTo>
                    <a:pt x="4246" y="2538"/>
                    <a:pt x="6747" y="5606"/>
                    <a:pt x="9516" y="7875"/>
                  </a:cubicBezTo>
                  <a:cubicBezTo>
                    <a:pt x="9110" y="7837"/>
                    <a:pt x="8699" y="7819"/>
                    <a:pt x="8289" y="7819"/>
                  </a:cubicBezTo>
                  <a:cubicBezTo>
                    <a:pt x="5396" y="7819"/>
                    <a:pt x="2471" y="8749"/>
                    <a:pt x="543" y="10677"/>
                  </a:cubicBezTo>
                  <a:cubicBezTo>
                    <a:pt x="1" y="11193"/>
                    <a:pt x="518" y="11969"/>
                    <a:pt x="1088" y="11969"/>
                  </a:cubicBezTo>
                  <a:cubicBezTo>
                    <a:pt x="1255" y="11969"/>
                    <a:pt x="1426" y="11903"/>
                    <a:pt x="1577" y="11744"/>
                  </a:cubicBezTo>
                  <a:cubicBezTo>
                    <a:pt x="3229" y="10112"/>
                    <a:pt x="5796" y="9299"/>
                    <a:pt x="8307" y="9299"/>
                  </a:cubicBezTo>
                  <a:cubicBezTo>
                    <a:pt x="10003" y="9299"/>
                    <a:pt x="11674" y="9670"/>
                    <a:pt x="13019" y="10410"/>
                  </a:cubicBezTo>
                  <a:cubicBezTo>
                    <a:pt x="13185" y="10510"/>
                    <a:pt x="13352" y="10510"/>
                    <a:pt x="13486" y="10510"/>
                  </a:cubicBezTo>
                  <a:cubicBezTo>
                    <a:pt x="13643" y="10641"/>
                    <a:pt x="13883" y="10731"/>
                    <a:pt x="14092" y="10731"/>
                  </a:cubicBezTo>
                  <a:cubicBezTo>
                    <a:pt x="14148" y="10731"/>
                    <a:pt x="14203" y="10724"/>
                    <a:pt x="14253" y="10710"/>
                  </a:cubicBezTo>
                  <a:cubicBezTo>
                    <a:pt x="14362" y="10959"/>
                    <a:pt x="14580" y="11070"/>
                    <a:pt x="14812" y="11070"/>
                  </a:cubicBezTo>
                  <a:cubicBezTo>
                    <a:pt x="15077" y="11070"/>
                    <a:pt x="15360" y="10926"/>
                    <a:pt x="15520" y="10677"/>
                  </a:cubicBezTo>
                  <a:cubicBezTo>
                    <a:pt x="15687" y="10677"/>
                    <a:pt x="15821" y="10610"/>
                    <a:pt x="15987" y="10477"/>
                  </a:cubicBezTo>
                  <a:cubicBezTo>
                    <a:pt x="17731" y="8879"/>
                    <a:pt x="20429" y="7939"/>
                    <a:pt x="23023" y="7939"/>
                  </a:cubicBezTo>
                  <a:cubicBezTo>
                    <a:pt x="24598" y="7939"/>
                    <a:pt x="26135" y="8286"/>
                    <a:pt x="27396" y="9042"/>
                  </a:cubicBezTo>
                  <a:cubicBezTo>
                    <a:pt x="27526" y="9121"/>
                    <a:pt x="27655" y="9155"/>
                    <a:pt x="27777" y="9155"/>
                  </a:cubicBezTo>
                  <a:cubicBezTo>
                    <a:pt x="28431" y="9155"/>
                    <a:pt x="28866" y="8163"/>
                    <a:pt x="28163" y="7741"/>
                  </a:cubicBezTo>
                  <a:cubicBezTo>
                    <a:pt x="26677" y="6850"/>
                    <a:pt x="24891" y="6444"/>
                    <a:pt x="23064" y="6444"/>
                  </a:cubicBezTo>
                  <a:cubicBezTo>
                    <a:pt x="21611" y="6444"/>
                    <a:pt x="20131" y="6701"/>
                    <a:pt x="18756" y="7174"/>
                  </a:cubicBezTo>
                  <a:cubicBezTo>
                    <a:pt x="20891" y="4306"/>
                    <a:pt x="22625" y="736"/>
                    <a:pt x="18523" y="69"/>
                  </a:cubicBezTo>
                  <a:cubicBezTo>
                    <a:pt x="18244" y="23"/>
                    <a:pt x="17981" y="0"/>
                    <a:pt x="1773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Google Shape;620;p26">
              <a:extLst>
                <a:ext uri="{FF2B5EF4-FFF2-40B4-BE49-F238E27FC236}">
                  <a16:creationId xmlns:a16="http://schemas.microsoft.com/office/drawing/2014/main" id="{FFB2C7A0-8C82-4774-B196-0463F47A7CBA}"/>
                </a:ext>
              </a:extLst>
            </p:cNvPr>
            <p:cNvSpPr/>
            <p:nvPr/>
          </p:nvSpPr>
          <p:spPr>
            <a:xfrm flipH="1">
              <a:off x="9278345" y="3204307"/>
              <a:ext cx="764074" cy="392323"/>
            </a:xfrm>
            <a:custGeom>
              <a:avLst/>
              <a:gdLst/>
              <a:ahLst/>
              <a:cxnLst/>
              <a:rect l="l" t="t" r="r" b="b"/>
              <a:pathLst>
                <a:path w="24886" h="12778" extrusionOk="0">
                  <a:moveTo>
                    <a:pt x="22243" y="1"/>
                  </a:moveTo>
                  <a:cubicBezTo>
                    <a:pt x="22223" y="1"/>
                    <a:pt x="22203" y="1"/>
                    <a:pt x="22183" y="1"/>
                  </a:cubicBezTo>
                  <a:lnTo>
                    <a:pt x="2669" y="68"/>
                  </a:lnTo>
                  <a:cubicBezTo>
                    <a:pt x="1201" y="68"/>
                    <a:pt x="1" y="1269"/>
                    <a:pt x="1" y="2737"/>
                  </a:cubicBezTo>
                  <a:lnTo>
                    <a:pt x="34" y="10409"/>
                  </a:lnTo>
                  <a:lnTo>
                    <a:pt x="34" y="12777"/>
                  </a:lnTo>
                  <a:cubicBezTo>
                    <a:pt x="3784" y="11559"/>
                    <a:pt x="7707" y="11076"/>
                    <a:pt x="11678" y="11076"/>
                  </a:cubicBezTo>
                  <a:cubicBezTo>
                    <a:pt x="16078" y="11076"/>
                    <a:pt x="20537" y="11669"/>
                    <a:pt x="24885" y="12510"/>
                  </a:cubicBezTo>
                  <a:lnTo>
                    <a:pt x="24885" y="10042"/>
                  </a:lnTo>
                  <a:lnTo>
                    <a:pt x="24852" y="2637"/>
                  </a:lnTo>
                  <a:cubicBezTo>
                    <a:pt x="24852" y="1189"/>
                    <a:pt x="23683" y="1"/>
                    <a:pt x="2224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Google Shape;621;p26">
              <a:extLst>
                <a:ext uri="{FF2B5EF4-FFF2-40B4-BE49-F238E27FC236}">
                  <a16:creationId xmlns:a16="http://schemas.microsoft.com/office/drawing/2014/main" id="{623769B0-F419-49C8-BA73-FC26CD05CE65}"/>
                </a:ext>
              </a:extLst>
            </p:cNvPr>
            <p:cNvSpPr/>
            <p:nvPr/>
          </p:nvSpPr>
          <p:spPr>
            <a:xfrm flipH="1">
              <a:off x="9277332" y="3544232"/>
              <a:ext cx="764074" cy="424161"/>
            </a:xfrm>
            <a:custGeom>
              <a:avLst/>
              <a:gdLst/>
              <a:ahLst/>
              <a:cxnLst/>
              <a:rect l="l" t="t" r="r" b="b"/>
              <a:pathLst>
                <a:path w="24886" h="13815" extrusionOk="0">
                  <a:moveTo>
                    <a:pt x="11591" y="0"/>
                  </a:moveTo>
                  <a:cubicBezTo>
                    <a:pt x="7638" y="0"/>
                    <a:pt x="3734" y="476"/>
                    <a:pt x="1" y="1673"/>
                  </a:cubicBezTo>
                  <a:lnTo>
                    <a:pt x="34" y="11180"/>
                  </a:lnTo>
                  <a:cubicBezTo>
                    <a:pt x="34" y="12647"/>
                    <a:pt x="1235" y="13815"/>
                    <a:pt x="2703" y="13815"/>
                  </a:cubicBezTo>
                  <a:lnTo>
                    <a:pt x="22217" y="13748"/>
                  </a:lnTo>
                  <a:cubicBezTo>
                    <a:pt x="23718" y="13748"/>
                    <a:pt x="24885" y="12547"/>
                    <a:pt x="24885" y="11080"/>
                  </a:cubicBezTo>
                  <a:lnTo>
                    <a:pt x="24852" y="1439"/>
                  </a:lnTo>
                  <a:cubicBezTo>
                    <a:pt x="20486" y="594"/>
                    <a:pt x="16008" y="0"/>
                    <a:pt x="1159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Google Shape;622;p26">
              <a:extLst>
                <a:ext uri="{FF2B5EF4-FFF2-40B4-BE49-F238E27FC236}">
                  <a16:creationId xmlns:a16="http://schemas.microsoft.com/office/drawing/2014/main" id="{148DDF8E-EA27-4A72-B727-A7E441FA0DD5}"/>
                </a:ext>
              </a:extLst>
            </p:cNvPr>
            <p:cNvSpPr/>
            <p:nvPr/>
          </p:nvSpPr>
          <p:spPr>
            <a:xfrm flipH="1">
              <a:off x="9205642" y="3165406"/>
              <a:ext cx="909483" cy="260177"/>
            </a:xfrm>
            <a:custGeom>
              <a:avLst/>
              <a:gdLst/>
              <a:ahLst/>
              <a:cxnLst/>
              <a:rect l="l" t="t" r="r" b="b"/>
              <a:pathLst>
                <a:path w="29622" h="8474" extrusionOk="0">
                  <a:moveTo>
                    <a:pt x="26919" y="1"/>
                  </a:moveTo>
                  <a:lnTo>
                    <a:pt x="2635" y="68"/>
                  </a:lnTo>
                  <a:cubicBezTo>
                    <a:pt x="1168" y="68"/>
                    <a:pt x="0" y="1268"/>
                    <a:pt x="0" y="2769"/>
                  </a:cubicBezTo>
                  <a:lnTo>
                    <a:pt x="0" y="5805"/>
                  </a:lnTo>
                  <a:cubicBezTo>
                    <a:pt x="0" y="7273"/>
                    <a:pt x="1201" y="8474"/>
                    <a:pt x="2669" y="8474"/>
                  </a:cubicBezTo>
                  <a:lnTo>
                    <a:pt x="26953" y="8373"/>
                  </a:lnTo>
                  <a:cubicBezTo>
                    <a:pt x="28421" y="8373"/>
                    <a:pt x="29621" y="7173"/>
                    <a:pt x="29588" y="5705"/>
                  </a:cubicBezTo>
                  <a:lnTo>
                    <a:pt x="29588" y="2669"/>
                  </a:lnTo>
                  <a:cubicBezTo>
                    <a:pt x="29588" y="1202"/>
                    <a:pt x="28387" y="1"/>
                    <a:pt x="2691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Google Shape;623;p26">
              <a:extLst>
                <a:ext uri="{FF2B5EF4-FFF2-40B4-BE49-F238E27FC236}">
                  <a16:creationId xmlns:a16="http://schemas.microsoft.com/office/drawing/2014/main" id="{0C46B647-50C5-47C3-B423-C150727A9E64}"/>
                </a:ext>
              </a:extLst>
            </p:cNvPr>
            <p:cNvSpPr txBox="1"/>
            <p:nvPr/>
          </p:nvSpPr>
          <p:spPr>
            <a:xfrm flipH="1">
              <a:off x="7603984" y="4543646"/>
              <a:ext cx="4123382" cy="648654"/>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Fira Sans Extra Condensed Medium"/>
                  <a:cs typeface="Fira Sans Extra Condensed Medium"/>
                  <a:sym typeface="Fira Sans Extra Condensed Medium"/>
                </a:rPr>
                <a:t>Conclusion</a:t>
              </a:r>
              <a:endParaRPr kumimoji="0" sz="2000" b="1" i="0" u="none" strike="noStrike" kern="1200" cap="none" spc="0" normalizeH="0" baseline="0" noProof="0" dirty="0">
                <a:ln>
                  <a:noFill/>
                </a:ln>
                <a:solidFill>
                  <a:prstClr val="black">
                    <a:lumMod val="65000"/>
                    <a:lumOff val="35000"/>
                  </a:prstClr>
                </a:solidFill>
                <a:effectLst/>
                <a:uLnTx/>
                <a:uFillTx/>
                <a:latin typeface="Calibri" panose="020F0502020204030204"/>
                <a:ea typeface="Fira Sans Extra Condensed Medium"/>
                <a:cs typeface="Fira Sans Extra Condensed Medium"/>
                <a:sym typeface="Fira Sans Extra Condensed Medium"/>
              </a:endParaRPr>
            </a:p>
          </p:txBody>
        </p:sp>
      </p:grpSp>
    </p:spTree>
    <p:extLst>
      <p:ext uri="{BB962C8B-B14F-4D97-AF65-F5344CB8AC3E}">
        <p14:creationId xmlns:p14="http://schemas.microsoft.com/office/powerpoint/2010/main" val="11110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F41E1BDF-B443-4463-8201-B27429E60E72}"/>
              </a:ext>
            </a:extLst>
          </p:cNvPr>
          <p:cNvSpPr txBox="1"/>
          <p:nvPr/>
        </p:nvSpPr>
        <p:spPr>
          <a:xfrm>
            <a:off x="0" y="132541"/>
            <a:ext cx="121920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Tools</a:t>
            </a:r>
            <a:endParaRPr kumimoji="0" lang="en-IN" sz="3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grpSp>
        <p:nvGrpSpPr>
          <p:cNvPr id="6" name="Group 5">
            <a:extLst>
              <a:ext uri="{FF2B5EF4-FFF2-40B4-BE49-F238E27FC236}">
                <a16:creationId xmlns:a16="http://schemas.microsoft.com/office/drawing/2014/main" id="{930BEC88-5ECF-4FCF-8A10-49504C0E63C1}"/>
              </a:ext>
            </a:extLst>
          </p:cNvPr>
          <p:cNvGrpSpPr/>
          <p:nvPr/>
        </p:nvGrpSpPr>
        <p:grpSpPr>
          <a:xfrm>
            <a:off x="321770" y="1470922"/>
            <a:ext cx="11548460" cy="4639225"/>
            <a:chOff x="302605" y="1425034"/>
            <a:chExt cx="11548460" cy="4639225"/>
          </a:xfrm>
        </p:grpSpPr>
        <p:grpSp>
          <p:nvGrpSpPr>
            <p:cNvPr id="5" name="Group 4">
              <a:extLst>
                <a:ext uri="{FF2B5EF4-FFF2-40B4-BE49-F238E27FC236}">
                  <a16:creationId xmlns:a16="http://schemas.microsoft.com/office/drawing/2014/main" id="{A341B59C-A4A8-4679-A37D-5D63A71D516D}"/>
                </a:ext>
              </a:extLst>
            </p:cNvPr>
            <p:cNvGrpSpPr/>
            <p:nvPr/>
          </p:nvGrpSpPr>
          <p:grpSpPr>
            <a:xfrm>
              <a:off x="3021148" y="1425034"/>
              <a:ext cx="6111373" cy="4639225"/>
              <a:chOff x="2757054" y="1224385"/>
              <a:chExt cx="6677890" cy="5069276"/>
            </a:xfrm>
          </p:grpSpPr>
          <p:sp>
            <p:nvSpPr>
              <p:cNvPr id="86" name="Donut 17">
                <a:extLst>
                  <a:ext uri="{FF2B5EF4-FFF2-40B4-BE49-F238E27FC236}">
                    <a16:creationId xmlns:a16="http://schemas.microsoft.com/office/drawing/2014/main" id="{15DA577C-D406-450D-B6E9-1399F22AD5C6}"/>
                  </a:ext>
                </a:extLst>
              </p:cNvPr>
              <p:cNvSpPr/>
              <p:nvPr/>
            </p:nvSpPr>
            <p:spPr>
              <a:xfrm>
                <a:off x="2757054" y="1224385"/>
                <a:ext cx="941776" cy="941776"/>
              </a:xfrm>
              <a:prstGeom prst="donut">
                <a:avLst>
                  <a:gd name="adj" fmla="val 6982"/>
                </a:avLst>
              </a:prstGeom>
              <a:solidFill>
                <a:srgbClr val="379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Donut 110">
                <a:extLst>
                  <a:ext uri="{FF2B5EF4-FFF2-40B4-BE49-F238E27FC236}">
                    <a16:creationId xmlns:a16="http://schemas.microsoft.com/office/drawing/2014/main" id="{6B5A4BEB-24A3-405F-95C7-26CB2B7B6521}"/>
                  </a:ext>
                </a:extLst>
              </p:cNvPr>
              <p:cNvSpPr/>
              <p:nvPr/>
            </p:nvSpPr>
            <p:spPr>
              <a:xfrm flipH="1">
                <a:off x="8493168" y="1224385"/>
                <a:ext cx="941776" cy="941776"/>
              </a:xfrm>
              <a:prstGeom prst="donut">
                <a:avLst>
                  <a:gd name="adj" fmla="val 6982"/>
                </a:avLst>
              </a:prstGeom>
              <a:solidFill>
                <a:srgbClr val="3792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Donut 5">
                <a:extLst>
                  <a:ext uri="{FF2B5EF4-FFF2-40B4-BE49-F238E27FC236}">
                    <a16:creationId xmlns:a16="http://schemas.microsoft.com/office/drawing/2014/main" id="{E9CC8F6D-D7EA-41A9-B1D3-E156A2B4B2C9}"/>
                  </a:ext>
                </a:extLst>
              </p:cNvPr>
              <p:cNvSpPr/>
              <p:nvPr/>
            </p:nvSpPr>
            <p:spPr>
              <a:xfrm>
                <a:off x="4682836" y="2417673"/>
                <a:ext cx="2826327" cy="2826327"/>
              </a:xfrm>
              <a:prstGeom prst="donut">
                <a:avLst>
                  <a:gd name="adj" fmla="val 274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Oval 91">
                <a:extLst>
                  <a:ext uri="{FF2B5EF4-FFF2-40B4-BE49-F238E27FC236}">
                    <a16:creationId xmlns:a16="http://schemas.microsoft.com/office/drawing/2014/main" id="{35C68DDC-F550-408D-AA4A-0AF7D90BCCF2}"/>
                  </a:ext>
                </a:extLst>
              </p:cNvPr>
              <p:cNvSpPr/>
              <p:nvPr/>
            </p:nvSpPr>
            <p:spPr>
              <a:xfrm>
                <a:off x="4970318" y="2705156"/>
                <a:ext cx="2251364" cy="225136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EF943086-3C93-4893-BF0E-B93F11321DF2}"/>
                  </a:ext>
                </a:extLst>
              </p:cNvPr>
              <p:cNvGrpSpPr/>
              <p:nvPr/>
            </p:nvGrpSpPr>
            <p:grpSpPr>
              <a:xfrm>
                <a:off x="3681050" y="1695273"/>
                <a:ext cx="2003363" cy="743276"/>
                <a:chOff x="3690620" y="1475343"/>
                <a:chExt cx="2003363" cy="743276"/>
              </a:xfrm>
            </p:grpSpPr>
            <p:cxnSp>
              <p:nvCxnSpPr>
                <p:cNvPr id="87" name="Straight Connector 86">
                  <a:extLst>
                    <a:ext uri="{FF2B5EF4-FFF2-40B4-BE49-F238E27FC236}">
                      <a16:creationId xmlns:a16="http://schemas.microsoft.com/office/drawing/2014/main" id="{FB8125F0-5F9C-498B-92C3-5582B4581208}"/>
                    </a:ext>
                  </a:extLst>
                </p:cNvPr>
                <p:cNvCxnSpPr/>
                <p:nvPr/>
              </p:nvCxnSpPr>
              <p:spPr>
                <a:xfrm>
                  <a:off x="5212383" y="1477018"/>
                  <a:ext cx="481600" cy="741601"/>
                </a:xfrm>
                <a:prstGeom prst="line">
                  <a:avLst/>
                </a:prstGeom>
                <a:ln w="31750">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0F0705B-57AA-422C-AFE3-61BDBD9AF0E0}"/>
                    </a:ext>
                  </a:extLst>
                </p:cNvPr>
                <p:cNvCxnSpPr/>
                <p:nvPr/>
              </p:nvCxnSpPr>
              <p:spPr>
                <a:xfrm>
                  <a:off x="3690620" y="1475343"/>
                  <a:ext cx="1526699" cy="0"/>
                </a:xfrm>
                <a:prstGeom prst="line">
                  <a:avLst/>
                </a:prstGeom>
                <a:ln w="317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84" name="Oval 83">
                <a:extLst>
                  <a:ext uri="{FF2B5EF4-FFF2-40B4-BE49-F238E27FC236}">
                    <a16:creationId xmlns:a16="http://schemas.microsoft.com/office/drawing/2014/main" id="{FEE7DA4B-FD90-41DC-8B20-B8E13C64815D}"/>
                  </a:ext>
                </a:extLst>
              </p:cNvPr>
              <p:cNvSpPr/>
              <p:nvPr/>
            </p:nvSpPr>
            <p:spPr>
              <a:xfrm>
                <a:off x="5628347" y="2398368"/>
                <a:ext cx="193219" cy="1932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1" name="Straight Connector 70">
                <a:extLst>
                  <a:ext uri="{FF2B5EF4-FFF2-40B4-BE49-F238E27FC236}">
                    <a16:creationId xmlns:a16="http://schemas.microsoft.com/office/drawing/2014/main" id="{2021FB97-9DEE-43CD-A1FF-7FF0AEF327A1}"/>
                  </a:ext>
                </a:extLst>
              </p:cNvPr>
              <p:cNvCxnSpPr/>
              <p:nvPr/>
            </p:nvCxnSpPr>
            <p:spPr>
              <a:xfrm>
                <a:off x="3675172" y="3777517"/>
                <a:ext cx="989656" cy="0"/>
              </a:xfrm>
              <a:prstGeom prst="line">
                <a:avLst/>
              </a:prstGeom>
              <a:ln w="317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2" name="Donut 34">
                <a:extLst>
                  <a:ext uri="{FF2B5EF4-FFF2-40B4-BE49-F238E27FC236}">
                    <a16:creationId xmlns:a16="http://schemas.microsoft.com/office/drawing/2014/main" id="{E018B8F0-9A1F-480A-8359-90EA0F0568D0}"/>
                  </a:ext>
                </a:extLst>
              </p:cNvPr>
              <p:cNvSpPr/>
              <p:nvPr/>
            </p:nvSpPr>
            <p:spPr>
              <a:xfrm>
                <a:off x="2757054" y="3288135"/>
                <a:ext cx="941776" cy="941776"/>
              </a:xfrm>
              <a:prstGeom prst="donut">
                <a:avLst>
                  <a:gd name="adj" fmla="val 698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Oval 72">
                <a:extLst>
                  <a:ext uri="{FF2B5EF4-FFF2-40B4-BE49-F238E27FC236}">
                    <a16:creationId xmlns:a16="http://schemas.microsoft.com/office/drawing/2014/main" id="{820E0345-477F-4FE4-AAB2-98F44CD28612}"/>
                  </a:ext>
                </a:extLst>
              </p:cNvPr>
              <p:cNvSpPr/>
              <p:nvPr/>
            </p:nvSpPr>
            <p:spPr>
              <a:xfrm>
                <a:off x="4640922" y="3680908"/>
                <a:ext cx="193219" cy="19321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0" name="Straight Connector 59">
                <a:extLst>
                  <a:ext uri="{FF2B5EF4-FFF2-40B4-BE49-F238E27FC236}">
                    <a16:creationId xmlns:a16="http://schemas.microsoft.com/office/drawing/2014/main" id="{8717EACE-C64F-4CAA-BF1B-384A2DB5D33D}"/>
                  </a:ext>
                </a:extLst>
              </p:cNvPr>
              <p:cNvCxnSpPr/>
              <p:nvPr/>
            </p:nvCxnSpPr>
            <p:spPr>
              <a:xfrm flipV="1">
                <a:off x="5191722" y="5178578"/>
                <a:ext cx="492024" cy="652938"/>
              </a:xfrm>
              <a:prstGeom prst="line">
                <a:avLst/>
              </a:prstGeom>
              <a:ln w="31750">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5EB836D-FB5E-4712-9C8F-00372C658E87}"/>
                  </a:ext>
                </a:extLst>
              </p:cNvPr>
              <p:cNvCxnSpPr/>
              <p:nvPr/>
            </p:nvCxnSpPr>
            <p:spPr>
              <a:xfrm flipV="1">
                <a:off x="3676059" y="5829288"/>
                <a:ext cx="1516380" cy="0"/>
              </a:xfrm>
              <a:prstGeom prst="line">
                <a:avLst/>
              </a:prstGeom>
              <a:ln w="317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Donut 36">
                <a:extLst>
                  <a:ext uri="{FF2B5EF4-FFF2-40B4-BE49-F238E27FC236}">
                    <a16:creationId xmlns:a16="http://schemas.microsoft.com/office/drawing/2014/main" id="{93AF02D1-8216-4D40-A162-ECC0C2BB29E6}"/>
                  </a:ext>
                </a:extLst>
              </p:cNvPr>
              <p:cNvSpPr/>
              <p:nvPr/>
            </p:nvSpPr>
            <p:spPr>
              <a:xfrm>
                <a:off x="2757054" y="5351885"/>
                <a:ext cx="941776" cy="941776"/>
              </a:xfrm>
              <a:prstGeom prst="donut">
                <a:avLst>
                  <a:gd name="adj" fmla="val 6982"/>
                </a:avLst>
              </a:prstGeom>
              <a:solidFill>
                <a:srgbClr val="3A7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B179CA11-7048-43D5-9B0A-17AE16DE437D}"/>
                  </a:ext>
                </a:extLst>
              </p:cNvPr>
              <p:cNvSpPr/>
              <p:nvPr/>
            </p:nvSpPr>
            <p:spPr>
              <a:xfrm>
                <a:off x="5598865" y="5045252"/>
                <a:ext cx="193219" cy="19321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id="{7B0E9296-5F83-4786-A288-0AE44B4E6960}"/>
                  </a:ext>
                </a:extLst>
              </p:cNvPr>
              <p:cNvCxnSpPr/>
              <p:nvPr/>
            </p:nvCxnSpPr>
            <p:spPr>
              <a:xfrm flipH="1">
                <a:off x="7527170" y="3777517"/>
                <a:ext cx="989656" cy="0"/>
              </a:xfrm>
              <a:prstGeom prst="line">
                <a:avLst/>
              </a:prstGeom>
              <a:ln w="317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Donut 100">
                <a:extLst>
                  <a:ext uri="{FF2B5EF4-FFF2-40B4-BE49-F238E27FC236}">
                    <a16:creationId xmlns:a16="http://schemas.microsoft.com/office/drawing/2014/main" id="{D9BD7509-C8BA-4F4C-9D82-EFD098261FF9}"/>
                  </a:ext>
                </a:extLst>
              </p:cNvPr>
              <p:cNvSpPr/>
              <p:nvPr/>
            </p:nvSpPr>
            <p:spPr>
              <a:xfrm flipH="1">
                <a:off x="8493168" y="3288135"/>
                <a:ext cx="941776" cy="941776"/>
              </a:xfrm>
              <a:prstGeom prst="donut">
                <a:avLst>
                  <a:gd name="adj" fmla="val 698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CD4A9F52-5707-4A6B-B2BF-61CCD80A09BC}"/>
                  </a:ext>
                </a:extLst>
              </p:cNvPr>
              <p:cNvSpPr/>
              <p:nvPr/>
            </p:nvSpPr>
            <p:spPr>
              <a:xfrm flipH="1">
                <a:off x="7357857" y="3680908"/>
                <a:ext cx="193219" cy="19321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A0624AEB-A4CE-4000-999A-24729EDB9141}"/>
                  </a:ext>
                </a:extLst>
              </p:cNvPr>
              <p:cNvSpPr/>
              <p:nvPr/>
            </p:nvSpPr>
            <p:spPr>
              <a:xfrm flipH="1">
                <a:off x="6370432" y="2398369"/>
                <a:ext cx="193219" cy="1932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4" name="Group 33">
                <a:extLst>
                  <a:ext uri="{FF2B5EF4-FFF2-40B4-BE49-F238E27FC236}">
                    <a16:creationId xmlns:a16="http://schemas.microsoft.com/office/drawing/2014/main" id="{AC8CC9EA-35B9-4CA6-9978-EAAEAE0C2200}"/>
                  </a:ext>
                </a:extLst>
              </p:cNvPr>
              <p:cNvGrpSpPr/>
              <p:nvPr/>
            </p:nvGrpSpPr>
            <p:grpSpPr>
              <a:xfrm flipH="1">
                <a:off x="6521041" y="1691542"/>
                <a:ext cx="1989907" cy="716997"/>
                <a:chOff x="3690620" y="1471612"/>
                <a:chExt cx="1989907" cy="716997"/>
              </a:xfrm>
            </p:grpSpPr>
            <p:cxnSp>
              <p:nvCxnSpPr>
                <p:cNvPr id="36" name="Straight Connector 35">
                  <a:extLst>
                    <a:ext uri="{FF2B5EF4-FFF2-40B4-BE49-F238E27FC236}">
                      <a16:creationId xmlns:a16="http://schemas.microsoft.com/office/drawing/2014/main" id="{FAB94DDC-AB1C-490C-A1B5-5BC874ED96B9}"/>
                    </a:ext>
                  </a:extLst>
                </p:cNvPr>
                <p:cNvCxnSpPr/>
                <p:nvPr/>
              </p:nvCxnSpPr>
              <p:spPr>
                <a:xfrm>
                  <a:off x="5214905" y="1471612"/>
                  <a:ext cx="465622" cy="716997"/>
                </a:xfrm>
                <a:prstGeom prst="line">
                  <a:avLst/>
                </a:prstGeom>
                <a:ln w="31750">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17A9342-D5FE-43BB-8F80-7C64A263C353}"/>
                    </a:ext>
                  </a:extLst>
                </p:cNvPr>
                <p:cNvCxnSpPr/>
                <p:nvPr/>
              </p:nvCxnSpPr>
              <p:spPr>
                <a:xfrm>
                  <a:off x="3690620" y="1475343"/>
                  <a:ext cx="1526699" cy="0"/>
                </a:xfrm>
                <a:prstGeom prst="line">
                  <a:avLst/>
                </a:prstGeom>
                <a:ln w="317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9EDF63B4-47C8-4AA5-BB45-6BC5EF7F2623}"/>
                  </a:ext>
                </a:extLst>
              </p:cNvPr>
              <p:cNvGrpSpPr/>
              <p:nvPr/>
            </p:nvGrpSpPr>
            <p:grpSpPr>
              <a:xfrm flipH="1" flipV="1">
                <a:off x="6508252" y="5178578"/>
                <a:ext cx="2007687" cy="652938"/>
                <a:chOff x="3700144" y="1473115"/>
                <a:chExt cx="2007687" cy="652938"/>
              </a:xfrm>
            </p:grpSpPr>
            <p:cxnSp>
              <p:nvCxnSpPr>
                <p:cNvPr id="21" name="Straight Connector 20">
                  <a:extLst>
                    <a:ext uri="{FF2B5EF4-FFF2-40B4-BE49-F238E27FC236}">
                      <a16:creationId xmlns:a16="http://schemas.microsoft.com/office/drawing/2014/main" id="{98971B04-A5BF-4FDB-B39A-54DD786439C5}"/>
                    </a:ext>
                  </a:extLst>
                </p:cNvPr>
                <p:cNvCxnSpPr/>
                <p:nvPr/>
              </p:nvCxnSpPr>
              <p:spPr>
                <a:xfrm>
                  <a:off x="5215807" y="1473115"/>
                  <a:ext cx="492024" cy="652938"/>
                </a:xfrm>
                <a:prstGeom prst="line">
                  <a:avLst/>
                </a:prstGeom>
                <a:ln w="31750">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C43088A-C384-41CE-AD1B-AF7CD0AA14CF}"/>
                    </a:ext>
                  </a:extLst>
                </p:cNvPr>
                <p:cNvCxnSpPr/>
                <p:nvPr/>
              </p:nvCxnSpPr>
              <p:spPr>
                <a:xfrm>
                  <a:off x="3700144" y="1475343"/>
                  <a:ext cx="1516380" cy="0"/>
                </a:xfrm>
                <a:prstGeom prst="line">
                  <a:avLst/>
                </a:prstGeom>
                <a:ln w="317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9" name="Donut 90">
                <a:extLst>
                  <a:ext uri="{FF2B5EF4-FFF2-40B4-BE49-F238E27FC236}">
                    <a16:creationId xmlns:a16="http://schemas.microsoft.com/office/drawing/2014/main" id="{EAF5F092-0D5C-487F-A017-DCE8519F1669}"/>
                  </a:ext>
                </a:extLst>
              </p:cNvPr>
              <p:cNvSpPr/>
              <p:nvPr/>
            </p:nvSpPr>
            <p:spPr>
              <a:xfrm flipH="1">
                <a:off x="8493168" y="5351885"/>
                <a:ext cx="941776" cy="941776"/>
              </a:xfrm>
              <a:prstGeom prst="donut">
                <a:avLst>
                  <a:gd name="adj" fmla="val 6982"/>
                </a:avLst>
              </a:prstGeom>
              <a:solidFill>
                <a:srgbClr val="3A7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1DE35539-B64A-4F3C-82CD-E07B5F40BC0E}"/>
                  </a:ext>
                </a:extLst>
              </p:cNvPr>
              <p:cNvSpPr/>
              <p:nvPr/>
            </p:nvSpPr>
            <p:spPr>
              <a:xfrm flipH="1">
                <a:off x="6399914" y="5045252"/>
                <a:ext cx="193219" cy="19321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2" name="TextBox 81">
              <a:extLst>
                <a:ext uri="{FF2B5EF4-FFF2-40B4-BE49-F238E27FC236}">
                  <a16:creationId xmlns:a16="http://schemas.microsoft.com/office/drawing/2014/main" id="{9B58D1A3-585C-4D97-B5B6-F7CF5931EB46}"/>
                </a:ext>
              </a:extLst>
            </p:cNvPr>
            <p:cNvSpPr txBox="1"/>
            <p:nvPr/>
          </p:nvSpPr>
          <p:spPr>
            <a:xfrm>
              <a:off x="9209710" y="1529470"/>
              <a:ext cx="2641355" cy="461665"/>
            </a:xfrm>
            <a:prstGeom prst="rect">
              <a:avLst/>
            </a:prstGeom>
            <a:noFill/>
          </p:spPr>
          <p:txBody>
            <a:bodyPr wrap="square" rtlCol="0">
              <a:spAutoFit/>
            </a:bodyPr>
            <a:lstStyle/>
            <a:p>
              <a:pPr>
                <a:defRPr/>
              </a:pPr>
              <a:r>
                <a:rPr lang="en-US" sz="2400" b="1" dirty="0">
                  <a:solidFill>
                    <a:prstClr val="black"/>
                  </a:solidFill>
                  <a:latin typeface="Georgia" panose="02040502050405020303" pitchFamily="18" charset="0"/>
                </a:rPr>
                <a:t>Seaborn</a:t>
              </a:r>
              <a:endParaRPr lang="ko-KR" altLang="en-US" sz="2400" b="1" dirty="0">
                <a:solidFill>
                  <a:prstClr val="black"/>
                </a:solidFill>
                <a:latin typeface="Georgia" panose="02040502050405020303" pitchFamily="18" charset="0"/>
              </a:endParaRPr>
            </a:p>
          </p:txBody>
        </p:sp>
        <p:sp>
          <p:nvSpPr>
            <p:cNvPr id="93" name="TextBox 92">
              <a:extLst>
                <a:ext uri="{FF2B5EF4-FFF2-40B4-BE49-F238E27FC236}">
                  <a16:creationId xmlns:a16="http://schemas.microsoft.com/office/drawing/2014/main" id="{AFB7390F-334D-4DAF-85E8-568F996BDEE5}"/>
                </a:ext>
              </a:extLst>
            </p:cNvPr>
            <p:cNvSpPr txBox="1"/>
            <p:nvPr/>
          </p:nvSpPr>
          <p:spPr>
            <a:xfrm>
              <a:off x="1147459" y="5475500"/>
              <a:ext cx="186606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Georgia" panose="02040502050405020303" pitchFamily="18" charset="0"/>
                  <a:ea typeface="+mn-ea"/>
                  <a:cs typeface="+mn-cs"/>
                </a:rPr>
                <a:t>Matplotlip</a:t>
              </a:r>
              <a:endParaRPr kumimoji="0" lang="en-US" sz="12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109" name="TextBox 108">
              <a:extLst>
                <a:ext uri="{FF2B5EF4-FFF2-40B4-BE49-F238E27FC236}">
                  <a16:creationId xmlns:a16="http://schemas.microsoft.com/office/drawing/2014/main" id="{9E54D2F6-5686-4D01-B46B-A8B183C50B21}"/>
                </a:ext>
              </a:extLst>
            </p:cNvPr>
            <p:cNvSpPr txBox="1"/>
            <p:nvPr/>
          </p:nvSpPr>
          <p:spPr>
            <a:xfrm>
              <a:off x="9192818" y="3529795"/>
              <a:ext cx="2641355" cy="461665"/>
            </a:xfrm>
            <a:prstGeom prst="rect">
              <a:avLst/>
            </a:prstGeom>
            <a:noFill/>
          </p:spPr>
          <p:txBody>
            <a:bodyPr wrap="square" rtlCol="0">
              <a:spAutoFit/>
            </a:bodyPr>
            <a:lstStyle/>
            <a:p>
              <a:r>
                <a:rPr lang="en-US" sz="2400" b="1" dirty="0">
                  <a:solidFill>
                    <a:prstClr val="black"/>
                  </a:solidFill>
                  <a:latin typeface="Georgia" panose="02040502050405020303" pitchFamily="18" charset="0"/>
                </a:rPr>
                <a:t>Scikit-learn</a:t>
              </a:r>
              <a:endParaRPr lang="ko-KR" altLang="en-US" sz="2400" b="1" dirty="0">
                <a:solidFill>
                  <a:prstClr val="black"/>
                </a:solidFill>
                <a:latin typeface="Georgia" panose="02040502050405020303" pitchFamily="18" charset="0"/>
              </a:endParaRPr>
            </a:p>
          </p:txBody>
        </p:sp>
        <p:sp>
          <p:nvSpPr>
            <p:cNvPr id="112" name="TextBox 111">
              <a:extLst>
                <a:ext uri="{FF2B5EF4-FFF2-40B4-BE49-F238E27FC236}">
                  <a16:creationId xmlns:a16="http://schemas.microsoft.com/office/drawing/2014/main" id="{DD4F26A2-709D-4EBE-A194-1B545147657B}"/>
                </a:ext>
              </a:extLst>
            </p:cNvPr>
            <p:cNvSpPr txBox="1"/>
            <p:nvPr/>
          </p:nvSpPr>
          <p:spPr>
            <a:xfrm>
              <a:off x="9209710" y="5342547"/>
              <a:ext cx="264135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Datetime</a:t>
              </a:r>
            </a:p>
          </p:txBody>
        </p:sp>
        <p:sp>
          <p:nvSpPr>
            <p:cNvPr id="115" name="TextBox 114">
              <a:extLst>
                <a:ext uri="{FF2B5EF4-FFF2-40B4-BE49-F238E27FC236}">
                  <a16:creationId xmlns:a16="http://schemas.microsoft.com/office/drawing/2014/main" id="{2083B169-00A2-42F3-B07A-BC11BA820248}"/>
                </a:ext>
              </a:extLst>
            </p:cNvPr>
            <p:cNvSpPr txBox="1"/>
            <p:nvPr/>
          </p:nvSpPr>
          <p:spPr>
            <a:xfrm>
              <a:off x="1623282" y="3452972"/>
              <a:ext cx="13375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Pandas</a:t>
              </a:r>
            </a:p>
          </p:txBody>
        </p:sp>
        <p:sp>
          <p:nvSpPr>
            <p:cNvPr id="118" name="TextBox 117">
              <a:extLst>
                <a:ext uri="{FF2B5EF4-FFF2-40B4-BE49-F238E27FC236}">
                  <a16:creationId xmlns:a16="http://schemas.microsoft.com/office/drawing/2014/main" id="{25A5FF76-237A-42A3-AE3B-313F16158953}"/>
                </a:ext>
              </a:extLst>
            </p:cNvPr>
            <p:cNvSpPr txBox="1"/>
            <p:nvPr/>
          </p:nvSpPr>
          <p:spPr>
            <a:xfrm>
              <a:off x="302605" y="1621727"/>
              <a:ext cx="2641355"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NumPy</a:t>
              </a:r>
            </a:p>
          </p:txBody>
        </p:sp>
      </p:grpSp>
      <p:sp>
        <p:nvSpPr>
          <p:cNvPr id="96" name="Oval 5">
            <a:extLst>
              <a:ext uri="{FF2B5EF4-FFF2-40B4-BE49-F238E27FC236}">
                <a16:creationId xmlns:a16="http://schemas.microsoft.com/office/drawing/2014/main" id="{0F05974F-8A0A-49F5-AC30-9C2C3B0A1646}"/>
              </a:ext>
            </a:extLst>
          </p:cNvPr>
          <p:cNvSpPr>
            <a:spLocks noChangeArrowheads="1"/>
          </p:cNvSpPr>
          <p:nvPr/>
        </p:nvSpPr>
        <p:spPr bwMode="auto">
          <a:xfrm>
            <a:off x="5349771" y="3037870"/>
            <a:ext cx="1525249" cy="1522213"/>
          </a:xfrm>
          <a:prstGeom prst="ellipse">
            <a:avLst/>
          </a:prstGeom>
          <a:solidFill>
            <a:schemeClr val="bg1"/>
          </a:solidFill>
          <a:ln w="15875" cap="flat">
            <a:noFill/>
            <a:prstDash val="solid"/>
            <a:miter lim="800000"/>
            <a:headEnd/>
            <a:tailEnd/>
          </a:ln>
          <a:effectLst>
            <a:outerShdw blurRad="50800" dist="38100" dir="5400000" algn="t" rotWithShape="0">
              <a:prstClr val="black">
                <a:alpha val="40000"/>
              </a:prstClr>
            </a:outerShdw>
          </a:effectLst>
          <a:scene3d>
            <a:camera prst="orthographicFront"/>
            <a:lightRig rig="threePt" dir="t"/>
          </a:scene3d>
          <a:sp3d>
            <a:bevelT w="127000" h="127000" prst="cross"/>
          </a:sp3d>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7" name="Picture 2" descr="مشروع Jupyter">
            <a:extLst>
              <a:ext uri="{FF2B5EF4-FFF2-40B4-BE49-F238E27FC236}">
                <a16:creationId xmlns:a16="http://schemas.microsoft.com/office/drawing/2014/main" id="{F8886011-D91F-4FF6-8704-7B79E2D11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483" y="3284624"/>
            <a:ext cx="872931" cy="1011822"/>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a:extLst>
              <a:ext uri="{FF2B5EF4-FFF2-40B4-BE49-F238E27FC236}">
                <a16:creationId xmlns:a16="http://schemas.microsoft.com/office/drawing/2014/main" id="{CC3113CD-D5CC-4064-8A4C-098219B1EDA0}"/>
              </a:ext>
            </a:extLst>
          </p:cNvPr>
          <p:cNvSpPr/>
          <p:nvPr/>
        </p:nvSpPr>
        <p:spPr>
          <a:xfrm>
            <a:off x="8402302" y="1575358"/>
            <a:ext cx="653158" cy="629960"/>
          </a:xfrm>
          <a:prstGeom prst="flowChartConnector">
            <a:avLst/>
          </a:prstGeom>
          <a:solidFill>
            <a:srgbClr val="3792AF"/>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0" name="Flowchart: Connector 99">
            <a:extLst>
              <a:ext uri="{FF2B5EF4-FFF2-40B4-BE49-F238E27FC236}">
                <a16:creationId xmlns:a16="http://schemas.microsoft.com/office/drawing/2014/main" id="{40FB6FDE-1657-468F-936E-319BFDF2D4EF}"/>
              </a:ext>
            </a:extLst>
          </p:cNvPr>
          <p:cNvSpPr/>
          <p:nvPr/>
        </p:nvSpPr>
        <p:spPr>
          <a:xfrm>
            <a:off x="8394166" y="3475554"/>
            <a:ext cx="653158" cy="62996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1" name="Flowchart: Connector 100">
            <a:extLst>
              <a:ext uri="{FF2B5EF4-FFF2-40B4-BE49-F238E27FC236}">
                <a16:creationId xmlns:a16="http://schemas.microsoft.com/office/drawing/2014/main" id="{F16E20B9-B2D5-468C-AE55-389CA6853462}"/>
              </a:ext>
            </a:extLst>
          </p:cNvPr>
          <p:cNvSpPr/>
          <p:nvPr/>
        </p:nvSpPr>
        <p:spPr>
          <a:xfrm>
            <a:off x="8402302" y="5353093"/>
            <a:ext cx="653158" cy="629960"/>
          </a:xfrm>
          <a:prstGeom prst="flowChartConnector">
            <a:avLst/>
          </a:prstGeom>
          <a:solidFill>
            <a:srgbClr val="3A787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2" name="Flowchart: Connector 101">
            <a:extLst>
              <a:ext uri="{FF2B5EF4-FFF2-40B4-BE49-F238E27FC236}">
                <a16:creationId xmlns:a16="http://schemas.microsoft.com/office/drawing/2014/main" id="{A6517C87-A022-49D0-8209-2AEC7D33DE8D}"/>
              </a:ext>
            </a:extLst>
          </p:cNvPr>
          <p:cNvSpPr/>
          <p:nvPr/>
        </p:nvSpPr>
        <p:spPr>
          <a:xfrm>
            <a:off x="3127320" y="1575358"/>
            <a:ext cx="653158" cy="629960"/>
          </a:xfrm>
          <a:prstGeom prst="flowChartConnector">
            <a:avLst/>
          </a:prstGeom>
          <a:solidFill>
            <a:srgbClr val="3792AF"/>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3" name="Flowchart: Connector 102">
            <a:extLst>
              <a:ext uri="{FF2B5EF4-FFF2-40B4-BE49-F238E27FC236}">
                <a16:creationId xmlns:a16="http://schemas.microsoft.com/office/drawing/2014/main" id="{8075A1C8-774D-45D2-A9C9-79F1B30CB283}"/>
              </a:ext>
            </a:extLst>
          </p:cNvPr>
          <p:cNvSpPr/>
          <p:nvPr/>
        </p:nvSpPr>
        <p:spPr>
          <a:xfrm>
            <a:off x="3144674" y="3475554"/>
            <a:ext cx="653158" cy="62996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4" name="Flowchart: Connector 103">
            <a:extLst>
              <a:ext uri="{FF2B5EF4-FFF2-40B4-BE49-F238E27FC236}">
                <a16:creationId xmlns:a16="http://schemas.microsoft.com/office/drawing/2014/main" id="{481566A9-DBC5-4E10-ACD2-9A07AE68F52B}"/>
              </a:ext>
            </a:extLst>
          </p:cNvPr>
          <p:cNvSpPr/>
          <p:nvPr/>
        </p:nvSpPr>
        <p:spPr>
          <a:xfrm>
            <a:off x="3149628" y="5353093"/>
            <a:ext cx="653158" cy="629960"/>
          </a:xfrm>
          <a:prstGeom prst="flowChartConnector">
            <a:avLst/>
          </a:prstGeom>
          <a:solidFill>
            <a:srgbClr val="3A787E"/>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TextBox 2">
            <a:extLst>
              <a:ext uri="{FF2B5EF4-FFF2-40B4-BE49-F238E27FC236}">
                <a16:creationId xmlns:a16="http://schemas.microsoft.com/office/drawing/2014/main" id="{EED1AB52-8EFD-416B-96E0-63363D70006C}"/>
              </a:ext>
            </a:extLst>
          </p:cNvPr>
          <p:cNvSpPr txBox="1"/>
          <p:nvPr/>
        </p:nvSpPr>
        <p:spPr>
          <a:xfrm>
            <a:off x="8555065" y="1643296"/>
            <a:ext cx="448235" cy="461665"/>
          </a:xfrm>
          <a:prstGeom prst="rect">
            <a:avLst/>
          </a:prstGeom>
          <a:noFill/>
        </p:spPr>
        <p:txBody>
          <a:bodyPr wrap="square" rtlCol="1">
            <a:spAutoFit/>
          </a:bodyPr>
          <a:lstStyle/>
          <a:p>
            <a:r>
              <a:rPr lang="en-US" sz="2400" b="1" dirty="0">
                <a:solidFill>
                  <a:schemeClr val="bg1"/>
                </a:solidFill>
              </a:rPr>
              <a:t>1</a:t>
            </a:r>
            <a:endParaRPr lang="ar-SA" sz="2400" b="1" dirty="0">
              <a:solidFill>
                <a:schemeClr val="bg1"/>
              </a:solidFill>
            </a:endParaRPr>
          </a:p>
        </p:txBody>
      </p:sp>
      <p:sp>
        <p:nvSpPr>
          <p:cNvPr id="107" name="TextBox 106">
            <a:extLst>
              <a:ext uri="{FF2B5EF4-FFF2-40B4-BE49-F238E27FC236}">
                <a16:creationId xmlns:a16="http://schemas.microsoft.com/office/drawing/2014/main" id="{BB9E8F9F-30D3-4935-B5F4-FFDD2A4A6798}"/>
              </a:ext>
            </a:extLst>
          </p:cNvPr>
          <p:cNvSpPr txBox="1"/>
          <p:nvPr/>
        </p:nvSpPr>
        <p:spPr>
          <a:xfrm>
            <a:off x="8555065" y="3559701"/>
            <a:ext cx="448235" cy="461665"/>
          </a:xfrm>
          <a:prstGeom prst="rect">
            <a:avLst/>
          </a:prstGeom>
          <a:noFill/>
        </p:spPr>
        <p:txBody>
          <a:bodyPr wrap="square" rtlCol="1">
            <a:spAutoFit/>
          </a:bodyPr>
          <a:lstStyle/>
          <a:p>
            <a:r>
              <a:rPr lang="en-US" sz="2400" b="1" dirty="0">
                <a:solidFill>
                  <a:schemeClr val="bg1"/>
                </a:solidFill>
              </a:rPr>
              <a:t>2</a:t>
            </a:r>
            <a:endParaRPr lang="ar-SA" sz="2400" b="1" dirty="0">
              <a:solidFill>
                <a:schemeClr val="bg1"/>
              </a:solidFill>
            </a:endParaRPr>
          </a:p>
        </p:txBody>
      </p:sp>
      <p:sp>
        <p:nvSpPr>
          <p:cNvPr id="108" name="TextBox 107">
            <a:extLst>
              <a:ext uri="{FF2B5EF4-FFF2-40B4-BE49-F238E27FC236}">
                <a16:creationId xmlns:a16="http://schemas.microsoft.com/office/drawing/2014/main" id="{3749DC1C-1523-41D9-8E80-B010C3E6D57A}"/>
              </a:ext>
            </a:extLst>
          </p:cNvPr>
          <p:cNvSpPr txBox="1"/>
          <p:nvPr/>
        </p:nvSpPr>
        <p:spPr>
          <a:xfrm>
            <a:off x="8555065" y="5437240"/>
            <a:ext cx="448235" cy="461665"/>
          </a:xfrm>
          <a:prstGeom prst="rect">
            <a:avLst/>
          </a:prstGeom>
          <a:noFill/>
        </p:spPr>
        <p:txBody>
          <a:bodyPr wrap="square" rtlCol="1">
            <a:spAutoFit/>
          </a:bodyPr>
          <a:lstStyle/>
          <a:p>
            <a:r>
              <a:rPr lang="en-US" sz="2400" b="1" dirty="0">
                <a:solidFill>
                  <a:schemeClr val="bg1"/>
                </a:solidFill>
              </a:rPr>
              <a:t>3</a:t>
            </a:r>
            <a:endParaRPr lang="ar-SA" sz="2400" b="1" dirty="0">
              <a:solidFill>
                <a:schemeClr val="bg1"/>
              </a:solidFill>
            </a:endParaRPr>
          </a:p>
        </p:txBody>
      </p:sp>
      <p:sp>
        <p:nvSpPr>
          <p:cNvPr id="119" name="TextBox 118">
            <a:extLst>
              <a:ext uri="{FF2B5EF4-FFF2-40B4-BE49-F238E27FC236}">
                <a16:creationId xmlns:a16="http://schemas.microsoft.com/office/drawing/2014/main" id="{02097448-2575-4C4B-A51E-D4049DCDD203}"/>
              </a:ext>
            </a:extLst>
          </p:cNvPr>
          <p:cNvSpPr txBox="1"/>
          <p:nvPr/>
        </p:nvSpPr>
        <p:spPr>
          <a:xfrm>
            <a:off x="3274117" y="1643295"/>
            <a:ext cx="448235" cy="461665"/>
          </a:xfrm>
          <a:prstGeom prst="rect">
            <a:avLst/>
          </a:prstGeom>
          <a:noFill/>
        </p:spPr>
        <p:txBody>
          <a:bodyPr wrap="square" rtlCol="1">
            <a:spAutoFit/>
          </a:bodyPr>
          <a:lstStyle/>
          <a:p>
            <a:r>
              <a:rPr lang="en-US" sz="2400" b="1" dirty="0">
                <a:solidFill>
                  <a:schemeClr val="bg1"/>
                </a:solidFill>
              </a:rPr>
              <a:t>4</a:t>
            </a:r>
            <a:endParaRPr lang="ar-SA" sz="2400" b="1" dirty="0">
              <a:solidFill>
                <a:schemeClr val="bg1"/>
              </a:solidFill>
            </a:endParaRPr>
          </a:p>
        </p:txBody>
      </p:sp>
      <p:sp>
        <p:nvSpPr>
          <p:cNvPr id="132" name="TextBox 131">
            <a:extLst>
              <a:ext uri="{FF2B5EF4-FFF2-40B4-BE49-F238E27FC236}">
                <a16:creationId xmlns:a16="http://schemas.microsoft.com/office/drawing/2014/main" id="{576BDA98-0963-4837-9592-05F9A273CC29}"/>
              </a:ext>
            </a:extLst>
          </p:cNvPr>
          <p:cNvSpPr txBox="1"/>
          <p:nvPr/>
        </p:nvSpPr>
        <p:spPr>
          <a:xfrm>
            <a:off x="3292153" y="3559701"/>
            <a:ext cx="448235" cy="461665"/>
          </a:xfrm>
          <a:prstGeom prst="rect">
            <a:avLst/>
          </a:prstGeom>
          <a:noFill/>
        </p:spPr>
        <p:txBody>
          <a:bodyPr wrap="square" rtlCol="1">
            <a:spAutoFit/>
          </a:bodyPr>
          <a:lstStyle/>
          <a:p>
            <a:r>
              <a:rPr lang="en-US" sz="2400" b="1" dirty="0">
                <a:solidFill>
                  <a:schemeClr val="bg1"/>
                </a:solidFill>
              </a:rPr>
              <a:t>5</a:t>
            </a:r>
            <a:endParaRPr lang="ar-SA" sz="2400" b="1" dirty="0">
              <a:solidFill>
                <a:schemeClr val="bg1"/>
              </a:solidFill>
            </a:endParaRPr>
          </a:p>
        </p:txBody>
      </p:sp>
      <p:sp>
        <p:nvSpPr>
          <p:cNvPr id="133" name="TextBox 132">
            <a:extLst>
              <a:ext uri="{FF2B5EF4-FFF2-40B4-BE49-F238E27FC236}">
                <a16:creationId xmlns:a16="http://schemas.microsoft.com/office/drawing/2014/main" id="{9C4BF006-169A-42CC-BEBA-3A7BB7E03A00}"/>
              </a:ext>
            </a:extLst>
          </p:cNvPr>
          <p:cNvSpPr txBox="1"/>
          <p:nvPr/>
        </p:nvSpPr>
        <p:spPr>
          <a:xfrm>
            <a:off x="3294075" y="5429837"/>
            <a:ext cx="448235" cy="461665"/>
          </a:xfrm>
          <a:prstGeom prst="rect">
            <a:avLst/>
          </a:prstGeom>
          <a:noFill/>
        </p:spPr>
        <p:txBody>
          <a:bodyPr wrap="square" rtlCol="1">
            <a:spAutoFit/>
          </a:bodyPr>
          <a:lstStyle/>
          <a:p>
            <a:r>
              <a:rPr lang="en-US" sz="2400" b="1" dirty="0">
                <a:solidFill>
                  <a:schemeClr val="bg1"/>
                </a:solidFill>
              </a:rPr>
              <a:t>6</a:t>
            </a:r>
            <a:endParaRPr lang="ar-SA" sz="2400" b="1" dirty="0">
              <a:solidFill>
                <a:schemeClr val="bg1"/>
              </a:solidFill>
            </a:endParaRPr>
          </a:p>
        </p:txBody>
      </p:sp>
    </p:spTree>
    <p:extLst>
      <p:ext uri="{BB962C8B-B14F-4D97-AF65-F5344CB8AC3E}">
        <p14:creationId xmlns:p14="http://schemas.microsoft.com/office/powerpoint/2010/main" val="373028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down)">
                                      <p:cBhvr>
                                        <p:cTn id="7" dur="580">
                                          <p:stCondLst>
                                            <p:cond delay="0"/>
                                          </p:stCondLst>
                                        </p:cTn>
                                        <p:tgtEl>
                                          <p:spTgt spid="97"/>
                                        </p:tgtEl>
                                      </p:cBhvr>
                                    </p:animEffect>
                                    <p:anim calcmode="lin" valueType="num">
                                      <p:cBhvr>
                                        <p:cTn id="8" dur="1822" tmFilter="0,0; 0.14,0.36; 0.43,0.73; 0.71,0.91; 1.0,1.0">
                                          <p:stCondLst>
                                            <p:cond delay="0"/>
                                          </p:stCondLst>
                                        </p:cTn>
                                        <p:tgtEl>
                                          <p:spTgt spid="9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7"/>
                                        </p:tgtEl>
                                        <p:attrNameLst>
                                          <p:attrName>ppt_y</p:attrName>
                                        </p:attrNameLst>
                                      </p:cBhvr>
                                      <p:tavLst>
                                        <p:tav tm="0" fmla="#ppt_y-sin(pi*$)/81">
                                          <p:val>
                                            <p:fltVal val="0"/>
                                          </p:val>
                                        </p:tav>
                                        <p:tav tm="100000">
                                          <p:val>
                                            <p:fltVal val="1"/>
                                          </p:val>
                                        </p:tav>
                                      </p:tavLst>
                                    </p:anim>
                                    <p:animScale>
                                      <p:cBhvr>
                                        <p:cTn id="13" dur="26">
                                          <p:stCondLst>
                                            <p:cond delay="650"/>
                                          </p:stCondLst>
                                        </p:cTn>
                                        <p:tgtEl>
                                          <p:spTgt spid="97"/>
                                        </p:tgtEl>
                                      </p:cBhvr>
                                      <p:to x="100000" y="60000"/>
                                    </p:animScale>
                                    <p:animScale>
                                      <p:cBhvr>
                                        <p:cTn id="14" dur="166" decel="50000">
                                          <p:stCondLst>
                                            <p:cond delay="676"/>
                                          </p:stCondLst>
                                        </p:cTn>
                                        <p:tgtEl>
                                          <p:spTgt spid="97"/>
                                        </p:tgtEl>
                                      </p:cBhvr>
                                      <p:to x="100000" y="100000"/>
                                    </p:animScale>
                                    <p:animScale>
                                      <p:cBhvr>
                                        <p:cTn id="15" dur="26">
                                          <p:stCondLst>
                                            <p:cond delay="1312"/>
                                          </p:stCondLst>
                                        </p:cTn>
                                        <p:tgtEl>
                                          <p:spTgt spid="97"/>
                                        </p:tgtEl>
                                      </p:cBhvr>
                                      <p:to x="100000" y="80000"/>
                                    </p:animScale>
                                    <p:animScale>
                                      <p:cBhvr>
                                        <p:cTn id="16" dur="166" decel="50000">
                                          <p:stCondLst>
                                            <p:cond delay="1338"/>
                                          </p:stCondLst>
                                        </p:cTn>
                                        <p:tgtEl>
                                          <p:spTgt spid="97"/>
                                        </p:tgtEl>
                                      </p:cBhvr>
                                      <p:to x="100000" y="100000"/>
                                    </p:animScale>
                                    <p:animScale>
                                      <p:cBhvr>
                                        <p:cTn id="17" dur="26">
                                          <p:stCondLst>
                                            <p:cond delay="1642"/>
                                          </p:stCondLst>
                                        </p:cTn>
                                        <p:tgtEl>
                                          <p:spTgt spid="97"/>
                                        </p:tgtEl>
                                      </p:cBhvr>
                                      <p:to x="100000" y="90000"/>
                                    </p:animScale>
                                    <p:animScale>
                                      <p:cBhvr>
                                        <p:cTn id="18" dur="166" decel="50000">
                                          <p:stCondLst>
                                            <p:cond delay="1668"/>
                                          </p:stCondLst>
                                        </p:cTn>
                                        <p:tgtEl>
                                          <p:spTgt spid="97"/>
                                        </p:tgtEl>
                                      </p:cBhvr>
                                      <p:to x="100000" y="100000"/>
                                    </p:animScale>
                                    <p:animScale>
                                      <p:cBhvr>
                                        <p:cTn id="19" dur="26">
                                          <p:stCondLst>
                                            <p:cond delay="1808"/>
                                          </p:stCondLst>
                                        </p:cTn>
                                        <p:tgtEl>
                                          <p:spTgt spid="97"/>
                                        </p:tgtEl>
                                      </p:cBhvr>
                                      <p:to x="100000" y="95000"/>
                                    </p:animScale>
                                    <p:animScale>
                                      <p:cBhvr>
                                        <p:cTn id="20" dur="166" decel="50000">
                                          <p:stCondLst>
                                            <p:cond delay="1834"/>
                                          </p:stCondLst>
                                        </p:cTn>
                                        <p:tgtEl>
                                          <p:spTgt spid="9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B49C79-9C88-4AAE-9CE8-B07875D064AE}"/>
              </a:ext>
            </a:extLst>
          </p:cNvPr>
          <p:cNvGrpSpPr/>
          <p:nvPr/>
        </p:nvGrpSpPr>
        <p:grpSpPr>
          <a:xfrm>
            <a:off x="597824" y="1532711"/>
            <a:ext cx="6502040" cy="4371206"/>
            <a:chOff x="1270177" y="1604429"/>
            <a:chExt cx="6502040" cy="4371206"/>
          </a:xfrm>
        </p:grpSpPr>
        <p:sp>
          <p:nvSpPr>
            <p:cNvPr id="9" name="Freeform 8">
              <a:extLst>
                <a:ext uri="{FF2B5EF4-FFF2-40B4-BE49-F238E27FC236}">
                  <a16:creationId xmlns:a16="http://schemas.microsoft.com/office/drawing/2014/main" id="{DE761F1C-6F33-414D-857A-1ED37C379E3D}"/>
                </a:ext>
              </a:extLst>
            </p:cNvPr>
            <p:cNvSpPr>
              <a:spLocks/>
            </p:cNvSpPr>
            <p:nvPr/>
          </p:nvSpPr>
          <p:spPr bwMode="auto">
            <a:xfrm>
              <a:off x="3586881" y="1604429"/>
              <a:ext cx="1218097" cy="521093"/>
            </a:xfrm>
            <a:custGeom>
              <a:avLst/>
              <a:gdLst>
                <a:gd name="T0" fmla="*/ 324 w 733"/>
                <a:gd name="T1" fmla="*/ 0 h 314"/>
                <a:gd name="T2" fmla="*/ 359 w 733"/>
                <a:gd name="T3" fmla="*/ 3 h 314"/>
                <a:gd name="T4" fmla="*/ 394 w 733"/>
                <a:gd name="T5" fmla="*/ 13 h 314"/>
                <a:gd name="T6" fmla="*/ 426 w 733"/>
                <a:gd name="T7" fmla="*/ 26 h 314"/>
                <a:gd name="T8" fmla="*/ 453 w 733"/>
                <a:gd name="T9" fmla="*/ 47 h 314"/>
                <a:gd name="T10" fmla="*/ 478 w 733"/>
                <a:gd name="T11" fmla="*/ 70 h 314"/>
                <a:gd name="T12" fmla="*/ 497 w 733"/>
                <a:gd name="T13" fmla="*/ 98 h 314"/>
                <a:gd name="T14" fmla="*/ 514 w 733"/>
                <a:gd name="T15" fmla="*/ 130 h 314"/>
                <a:gd name="T16" fmla="*/ 536 w 733"/>
                <a:gd name="T17" fmla="*/ 119 h 314"/>
                <a:gd name="T18" fmla="*/ 559 w 733"/>
                <a:gd name="T19" fmla="*/ 112 h 314"/>
                <a:gd name="T20" fmla="*/ 585 w 733"/>
                <a:gd name="T21" fmla="*/ 110 h 314"/>
                <a:gd name="T22" fmla="*/ 620 w 733"/>
                <a:gd name="T23" fmla="*/ 115 h 314"/>
                <a:gd name="T24" fmla="*/ 650 w 733"/>
                <a:gd name="T25" fmla="*/ 126 h 314"/>
                <a:gd name="T26" fmla="*/ 678 w 733"/>
                <a:gd name="T27" fmla="*/ 142 h 314"/>
                <a:gd name="T28" fmla="*/ 701 w 733"/>
                <a:gd name="T29" fmla="*/ 166 h 314"/>
                <a:gd name="T30" fmla="*/ 719 w 733"/>
                <a:gd name="T31" fmla="*/ 193 h 314"/>
                <a:gd name="T32" fmla="*/ 730 w 733"/>
                <a:gd name="T33" fmla="*/ 225 h 314"/>
                <a:gd name="T34" fmla="*/ 733 w 733"/>
                <a:gd name="T35" fmla="*/ 258 h 314"/>
                <a:gd name="T36" fmla="*/ 730 w 733"/>
                <a:gd name="T37" fmla="*/ 288 h 314"/>
                <a:gd name="T38" fmla="*/ 722 w 733"/>
                <a:gd name="T39" fmla="*/ 314 h 314"/>
                <a:gd name="T40" fmla="*/ 5 w 733"/>
                <a:gd name="T41" fmla="*/ 314 h 314"/>
                <a:gd name="T42" fmla="*/ 1 w 733"/>
                <a:gd name="T43" fmla="*/ 298 h 314"/>
                <a:gd name="T44" fmla="*/ 0 w 733"/>
                <a:gd name="T45" fmla="*/ 281 h 314"/>
                <a:gd name="T46" fmla="*/ 4 w 733"/>
                <a:gd name="T47" fmla="*/ 252 h 314"/>
                <a:gd name="T48" fmla="*/ 15 w 733"/>
                <a:gd name="T49" fmla="*/ 228 h 314"/>
                <a:gd name="T50" fmla="*/ 31 w 733"/>
                <a:gd name="T51" fmla="*/ 205 h 314"/>
                <a:gd name="T52" fmla="*/ 52 w 733"/>
                <a:gd name="T53" fmla="*/ 189 h 314"/>
                <a:gd name="T54" fmla="*/ 78 w 733"/>
                <a:gd name="T55" fmla="*/ 178 h 314"/>
                <a:gd name="T56" fmla="*/ 106 w 733"/>
                <a:gd name="T57" fmla="*/ 174 h 314"/>
                <a:gd name="T58" fmla="*/ 114 w 733"/>
                <a:gd name="T59" fmla="*/ 175 h 314"/>
                <a:gd name="T60" fmla="*/ 122 w 733"/>
                <a:gd name="T61" fmla="*/ 175 h 314"/>
                <a:gd name="T62" fmla="*/ 131 w 733"/>
                <a:gd name="T63" fmla="*/ 139 h 314"/>
                <a:gd name="T64" fmla="*/ 146 w 733"/>
                <a:gd name="T65" fmla="*/ 106 h 314"/>
                <a:gd name="T66" fmla="*/ 165 w 733"/>
                <a:gd name="T67" fmla="*/ 76 h 314"/>
                <a:gd name="T68" fmla="*/ 190 w 733"/>
                <a:gd name="T69" fmla="*/ 50 h 314"/>
                <a:gd name="T70" fmla="*/ 219 w 733"/>
                <a:gd name="T71" fmla="*/ 29 h 314"/>
                <a:gd name="T72" fmla="*/ 251 w 733"/>
                <a:gd name="T73" fmla="*/ 13 h 314"/>
                <a:gd name="T74" fmla="*/ 286 w 733"/>
                <a:gd name="T75" fmla="*/ 3 h 314"/>
                <a:gd name="T76" fmla="*/ 324 w 733"/>
                <a:gd name="T7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3" h="314">
                  <a:moveTo>
                    <a:pt x="324" y="0"/>
                  </a:moveTo>
                  <a:lnTo>
                    <a:pt x="359" y="3"/>
                  </a:lnTo>
                  <a:lnTo>
                    <a:pt x="394" y="13"/>
                  </a:lnTo>
                  <a:lnTo>
                    <a:pt x="426" y="26"/>
                  </a:lnTo>
                  <a:lnTo>
                    <a:pt x="453" y="47"/>
                  </a:lnTo>
                  <a:lnTo>
                    <a:pt x="478" y="70"/>
                  </a:lnTo>
                  <a:lnTo>
                    <a:pt x="497" y="98"/>
                  </a:lnTo>
                  <a:lnTo>
                    <a:pt x="514" y="130"/>
                  </a:lnTo>
                  <a:lnTo>
                    <a:pt x="536" y="119"/>
                  </a:lnTo>
                  <a:lnTo>
                    <a:pt x="559" y="112"/>
                  </a:lnTo>
                  <a:lnTo>
                    <a:pt x="585" y="110"/>
                  </a:lnTo>
                  <a:lnTo>
                    <a:pt x="620" y="115"/>
                  </a:lnTo>
                  <a:lnTo>
                    <a:pt x="650" y="126"/>
                  </a:lnTo>
                  <a:lnTo>
                    <a:pt x="678" y="142"/>
                  </a:lnTo>
                  <a:lnTo>
                    <a:pt x="701" y="166"/>
                  </a:lnTo>
                  <a:lnTo>
                    <a:pt x="719" y="193"/>
                  </a:lnTo>
                  <a:lnTo>
                    <a:pt x="730" y="225"/>
                  </a:lnTo>
                  <a:lnTo>
                    <a:pt x="733" y="258"/>
                  </a:lnTo>
                  <a:lnTo>
                    <a:pt x="730" y="288"/>
                  </a:lnTo>
                  <a:lnTo>
                    <a:pt x="722" y="314"/>
                  </a:lnTo>
                  <a:lnTo>
                    <a:pt x="5" y="314"/>
                  </a:lnTo>
                  <a:lnTo>
                    <a:pt x="1" y="298"/>
                  </a:lnTo>
                  <a:lnTo>
                    <a:pt x="0" y="281"/>
                  </a:lnTo>
                  <a:lnTo>
                    <a:pt x="4" y="252"/>
                  </a:lnTo>
                  <a:lnTo>
                    <a:pt x="15" y="228"/>
                  </a:lnTo>
                  <a:lnTo>
                    <a:pt x="31" y="205"/>
                  </a:lnTo>
                  <a:lnTo>
                    <a:pt x="52" y="189"/>
                  </a:lnTo>
                  <a:lnTo>
                    <a:pt x="78" y="178"/>
                  </a:lnTo>
                  <a:lnTo>
                    <a:pt x="106" y="174"/>
                  </a:lnTo>
                  <a:lnTo>
                    <a:pt x="114" y="175"/>
                  </a:lnTo>
                  <a:lnTo>
                    <a:pt x="122" y="175"/>
                  </a:lnTo>
                  <a:lnTo>
                    <a:pt x="131" y="139"/>
                  </a:lnTo>
                  <a:lnTo>
                    <a:pt x="146" y="106"/>
                  </a:lnTo>
                  <a:lnTo>
                    <a:pt x="165" y="76"/>
                  </a:lnTo>
                  <a:lnTo>
                    <a:pt x="190" y="50"/>
                  </a:lnTo>
                  <a:lnTo>
                    <a:pt x="219" y="29"/>
                  </a:lnTo>
                  <a:lnTo>
                    <a:pt x="251" y="13"/>
                  </a:lnTo>
                  <a:lnTo>
                    <a:pt x="286" y="3"/>
                  </a:lnTo>
                  <a:lnTo>
                    <a:pt x="324"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 name="Freeform 9">
              <a:extLst>
                <a:ext uri="{FF2B5EF4-FFF2-40B4-BE49-F238E27FC236}">
                  <a16:creationId xmlns:a16="http://schemas.microsoft.com/office/drawing/2014/main" id="{3E506AAA-4876-456D-A2E2-DFB2EF75D405}"/>
                </a:ext>
              </a:extLst>
            </p:cNvPr>
            <p:cNvSpPr>
              <a:spLocks/>
            </p:cNvSpPr>
            <p:nvPr/>
          </p:nvSpPr>
          <p:spPr bwMode="auto">
            <a:xfrm>
              <a:off x="3314718" y="1730553"/>
              <a:ext cx="1214777" cy="394969"/>
            </a:xfrm>
            <a:custGeom>
              <a:avLst/>
              <a:gdLst>
                <a:gd name="T0" fmla="*/ 461 w 734"/>
                <a:gd name="T1" fmla="*/ 0 h 238"/>
                <a:gd name="T2" fmla="*/ 498 w 734"/>
                <a:gd name="T3" fmla="*/ 4 h 238"/>
                <a:gd name="T4" fmla="*/ 532 w 734"/>
                <a:gd name="T5" fmla="*/ 16 h 238"/>
                <a:gd name="T6" fmla="*/ 563 w 734"/>
                <a:gd name="T7" fmla="*/ 36 h 238"/>
                <a:gd name="T8" fmla="*/ 587 w 734"/>
                <a:gd name="T9" fmla="*/ 61 h 238"/>
                <a:gd name="T10" fmla="*/ 608 w 734"/>
                <a:gd name="T11" fmla="*/ 91 h 238"/>
                <a:gd name="T12" fmla="*/ 621 w 734"/>
                <a:gd name="T13" fmla="*/ 125 h 238"/>
                <a:gd name="T14" fmla="*/ 632 w 734"/>
                <a:gd name="T15" fmla="*/ 124 h 238"/>
                <a:gd name="T16" fmla="*/ 659 w 734"/>
                <a:gd name="T17" fmla="*/ 128 h 238"/>
                <a:gd name="T18" fmla="*/ 684 w 734"/>
                <a:gd name="T19" fmla="*/ 139 h 238"/>
                <a:gd name="T20" fmla="*/ 705 w 734"/>
                <a:gd name="T21" fmla="*/ 154 h 238"/>
                <a:gd name="T22" fmla="*/ 720 w 734"/>
                <a:gd name="T23" fmla="*/ 175 h 238"/>
                <a:gd name="T24" fmla="*/ 731 w 734"/>
                <a:gd name="T25" fmla="*/ 200 h 238"/>
                <a:gd name="T26" fmla="*/ 734 w 734"/>
                <a:gd name="T27" fmla="*/ 226 h 238"/>
                <a:gd name="T28" fmla="*/ 734 w 734"/>
                <a:gd name="T29" fmla="*/ 238 h 238"/>
                <a:gd name="T30" fmla="*/ 0 w 734"/>
                <a:gd name="T31" fmla="*/ 238 h 238"/>
                <a:gd name="T32" fmla="*/ 10 w 734"/>
                <a:gd name="T33" fmla="*/ 218 h 238"/>
                <a:gd name="T34" fmla="*/ 25 w 734"/>
                <a:gd name="T35" fmla="*/ 201 h 238"/>
                <a:gd name="T36" fmla="*/ 46 w 734"/>
                <a:gd name="T37" fmla="*/ 190 h 238"/>
                <a:gd name="T38" fmla="*/ 69 w 734"/>
                <a:gd name="T39" fmla="*/ 186 h 238"/>
                <a:gd name="T40" fmla="*/ 79 w 734"/>
                <a:gd name="T41" fmla="*/ 186 h 238"/>
                <a:gd name="T42" fmla="*/ 89 w 734"/>
                <a:gd name="T43" fmla="*/ 189 h 238"/>
                <a:gd name="T44" fmla="*/ 97 w 734"/>
                <a:gd name="T45" fmla="*/ 158 h 238"/>
                <a:gd name="T46" fmla="*/ 111 w 734"/>
                <a:gd name="T47" fmla="*/ 131 h 238"/>
                <a:gd name="T48" fmla="*/ 130 w 734"/>
                <a:gd name="T49" fmla="*/ 109 h 238"/>
                <a:gd name="T50" fmla="*/ 155 w 734"/>
                <a:gd name="T51" fmla="*/ 91 h 238"/>
                <a:gd name="T52" fmla="*/ 182 w 734"/>
                <a:gd name="T53" fmla="*/ 80 h 238"/>
                <a:gd name="T54" fmla="*/ 214 w 734"/>
                <a:gd name="T55" fmla="*/ 77 h 238"/>
                <a:gd name="T56" fmla="*/ 240 w 734"/>
                <a:gd name="T57" fmla="*/ 78 h 238"/>
                <a:gd name="T58" fmla="*/ 264 w 734"/>
                <a:gd name="T59" fmla="*/ 87 h 238"/>
                <a:gd name="T60" fmla="*/ 286 w 734"/>
                <a:gd name="T61" fmla="*/ 99 h 238"/>
                <a:gd name="T62" fmla="*/ 304 w 734"/>
                <a:gd name="T63" fmla="*/ 114 h 238"/>
                <a:gd name="T64" fmla="*/ 317 w 734"/>
                <a:gd name="T65" fmla="*/ 83 h 238"/>
                <a:gd name="T66" fmla="*/ 338 w 734"/>
                <a:gd name="T67" fmla="*/ 55 h 238"/>
                <a:gd name="T68" fmla="*/ 363 w 734"/>
                <a:gd name="T69" fmla="*/ 33 h 238"/>
                <a:gd name="T70" fmla="*/ 392 w 734"/>
                <a:gd name="T71" fmla="*/ 15 h 238"/>
                <a:gd name="T72" fmla="*/ 425 w 734"/>
                <a:gd name="T73" fmla="*/ 4 h 238"/>
                <a:gd name="T74" fmla="*/ 461 w 734"/>
                <a:gd name="T75"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4" h="238">
                  <a:moveTo>
                    <a:pt x="461" y="0"/>
                  </a:moveTo>
                  <a:lnTo>
                    <a:pt x="498" y="4"/>
                  </a:lnTo>
                  <a:lnTo>
                    <a:pt x="532" y="16"/>
                  </a:lnTo>
                  <a:lnTo>
                    <a:pt x="563" y="36"/>
                  </a:lnTo>
                  <a:lnTo>
                    <a:pt x="587" y="61"/>
                  </a:lnTo>
                  <a:lnTo>
                    <a:pt x="608" y="91"/>
                  </a:lnTo>
                  <a:lnTo>
                    <a:pt x="621" y="125"/>
                  </a:lnTo>
                  <a:lnTo>
                    <a:pt x="632" y="124"/>
                  </a:lnTo>
                  <a:lnTo>
                    <a:pt x="659" y="128"/>
                  </a:lnTo>
                  <a:lnTo>
                    <a:pt x="684" y="139"/>
                  </a:lnTo>
                  <a:lnTo>
                    <a:pt x="705" y="154"/>
                  </a:lnTo>
                  <a:lnTo>
                    <a:pt x="720" y="175"/>
                  </a:lnTo>
                  <a:lnTo>
                    <a:pt x="731" y="200"/>
                  </a:lnTo>
                  <a:lnTo>
                    <a:pt x="734" y="226"/>
                  </a:lnTo>
                  <a:lnTo>
                    <a:pt x="734" y="238"/>
                  </a:lnTo>
                  <a:lnTo>
                    <a:pt x="0" y="238"/>
                  </a:lnTo>
                  <a:lnTo>
                    <a:pt x="10" y="218"/>
                  </a:lnTo>
                  <a:lnTo>
                    <a:pt x="25" y="201"/>
                  </a:lnTo>
                  <a:lnTo>
                    <a:pt x="46" y="190"/>
                  </a:lnTo>
                  <a:lnTo>
                    <a:pt x="69" y="186"/>
                  </a:lnTo>
                  <a:lnTo>
                    <a:pt x="79" y="186"/>
                  </a:lnTo>
                  <a:lnTo>
                    <a:pt x="89" y="189"/>
                  </a:lnTo>
                  <a:lnTo>
                    <a:pt x="97" y="158"/>
                  </a:lnTo>
                  <a:lnTo>
                    <a:pt x="111" y="131"/>
                  </a:lnTo>
                  <a:lnTo>
                    <a:pt x="130" y="109"/>
                  </a:lnTo>
                  <a:lnTo>
                    <a:pt x="155" y="91"/>
                  </a:lnTo>
                  <a:lnTo>
                    <a:pt x="182" y="80"/>
                  </a:lnTo>
                  <a:lnTo>
                    <a:pt x="214" y="77"/>
                  </a:lnTo>
                  <a:lnTo>
                    <a:pt x="240" y="78"/>
                  </a:lnTo>
                  <a:lnTo>
                    <a:pt x="264" y="87"/>
                  </a:lnTo>
                  <a:lnTo>
                    <a:pt x="286" y="99"/>
                  </a:lnTo>
                  <a:lnTo>
                    <a:pt x="304" y="114"/>
                  </a:lnTo>
                  <a:lnTo>
                    <a:pt x="317" y="83"/>
                  </a:lnTo>
                  <a:lnTo>
                    <a:pt x="338" y="55"/>
                  </a:lnTo>
                  <a:lnTo>
                    <a:pt x="363" y="33"/>
                  </a:lnTo>
                  <a:lnTo>
                    <a:pt x="392" y="15"/>
                  </a:lnTo>
                  <a:lnTo>
                    <a:pt x="425" y="4"/>
                  </a:lnTo>
                  <a:lnTo>
                    <a:pt x="461" y="0"/>
                  </a:lnTo>
                  <a:close/>
                </a:path>
              </a:pathLst>
            </a:custGeom>
            <a:solidFill>
              <a:schemeClr val="bg1">
                <a:lumMod val="50000"/>
              </a:schemeClr>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 name="Freeform 10">
              <a:extLst>
                <a:ext uri="{FF2B5EF4-FFF2-40B4-BE49-F238E27FC236}">
                  <a16:creationId xmlns:a16="http://schemas.microsoft.com/office/drawing/2014/main" id="{B681717C-BB5C-40D5-81A4-9B115796163A}"/>
                </a:ext>
              </a:extLst>
            </p:cNvPr>
            <p:cNvSpPr>
              <a:spLocks/>
            </p:cNvSpPr>
            <p:nvPr/>
          </p:nvSpPr>
          <p:spPr bwMode="auto">
            <a:xfrm>
              <a:off x="5966648" y="1840081"/>
              <a:ext cx="1430517" cy="574198"/>
            </a:xfrm>
            <a:custGeom>
              <a:avLst/>
              <a:gdLst>
                <a:gd name="T0" fmla="*/ 382 w 863"/>
                <a:gd name="T1" fmla="*/ 0 h 346"/>
                <a:gd name="T2" fmla="*/ 425 w 863"/>
                <a:gd name="T3" fmla="*/ 4 h 346"/>
                <a:gd name="T4" fmla="*/ 463 w 863"/>
                <a:gd name="T5" fmla="*/ 14 h 346"/>
                <a:gd name="T6" fmla="*/ 500 w 863"/>
                <a:gd name="T7" fmla="*/ 30 h 346"/>
                <a:gd name="T8" fmla="*/ 533 w 863"/>
                <a:gd name="T9" fmla="*/ 51 h 346"/>
                <a:gd name="T10" fmla="*/ 564 w 863"/>
                <a:gd name="T11" fmla="*/ 77 h 346"/>
                <a:gd name="T12" fmla="*/ 589 w 863"/>
                <a:gd name="T13" fmla="*/ 109 h 346"/>
                <a:gd name="T14" fmla="*/ 608 w 863"/>
                <a:gd name="T15" fmla="*/ 143 h 346"/>
                <a:gd name="T16" fmla="*/ 623 w 863"/>
                <a:gd name="T17" fmla="*/ 181 h 346"/>
                <a:gd name="T18" fmla="*/ 648 w 863"/>
                <a:gd name="T19" fmla="*/ 170 h 346"/>
                <a:gd name="T20" fmla="*/ 674 w 863"/>
                <a:gd name="T21" fmla="*/ 161 h 346"/>
                <a:gd name="T22" fmla="*/ 703 w 863"/>
                <a:gd name="T23" fmla="*/ 159 h 346"/>
                <a:gd name="T24" fmla="*/ 739 w 863"/>
                <a:gd name="T25" fmla="*/ 163 h 346"/>
                <a:gd name="T26" fmla="*/ 773 w 863"/>
                <a:gd name="T27" fmla="*/ 175 h 346"/>
                <a:gd name="T28" fmla="*/ 802 w 863"/>
                <a:gd name="T29" fmla="*/ 194 h 346"/>
                <a:gd name="T30" fmla="*/ 827 w 863"/>
                <a:gd name="T31" fmla="*/ 219 h 346"/>
                <a:gd name="T32" fmla="*/ 846 w 863"/>
                <a:gd name="T33" fmla="*/ 248 h 346"/>
                <a:gd name="T34" fmla="*/ 859 w 863"/>
                <a:gd name="T35" fmla="*/ 283 h 346"/>
                <a:gd name="T36" fmla="*/ 863 w 863"/>
                <a:gd name="T37" fmla="*/ 318 h 346"/>
                <a:gd name="T38" fmla="*/ 860 w 863"/>
                <a:gd name="T39" fmla="*/ 346 h 346"/>
                <a:gd name="T40" fmla="*/ 8 w 863"/>
                <a:gd name="T41" fmla="*/ 346 h 346"/>
                <a:gd name="T42" fmla="*/ 3 w 863"/>
                <a:gd name="T43" fmla="*/ 318 h 346"/>
                <a:gd name="T44" fmla="*/ 0 w 863"/>
                <a:gd name="T45" fmla="*/ 291 h 346"/>
                <a:gd name="T46" fmla="*/ 4 w 863"/>
                <a:gd name="T47" fmla="*/ 254 h 346"/>
                <a:gd name="T48" fmla="*/ 15 w 863"/>
                <a:gd name="T49" fmla="*/ 221 h 346"/>
                <a:gd name="T50" fmla="*/ 30 w 863"/>
                <a:gd name="T51" fmla="*/ 189 h 346"/>
                <a:gd name="T52" fmla="*/ 52 w 863"/>
                <a:gd name="T53" fmla="*/ 161 h 346"/>
                <a:gd name="T54" fmla="*/ 79 w 863"/>
                <a:gd name="T55" fmla="*/ 139 h 346"/>
                <a:gd name="T56" fmla="*/ 110 w 863"/>
                <a:gd name="T57" fmla="*/ 121 h 346"/>
                <a:gd name="T58" fmla="*/ 143 w 863"/>
                <a:gd name="T59" fmla="*/ 109 h 346"/>
                <a:gd name="T60" fmla="*/ 179 w 863"/>
                <a:gd name="T61" fmla="*/ 105 h 346"/>
                <a:gd name="T62" fmla="*/ 204 w 863"/>
                <a:gd name="T63" fmla="*/ 74 h 346"/>
                <a:gd name="T64" fmla="*/ 234 w 863"/>
                <a:gd name="T65" fmla="*/ 50 h 346"/>
                <a:gd name="T66" fmla="*/ 267 w 863"/>
                <a:gd name="T67" fmla="*/ 29 h 346"/>
                <a:gd name="T68" fmla="*/ 303 w 863"/>
                <a:gd name="T69" fmla="*/ 14 h 346"/>
                <a:gd name="T70" fmla="*/ 342 w 863"/>
                <a:gd name="T71" fmla="*/ 4 h 346"/>
                <a:gd name="T72" fmla="*/ 382 w 863"/>
                <a:gd name="T73"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3" h="346">
                  <a:moveTo>
                    <a:pt x="382" y="0"/>
                  </a:moveTo>
                  <a:lnTo>
                    <a:pt x="425" y="4"/>
                  </a:lnTo>
                  <a:lnTo>
                    <a:pt x="463" y="14"/>
                  </a:lnTo>
                  <a:lnTo>
                    <a:pt x="500" y="30"/>
                  </a:lnTo>
                  <a:lnTo>
                    <a:pt x="533" y="51"/>
                  </a:lnTo>
                  <a:lnTo>
                    <a:pt x="564" y="77"/>
                  </a:lnTo>
                  <a:lnTo>
                    <a:pt x="589" y="109"/>
                  </a:lnTo>
                  <a:lnTo>
                    <a:pt x="608" y="143"/>
                  </a:lnTo>
                  <a:lnTo>
                    <a:pt x="623" y="181"/>
                  </a:lnTo>
                  <a:lnTo>
                    <a:pt x="648" y="170"/>
                  </a:lnTo>
                  <a:lnTo>
                    <a:pt x="674" y="161"/>
                  </a:lnTo>
                  <a:lnTo>
                    <a:pt x="703" y="159"/>
                  </a:lnTo>
                  <a:lnTo>
                    <a:pt x="739" y="163"/>
                  </a:lnTo>
                  <a:lnTo>
                    <a:pt x="773" y="175"/>
                  </a:lnTo>
                  <a:lnTo>
                    <a:pt x="802" y="194"/>
                  </a:lnTo>
                  <a:lnTo>
                    <a:pt x="827" y="219"/>
                  </a:lnTo>
                  <a:lnTo>
                    <a:pt x="846" y="248"/>
                  </a:lnTo>
                  <a:lnTo>
                    <a:pt x="859" y="283"/>
                  </a:lnTo>
                  <a:lnTo>
                    <a:pt x="863" y="318"/>
                  </a:lnTo>
                  <a:lnTo>
                    <a:pt x="860" y="346"/>
                  </a:lnTo>
                  <a:lnTo>
                    <a:pt x="8" y="346"/>
                  </a:lnTo>
                  <a:lnTo>
                    <a:pt x="3" y="318"/>
                  </a:lnTo>
                  <a:lnTo>
                    <a:pt x="0" y="291"/>
                  </a:lnTo>
                  <a:lnTo>
                    <a:pt x="4" y="254"/>
                  </a:lnTo>
                  <a:lnTo>
                    <a:pt x="15" y="221"/>
                  </a:lnTo>
                  <a:lnTo>
                    <a:pt x="30" y="189"/>
                  </a:lnTo>
                  <a:lnTo>
                    <a:pt x="52" y="161"/>
                  </a:lnTo>
                  <a:lnTo>
                    <a:pt x="79" y="139"/>
                  </a:lnTo>
                  <a:lnTo>
                    <a:pt x="110" y="121"/>
                  </a:lnTo>
                  <a:lnTo>
                    <a:pt x="143" y="109"/>
                  </a:lnTo>
                  <a:lnTo>
                    <a:pt x="179" y="105"/>
                  </a:lnTo>
                  <a:lnTo>
                    <a:pt x="204" y="74"/>
                  </a:lnTo>
                  <a:lnTo>
                    <a:pt x="234" y="50"/>
                  </a:lnTo>
                  <a:lnTo>
                    <a:pt x="267" y="29"/>
                  </a:lnTo>
                  <a:lnTo>
                    <a:pt x="303" y="14"/>
                  </a:lnTo>
                  <a:lnTo>
                    <a:pt x="342" y="4"/>
                  </a:lnTo>
                  <a:lnTo>
                    <a:pt x="382" y="0"/>
                  </a:lnTo>
                  <a:close/>
                </a:path>
              </a:pathLst>
            </a:custGeom>
            <a:solidFill>
              <a:srgbClr val="5C8A7E"/>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 name="Freeform 11">
              <a:extLst>
                <a:ext uri="{FF2B5EF4-FFF2-40B4-BE49-F238E27FC236}">
                  <a16:creationId xmlns:a16="http://schemas.microsoft.com/office/drawing/2014/main" id="{22A6E2BB-BEC2-4DDF-8DBE-594FD7608D1A}"/>
                </a:ext>
              </a:extLst>
            </p:cNvPr>
            <p:cNvSpPr>
              <a:spLocks/>
            </p:cNvSpPr>
            <p:nvPr/>
          </p:nvSpPr>
          <p:spPr bwMode="auto">
            <a:xfrm>
              <a:off x="5691165" y="1949612"/>
              <a:ext cx="1390686" cy="461351"/>
            </a:xfrm>
            <a:custGeom>
              <a:avLst/>
              <a:gdLst>
                <a:gd name="T0" fmla="*/ 499 w 840"/>
                <a:gd name="T1" fmla="*/ 0 h 277"/>
                <a:gd name="T2" fmla="*/ 539 w 840"/>
                <a:gd name="T3" fmla="*/ 4 h 277"/>
                <a:gd name="T4" fmla="*/ 575 w 840"/>
                <a:gd name="T5" fmla="*/ 17 h 277"/>
                <a:gd name="T6" fmla="*/ 608 w 840"/>
                <a:gd name="T7" fmla="*/ 36 h 277"/>
                <a:gd name="T8" fmla="*/ 637 w 840"/>
                <a:gd name="T9" fmla="*/ 61 h 277"/>
                <a:gd name="T10" fmla="*/ 659 w 840"/>
                <a:gd name="T11" fmla="*/ 91 h 277"/>
                <a:gd name="T12" fmla="*/ 678 w 840"/>
                <a:gd name="T13" fmla="*/ 87 h 277"/>
                <a:gd name="T14" fmla="*/ 698 w 840"/>
                <a:gd name="T15" fmla="*/ 86 h 277"/>
                <a:gd name="T16" fmla="*/ 731 w 840"/>
                <a:gd name="T17" fmla="*/ 88 h 277"/>
                <a:gd name="T18" fmla="*/ 760 w 840"/>
                <a:gd name="T19" fmla="*/ 99 h 277"/>
                <a:gd name="T20" fmla="*/ 786 w 840"/>
                <a:gd name="T21" fmla="*/ 116 h 277"/>
                <a:gd name="T22" fmla="*/ 808 w 840"/>
                <a:gd name="T23" fmla="*/ 138 h 277"/>
                <a:gd name="T24" fmla="*/ 824 w 840"/>
                <a:gd name="T25" fmla="*/ 164 h 277"/>
                <a:gd name="T26" fmla="*/ 835 w 840"/>
                <a:gd name="T27" fmla="*/ 193 h 277"/>
                <a:gd name="T28" fmla="*/ 840 w 840"/>
                <a:gd name="T29" fmla="*/ 226 h 277"/>
                <a:gd name="T30" fmla="*/ 837 w 840"/>
                <a:gd name="T31" fmla="*/ 252 h 277"/>
                <a:gd name="T32" fmla="*/ 830 w 840"/>
                <a:gd name="T33" fmla="*/ 277 h 277"/>
                <a:gd name="T34" fmla="*/ 4 w 840"/>
                <a:gd name="T35" fmla="*/ 277 h 277"/>
                <a:gd name="T36" fmla="*/ 2 w 840"/>
                <a:gd name="T37" fmla="*/ 261 h 277"/>
                <a:gd name="T38" fmla="*/ 0 w 840"/>
                <a:gd name="T39" fmla="*/ 244 h 277"/>
                <a:gd name="T40" fmla="*/ 4 w 840"/>
                <a:gd name="T41" fmla="*/ 212 h 277"/>
                <a:gd name="T42" fmla="*/ 15 w 840"/>
                <a:gd name="T43" fmla="*/ 185 h 277"/>
                <a:gd name="T44" fmla="*/ 35 w 840"/>
                <a:gd name="T45" fmla="*/ 160 h 277"/>
                <a:gd name="T46" fmla="*/ 58 w 840"/>
                <a:gd name="T47" fmla="*/ 142 h 277"/>
                <a:gd name="T48" fmla="*/ 87 w 840"/>
                <a:gd name="T49" fmla="*/ 130 h 277"/>
                <a:gd name="T50" fmla="*/ 119 w 840"/>
                <a:gd name="T51" fmla="*/ 126 h 277"/>
                <a:gd name="T52" fmla="*/ 149 w 840"/>
                <a:gd name="T53" fmla="*/ 130 h 277"/>
                <a:gd name="T54" fmla="*/ 178 w 840"/>
                <a:gd name="T55" fmla="*/ 142 h 277"/>
                <a:gd name="T56" fmla="*/ 202 w 840"/>
                <a:gd name="T57" fmla="*/ 160 h 277"/>
                <a:gd name="T58" fmla="*/ 219 w 840"/>
                <a:gd name="T59" fmla="*/ 184 h 277"/>
                <a:gd name="T60" fmla="*/ 240 w 840"/>
                <a:gd name="T61" fmla="*/ 177 h 277"/>
                <a:gd name="T62" fmla="*/ 264 w 840"/>
                <a:gd name="T63" fmla="*/ 174 h 277"/>
                <a:gd name="T64" fmla="*/ 288 w 840"/>
                <a:gd name="T65" fmla="*/ 177 h 277"/>
                <a:gd name="T66" fmla="*/ 312 w 840"/>
                <a:gd name="T67" fmla="*/ 186 h 277"/>
                <a:gd name="T68" fmla="*/ 316 w 840"/>
                <a:gd name="T69" fmla="*/ 149 h 277"/>
                <a:gd name="T70" fmla="*/ 327 w 840"/>
                <a:gd name="T71" fmla="*/ 113 h 277"/>
                <a:gd name="T72" fmla="*/ 345 w 840"/>
                <a:gd name="T73" fmla="*/ 83 h 277"/>
                <a:gd name="T74" fmla="*/ 367 w 840"/>
                <a:gd name="T75" fmla="*/ 55 h 277"/>
                <a:gd name="T76" fmla="*/ 394 w 840"/>
                <a:gd name="T77" fmla="*/ 32 h 277"/>
                <a:gd name="T78" fmla="*/ 426 w 840"/>
                <a:gd name="T79" fmla="*/ 15 h 277"/>
                <a:gd name="T80" fmla="*/ 462 w 840"/>
                <a:gd name="T81" fmla="*/ 4 h 277"/>
                <a:gd name="T82" fmla="*/ 499 w 840"/>
                <a:gd name="T83"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0" h="277">
                  <a:moveTo>
                    <a:pt x="499" y="0"/>
                  </a:moveTo>
                  <a:lnTo>
                    <a:pt x="539" y="4"/>
                  </a:lnTo>
                  <a:lnTo>
                    <a:pt x="575" y="17"/>
                  </a:lnTo>
                  <a:lnTo>
                    <a:pt x="608" y="36"/>
                  </a:lnTo>
                  <a:lnTo>
                    <a:pt x="637" y="61"/>
                  </a:lnTo>
                  <a:lnTo>
                    <a:pt x="659" y="91"/>
                  </a:lnTo>
                  <a:lnTo>
                    <a:pt x="678" y="87"/>
                  </a:lnTo>
                  <a:lnTo>
                    <a:pt x="698" y="86"/>
                  </a:lnTo>
                  <a:lnTo>
                    <a:pt x="731" y="88"/>
                  </a:lnTo>
                  <a:lnTo>
                    <a:pt x="760" y="99"/>
                  </a:lnTo>
                  <a:lnTo>
                    <a:pt x="786" y="116"/>
                  </a:lnTo>
                  <a:lnTo>
                    <a:pt x="808" y="138"/>
                  </a:lnTo>
                  <a:lnTo>
                    <a:pt x="824" y="164"/>
                  </a:lnTo>
                  <a:lnTo>
                    <a:pt x="835" y="193"/>
                  </a:lnTo>
                  <a:lnTo>
                    <a:pt x="840" y="226"/>
                  </a:lnTo>
                  <a:lnTo>
                    <a:pt x="837" y="252"/>
                  </a:lnTo>
                  <a:lnTo>
                    <a:pt x="830" y="277"/>
                  </a:lnTo>
                  <a:lnTo>
                    <a:pt x="4" y="277"/>
                  </a:lnTo>
                  <a:lnTo>
                    <a:pt x="2" y="261"/>
                  </a:lnTo>
                  <a:lnTo>
                    <a:pt x="0" y="244"/>
                  </a:lnTo>
                  <a:lnTo>
                    <a:pt x="4" y="212"/>
                  </a:lnTo>
                  <a:lnTo>
                    <a:pt x="15" y="185"/>
                  </a:lnTo>
                  <a:lnTo>
                    <a:pt x="35" y="160"/>
                  </a:lnTo>
                  <a:lnTo>
                    <a:pt x="58" y="142"/>
                  </a:lnTo>
                  <a:lnTo>
                    <a:pt x="87" y="130"/>
                  </a:lnTo>
                  <a:lnTo>
                    <a:pt x="119" y="126"/>
                  </a:lnTo>
                  <a:lnTo>
                    <a:pt x="149" y="130"/>
                  </a:lnTo>
                  <a:lnTo>
                    <a:pt x="178" y="142"/>
                  </a:lnTo>
                  <a:lnTo>
                    <a:pt x="202" y="160"/>
                  </a:lnTo>
                  <a:lnTo>
                    <a:pt x="219" y="184"/>
                  </a:lnTo>
                  <a:lnTo>
                    <a:pt x="240" y="177"/>
                  </a:lnTo>
                  <a:lnTo>
                    <a:pt x="264" y="174"/>
                  </a:lnTo>
                  <a:lnTo>
                    <a:pt x="288" y="177"/>
                  </a:lnTo>
                  <a:lnTo>
                    <a:pt x="312" y="186"/>
                  </a:lnTo>
                  <a:lnTo>
                    <a:pt x="316" y="149"/>
                  </a:lnTo>
                  <a:lnTo>
                    <a:pt x="327" y="113"/>
                  </a:lnTo>
                  <a:lnTo>
                    <a:pt x="345" y="83"/>
                  </a:lnTo>
                  <a:lnTo>
                    <a:pt x="367" y="55"/>
                  </a:lnTo>
                  <a:lnTo>
                    <a:pt x="394" y="32"/>
                  </a:lnTo>
                  <a:lnTo>
                    <a:pt x="426" y="15"/>
                  </a:lnTo>
                  <a:lnTo>
                    <a:pt x="462" y="4"/>
                  </a:lnTo>
                  <a:lnTo>
                    <a:pt x="499" y="0"/>
                  </a:lnTo>
                  <a:close/>
                </a:path>
              </a:pathLst>
            </a:custGeom>
            <a:solidFill>
              <a:schemeClr val="bg1">
                <a:lumMod val="50000"/>
              </a:schemeClr>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 name="Freeform 12">
              <a:extLst>
                <a:ext uri="{FF2B5EF4-FFF2-40B4-BE49-F238E27FC236}">
                  <a16:creationId xmlns:a16="http://schemas.microsoft.com/office/drawing/2014/main" id="{FFE638D1-B929-4455-82EA-91EA3C888BE2}"/>
                </a:ext>
              </a:extLst>
            </p:cNvPr>
            <p:cNvSpPr>
              <a:spLocks/>
            </p:cNvSpPr>
            <p:nvPr/>
          </p:nvSpPr>
          <p:spPr bwMode="auto">
            <a:xfrm>
              <a:off x="5920181" y="4827237"/>
              <a:ext cx="1852036" cy="604069"/>
            </a:xfrm>
            <a:custGeom>
              <a:avLst/>
              <a:gdLst>
                <a:gd name="T0" fmla="*/ 701 w 1117"/>
                <a:gd name="T1" fmla="*/ 0 h 364"/>
                <a:gd name="T2" fmla="*/ 743 w 1117"/>
                <a:gd name="T3" fmla="*/ 4 h 364"/>
                <a:gd name="T4" fmla="*/ 785 w 1117"/>
                <a:gd name="T5" fmla="*/ 14 h 364"/>
                <a:gd name="T6" fmla="*/ 822 w 1117"/>
                <a:gd name="T7" fmla="*/ 32 h 364"/>
                <a:gd name="T8" fmla="*/ 856 w 1117"/>
                <a:gd name="T9" fmla="*/ 54 h 364"/>
                <a:gd name="T10" fmla="*/ 885 w 1117"/>
                <a:gd name="T11" fmla="*/ 83 h 364"/>
                <a:gd name="T12" fmla="*/ 910 w 1117"/>
                <a:gd name="T13" fmla="*/ 114 h 364"/>
                <a:gd name="T14" fmla="*/ 929 w 1117"/>
                <a:gd name="T15" fmla="*/ 152 h 364"/>
                <a:gd name="T16" fmla="*/ 943 w 1117"/>
                <a:gd name="T17" fmla="*/ 190 h 364"/>
                <a:gd name="T18" fmla="*/ 953 w 1117"/>
                <a:gd name="T19" fmla="*/ 190 h 364"/>
                <a:gd name="T20" fmla="*/ 961 w 1117"/>
                <a:gd name="T21" fmla="*/ 190 h 364"/>
                <a:gd name="T22" fmla="*/ 997 w 1117"/>
                <a:gd name="T23" fmla="*/ 194 h 364"/>
                <a:gd name="T24" fmla="*/ 1030 w 1117"/>
                <a:gd name="T25" fmla="*/ 205 h 364"/>
                <a:gd name="T26" fmla="*/ 1059 w 1117"/>
                <a:gd name="T27" fmla="*/ 223 h 364"/>
                <a:gd name="T28" fmla="*/ 1082 w 1117"/>
                <a:gd name="T29" fmla="*/ 248 h 364"/>
                <a:gd name="T30" fmla="*/ 1100 w 1117"/>
                <a:gd name="T31" fmla="*/ 277 h 364"/>
                <a:gd name="T32" fmla="*/ 1113 w 1117"/>
                <a:gd name="T33" fmla="*/ 309 h 364"/>
                <a:gd name="T34" fmla="*/ 1117 w 1117"/>
                <a:gd name="T35" fmla="*/ 345 h 364"/>
                <a:gd name="T36" fmla="*/ 1117 w 1117"/>
                <a:gd name="T37" fmla="*/ 354 h 364"/>
                <a:gd name="T38" fmla="*/ 1115 w 1117"/>
                <a:gd name="T39" fmla="*/ 364 h 364"/>
                <a:gd name="T40" fmla="*/ 0 w 1117"/>
                <a:gd name="T41" fmla="*/ 364 h 364"/>
                <a:gd name="T42" fmla="*/ 10 w 1117"/>
                <a:gd name="T43" fmla="*/ 338 h 364"/>
                <a:gd name="T44" fmla="*/ 28 w 1117"/>
                <a:gd name="T45" fmla="*/ 316 h 364"/>
                <a:gd name="T46" fmla="*/ 50 w 1117"/>
                <a:gd name="T47" fmla="*/ 298 h 364"/>
                <a:gd name="T48" fmla="*/ 76 w 1117"/>
                <a:gd name="T49" fmla="*/ 287 h 364"/>
                <a:gd name="T50" fmla="*/ 105 w 1117"/>
                <a:gd name="T51" fmla="*/ 283 h 364"/>
                <a:gd name="T52" fmla="*/ 120 w 1117"/>
                <a:gd name="T53" fmla="*/ 284 h 364"/>
                <a:gd name="T54" fmla="*/ 134 w 1117"/>
                <a:gd name="T55" fmla="*/ 287 h 364"/>
                <a:gd name="T56" fmla="*/ 141 w 1117"/>
                <a:gd name="T57" fmla="*/ 252 h 364"/>
                <a:gd name="T58" fmla="*/ 155 w 1117"/>
                <a:gd name="T59" fmla="*/ 219 h 364"/>
                <a:gd name="T60" fmla="*/ 173 w 1117"/>
                <a:gd name="T61" fmla="*/ 190 h 364"/>
                <a:gd name="T62" fmla="*/ 196 w 1117"/>
                <a:gd name="T63" fmla="*/ 165 h 364"/>
                <a:gd name="T64" fmla="*/ 224 w 1117"/>
                <a:gd name="T65" fmla="*/ 145 h 364"/>
                <a:gd name="T66" fmla="*/ 255 w 1117"/>
                <a:gd name="T67" fmla="*/ 130 h 364"/>
                <a:gd name="T68" fmla="*/ 289 w 1117"/>
                <a:gd name="T69" fmla="*/ 120 h 364"/>
                <a:gd name="T70" fmla="*/ 326 w 1117"/>
                <a:gd name="T71" fmla="*/ 117 h 364"/>
                <a:gd name="T72" fmla="*/ 364 w 1117"/>
                <a:gd name="T73" fmla="*/ 120 h 364"/>
                <a:gd name="T74" fmla="*/ 400 w 1117"/>
                <a:gd name="T75" fmla="*/ 132 h 364"/>
                <a:gd name="T76" fmla="*/ 433 w 1117"/>
                <a:gd name="T77" fmla="*/ 150 h 364"/>
                <a:gd name="T78" fmla="*/ 462 w 1117"/>
                <a:gd name="T79" fmla="*/ 174 h 364"/>
                <a:gd name="T80" fmla="*/ 477 w 1117"/>
                <a:gd name="T81" fmla="*/ 138 h 364"/>
                <a:gd name="T82" fmla="*/ 497 w 1117"/>
                <a:gd name="T83" fmla="*/ 105 h 364"/>
                <a:gd name="T84" fmla="*/ 523 w 1117"/>
                <a:gd name="T85" fmla="*/ 74 h 364"/>
                <a:gd name="T86" fmla="*/ 552 w 1117"/>
                <a:gd name="T87" fmla="*/ 50 h 364"/>
                <a:gd name="T88" fmla="*/ 585 w 1117"/>
                <a:gd name="T89" fmla="*/ 29 h 364"/>
                <a:gd name="T90" fmla="*/ 621 w 1117"/>
                <a:gd name="T91" fmla="*/ 12 h 364"/>
                <a:gd name="T92" fmla="*/ 659 w 1117"/>
                <a:gd name="T93" fmla="*/ 3 h 364"/>
                <a:gd name="T94" fmla="*/ 701 w 1117"/>
                <a:gd name="T95"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7" h="364">
                  <a:moveTo>
                    <a:pt x="701" y="0"/>
                  </a:moveTo>
                  <a:lnTo>
                    <a:pt x="743" y="4"/>
                  </a:lnTo>
                  <a:lnTo>
                    <a:pt x="785" y="14"/>
                  </a:lnTo>
                  <a:lnTo>
                    <a:pt x="822" y="32"/>
                  </a:lnTo>
                  <a:lnTo>
                    <a:pt x="856" y="54"/>
                  </a:lnTo>
                  <a:lnTo>
                    <a:pt x="885" y="83"/>
                  </a:lnTo>
                  <a:lnTo>
                    <a:pt x="910" y="114"/>
                  </a:lnTo>
                  <a:lnTo>
                    <a:pt x="929" y="152"/>
                  </a:lnTo>
                  <a:lnTo>
                    <a:pt x="943" y="190"/>
                  </a:lnTo>
                  <a:lnTo>
                    <a:pt x="953" y="190"/>
                  </a:lnTo>
                  <a:lnTo>
                    <a:pt x="961" y="190"/>
                  </a:lnTo>
                  <a:lnTo>
                    <a:pt x="997" y="194"/>
                  </a:lnTo>
                  <a:lnTo>
                    <a:pt x="1030" y="205"/>
                  </a:lnTo>
                  <a:lnTo>
                    <a:pt x="1059" y="223"/>
                  </a:lnTo>
                  <a:lnTo>
                    <a:pt x="1082" y="248"/>
                  </a:lnTo>
                  <a:lnTo>
                    <a:pt x="1100" y="277"/>
                  </a:lnTo>
                  <a:lnTo>
                    <a:pt x="1113" y="309"/>
                  </a:lnTo>
                  <a:lnTo>
                    <a:pt x="1117" y="345"/>
                  </a:lnTo>
                  <a:lnTo>
                    <a:pt x="1117" y="354"/>
                  </a:lnTo>
                  <a:lnTo>
                    <a:pt x="1115" y="364"/>
                  </a:lnTo>
                  <a:lnTo>
                    <a:pt x="0" y="364"/>
                  </a:lnTo>
                  <a:lnTo>
                    <a:pt x="10" y="338"/>
                  </a:lnTo>
                  <a:lnTo>
                    <a:pt x="28" y="316"/>
                  </a:lnTo>
                  <a:lnTo>
                    <a:pt x="50" y="298"/>
                  </a:lnTo>
                  <a:lnTo>
                    <a:pt x="76" y="287"/>
                  </a:lnTo>
                  <a:lnTo>
                    <a:pt x="105" y="283"/>
                  </a:lnTo>
                  <a:lnTo>
                    <a:pt x="120" y="284"/>
                  </a:lnTo>
                  <a:lnTo>
                    <a:pt x="134" y="287"/>
                  </a:lnTo>
                  <a:lnTo>
                    <a:pt x="141" y="252"/>
                  </a:lnTo>
                  <a:lnTo>
                    <a:pt x="155" y="219"/>
                  </a:lnTo>
                  <a:lnTo>
                    <a:pt x="173" y="190"/>
                  </a:lnTo>
                  <a:lnTo>
                    <a:pt x="196" y="165"/>
                  </a:lnTo>
                  <a:lnTo>
                    <a:pt x="224" y="145"/>
                  </a:lnTo>
                  <a:lnTo>
                    <a:pt x="255" y="130"/>
                  </a:lnTo>
                  <a:lnTo>
                    <a:pt x="289" y="120"/>
                  </a:lnTo>
                  <a:lnTo>
                    <a:pt x="326" y="117"/>
                  </a:lnTo>
                  <a:lnTo>
                    <a:pt x="364" y="120"/>
                  </a:lnTo>
                  <a:lnTo>
                    <a:pt x="400" y="132"/>
                  </a:lnTo>
                  <a:lnTo>
                    <a:pt x="433" y="150"/>
                  </a:lnTo>
                  <a:lnTo>
                    <a:pt x="462" y="174"/>
                  </a:lnTo>
                  <a:lnTo>
                    <a:pt x="477" y="138"/>
                  </a:lnTo>
                  <a:lnTo>
                    <a:pt x="497" y="105"/>
                  </a:lnTo>
                  <a:lnTo>
                    <a:pt x="523" y="74"/>
                  </a:lnTo>
                  <a:lnTo>
                    <a:pt x="552" y="50"/>
                  </a:lnTo>
                  <a:lnTo>
                    <a:pt x="585" y="29"/>
                  </a:lnTo>
                  <a:lnTo>
                    <a:pt x="621" y="12"/>
                  </a:lnTo>
                  <a:lnTo>
                    <a:pt x="659" y="3"/>
                  </a:lnTo>
                  <a:lnTo>
                    <a:pt x="701"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 name="Freeform 13">
              <a:extLst>
                <a:ext uri="{FF2B5EF4-FFF2-40B4-BE49-F238E27FC236}">
                  <a16:creationId xmlns:a16="http://schemas.microsoft.com/office/drawing/2014/main" id="{374BD3FB-D2A8-4D64-B1EA-683883AB9CC7}"/>
                </a:ext>
              </a:extLst>
            </p:cNvPr>
            <p:cNvSpPr>
              <a:spLocks/>
            </p:cNvSpPr>
            <p:nvPr/>
          </p:nvSpPr>
          <p:spPr bwMode="auto">
            <a:xfrm>
              <a:off x="6235493" y="4963321"/>
              <a:ext cx="1161670" cy="467989"/>
            </a:xfrm>
            <a:custGeom>
              <a:avLst/>
              <a:gdLst>
                <a:gd name="T0" fmla="*/ 310 w 702"/>
                <a:gd name="T1" fmla="*/ 0 h 281"/>
                <a:gd name="T2" fmla="*/ 350 w 702"/>
                <a:gd name="T3" fmla="*/ 4 h 281"/>
                <a:gd name="T4" fmla="*/ 386 w 702"/>
                <a:gd name="T5" fmla="*/ 13 h 281"/>
                <a:gd name="T6" fmla="*/ 419 w 702"/>
                <a:gd name="T7" fmla="*/ 31 h 281"/>
                <a:gd name="T8" fmla="*/ 448 w 702"/>
                <a:gd name="T9" fmla="*/ 53 h 281"/>
                <a:gd name="T10" fmla="*/ 473 w 702"/>
                <a:gd name="T11" fmla="*/ 81 h 281"/>
                <a:gd name="T12" fmla="*/ 492 w 702"/>
                <a:gd name="T13" fmla="*/ 111 h 281"/>
                <a:gd name="T14" fmla="*/ 506 w 702"/>
                <a:gd name="T15" fmla="*/ 147 h 281"/>
                <a:gd name="T16" fmla="*/ 527 w 702"/>
                <a:gd name="T17" fmla="*/ 137 h 281"/>
                <a:gd name="T18" fmla="*/ 549 w 702"/>
                <a:gd name="T19" fmla="*/ 131 h 281"/>
                <a:gd name="T20" fmla="*/ 572 w 702"/>
                <a:gd name="T21" fmla="*/ 129 h 281"/>
                <a:gd name="T22" fmla="*/ 601 w 702"/>
                <a:gd name="T23" fmla="*/ 132 h 281"/>
                <a:gd name="T24" fmla="*/ 629 w 702"/>
                <a:gd name="T25" fmla="*/ 142 h 281"/>
                <a:gd name="T26" fmla="*/ 654 w 702"/>
                <a:gd name="T27" fmla="*/ 157 h 281"/>
                <a:gd name="T28" fmla="*/ 673 w 702"/>
                <a:gd name="T29" fmla="*/ 177 h 281"/>
                <a:gd name="T30" fmla="*/ 689 w 702"/>
                <a:gd name="T31" fmla="*/ 202 h 281"/>
                <a:gd name="T32" fmla="*/ 699 w 702"/>
                <a:gd name="T33" fmla="*/ 228 h 281"/>
                <a:gd name="T34" fmla="*/ 702 w 702"/>
                <a:gd name="T35" fmla="*/ 259 h 281"/>
                <a:gd name="T36" fmla="*/ 702 w 702"/>
                <a:gd name="T37" fmla="*/ 270 h 281"/>
                <a:gd name="T38" fmla="*/ 700 w 702"/>
                <a:gd name="T39" fmla="*/ 281 h 281"/>
                <a:gd name="T40" fmla="*/ 6 w 702"/>
                <a:gd name="T41" fmla="*/ 281 h 281"/>
                <a:gd name="T42" fmla="*/ 2 w 702"/>
                <a:gd name="T43" fmla="*/ 259 h 281"/>
                <a:gd name="T44" fmla="*/ 0 w 702"/>
                <a:gd name="T45" fmla="*/ 237 h 281"/>
                <a:gd name="T46" fmla="*/ 3 w 702"/>
                <a:gd name="T47" fmla="*/ 202 h 281"/>
                <a:gd name="T48" fmla="*/ 14 w 702"/>
                <a:gd name="T49" fmla="*/ 171 h 281"/>
                <a:gd name="T50" fmla="*/ 32 w 702"/>
                <a:gd name="T51" fmla="*/ 143 h 281"/>
                <a:gd name="T52" fmla="*/ 54 w 702"/>
                <a:gd name="T53" fmla="*/ 120 h 281"/>
                <a:gd name="T54" fmla="*/ 82 w 702"/>
                <a:gd name="T55" fmla="*/ 102 h 281"/>
                <a:gd name="T56" fmla="*/ 112 w 702"/>
                <a:gd name="T57" fmla="*/ 89 h 281"/>
                <a:gd name="T58" fmla="*/ 146 w 702"/>
                <a:gd name="T59" fmla="*/ 84 h 281"/>
                <a:gd name="T60" fmla="*/ 171 w 702"/>
                <a:gd name="T61" fmla="*/ 56 h 281"/>
                <a:gd name="T62" fmla="*/ 200 w 702"/>
                <a:gd name="T63" fmla="*/ 33 h 281"/>
                <a:gd name="T64" fmla="*/ 235 w 702"/>
                <a:gd name="T65" fmla="*/ 15 h 281"/>
                <a:gd name="T66" fmla="*/ 272 w 702"/>
                <a:gd name="T67" fmla="*/ 4 h 281"/>
                <a:gd name="T68" fmla="*/ 310 w 702"/>
                <a:gd name="T69"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2" h="281">
                  <a:moveTo>
                    <a:pt x="310" y="0"/>
                  </a:moveTo>
                  <a:lnTo>
                    <a:pt x="350" y="4"/>
                  </a:lnTo>
                  <a:lnTo>
                    <a:pt x="386" y="13"/>
                  </a:lnTo>
                  <a:lnTo>
                    <a:pt x="419" y="31"/>
                  </a:lnTo>
                  <a:lnTo>
                    <a:pt x="448" y="53"/>
                  </a:lnTo>
                  <a:lnTo>
                    <a:pt x="473" y="81"/>
                  </a:lnTo>
                  <a:lnTo>
                    <a:pt x="492" y="111"/>
                  </a:lnTo>
                  <a:lnTo>
                    <a:pt x="506" y="147"/>
                  </a:lnTo>
                  <a:lnTo>
                    <a:pt x="527" y="137"/>
                  </a:lnTo>
                  <a:lnTo>
                    <a:pt x="549" y="131"/>
                  </a:lnTo>
                  <a:lnTo>
                    <a:pt x="572" y="129"/>
                  </a:lnTo>
                  <a:lnTo>
                    <a:pt x="601" y="132"/>
                  </a:lnTo>
                  <a:lnTo>
                    <a:pt x="629" y="142"/>
                  </a:lnTo>
                  <a:lnTo>
                    <a:pt x="654" y="157"/>
                  </a:lnTo>
                  <a:lnTo>
                    <a:pt x="673" y="177"/>
                  </a:lnTo>
                  <a:lnTo>
                    <a:pt x="689" y="202"/>
                  </a:lnTo>
                  <a:lnTo>
                    <a:pt x="699" y="228"/>
                  </a:lnTo>
                  <a:lnTo>
                    <a:pt x="702" y="259"/>
                  </a:lnTo>
                  <a:lnTo>
                    <a:pt x="702" y="270"/>
                  </a:lnTo>
                  <a:lnTo>
                    <a:pt x="700" y="281"/>
                  </a:lnTo>
                  <a:lnTo>
                    <a:pt x="6" y="281"/>
                  </a:lnTo>
                  <a:lnTo>
                    <a:pt x="2" y="259"/>
                  </a:lnTo>
                  <a:lnTo>
                    <a:pt x="0" y="237"/>
                  </a:lnTo>
                  <a:lnTo>
                    <a:pt x="3" y="202"/>
                  </a:lnTo>
                  <a:lnTo>
                    <a:pt x="14" y="171"/>
                  </a:lnTo>
                  <a:lnTo>
                    <a:pt x="32" y="143"/>
                  </a:lnTo>
                  <a:lnTo>
                    <a:pt x="54" y="120"/>
                  </a:lnTo>
                  <a:lnTo>
                    <a:pt x="82" y="102"/>
                  </a:lnTo>
                  <a:lnTo>
                    <a:pt x="112" y="89"/>
                  </a:lnTo>
                  <a:lnTo>
                    <a:pt x="146" y="84"/>
                  </a:lnTo>
                  <a:lnTo>
                    <a:pt x="171" y="56"/>
                  </a:lnTo>
                  <a:lnTo>
                    <a:pt x="200" y="33"/>
                  </a:lnTo>
                  <a:lnTo>
                    <a:pt x="235" y="15"/>
                  </a:lnTo>
                  <a:lnTo>
                    <a:pt x="272" y="4"/>
                  </a:lnTo>
                  <a:lnTo>
                    <a:pt x="310" y="0"/>
                  </a:lnTo>
                  <a:close/>
                </a:path>
              </a:pathLst>
            </a:custGeom>
            <a:solidFill>
              <a:schemeClr val="bg1">
                <a:lumMod val="50000"/>
              </a:schemeClr>
            </a:solidFill>
            <a:ln w="0">
              <a:solidFill>
                <a:schemeClr val="bg1">
                  <a:lumMod val="95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 name="Freeform 14">
              <a:extLst>
                <a:ext uri="{FF2B5EF4-FFF2-40B4-BE49-F238E27FC236}">
                  <a16:creationId xmlns:a16="http://schemas.microsoft.com/office/drawing/2014/main" id="{995A37A7-6D40-4160-BE7B-62B518FBD026}"/>
                </a:ext>
              </a:extLst>
            </p:cNvPr>
            <p:cNvSpPr>
              <a:spLocks noEditPoints="1"/>
            </p:cNvSpPr>
            <p:nvPr/>
          </p:nvSpPr>
          <p:spPr bwMode="auto">
            <a:xfrm>
              <a:off x="1462682" y="1637622"/>
              <a:ext cx="6077200" cy="3943044"/>
            </a:xfrm>
            <a:custGeom>
              <a:avLst/>
              <a:gdLst>
                <a:gd name="T0" fmla="*/ 2793 w 3662"/>
                <a:gd name="T1" fmla="*/ 2363 h 2378"/>
                <a:gd name="T2" fmla="*/ 3043 w 3662"/>
                <a:gd name="T3" fmla="*/ 2336 h 2378"/>
                <a:gd name="T4" fmla="*/ 3104 w 3662"/>
                <a:gd name="T5" fmla="*/ 2317 h 2378"/>
                <a:gd name="T6" fmla="*/ 2545 w 3662"/>
                <a:gd name="T7" fmla="*/ 2301 h 2378"/>
                <a:gd name="T8" fmla="*/ 3278 w 3662"/>
                <a:gd name="T9" fmla="*/ 2237 h 2378"/>
                <a:gd name="T10" fmla="*/ 2422 w 3662"/>
                <a:gd name="T11" fmla="*/ 2199 h 2378"/>
                <a:gd name="T12" fmla="*/ 3409 w 3662"/>
                <a:gd name="T13" fmla="*/ 2146 h 2378"/>
                <a:gd name="T14" fmla="*/ 2302 w 3662"/>
                <a:gd name="T15" fmla="*/ 2048 h 2378"/>
                <a:gd name="T16" fmla="*/ 2262 w 3662"/>
                <a:gd name="T17" fmla="*/ 1999 h 2378"/>
                <a:gd name="T18" fmla="*/ 2178 w 3662"/>
                <a:gd name="T19" fmla="*/ 1902 h 2378"/>
                <a:gd name="T20" fmla="*/ 3551 w 3662"/>
                <a:gd name="T21" fmla="*/ 1858 h 2378"/>
                <a:gd name="T22" fmla="*/ 2130 w 3662"/>
                <a:gd name="T23" fmla="*/ 1751 h 2378"/>
                <a:gd name="T24" fmla="*/ 3577 w 3662"/>
                <a:gd name="T25" fmla="*/ 1570 h 2378"/>
                <a:gd name="T26" fmla="*/ 3563 w 3662"/>
                <a:gd name="T27" fmla="*/ 1442 h 2378"/>
                <a:gd name="T28" fmla="*/ 327 w 3662"/>
                <a:gd name="T29" fmla="*/ 1282 h 2378"/>
                <a:gd name="T30" fmla="*/ 469 w 3662"/>
                <a:gd name="T31" fmla="*/ 1206 h 2378"/>
                <a:gd name="T32" fmla="*/ 3483 w 3662"/>
                <a:gd name="T33" fmla="*/ 1132 h 2378"/>
                <a:gd name="T34" fmla="*/ 3461 w 3662"/>
                <a:gd name="T35" fmla="*/ 1071 h 2378"/>
                <a:gd name="T36" fmla="*/ 611 w 3662"/>
                <a:gd name="T37" fmla="*/ 1031 h 2378"/>
                <a:gd name="T38" fmla="*/ 3050 w 3662"/>
                <a:gd name="T39" fmla="*/ 953 h 2378"/>
                <a:gd name="T40" fmla="*/ 3180 w 3662"/>
                <a:gd name="T41" fmla="*/ 946 h 2378"/>
                <a:gd name="T42" fmla="*/ 2830 w 3662"/>
                <a:gd name="T43" fmla="*/ 918 h 2378"/>
                <a:gd name="T44" fmla="*/ 2768 w 3662"/>
                <a:gd name="T45" fmla="*/ 905 h 2378"/>
                <a:gd name="T46" fmla="*/ 3333 w 3662"/>
                <a:gd name="T47" fmla="*/ 900 h 2378"/>
                <a:gd name="T48" fmla="*/ 3398 w 3662"/>
                <a:gd name="T49" fmla="*/ 889 h 2378"/>
                <a:gd name="T50" fmla="*/ 3358 w 3662"/>
                <a:gd name="T51" fmla="*/ 837 h 2378"/>
                <a:gd name="T52" fmla="*/ 2554 w 3662"/>
                <a:gd name="T53" fmla="*/ 834 h 2378"/>
                <a:gd name="T54" fmla="*/ 2480 w 3662"/>
                <a:gd name="T55" fmla="*/ 772 h 2378"/>
                <a:gd name="T56" fmla="*/ 3570 w 3662"/>
                <a:gd name="T57" fmla="*/ 749 h 2378"/>
                <a:gd name="T58" fmla="*/ 731 w 3662"/>
                <a:gd name="T59" fmla="*/ 739 h 2378"/>
                <a:gd name="T60" fmla="*/ 3283 w 3662"/>
                <a:gd name="T61" fmla="*/ 694 h 2378"/>
                <a:gd name="T62" fmla="*/ 3640 w 3662"/>
                <a:gd name="T63" fmla="*/ 643 h 2378"/>
                <a:gd name="T64" fmla="*/ 752 w 3662"/>
                <a:gd name="T65" fmla="*/ 582 h 2378"/>
                <a:gd name="T66" fmla="*/ 2228 w 3662"/>
                <a:gd name="T67" fmla="*/ 576 h 2378"/>
                <a:gd name="T68" fmla="*/ 253 w 3662"/>
                <a:gd name="T69" fmla="*/ 563 h 2378"/>
                <a:gd name="T70" fmla="*/ 2179 w 3662"/>
                <a:gd name="T71" fmla="*/ 535 h 2378"/>
                <a:gd name="T72" fmla="*/ 164 w 3662"/>
                <a:gd name="T73" fmla="*/ 523 h 2378"/>
                <a:gd name="T74" fmla="*/ 567 w 3662"/>
                <a:gd name="T75" fmla="*/ 514 h 2378"/>
                <a:gd name="T76" fmla="*/ 618 w 3662"/>
                <a:gd name="T77" fmla="*/ 473 h 2378"/>
                <a:gd name="T78" fmla="*/ 750 w 3662"/>
                <a:gd name="T79" fmla="*/ 487 h 2378"/>
                <a:gd name="T80" fmla="*/ 89 w 3662"/>
                <a:gd name="T81" fmla="*/ 469 h 2378"/>
                <a:gd name="T82" fmla="*/ 3252 w 3662"/>
                <a:gd name="T83" fmla="*/ 408 h 2378"/>
                <a:gd name="T84" fmla="*/ 35 w 3662"/>
                <a:gd name="T85" fmla="*/ 393 h 2378"/>
                <a:gd name="T86" fmla="*/ 1975 w 3662"/>
                <a:gd name="T87" fmla="*/ 379 h 2378"/>
                <a:gd name="T88" fmla="*/ 11 w 3662"/>
                <a:gd name="T89" fmla="*/ 367 h 2378"/>
                <a:gd name="T90" fmla="*/ 728 w 3662"/>
                <a:gd name="T91" fmla="*/ 327 h 2378"/>
                <a:gd name="T92" fmla="*/ 3308 w 3662"/>
                <a:gd name="T93" fmla="*/ 316 h 2378"/>
                <a:gd name="T94" fmla="*/ 3569 w 3662"/>
                <a:gd name="T95" fmla="*/ 287 h 2378"/>
                <a:gd name="T96" fmla="*/ 702 w 3662"/>
                <a:gd name="T97" fmla="*/ 269 h 2378"/>
                <a:gd name="T98" fmla="*/ 1832 w 3662"/>
                <a:gd name="T99" fmla="*/ 250 h 2378"/>
                <a:gd name="T100" fmla="*/ 3392 w 3662"/>
                <a:gd name="T101" fmla="*/ 237 h 2378"/>
                <a:gd name="T102" fmla="*/ 1799 w 3662"/>
                <a:gd name="T103" fmla="*/ 240 h 2378"/>
                <a:gd name="T104" fmla="*/ 1755 w 3662"/>
                <a:gd name="T105" fmla="*/ 193 h 2378"/>
                <a:gd name="T106" fmla="*/ 42 w 3662"/>
                <a:gd name="T107" fmla="*/ 147 h 2378"/>
                <a:gd name="T108" fmla="*/ 1085 w 3662"/>
                <a:gd name="T109" fmla="*/ 137 h 2378"/>
                <a:gd name="T110" fmla="*/ 1114 w 3662"/>
                <a:gd name="T111" fmla="*/ 123 h 2378"/>
                <a:gd name="T112" fmla="*/ 1585 w 3662"/>
                <a:gd name="T113" fmla="*/ 98 h 2378"/>
                <a:gd name="T114" fmla="*/ 1267 w 3662"/>
                <a:gd name="T115" fmla="*/ 72 h 2378"/>
                <a:gd name="T116" fmla="*/ 1427 w 3662"/>
                <a:gd name="T117" fmla="*/ 75 h 2378"/>
                <a:gd name="T118" fmla="*/ 476 w 3662"/>
                <a:gd name="T119" fmla="*/ 43 h 2378"/>
                <a:gd name="T120" fmla="*/ 415 w 3662"/>
                <a:gd name="T121" fmla="*/ 18 h 2378"/>
                <a:gd name="T122" fmla="*/ 317 w 3662"/>
                <a:gd name="T123" fmla="*/ 13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62" h="2378">
                  <a:moveTo>
                    <a:pt x="2824" y="2365"/>
                  </a:moveTo>
                  <a:lnTo>
                    <a:pt x="2850" y="2365"/>
                  </a:lnTo>
                  <a:lnTo>
                    <a:pt x="2856" y="2365"/>
                  </a:lnTo>
                  <a:lnTo>
                    <a:pt x="2856" y="2378"/>
                  </a:lnTo>
                  <a:lnTo>
                    <a:pt x="2850" y="2378"/>
                  </a:lnTo>
                  <a:lnTo>
                    <a:pt x="2823" y="2376"/>
                  </a:lnTo>
                  <a:lnTo>
                    <a:pt x="2824" y="2365"/>
                  </a:lnTo>
                  <a:close/>
                  <a:moveTo>
                    <a:pt x="2919" y="2361"/>
                  </a:moveTo>
                  <a:lnTo>
                    <a:pt x="2921" y="2374"/>
                  </a:lnTo>
                  <a:lnTo>
                    <a:pt x="2888" y="2376"/>
                  </a:lnTo>
                  <a:lnTo>
                    <a:pt x="2888" y="2364"/>
                  </a:lnTo>
                  <a:lnTo>
                    <a:pt x="2919" y="2361"/>
                  </a:lnTo>
                  <a:close/>
                  <a:moveTo>
                    <a:pt x="2761" y="2357"/>
                  </a:moveTo>
                  <a:lnTo>
                    <a:pt x="2793" y="2363"/>
                  </a:lnTo>
                  <a:lnTo>
                    <a:pt x="2791" y="2374"/>
                  </a:lnTo>
                  <a:lnTo>
                    <a:pt x="2760" y="2370"/>
                  </a:lnTo>
                  <a:lnTo>
                    <a:pt x="2761" y="2357"/>
                  </a:lnTo>
                  <a:close/>
                  <a:moveTo>
                    <a:pt x="2981" y="2350"/>
                  </a:moveTo>
                  <a:lnTo>
                    <a:pt x="2984" y="2363"/>
                  </a:lnTo>
                  <a:lnTo>
                    <a:pt x="2952" y="2368"/>
                  </a:lnTo>
                  <a:lnTo>
                    <a:pt x="2950" y="2357"/>
                  </a:lnTo>
                  <a:lnTo>
                    <a:pt x="2981" y="2350"/>
                  </a:lnTo>
                  <a:close/>
                  <a:moveTo>
                    <a:pt x="2699" y="2343"/>
                  </a:moveTo>
                  <a:lnTo>
                    <a:pt x="2731" y="2352"/>
                  </a:lnTo>
                  <a:lnTo>
                    <a:pt x="2728" y="2363"/>
                  </a:lnTo>
                  <a:lnTo>
                    <a:pt x="2696" y="2356"/>
                  </a:lnTo>
                  <a:lnTo>
                    <a:pt x="2699" y="2343"/>
                  </a:lnTo>
                  <a:close/>
                  <a:moveTo>
                    <a:pt x="3043" y="2336"/>
                  </a:moveTo>
                  <a:lnTo>
                    <a:pt x="3046" y="2347"/>
                  </a:lnTo>
                  <a:lnTo>
                    <a:pt x="3016" y="2356"/>
                  </a:lnTo>
                  <a:lnTo>
                    <a:pt x="3013" y="2343"/>
                  </a:lnTo>
                  <a:lnTo>
                    <a:pt x="3043" y="2336"/>
                  </a:lnTo>
                  <a:close/>
                  <a:moveTo>
                    <a:pt x="2638" y="2325"/>
                  </a:moveTo>
                  <a:lnTo>
                    <a:pt x="2669" y="2335"/>
                  </a:lnTo>
                  <a:lnTo>
                    <a:pt x="2664" y="2346"/>
                  </a:lnTo>
                  <a:lnTo>
                    <a:pt x="2634" y="2336"/>
                  </a:lnTo>
                  <a:lnTo>
                    <a:pt x="2638" y="2325"/>
                  </a:lnTo>
                  <a:close/>
                  <a:moveTo>
                    <a:pt x="3104" y="2317"/>
                  </a:moveTo>
                  <a:lnTo>
                    <a:pt x="3108" y="2328"/>
                  </a:lnTo>
                  <a:lnTo>
                    <a:pt x="3078" y="2339"/>
                  </a:lnTo>
                  <a:lnTo>
                    <a:pt x="3074" y="2327"/>
                  </a:lnTo>
                  <a:lnTo>
                    <a:pt x="3104" y="2317"/>
                  </a:lnTo>
                  <a:close/>
                  <a:moveTo>
                    <a:pt x="2579" y="2302"/>
                  </a:moveTo>
                  <a:lnTo>
                    <a:pt x="2608" y="2314"/>
                  </a:lnTo>
                  <a:lnTo>
                    <a:pt x="2604" y="2325"/>
                  </a:lnTo>
                  <a:lnTo>
                    <a:pt x="2575" y="2313"/>
                  </a:lnTo>
                  <a:lnTo>
                    <a:pt x="2579" y="2302"/>
                  </a:lnTo>
                  <a:close/>
                  <a:moveTo>
                    <a:pt x="3163" y="2295"/>
                  </a:moveTo>
                  <a:lnTo>
                    <a:pt x="3169" y="2306"/>
                  </a:lnTo>
                  <a:lnTo>
                    <a:pt x="3139" y="2317"/>
                  </a:lnTo>
                  <a:lnTo>
                    <a:pt x="3134" y="2306"/>
                  </a:lnTo>
                  <a:lnTo>
                    <a:pt x="3163" y="2295"/>
                  </a:lnTo>
                  <a:close/>
                  <a:moveTo>
                    <a:pt x="2521" y="2276"/>
                  </a:moveTo>
                  <a:lnTo>
                    <a:pt x="2547" y="2288"/>
                  </a:lnTo>
                  <a:lnTo>
                    <a:pt x="2550" y="2290"/>
                  </a:lnTo>
                  <a:lnTo>
                    <a:pt x="2545" y="2301"/>
                  </a:lnTo>
                  <a:lnTo>
                    <a:pt x="2543" y="2299"/>
                  </a:lnTo>
                  <a:lnTo>
                    <a:pt x="2516" y="2287"/>
                  </a:lnTo>
                  <a:lnTo>
                    <a:pt x="2521" y="2276"/>
                  </a:lnTo>
                  <a:close/>
                  <a:moveTo>
                    <a:pt x="3221" y="2268"/>
                  </a:moveTo>
                  <a:lnTo>
                    <a:pt x="3227" y="2279"/>
                  </a:lnTo>
                  <a:lnTo>
                    <a:pt x="3198" y="2292"/>
                  </a:lnTo>
                  <a:lnTo>
                    <a:pt x="3194" y="2281"/>
                  </a:lnTo>
                  <a:lnTo>
                    <a:pt x="3221" y="2268"/>
                  </a:lnTo>
                  <a:close/>
                  <a:moveTo>
                    <a:pt x="2469" y="2241"/>
                  </a:moveTo>
                  <a:lnTo>
                    <a:pt x="2494" y="2259"/>
                  </a:lnTo>
                  <a:lnTo>
                    <a:pt x="2488" y="2269"/>
                  </a:lnTo>
                  <a:lnTo>
                    <a:pt x="2462" y="2251"/>
                  </a:lnTo>
                  <a:lnTo>
                    <a:pt x="2469" y="2241"/>
                  </a:lnTo>
                  <a:close/>
                  <a:moveTo>
                    <a:pt x="3278" y="2237"/>
                  </a:moveTo>
                  <a:lnTo>
                    <a:pt x="3283" y="2248"/>
                  </a:lnTo>
                  <a:lnTo>
                    <a:pt x="3256" y="2263"/>
                  </a:lnTo>
                  <a:lnTo>
                    <a:pt x="3250" y="2254"/>
                  </a:lnTo>
                  <a:lnTo>
                    <a:pt x="3278" y="2237"/>
                  </a:lnTo>
                  <a:close/>
                  <a:moveTo>
                    <a:pt x="3330" y="2201"/>
                  </a:moveTo>
                  <a:lnTo>
                    <a:pt x="3337" y="2211"/>
                  </a:lnTo>
                  <a:lnTo>
                    <a:pt x="3311" y="2230"/>
                  </a:lnTo>
                  <a:lnTo>
                    <a:pt x="3304" y="2221"/>
                  </a:lnTo>
                  <a:lnTo>
                    <a:pt x="3330" y="2201"/>
                  </a:lnTo>
                  <a:close/>
                  <a:moveTo>
                    <a:pt x="2422" y="2199"/>
                  </a:moveTo>
                  <a:lnTo>
                    <a:pt x="2445" y="2221"/>
                  </a:lnTo>
                  <a:lnTo>
                    <a:pt x="2437" y="2229"/>
                  </a:lnTo>
                  <a:lnTo>
                    <a:pt x="2414" y="2207"/>
                  </a:lnTo>
                  <a:lnTo>
                    <a:pt x="2422" y="2199"/>
                  </a:lnTo>
                  <a:close/>
                  <a:moveTo>
                    <a:pt x="3378" y="2161"/>
                  </a:moveTo>
                  <a:lnTo>
                    <a:pt x="3387" y="2170"/>
                  </a:lnTo>
                  <a:lnTo>
                    <a:pt x="3363" y="2192"/>
                  </a:lnTo>
                  <a:lnTo>
                    <a:pt x="3355" y="2182"/>
                  </a:lnTo>
                  <a:lnTo>
                    <a:pt x="3378" y="2161"/>
                  </a:lnTo>
                  <a:close/>
                  <a:moveTo>
                    <a:pt x="2381" y="2150"/>
                  </a:moveTo>
                  <a:lnTo>
                    <a:pt x="2401" y="2175"/>
                  </a:lnTo>
                  <a:lnTo>
                    <a:pt x="2392" y="2182"/>
                  </a:lnTo>
                  <a:lnTo>
                    <a:pt x="2371" y="2157"/>
                  </a:lnTo>
                  <a:lnTo>
                    <a:pt x="2381" y="2150"/>
                  </a:lnTo>
                  <a:close/>
                  <a:moveTo>
                    <a:pt x="3420" y="2113"/>
                  </a:moveTo>
                  <a:lnTo>
                    <a:pt x="3429" y="2120"/>
                  </a:lnTo>
                  <a:lnTo>
                    <a:pt x="3428" y="2123"/>
                  </a:lnTo>
                  <a:lnTo>
                    <a:pt x="3409" y="2146"/>
                  </a:lnTo>
                  <a:lnTo>
                    <a:pt x="3400" y="2138"/>
                  </a:lnTo>
                  <a:lnTo>
                    <a:pt x="3418" y="2115"/>
                  </a:lnTo>
                  <a:lnTo>
                    <a:pt x="3420" y="2113"/>
                  </a:lnTo>
                  <a:close/>
                  <a:moveTo>
                    <a:pt x="2342" y="2099"/>
                  </a:moveTo>
                  <a:lnTo>
                    <a:pt x="2361" y="2126"/>
                  </a:lnTo>
                  <a:lnTo>
                    <a:pt x="2352" y="2132"/>
                  </a:lnTo>
                  <a:lnTo>
                    <a:pt x="2332" y="2108"/>
                  </a:lnTo>
                  <a:lnTo>
                    <a:pt x="2342" y="2099"/>
                  </a:lnTo>
                  <a:close/>
                  <a:moveTo>
                    <a:pt x="3454" y="2061"/>
                  </a:moveTo>
                  <a:lnTo>
                    <a:pt x="3465" y="2066"/>
                  </a:lnTo>
                  <a:lnTo>
                    <a:pt x="3447" y="2094"/>
                  </a:lnTo>
                  <a:lnTo>
                    <a:pt x="3438" y="2087"/>
                  </a:lnTo>
                  <a:lnTo>
                    <a:pt x="3454" y="2061"/>
                  </a:lnTo>
                  <a:close/>
                  <a:moveTo>
                    <a:pt x="2302" y="2048"/>
                  </a:moveTo>
                  <a:lnTo>
                    <a:pt x="2323" y="2075"/>
                  </a:lnTo>
                  <a:lnTo>
                    <a:pt x="2313" y="2081"/>
                  </a:lnTo>
                  <a:lnTo>
                    <a:pt x="2292" y="2057"/>
                  </a:lnTo>
                  <a:lnTo>
                    <a:pt x="2302" y="2048"/>
                  </a:lnTo>
                  <a:close/>
                  <a:moveTo>
                    <a:pt x="3484" y="2004"/>
                  </a:moveTo>
                  <a:lnTo>
                    <a:pt x="3495" y="2010"/>
                  </a:lnTo>
                  <a:lnTo>
                    <a:pt x="3480" y="2039"/>
                  </a:lnTo>
                  <a:lnTo>
                    <a:pt x="3471" y="2033"/>
                  </a:lnTo>
                  <a:lnTo>
                    <a:pt x="3484" y="2004"/>
                  </a:lnTo>
                  <a:close/>
                  <a:moveTo>
                    <a:pt x="2262" y="1999"/>
                  </a:moveTo>
                  <a:lnTo>
                    <a:pt x="2283" y="2024"/>
                  </a:lnTo>
                  <a:lnTo>
                    <a:pt x="2273" y="2032"/>
                  </a:lnTo>
                  <a:lnTo>
                    <a:pt x="2252" y="2007"/>
                  </a:lnTo>
                  <a:lnTo>
                    <a:pt x="2262" y="1999"/>
                  </a:lnTo>
                  <a:close/>
                  <a:moveTo>
                    <a:pt x="2223" y="1948"/>
                  </a:moveTo>
                  <a:lnTo>
                    <a:pt x="2243" y="1974"/>
                  </a:lnTo>
                  <a:lnTo>
                    <a:pt x="2233" y="1981"/>
                  </a:lnTo>
                  <a:lnTo>
                    <a:pt x="2214" y="1956"/>
                  </a:lnTo>
                  <a:lnTo>
                    <a:pt x="2223" y="1948"/>
                  </a:lnTo>
                  <a:close/>
                  <a:moveTo>
                    <a:pt x="3511" y="1946"/>
                  </a:moveTo>
                  <a:lnTo>
                    <a:pt x="3522" y="1951"/>
                  </a:lnTo>
                  <a:lnTo>
                    <a:pt x="3509" y="1981"/>
                  </a:lnTo>
                  <a:lnTo>
                    <a:pt x="3498" y="1975"/>
                  </a:lnTo>
                  <a:lnTo>
                    <a:pt x="3511" y="1946"/>
                  </a:lnTo>
                  <a:close/>
                  <a:moveTo>
                    <a:pt x="2188" y="1895"/>
                  </a:moveTo>
                  <a:lnTo>
                    <a:pt x="2206" y="1923"/>
                  </a:lnTo>
                  <a:lnTo>
                    <a:pt x="2196" y="1928"/>
                  </a:lnTo>
                  <a:lnTo>
                    <a:pt x="2178" y="1902"/>
                  </a:lnTo>
                  <a:lnTo>
                    <a:pt x="2188" y="1895"/>
                  </a:lnTo>
                  <a:close/>
                  <a:moveTo>
                    <a:pt x="3530" y="1886"/>
                  </a:moveTo>
                  <a:lnTo>
                    <a:pt x="3542" y="1890"/>
                  </a:lnTo>
                  <a:lnTo>
                    <a:pt x="3533" y="1920"/>
                  </a:lnTo>
                  <a:lnTo>
                    <a:pt x="3520" y="1916"/>
                  </a:lnTo>
                  <a:lnTo>
                    <a:pt x="3530" y="1886"/>
                  </a:lnTo>
                  <a:close/>
                  <a:moveTo>
                    <a:pt x="2157" y="1840"/>
                  </a:moveTo>
                  <a:lnTo>
                    <a:pt x="2171" y="1868"/>
                  </a:lnTo>
                  <a:lnTo>
                    <a:pt x="2161" y="1875"/>
                  </a:lnTo>
                  <a:lnTo>
                    <a:pt x="2146" y="1846"/>
                  </a:lnTo>
                  <a:lnTo>
                    <a:pt x="2157" y="1840"/>
                  </a:lnTo>
                  <a:close/>
                  <a:moveTo>
                    <a:pt x="3546" y="1825"/>
                  </a:moveTo>
                  <a:lnTo>
                    <a:pt x="3558" y="1827"/>
                  </a:lnTo>
                  <a:lnTo>
                    <a:pt x="3551" y="1858"/>
                  </a:lnTo>
                  <a:lnTo>
                    <a:pt x="3540" y="1855"/>
                  </a:lnTo>
                  <a:lnTo>
                    <a:pt x="3546" y="1825"/>
                  </a:lnTo>
                  <a:close/>
                  <a:moveTo>
                    <a:pt x="2135" y="1781"/>
                  </a:moveTo>
                  <a:lnTo>
                    <a:pt x="2145" y="1811"/>
                  </a:lnTo>
                  <a:lnTo>
                    <a:pt x="2134" y="1815"/>
                  </a:lnTo>
                  <a:lnTo>
                    <a:pt x="2124" y="1784"/>
                  </a:lnTo>
                  <a:lnTo>
                    <a:pt x="2135" y="1781"/>
                  </a:lnTo>
                  <a:close/>
                  <a:moveTo>
                    <a:pt x="3558" y="1762"/>
                  </a:moveTo>
                  <a:lnTo>
                    <a:pt x="3569" y="1763"/>
                  </a:lnTo>
                  <a:lnTo>
                    <a:pt x="3564" y="1795"/>
                  </a:lnTo>
                  <a:lnTo>
                    <a:pt x="3552" y="1793"/>
                  </a:lnTo>
                  <a:lnTo>
                    <a:pt x="3558" y="1762"/>
                  </a:lnTo>
                  <a:close/>
                  <a:moveTo>
                    <a:pt x="2128" y="1741"/>
                  </a:moveTo>
                  <a:lnTo>
                    <a:pt x="2130" y="1751"/>
                  </a:lnTo>
                  <a:lnTo>
                    <a:pt x="2117" y="1752"/>
                  </a:lnTo>
                  <a:lnTo>
                    <a:pt x="2116" y="1741"/>
                  </a:lnTo>
                  <a:lnTo>
                    <a:pt x="2128" y="1741"/>
                  </a:lnTo>
                  <a:close/>
                  <a:moveTo>
                    <a:pt x="3563" y="1698"/>
                  </a:moveTo>
                  <a:lnTo>
                    <a:pt x="3575" y="1700"/>
                  </a:lnTo>
                  <a:lnTo>
                    <a:pt x="3573" y="1731"/>
                  </a:lnTo>
                  <a:lnTo>
                    <a:pt x="3560" y="1730"/>
                  </a:lnTo>
                  <a:lnTo>
                    <a:pt x="3563" y="1698"/>
                  </a:lnTo>
                  <a:close/>
                  <a:moveTo>
                    <a:pt x="3566" y="1635"/>
                  </a:moveTo>
                  <a:lnTo>
                    <a:pt x="3578" y="1635"/>
                  </a:lnTo>
                  <a:lnTo>
                    <a:pt x="3577" y="1667"/>
                  </a:lnTo>
                  <a:lnTo>
                    <a:pt x="3564" y="1667"/>
                  </a:lnTo>
                  <a:lnTo>
                    <a:pt x="3566" y="1635"/>
                  </a:lnTo>
                  <a:close/>
                  <a:moveTo>
                    <a:pt x="3577" y="1570"/>
                  </a:moveTo>
                  <a:lnTo>
                    <a:pt x="3577" y="1603"/>
                  </a:lnTo>
                  <a:lnTo>
                    <a:pt x="3566" y="1603"/>
                  </a:lnTo>
                  <a:lnTo>
                    <a:pt x="3564" y="1572"/>
                  </a:lnTo>
                  <a:lnTo>
                    <a:pt x="3577" y="1570"/>
                  </a:lnTo>
                  <a:close/>
                  <a:moveTo>
                    <a:pt x="3571" y="1507"/>
                  </a:moveTo>
                  <a:lnTo>
                    <a:pt x="3574" y="1538"/>
                  </a:lnTo>
                  <a:lnTo>
                    <a:pt x="3562" y="1540"/>
                  </a:lnTo>
                  <a:lnTo>
                    <a:pt x="3559" y="1508"/>
                  </a:lnTo>
                  <a:lnTo>
                    <a:pt x="3571" y="1507"/>
                  </a:lnTo>
                  <a:close/>
                  <a:moveTo>
                    <a:pt x="3563" y="1442"/>
                  </a:moveTo>
                  <a:lnTo>
                    <a:pt x="3567" y="1475"/>
                  </a:lnTo>
                  <a:lnTo>
                    <a:pt x="3556" y="1476"/>
                  </a:lnTo>
                  <a:lnTo>
                    <a:pt x="3551" y="1445"/>
                  </a:lnTo>
                  <a:lnTo>
                    <a:pt x="3563" y="1442"/>
                  </a:lnTo>
                  <a:close/>
                  <a:moveTo>
                    <a:pt x="3552" y="1379"/>
                  </a:moveTo>
                  <a:lnTo>
                    <a:pt x="3558" y="1410"/>
                  </a:lnTo>
                  <a:lnTo>
                    <a:pt x="3546" y="1413"/>
                  </a:lnTo>
                  <a:lnTo>
                    <a:pt x="3540" y="1381"/>
                  </a:lnTo>
                  <a:lnTo>
                    <a:pt x="3552" y="1379"/>
                  </a:lnTo>
                  <a:close/>
                  <a:moveTo>
                    <a:pt x="3538" y="1317"/>
                  </a:moveTo>
                  <a:lnTo>
                    <a:pt x="3545" y="1348"/>
                  </a:lnTo>
                  <a:lnTo>
                    <a:pt x="3534" y="1350"/>
                  </a:lnTo>
                  <a:lnTo>
                    <a:pt x="3526" y="1319"/>
                  </a:lnTo>
                  <a:lnTo>
                    <a:pt x="3538" y="1317"/>
                  </a:lnTo>
                  <a:close/>
                  <a:moveTo>
                    <a:pt x="356" y="1263"/>
                  </a:moveTo>
                  <a:lnTo>
                    <a:pt x="359" y="1274"/>
                  </a:lnTo>
                  <a:lnTo>
                    <a:pt x="344" y="1279"/>
                  </a:lnTo>
                  <a:lnTo>
                    <a:pt x="327" y="1282"/>
                  </a:lnTo>
                  <a:lnTo>
                    <a:pt x="326" y="1270"/>
                  </a:lnTo>
                  <a:lnTo>
                    <a:pt x="356" y="1263"/>
                  </a:lnTo>
                  <a:close/>
                  <a:moveTo>
                    <a:pt x="3522" y="1255"/>
                  </a:moveTo>
                  <a:lnTo>
                    <a:pt x="3530" y="1285"/>
                  </a:lnTo>
                  <a:lnTo>
                    <a:pt x="3519" y="1288"/>
                  </a:lnTo>
                  <a:lnTo>
                    <a:pt x="3511" y="1257"/>
                  </a:lnTo>
                  <a:lnTo>
                    <a:pt x="3522" y="1255"/>
                  </a:lnTo>
                  <a:close/>
                  <a:moveTo>
                    <a:pt x="411" y="1234"/>
                  </a:moveTo>
                  <a:lnTo>
                    <a:pt x="418" y="1245"/>
                  </a:lnTo>
                  <a:lnTo>
                    <a:pt x="389" y="1261"/>
                  </a:lnTo>
                  <a:lnTo>
                    <a:pt x="384" y="1250"/>
                  </a:lnTo>
                  <a:lnTo>
                    <a:pt x="411" y="1234"/>
                  </a:lnTo>
                  <a:close/>
                  <a:moveTo>
                    <a:pt x="462" y="1197"/>
                  </a:moveTo>
                  <a:lnTo>
                    <a:pt x="469" y="1206"/>
                  </a:lnTo>
                  <a:lnTo>
                    <a:pt x="444" y="1226"/>
                  </a:lnTo>
                  <a:lnTo>
                    <a:pt x="437" y="1216"/>
                  </a:lnTo>
                  <a:lnTo>
                    <a:pt x="462" y="1197"/>
                  </a:lnTo>
                  <a:close/>
                  <a:moveTo>
                    <a:pt x="3504" y="1193"/>
                  </a:moveTo>
                  <a:lnTo>
                    <a:pt x="3513" y="1223"/>
                  </a:lnTo>
                  <a:lnTo>
                    <a:pt x="3501" y="1227"/>
                  </a:lnTo>
                  <a:lnTo>
                    <a:pt x="3493" y="1197"/>
                  </a:lnTo>
                  <a:lnTo>
                    <a:pt x="3504" y="1193"/>
                  </a:lnTo>
                  <a:close/>
                  <a:moveTo>
                    <a:pt x="509" y="1154"/>
                  </a:moveTo>
                  <a:lnTo>
                    <a:pt x="517" y="1162"/>
                  </a:lnTo>
                  <a:lnTo>
                    <a:pt x="494" y="1184"/>
                  </a:lnTo>
                  <a:lnTo>
                    <a:pt x="486" y="1176"/>
                  </a:lnTo>
                  <a:lnTo>
                    <a:pt x="509" y="1154"/>
                  </a:lnTo>
                  <a:close/>
                  <a:moveTo>
                    <a:pt x="3483" y="1132"/>
                  </a:moveTo>
                  <a:lnTo>
                    <a:pt x="3494" y="1162"/>
                  </a:lnTo>
                  <a:lnTo>
                    <a:pt x="3482" y="1166"/>
                  </a:lnTo>
                  <a:lnTo>
                    <a:pt x="3472" y="1136"/>
                  </a:lnTo>
                  <a:lnTo>
                    <a:pt x="3483" y="1132"/>
                  </a:lnTo>
                  <a:close/>
                  <a:moveTo>
                    <a:pt x="552" y="1107"/>
                  </a:moveTo>
                  <a:lnTo>
                    <a:pt x="561" y="1115"/>
                  </a:lnTo>
                  <a:lnTo>
                    <a:pt x="539" y="1139"/>
                  </a:lnTo>
                  <a:lnTo>
                    <a:pt x="531" y="1131"/>
                  </a:lnTo>
                  <a:lnTo>
                    <a:pt x="552" y="1107"/>
                  </a:lnTo>
                  <a:close/>
                  <a:moveTo>
                    <a:pt x="3461" y="1071"/>
                  </a:moveTo>
                  <a:lnTo>
                    <a:pt x="3472" y="1102"/>
                  </a:lnTo>
                  <a:lnTo>
                    <a:pt x="3461" y="1106"/>
                  </a:lnTo>
                  <a:lnTo>
                    <a:pt x="3450" y="1075"/>
                  </a:lnTo>
                  <a:lnTo>
                    <a:pt x="3461" y="1071"/>
                  </a:lnTo>
                  <a:close/>
                  <a:moveTo>
                    <a:pt x="593" y="1057"/>
                  </a:moveTo>
                  <a:lnTo>
                    <a:pt x="601" y="1064"/>
                  </a:lnTo>
                  <a:lnTo>
                    <a:pt x="582" y="1091"/>
                  </a:lnTo>
                  <a:lnTo>
                    <a:pt x="572" y="1082"/>
                  </a:lnTo>
                  <a:lnTo>
                    <a:pt x="593" y="1057"/>
                  </a:lnTo>
                  <a:close/>
                  <a:moveTo>
                    <a:pt x="3438" y="1012"/>
                  </a:moveTo>
                  <a:lnTo>
                    <a:pt x="3450" y="1041"/>
                  </a:lnTo>
                  <a:lnTo>
                    <a:pt x="3439" y="1046"/>
                  </a:lnTo>
                  <a:lnTo>
                    <a:pt x="3427" y="1016"/>
                  </a:lnTo>
                  <a:lnTo>
                    <a:pt x="3438" y="1012"/>
                  </a:lnTo>
                  <a:close/>
                  <a:moveTo>
                    <a:pt x="629" y="1005"/>
                  </a:moveTo>
                  <a:lnTo>
                    <a:pt x="639" y="1012"/>
                  </a:lnTo>
                  <a:lnTo>
                    <a:pt x="621" y="1040"/>
                  </a:lnTo>
                  <a:lnTo>
                    <a:pt x="611" y="1031"/>
                  </a:lnTo>
                  <a:lnTo>
                    <a:pt x="629" y="1005"/>
                  </a:lnTo>
                  <a:close/>
                  <a:moveTo>
                    <a:pt x="3411" y="953"/>
                  </a:moveTo>
                  <a:lnTo>
                    <a:pt x="3425" y="982"/>
                  </a:lnTo>
                  <a:lnTo>
                    <a:pt x="3414" y="987"/>
                  </a:lnTo>
                  <a:lnTo>
                    <a:pt x="3400" y="958"/>
                  </a:lnTo>
                  <a:lnTo>
                    <a:pt x="3411" y="953"/>
                  </a:lnTo>
                  <a:close/>
                  <a:moveTo>
                    <a:pt x="659" y="950"/>
                  </a:moveTo>
                  <a:lnTo>
                    <a:pt x="670" y="955"/>
                  </a:lnTo>
                  <a:lnTo>
                    <a:pt x="655" y="984"/>
                  </a:lnTo>
                  <a:lnTo>
                    <a:pt x="645" y="978"/>
                  </a:lnTo>
                  <a:lnTo>
                    <a:pt x="659" y="950"/>
                  </a:lnTo>
                  <a:close/>
                  <a:moveTo>
                    <a:pt x="3019" y="940"/>
                  </a:moveTo>
                  <a:lnTo>
                    <a:pt x="3050" y="940"/>
                  </a:lnTo>
                  <a:lnTo>
                    <a:pt x="3050" y="953"/>
                  </a:lnTo>
                  <a:lnTo>
                    <a:pt x="3019" y="951"/>
                  </a:lnTo>
                  <a:lnTo>
                    <a:pt x="3019" y="940"/>
                  </a:lnTo>
                  <a:close/>
                  <a:moveTo>
                    <a:pt x="3115" y="939"/>
                  </a:moveTo>
                  <a:lnTo>
                    <a:pt x="3115" y="951"/>
                  </a:lnTo>
                  <a:lnTo>
                    <a:pt x="3083" y="953"/>
                  </a:lnTo>
                  <a:lnTo>
                    <a:pt x="3083" y="940"/>
                  </a:lnTo>
                  <a:lnTo>
                    <a:pt x="3115" y="939"/>
                  </a:lnTo>
                  <a:close/>
                  <a:moveTo>
                    <a:pt x="2955" y="936"/>
                  </a:moveTo>
                  <a:lnTo>
                    <a:pt x="2987" y="939"/>
                  </a:lnTo>
                  <a:lnTo>
                    <a:pt x="2987" y="950"/>
                  </a:lnTo>
                  <a:lnTo>
                    <a:pt x="2954" y="949"/>
                  </a:lnTo>
                  <a:lnTo>
                    <a:pt x="2955" y="936"/>
                  </a:lnTo>
                  <a:close/>
                  <a:moveTo>
                    <a:pt x="3179" y="933"/>
                  </a:moveTo>
                  <a:lnTo>
                    <a:pt x="3180" y="946"/>
                  </a:lnTo>
                  <a:lnTo>
                    <a:pt x="3147" y="949"/>
                  </a:lnTo>
                  <a:lnTo>
                    <a:pt x="3147" y="936"/>
                  </a:lnTo>
                  <a:lnTo>
                    <a:pt x="3179" y="933"/>
                  </a:lnTo>
                  <a:close/>
                  <a:moveTo>
                    <a:pt x="2892" y="929"/>
                  </a:moveTo>
                  <a:lnTo>
                    <a:pt x="2924" y="933"/>
                  </a:lnTo>
                  <a:lnTo>
                    <a:pt x="2922" y="944"/>
                  </a:lnTo>
                  <a:lnTo>
                    <a:pt x="2890" y="940"/>
                  </a:lnTo>
                  <a:lnTo>
                    <a:pt x="2892" y="929"/>
                  </a:lnTo>
                  <a:close/>
                  <a:moveTo>
                    <a:pt x="3241" y="924"/>
                  </a:moveTo>
                  <a:lnTo>
                    <a:pt x="3243" y="935"/>
                  </a:lnTo>
                  <a:lnTo>
                    <a:pt x="3212" y="940"/>
                  </a:lnTo>
                  <a:lnTo>
                    <a:pt x="3210" y="929"/>
                  </a:lnTo>
                  <a:lnTo>
                    <a:pt x="3241" y="924"/>
                  </a:lnTo>
                  <a:close/>
                  <a:moveTo>
                    <a:pt x="2830" y="918"/>
                  </a:moveTo>
                  <a:lnTo>
                    <a:pt x="2860" y="924"/>
                  </a:lnTo>
                  <a:lnTo>
                    <a:pt x="2859" y="936"/>
                  </a:lnTo>
                  <a:lnTo>
                    <a:pt x="2827" y="931"/>
                  </a:lnTo>
                  <a:lnTo>
                    <a:pt x="2830" y="918"/>
                  </a:lnTo>
                  <a:close/>
                  <a:moveTo>
                    <a:pt x="3303" y="910"/>
                  </a:moveTo>
                  <a:lnTo>
                    <a:pt x="3307" y="921"/>
                  </a:lnTo>
                  <a:lnTo>
                    <a:pt x="3275" y="929"/>
                  </a:lnTo>
                  <a:lnTo>
                    <a:pt x="3272" y="917"/>
                  </a:lnTo>
                  <a:lnTo>
                    <a:pt x="3303" y="910"/>
                  </a:lnTo>
                  <a:close/>
                  <a:moveTo>
                    <a:pt x="2768" y="905"/>
                  </a:moveTo>
                  <a:lnTo>
                    <a:pt x="2798" y="911"/>
                  </a:lnTo>
                  <a:lnTo>
                    <a:pt x="2795" y="924"/>
                  </a:lnTo>
                  <a:lnTo>
                    <a:pt x="2764" y="916"/>
                  </a:lnTo>
                  <a:lnTo>
                    <a:pt x="2768" y="905"/>
                  </a:lnTo>
                  <a:close/>
                  <a:moveTo>
                    <a:pt x="3385" y="895"/>
                  </a:moveTo>
                  <a:lnTo>
                    <a:pt x="3399" y="924"/>
                  </a:lnTo>
                  <a:lnTo>
                    <a:pt x="3388" y="928"/>
                  </a:lnTo>
                  <a:lnTo>
                    <a:pt x="3374" y="899"/>
                  </a:lnTo>
                  <a:lnTo>
                    <a:pt x="3385" y="895"/>
                  </a:lnTo>
                  <a:close/>
                  <a:moveTo>
                    <a:pt x="685" y="892"/>
                  </a:moveTo>
                  <a:lnTo>
                    <a:pt x="696" y="896"/>
                  </a:lnTo>
                  <a:lnTo>
                    <a:pt x="684" y="927"/>
                  </a:lnTo>
                  <a:lnTo>
                    <a:pt x="673" y="921"/>
                  </a:lnTo>
                  <a:lnTo>
                    <a:pt x="685" y="892"/>
                  </a:lnTo>
                  <a:close/>
                  <a:moveTo>
                    <a:pt x="3363" y="889"/>
                  </a:moveTo>
                  <a:lnTo>
                    <a:pt x="3367" y="902"/>
                  </a:lnTo>
                  <a:lnTo>
                    <a:pt x="3337" y="911"/>
                  </a:lnTo>
                  <a:lnTo>
                    <a:pt x="3333" y="900"/>
                  </a:lnTo>
                  <a:lnTo>
                    <a:pt x="3363" y="889"/>
                  </a:lnTo>
                  <a:close/>
                  <a:moveTo>
                    <a:pt x="2706" y="887"/>
                  </a:moveTo>
                  <a:lnTo>
                    <a:pt x="2736" y="896"/>
                  </a:lnTo>
                  <a:lnTo>
                    <a:pt x="2733" y="907"/>
                  </a:lnTo>
                  <a:lnTo>
                    <a:pt x="2702" y="898"/>
                  </a:lnTo>
                  <a:lnTo>
                    <a:pt x="2706" y="887"/>
                  </a:lnTo>
                  <a:close/>
                  <a:moveTo>
                    <a:pt x="2647" y="865"/>
                  </a:moveTo>
                  <a:lnTo>
                    <a:pt x="2675" y="876"/>
                  </a:lnTo>
                  <a:lnTo>
                    <a:pt x="2671" y="888"/>
                  </a:lnTo>
                  <a:lnTo>
                    <a:pt x="2641" y="876"/>
                  </a:lnTo>
                  <a:lnTo>
                    <a:pt x="2647" y="865"/>
                  </a:lnTo>
                  <a:close/>
                  <a:moveTo>
                    <a:pt x="3421" y="865"/>
                  </a:moveTo>
                  <a:lnTo>
                    <a:pt x="3427" y="876"/>
                  </a:lnTo>
                  <a:lnTo>
                    <a:pt x="3398" y="889"/>
                  </a:lnTo>
                  <a:lnTo>
                    <a:pt x="3393" y="878"/>
                  </a:lnTo>
                  <a:lnTo>
                    <a:pt x="3421" y="865"/>
                  </a:lnTo>
                  <a:close/>
                  <a:moveTo>
                    <a:pt x="2589" y="838"/>
                  </a:moveTo>
                  <a:lnTo>
                    <a:pt x="2618" y="852"/>
                  </a:lnTo>
                  <a:lnTo>
                    <a:pt x="2612" y="863"/>
                  </a:lnTo>
                  <a:lnTo>
                    <a:pt x="2583" y="849"/>
                  </a:lnTo>
                  <a:lnTo>
                    <a:pt x="2589" y="838"/>
                  </a:lnTo>
                  <a:close/>
                  <a:moveTo>
                    <a:pt x="3358" y="837"/>
                  </a:moveTo>
                  <a:lnTo>
                    <a:pt x="3367" y="856"/>
                  </a:lnTo>
                  <a:lnTo>
                    <a:pt x="3371" y="866"/>
                  </a:lnTo>
                  <a:lnTo>
                    <a:pt x="3360" y="871"/>
                  </a:lnTo>
                  <a:lnTo>
                    <a:pt x="3356" y="862"/>
                  </a:lnTo>
                  <a:lnTo>
                    <a:pt x="3347" y="842"/>
                  </a:lnTo>
                  <a:lnTo>
                    <a:pt x="3358" y="837"/>
                  </a:lnTo>
                  <a:close/>
                  <a:moveTo>
                    <a:pt x="3476" y="833"/>
                  </a:moveTo>
                  <a:lnTo>
                    <a:pt x="3483" y="842"/>
                  </a:lnTo>
                  <a:lnTo>
                    <a:pt x="3456" y="860"/>
                  </a:lnTo>
                  <a:lnTo>
                    <a:pt x="3450" y="849"/>
                  </a:lnTo>
                  <a:lnTo>
                    <a:pt x="3476" y="833"/>
                  </a:lnTo>
                  <a:close/>
                  <a:moveTo>
                    <a:pt x="706" y="831"/>
                  </a:moveTo>
                  <a:lnTo>
                    <a:pt x="717" y="836"/>
                  </a:lnTo>
                  <a:lnTo>
                    <a:pt x="707" y="866"/>
                  </a:lnTo>
                  <a:lnTo>
                    <a:pt x="696" y="862"/>
                  </a:lnTo>
                  <a:lnTo>
                    <a:pt x="706" y="831"/>
                  </a:lnTo>
                  <a:close/>
                  <a:moveTo>
                    <a:pt x="2534" y="807"/>
                  </a:moveTo>
                  <a:lnTo>
                    <a:pt x="2558" y="822"/>
                  </a:lnTo>
                  <a:lnTo>
                    <a:pt x="2560" y="823"/>
                  </a:lnTo>
                  <a:lnTo>
                    <a:pt x="2554" y="834"/>
                  </a:lnTo>
                  <a:lnTo>
                    <a:pt x="2553" y="833"/>
                  </a:lnTo>
                  <a:lnTo>
                    <a:pt x="2527" y="818"/>
                  </a:lnTo>
                  <a:lnTo>
                    <a:pt x="2534" y="807"/>
                  </a:lnTo>
                  <a:close/>
                  <a:moveTo>
                    <a:pt x="3526" y="794"/>
                  </a:moveTo>
                  <a:lnTo>
                    <a:pt x="3534" y="804"/>
                  </a:lnTo>
                  <a:lnTo>
                    <a:pt x="3509" y="825"/>
                  </a:lnTo>
                  <a:lnTo>
                    <a:pt x="3502" y="815"/>
                  </a:lnTo>
                  <a:lnTo>
                    <a:pt x="3526" y="794"/>
                  </a:lnTo>
                  <a:close/>
                  <a:moveTo>
                    <a:pt x="3330" y="779"/>
                  </a:moveTo>
                  <a:lnTo>
                    <a:pt x="3344" y="808"/>
                  </a:lnTo>
                  <a:lnTo>
                    <a:pt x="3333" y="814"/>
                  </a:lnTo>
                  <a:lnTo>
                    <a:pt x="3319" y="783"/>
                  </a:lnTo>
                  <a:lnTo>
                    <a:pt x="3330" y="779"/>
                  </a:lnTo>
                  <a:close/>
                  <a:moveTo>
                    <a:pt x="2480" y="772"/>
                  </a:moveTo>
                  <a:lnTo>
                    <a:pt x="2506" y="790"/>
                  </a:lnTo>
                  <a:lnTo>
                    <a:pt x="2499" y="800"/>
                  </a:lnTo>
                  <a:lnTo>
                    <a:pt x="2473" y="783"/>
                  </a:lnTo>
                  <a:lnTo>
                    <a:pt x="2480" y="772"/>
                  </a:lnTo>
                  <a:close/>
                  <a:moveTo>
                    <a:pt x="724" y="771"/>
                  </a:moveTo>
                  <a:lnTo>
                    <a:pt x="735" y="774"/>
                  </a:lnTo>
                  <a:lnTo>
                    <a:pt x="727" y="804"/>
                  </a:lnTo>
                  <a:lnTo>
                    <a:pt x="716" y="801"/>
                  </a:lnTo>
                  <a:lnTo>
                    <a:pt x="724" y="771"/>
                  </a:lnTo>
                  <a:close/>
                  <a:moveTo>
                    <a:pt x="3570" y="749"/>
                  </a:moveTo>
                  <a:lnTo>
                    <a:pt x="3578" y="756"/>
                  </a:lnTo>
                  <a:lnTo>
                    <a:pt x="3558" y="780"/>
                  </a:lnTo>
                  <a:lnTo>
                    <a:pt x="3549" y="772"/>
                  </a:lnTo>
                  <a:lnTo>
                    <a:pt x="3570" y="749"/>
                  </a:lnTo>
                  <a:close/>
                  <a:moveTo>
                    <a:pt x="2427" y="736"/>
                  </a:moveTo>
                  <a:lnTo>
                    <a:pt x="2454" y="754"/>
                  </a:lnTo>
                  <a:lnTo>
                    <a:pt x="2447" y="765"/>
                  </a:lnTo>
                  <a:lnTo>
                    <a:pt x="2421" y="746"/>
                  </a:lnTo>
                  <a:lnTo>
                    <a:pt x="2427" y="736"/>
                  </a:lnTo>
                  <a:close/>
                  <a:moveTo>
                    <a:pt x="3307" y="720"/>
                  </a:moveTo>
                  <a:lnTo>
                    <a:pt x="3318" y="749"/>
                  </a:lnTo>
                  <a:lnTo>
                    <a:pt x="3307" y="754"/>
                  </a:lnTo>
                  <a:lnTo>
                    <a:pt x="3294" y="724"/>
                  </a:lnTo>
                  <a:lnTo>
                    <a:pt x="3307" y="720"/>
                  </a:lnTo>
                  <a:close/>
                  <a:moveTo>
                    <a:pt x="736" y="709"/>
                  </a:moveTo>
                  <a:lnTo>
                    <a:pt x="749" y="710"/>
                  </a:lnTo>
                  <a:lnTo>
                    <a:pt x="742" y="742"/>
                  </a:lnTo>
                  <a:lnTo>
                    <a:pt x="731" y="739"/>
                  </a:lnTo>
                  <a:lnTo>
                    <a:pt x="736" y="709"/>
                  </a:lnTo>
                  <a:close/>
                  <a:moveTo>
                    <a:pt x="2376" y="698"/>
                  </a:moveTo>
                  <a:lnTo>
                    <a:pt x="2401" y="717"/>
                  </a:lnTo>
                  <a:lnTo>
                    <a:pt x="2394" y="727"/>
                  </a:lnTo>
                  <a:lnTo>
                    <a:pt x="2368" y="707"/>
                  </a:lnTo>
                  <a:lnTo>
                    <a:pt x="2376" y="698"/>
                  </a:lnTo>
                  <a:close/>
                  <a:moveTo>
                    <a:pt x="3604" y="696"/>
                  </a:moveTo>
                  <a:lnTo>
                    <a:pt x="3615" y="702"/>
                  </a:lnTo>
                  <a:lnTo>
                    <a:pt x="3597" y="729"/>
                  </a:lnTo>
                  <a:lnTo>
                    <a:pt x="3588" y="723"/>
                  </a:lnTo>
                  <a:lnTo>
                    <a:pt x="3604" y="696"/>
                  </a:lnTo>
                  <a:close/>
                  <a:moveTo>
                    <a:pt x="3285" y="659"/>
                  </a:moveTo>
                  <a:lnTo>
                    <a:pt x="3296" y="690"/>
                  </a:lnTo>
                  <a:lnTo>
                    <a:pt x="3283" y="694"/>
                  </a:lnTo>
                  <a:lnTo>
                    <a:pt x="3274" y="663"/>
                  </a:lnTo>
                  <a:lnTo>
                    <a:pt x="3285" y="659"/>
                  </a:lnTo>
                  <a:close/>
                  <a:moveTo>
                    <a:pt x="2325" y="658"/>
                  </a:moveTo>
                  <a:lnTo>
                    <a:pt x="2350" y="678"/>
                  </a:lnTo>
                  <a:lnTo>
                    <a:pt x="2343" y="688"/>
                  </a:lnTo>
                  <a:lnTo>
                    <a:pt x="2319" y="667"/>
                  </a:lnTo>
                  <a:lnTo>
                    <a:pt x="2325" y="658"/>
                  </a:lnTo>
                  <a:close/>
                  <a:moveTo>
                    <a:pt x="746" y="645"/>
                  </a:moveTo>
                  <a:lnTo>
                    <a:pt x="758" y="647"/>
                  </a:lnTo>
                  <a:lnTo>
                    <a:pt x="754" y="678"/>
                  </a:lnTo>
                  <a:lnTo>
                    <a:pt x="742" y="677"/>
                  </a:lnTo>
                  <a:lnTo>
                    <a:pt x="746" y="645"/>
                  </a:lnTo>
                  <a:close/>
                  <a:moveTo>
                    <a:pt x="3629" y="639"/>
                  </a:moveTo>
                  <a:lnTo>
                    <a:pt x="3640" y="643"/>
                  </a:lnTo>
                  <a:lnTo>
                    <a:pt x="3629" y="673"/>
                  </a:lnTo>
                  <a:lnTo>
                    <a:pt x="3618" y="667"/>
                  </a:lnTo>
                  <a:lnTo>
                    <a:pt x="3629" y="639"/>
                  </a:lnTo>
                  <a:close/>
                  <a:moveTo>
                    <a:pt x="2276" y="618"/>
                  </a:moveTo>
                  <a:lnTo>
                    <a:pt x="2301" y="639"/>
                  </a:lnTo>
                  <a:lnTo>
                    <a:pt x="2294" y="647"/>
                  </a:lnTo>
                  <a:lnTo>
                    <a:pt x="2269" y="627"/>
                  </a:lnTo>
                  <a:lnTo>
                    <a:pt x="2276" y="618"/>
                  </a:lnTo>
                  <a:close/>
                  <a:moveTo>
                    <a:pt x="3268" y="599"/>
                  </a:moveTo>
                  <a:lnTo>
                    <a:pt x="3276" y="629"/>
                  </a:lnTo>
                  <a:lnTo>
                    <a:pt x="3264" y="632"/>
                  </a:lnTo>
                  <a:lnTo>
                    <a:pt x="3257" y="601"/>
                  </a:lnTo>
                  <a:lnTo>
                    <a:pt x="3268" y="599"/>
                  </a:lnTo>
                  <a:close/>
                  <a:moveTo>
                    <a:pt x="752" y="582"/>
                  </a:moveTo>
                  <a:lnTo>
                    <a:pt x="763" y="582"/>
                  </a:lnTo>
                  <a:lnTo>
                    <a:pt x="761" y="615"/>
                  </a:lnTo>
                  <a:lnTo>
                    <a:pt x="749" y="614"/>
                  </a:lnTo>
                  <a:lnTo>
                    <a:pt x="752" y="582"/>
                  </a:lnTo>
                  <a:close/>
                  <a:moveTo>
                    <a:pt x="3644" y="578"/>
                  </a:moveTo>
                  <a:lnTo>
                    <a:pt x="3657" y="579"/>
                  </a:lnTo>
                  <a:lnTo>
                    <a:pt x="3650" y="611"/>
                  </a:lnTo>
                  <a:lnTo>
                    <a:pt x="3639" y="608"/>
                  </a:lnTo>
                  <a:lnTo>
                    <a:pt x="3644" y="578"/>
                  </a:lnTo>
                  <a:close/>
                  <a:moveTo>
                    <a:pt x="2228" y="576"/>
                  </a:moveTo>
                  <a:lnTo>
                    <a:pt x="2252" y="597"/>
                  </a:lnTo>
                  <a:lnTo>
                    <a:pt x="2244" y="607"/>
                  </a:lnTo>
                  <a:lnTo>
                    <a:pt x="2219" y="585"/>
                  </a:lnTo>
                  <a:lnTo>
                    <a:pt x="2228" y="576"/>
                  </a:lnTo>
                  <a:close/>
                  <a:moveTo>
                    <a:pt x="286" y="556"/>
                  </a:moveTo>
                  <a:lnTo>
                    <a:pt x="317" y="557"/>
                  </a:lnTo>
                  <a:lnTo>
                    <a:pt x="316" y="570"/>
                  </a:lnTo>
                  <a:lnTo>
                    <a:pt x="284" y="567"/>
                  </a:lnTo>
                  <a:lnTo>
                    <a:pt x="286" y="556"/>
                  </a:lnTo>
                  <a:close/>
                  <a:moveTo>
                    <a:pt x="381" y="554"/>
                  </a:moveTo>
                  <a:lnTo>
                    <a:pt x="381" y="567"/>
                  </a:lnTo>
                  <a:lnTo>
                    <a:pt x="349" y="570"/>
                  </a:lnTo>
                  <a:lnTo>
                    <a:pt x="349" y="557"/>
                  </a:lnTo>
                  <a:lnTo>
                    <a:pt x="381" y="554"/>
                  </a:lnTo>
                  <a:close/>
                  <a:moveTo>
                    <a:pt x="224" y="545"/>
                  </a:moveTo>
                  <a:lnTo>
                    <a:pt x="251" y="552"/>
                  </a:lnTo>
                  <a:lnTo>
                    <a:pt x="254" y="552"/>
                  </a:lnTo>
                  <a:lnTo>
                    <a:pt x="253" y="563"/>
                  </a:lnTo>
                  <a:lnTo>
                    <a:pt x="250" y="563"/>
                  </a:lnTo>
                  <a:lnTo>
                    <a:pt x="221" y="557"/>
                  </a:lnTo>
                  <a:lnTo>
                    <a:pt x="224" y="545"/>
                  </a:lnTo>
                  <a:close/>
                  <a:moveTo>
                    <a:pt x="443" y="545"/>
                  </a:moveTo>
                  <a:lnTo>
                    <a:pt x="446" y="557"/>
                  </a:lnTo>
                  <a:lnTo>
                    <a:pt x="414" y="563"/>
                  </a:lnTo>
                  <a:lnTo>
                    <a:pt x="411" y="550"/>
                  </a:lnTo>
                  <a:lnTo>
                    <a:pt x="443" y="545"/>
                  </a:lnTo>
                  <a:close/>
                  <a:moveTo>
                    <a:pt x="3258" y="537"/>
                  </a:moveTo>
                  <a:lnTo>
                    <a:pt x="3263" y="567"/>
                  </a:lnTo>
                  <a:lnTo>
                    <a:pt x="3250" y="570"/>
                  </a:lnTo>
                  <a:lnTo>
                    <a:pt x="3246" y="537"/>
                  </a:lnTo>
                  <a:lnTo>
                    <a:pt x="3258" y="537"/>
                  </a:lnTo>
                  <a:close/>
                  <a:moveTo>
                    <a:pt x="2179" y="535"/>
                  </a:moveTo>
                  <a:lnTo>
                    <a:pt x="2203" y="556"/>
                  </a:lnTo>
                  <a:lnTo>
                    <a:pt x="2196" y="564"/>
                  </a:lnTo>
                  <a:lnTo>
                    <a:pt x="2171" y="543"/>
                  </a:lnTo>
                  <a:lnTo>
                    <a:pt x="2179" y="535"/>
                  </a:lnTo>
                  <a:close/>
                  <a:moveTo>
                    <a:pt x="503" y="527"/>
                  </a:moveTo>
                  <a:lnTo>
                    <a:pt x="508" y="539"/>
                  </a:lnTo>
                  <a:lnTo>
                    <a:pt x="477" y="549"/>
                  </a:lnTo>
                  <a:lnTo>
                    <a:pt x="473" y="537"/>
                  </a:lnTo>
                  <a:lnTo>
                    <a:pt x="503" y="527"/>
                  </a:lnTo>
                  <a:close/>
                  <a:moveTo>
                    <a:pt x="164" y="523"/>
                  </a:moveTo>
                  <a:lnTo>
                    <a:pt x="193" y="535"/>
                  </a:lnTo>
                  <a:lnTo>
                    <a:pt x="189" y="546"/>
                  </a:lnTo>
                  <a:lnTo>
                    <a:pt x="159" y="534"/>
                  </a:lnTo>
                  <a:lnTo>
                    <a:pt x="164" y="523"/>
                  </a:lnTo>
                  <a:close/>
                  <a:moveTo>
                    <a:pt x="764" y="517"/>
                  </a:moveTo>
                  <a:lnTo>
                    <a:pt x="764" y="545"/>
                  </a:lnTo>
                  <a:lnTo>
                    <a:pt x="764" y="550"/>
                  </a:lnTo>
                  <a:lnTo>
                    <a:pt x="752" y="550"/>
                  </a:lnTo>
                  <a:lnTo>
                    <a:pt x="752" y="545"/>
                  </a:lnTo>
                  <a:lnTo>
                    <a:pt x="752" y="519"/>
                  </a:lnTo>
                  <a:lnTo>
                    <a:pt x="764" y="517"/>
                  </a:lnTo>
                  <a:close/>
                  <a:moveTo>
                    <a:pt x="3651" y="514"/>
                  </a:moveTo>
                  <a:lnTo>
                    <a:pt x="3662" y="514"/>
                  </a:lnTo>
                  <a:lnTo>
                    <a:pt x="3661" y="548"/>
                  </a:lnTo>
                  <a:lnTo>
                    <a:pt x="3648" y="546"/>
                  </a:lnTo>
                  <a:lnTo>
                    <a:pt x="3651" y="514"/>
                  </a:lnTo>
                  <a:close/>
                  <a:moveTo>
                    <a:pt x="561" y="503"/>
                  </a:moveTo>
                  <a:lnTo>
                    <a:pt x="567" y="514"/>
                  </a:lnTo>
                  <a:lnTo>
                    <a:pt x="538" y="527"/>
                  </a:lnTo>
                  <a:lnTo>
                    <a:pt x="532" y="516"/>
                  </a:lnTo>
                  <a:lnTo>
                    <a:pt x="561" y="503"/>
                  </a:lnTo>
                  <a:close/>
                  <a:moveTo>
                    <a:pt x="2131" y="492"/>
                  </a:moveTo>
                  <a:lnTo>
                    <a:pt x="2155" y="513"/>
                  </a:lnTo>
                  <a:lnTo>
                    <a:pt x="2148" y="523"/>
                  </a:lnTo>
                  <a:lnTo>
                    <a:pt x="2123" y="502"/>
                  </a:lnTo>
                  <a:lnTo>
                    <a:pt x="2131" y="492"/>
                  </a:lnTo>
                  <a:close/>
                  <a:moveTo>
                    <a:pt x="112" y="490"/>
                  </a:moveTo>
                  <a:lnTo>
                    <a:pt x="137" y="508"/>
                  </a:lnTo>
                  <a:lnTo>
                    <a:pt x="131" y="517"/>
                  </a:lnTo>
                  <a:lnTo>
                    <a:pt x="104" y="499"/>
                  </a:lnTo>
                  <a:lnTo>
                    <a:pt x="112" y="490"/>
                  </a:lnTo>
                  <a:close/>
                  <a:moveTo>
                    <a:pt x="618" y="473"/>
                  </a:moveTo>
                  <a:lnTo>
                    <a:pt x="623" y="483"/>
                  </a:lnTo>
                  <a:lnTo>
                    <a:pt x="596" y="499"/>
                  </a:lnTo>
                  <a:lnTo>
                    <a:pt x="590" y="488"/>
                  </a:lnTo>
                  <a:lnTo>
                    <a:pt x="618" y="473"/>
                  </a:lnTo>
                  <a:close/>
                  <a:moveTo>
                    <a:pt x="3243" y="472"/>
                  </a:moveTo>
                  <a:lnTo>
                    <a:pt x="3256" y="473"/>
                  </a:lnTo>
                  <a:lnTo>
                    <a:pt x="3254" y="486"/>
                  </a:lnTo>
                  <a:lnTo>
                    <a:pt x="3256" y="505"/>
                  </a:lnTo>
                  <a:lnTo>
                    <a:pt x="3243" y="505"/>
                  </a:lnTo>
                  <a:lnTo>
                    <a:pt x="3243" y="486"/>
                  </a:lnTo>
                  <a:lnTo>
                    <a:pt x="3243" y="472"/>
                  </a:lnTo>
                  <a:close/>
                  <a:moveTo>
                    <a:pt x="758" y="454"/>
                  </a:moveTo>
                  <a:lnTo>
                    <a:pt x="761" y="486"/>
                  </a:lnTo>
                  <a:lnTo>
                    <a:pt x="750" y="487"/>
                  </a:lnTo>
                  <a:lnTo>
                    <a:pt x="746" y="455"/>
                  </a:lnTo>
                  <a:lnTo>
                    <a:pt x="758" y="454"/>
                  </a:lnTo>
                  <a:close/>
                  <a:moveTo>
                    <a:pt x="2081" y="451"/>
                  </a:moveTo>
                  <a:lnTo>
                    <a:pt x="2106" y="472"/>
                  </a:lnTo>
                  <a:lnTo>
                    <a:pt x="2098" y="481"/>
                  </a:lnTo>
                  <a:lnTo>
                    <a:pt x="2075" y="461"/>
                  </a:lnTo>
                  <a:lnTo>
                    <a:pt x="2081" y="451"/>
                  </a:lnTo>
                  <a:close/>
                  <a:moveTo>
                    <a:pt x="3661" y="450"/>
                  </a:moveTo>
                  <a:lnTo>
                    <a:pt x="3662" y="483"/>
                  </a:lnTo>
                  <a:lnTo>
                    <a:pt x="3651" y="483"/>
                  </a:lnTo>
                  <a:lnTo>
                    <a:pt x="3648" y="451"/>
                  </a:lnTo>
                  <a:lnTo>
                    <a:pt x="3661" y="450"/>
                  </a:lnTo>
                  <a:close/>
                  <a:moveTo>
                    <a:pt x="67" y="446"/>
                  </a:moveTo>
                  <a:lnTo>
                    <a:pt x="89" y="469"/>
                  </a:lnTo>
                  <a:lnTo>
                    <a:pt x="79" y="477"/>
                  </a:lnTo>
                  <a:lnTo>
                    <a:pt x="58" y="454"/>
                  </a:lnTo>
                  <a:lnTo>
                    <a:pt x="67" y="446"/>
                  </a:lnTo>
                  <a:close/>
                  <a:moveTo>
                    <a:pt x="669" y="436"/>
                  </a:moveTo>
                  <a:lnTo>
                    <a:pt x="677" y="446"/>
                  </a:lnTo>
                  <a:lnTo>
                    <a:pt x="651" y="465"/>
                  </a:lnTo>
                  <a:lnTo>
                    <a:pt x="644" y="455"/>
                  </a:lnTo>
                  <a:lnTo>
                    <a:pt x="669" y="436"/>
                  </a:lnTo>
                  <a:close/>
                  <a:moveTo>
                    <a:pt x="2033" y="410"/>
                  </a:moveTo>
                  <a:lnTo>
                    <a:pt x="2058" y="430"/>
                  </a:lnTo>
                  <a:lnTo>
                    <a:pt x="2050" y="440"/>
                  </a:lnTo>
                  <a:lnTo>
                    <a:pt x="2025" y="419"/>
                  </a:lnTo>
                  <a:lnTo>
                    <a:pt x="2033" y="410"/>
                  </a:lnTo>
                  <a:close/>
                  <a:moveTo>
                    <a:pt x="3252" y="408"/>
                  </a:moveTo>
                  <a:lnTo>
                    <a:pt x="3263" y="411"/>
                  </a:lnTo>
                  <a:lnTo>
                    <a:pt x="3257" y="441"/>
                  </a:lnTo>
                  <a:lnTo>
                    <a:pt x="3246" y="440"/>
                  </a:lnTo>
                  <a:lnTo>
                    <a:pt x="3252" y="408"/>
                  </a:lnTo>
                  <a:close/>
                  <a:moveTo>
                    <a:pt x="718" y="395"/>
                  </a:moveTo>
                  <a:lnTo>
                    <a:pt x="725" y="404"/>
                  </a:lnTo>
                  <a:lnTo>
                    <a:pt x="701" y="425"/>
                  </a:lnTo>
                  <a:lnTo>
                    <a:pt x="694" y="415"/>
                  </a:lnTo>
                  <a:lnTo>
                    <a:pt x="718" y="395"/>
                  </a:lnTo>
                  <a:close/>
                  <a:moveTo>
                    <a:pt x="35" y="393"/>
                  </a:moveTo>
                  <a:lnTo>
                    <a:pt x="49" y="421"/>
                  </a:lnTo>
                  <a:lnTo>
                    <a:pt x="39" y="426"/>
                  </a:lnTo>
                  <a:lnTo>
                    <a:pt x="24" y="397"/>
                  </a:lnTo>
                  <a:lnTo>
                    <a:pt x="35" y="393"/>
                  </a:lnTo>
                  <a:close/>
                  <a:moveTo>
                    <a:pt x="747" y="389"/>
                  </a:moveTo>
                  <a:lnTo>
                    <a:pt x="754" y="421"/>
                  </a:lnTo>
                  <a:lnTo>
                    <a:pt x="742" y="424"/>
                  </a:lnTo>
                  <a:lnTo>
                    <a:pt x="735" y="392"/>
                  </a:lnTo>
                  <a:lnTo>
                    <a:pt x="747" y="389"/>
                  </a:lnTo>
                  <a:close/>
                  <a:moveTo>
                    <a:pt x="3647" y="386"/>
                  </a:moveTo>
                  <a:lnTo>
                    <a:pt x="3655" y="418"/>
                  </a:lnTo>
                  <a:lnTo>
                    <a:pt x="3644" y="421"/>
                  </a:lnTo>
                  <a:lnTo>
                    <a:pt x="3636" y="390"/>
                  </a:lnTo>
                  <a:lnTo>
                    <a:pt x="3647" y="386"/>
                  </a:lnTo>
                  <a:close/>
                  <a:moveTo>
                    <a:pt x="1982" y="370"/>
                  </a:moveTo>
                  <a:lnTo>
                    <a:pt x="2008" y="389"/>
                  </a:lnTo>
                  <a:lnTo>
                    <a:pt x="2000" y="399"/>
                  </a:lnTo>
                  <a:lnTo>
                    <a:pt x="1975" y="379"/>
                  </a:lnTo>
                  <a:lnTo>
                    <a:pt x="1982" y="370"/>
                  </a:lnTo>
                  <a:close/>
                  <a:moveTo>
                    <a:pt x="768" y="355"/>
                  </a:moveTo>
                  <a:lnTo>
                    <a:pt x="775" y="363"/>
                  </a:lnTo>
                  <a:lnTo>
                    <a:pt x="750" y="384"/>
                  </a:lnTo>
                  <a:lnTo>
                    <a:pt x="743" y="374"/>
                  </a:lnTo>
                  <a:lnTo>
                    <a:pt x="768" y="355"/>
                  </a:lnTo>
                  <a:close/>
                  <a:moveTo>
                    <a:pt x="3274" y="346"/>
                  </a:moveTo>
                  <a:lnTo>
                    <a:pt x="3285" y="352"/>
                  </a:lnTo>
                  <a:lnTo>
                    <a:pt x="3272" y="381"/>
                  </a:lnTo>
                  <a:lnTo>
                    <a:pt x="3261" y="377"/>
                  </a:lnTo>
                  <a:lnTo>
                    <a:pt x="3274" y="346"/>
                  </a:lnTo>
                  <a:close/>
                  <a:moveTo>
                    <a:pt x="16" y="333"/>
                  </a:moveTo>
                  <a:lnTo>
                    <a:pt x="22" y="363"/>
                  </a:lnTo>
                  <a:lnTo>
                    <a:pt x="11" y="367"/>
                  </a:lnTo>
                  <a:lnTo>
                    <a:pt x="5" y="335"/>
                  </a:lnTo>
                  <a:lnTo>
                    <a:pt x="16" y="333"/>
                  </a:lnTo>
                  <a:close/>
                  <a:moveTo>
                    <a:pt x="1933" y="330"/>
                  </a:moveTo>
                  <a:lnTo>
                    <a:pt x="1957" y="350"/>
                  </a:lnTo>
                  <a:lnTo>
                    <a:pt x="1951" y="359"/>
                  </a:lnTo>
                  <a:lnTo>
                    <a:pt x="1924" y="339"/>
                  </a:lnTo>
                  <a:lnTo>
                    <a:pt x="1933" y="330"/>
                  </a:lnTo>
                  <a:close/>
                  <a:moveTo>
                    <a:pt x="728" y="327"/>
                  </a:moveTo>
                  <a:lnTo>
                    <a:pt x="732" y="337"/>
                  </a:lnTo>
                  <a:lnTo>
                    <a:pt x="739" y="359"/>
                  </a:lnTo>
                  <a:lnTo>
                    <a:pt x="727" y="362"/>
                  </a:lnTo>
                  <a:lnTo>
                    <a:pt x="720" y="341"/>
                  </a:lnTo>
                  <a:lnTo>
                    <a:pt x="717" y="333"/>
                  </a:lnTo>
                  <a:lnTo>
                    <a:pt x="728" y="327"/>
                  </a:lnTo>
                  <a:close/>
                  <a:moveTo>
                    <a:pt x="3620" y="327"/>
                  </a:moveTo>
                  <a:lnTo>
                    <a:pt x="3635" y="356"/>
                  </a:lnTo>
                  <a:lnTo>
                    <a:pt x="3624" y="362"/>
                  </a:lnTo>
                  <a:lnTo>
                    <a:pt x="3608" y="334"/>
                  </a:lnTo>
                  <a:lnTo>
                    <a:pt x="3620" y="327"/>
                  </a:lnTo>
                  <a:close/>
                  <a:moveTo>
                    <a:pt x="818" y="313"/>
                  </a:moveTo>
                  <a:lnTo>
                    <a:pt x="825" y="323"/>
                  </a:lnTo>
                  <a:lnTo>
                    <a:pt x="800" y="344"/>
                  </a:lnTo>
                  <a:lnTo>
                    <a:pt x="793" y="334"/>
                  </a:lnTo>
                  <a:lnTo>
                    <a:pt x="818" y="313"/>
                  </a:lnTo>
                  <a:close/>
                  <a:moveTo>
                    <a:pt x="3312" y="294"/>
                  </a:moveTo>
                  <a:lnTo>
                    <a:pt x="3320" y="301"/>
                  </a:lnTo>
                  <a:lnTo>
                    <a:pt x="3316" y="306"/>
                  </a:lnTo>
                  <a:lnTo>
                    <a:pt x="3308" y="316"/>
                  </a:lnTo>
                  <a:lnTo>
                    <a:pt x="3301" y="326"/>
                  </a:lnTo>
                  <a:lnTo>
                    <a:pt x="3292" y="319"/>
                  </a:lnTo>
                  <a:lnTo>
                    <a:pt x="3298" y="309"/>
                  </a:lnTo>
                  <a:lnTo>
                    <a:pt x="3307" y="299"/>
                  </a:lnTo>
                  <a:lnTo>
                    <a:pt x="3312" y="294"/>
                  </a:lnTo>
                  <a:close/>
                  <a:moveTo>
                    <a:pt x="1882" y="290"/>
                  </a:moveTo>
                  <a:lnTo>
                    <a:pt x="1908" y="311"/>
                  </a:lnTo>
                  <a:lnTo>
                    <a:pt x="1900" y="320"/>
                  </a:lnTo>
                  <a:lnTo>
                    <a:pt x="1875" y="299"/>
                  </a:lnTo>
                  <a:lnTo>
                    <a:pt x="1882" y="290"/>
                  </a:lnTo>
                  <a:close/>
                  <a:moveTo>
                    <a:pt x="3577" y="277"/>
                  </a:moveTo>
                  <a:lnTo>
                    <a:pt x="3599" y="301"/>
                  </a:lnTo>
                  <a:lnTo>
                    <a:pt x="3591" y="309"/>
                  </a:lnTo>
                  <a:lnTo>
                    <a:pt x="3569" y="287"/>
                  </a:lnTo>
                  <a:lnTo>
                    <a:pt x="3577" y="277"/>
                  </a:lnTo>
                  <a:close/>
                  <a:moveTo>
                    <a:pt x="867" y="275"/>
                  </a:moveTo>
                  <a:lnTo>
                    <a:pt x="876" y="284"/>
                  </a:lnTo>
                  <a:lnTo>
                    <a:pt x="849" y="304"/>
                  </a:lnTo>
                  <a:lnTo>
                    <a:pt x="842" y="294"/>
                  </a:lnTo>
                  <a:lnTo>
                    <a:pt x="867" y="275"/>
                  </a:lnTo>
                  <a:close/>
                  <a:moveTo>
                    <a:pt x="2" y="269"/>
                  </a:moveTo>
                  <a:lnTo>
                    <a:pt x="13" y="271"/>
                  </a:lnTo>
                  <a:lnTo>
                    <a:pt x="13" y="291"/>
                  </a:lnTo>
                  <a:lnTo>
                    <a:pt x="13" y="302"/>
                  </a:lnTo>
                  <a:lnTo>
                    <a:pt x="0" y="302"/>
                  </a:lnTo>
                  <a:lnTo>
                    <a:pt x="0" y="291"/>
                  </a:lnTo>
                  <a:lnTo>
                    <a:pt x="2" y="269"/>
                  </a:lnTo>
                  <a:close/>
                  <a:moveTo>
                    <a:pt x="702" y="269"/>
                  </a:moveTo>
                  <a:lnTo>
                    <a:pt x="716" y="298"/>
                  </a:lnTo>
                  <a:lnTo>
                    <a:pt x="705" y="302"/>
                  </a:lnTo>
                  <a:lnTo>
                    <a:pt x="691" y="275"/>
                  </a:lnTo>
                  <a:lnTo>
                    <a:pt x="702" y="269"/>
                  </a:lnTo>
                  <a:close/>
                  <a:moveTo>
                    <a:pt x="3363" y="251"/>
                  </a:moveTo>
                  <a:lnTo>
                    <a:pt x="3369" y="262"/>
                  </a:lnTo>
                  <a:lnTo>
                    <a:pt x="3344" y="280"/>
                  </a:lnTo>
                  <a:lnTo>
                    <a:pt x="3336" y="271"/>
                  </a:lnTo>
                  <a:lnTo>
                    <a:pt x="3363" y="251"/>
                  </a:lnTo>
                  <a:close/>
                  <a:moveTo>
                    <a:pt x="1832" y="250"/>
                  </a:moveTo>
                  <a:lnTo>
                    <a:pt x="1857" y="271"/>
                  </a:lnTo>
                  <a:lnTo>
                    <a:pt x="1850" y="280"/>
                  </a:lnTo>
                  <a:lnTo>
                    <a:pt x="1825" y="260"/>
                  </a:lnTo>
                  <a:lnTo>
                    <a:pt x="1832" y="250"/>
                  </a:lnTo>
                  <a:close/>
                  <a:moveTo>
                    <a:pt x="3522" y="242"/>
                  </a:moveTo>
                  <a:lnTo>
                    <a:pt x="3551" y="257"/>
                  </a:lnTo>
                  <a:lnTo>
                    <a:pt x="3544" y="268"/>
                  </a:lnTo>
                  <a:lnTo>
                    <a:pt x="3518" y="253"/>
                  </a:lnTo>
                  <a:lnTo>
                    <a:pt x="3522" y="242"/>
                  </a:lnTo>
                  <a:close/>
                  <a:moveTo>
                    <a:pt x="920" y="236"/>
                  </a:moveTo>
                  <a:lnTo>
                    <a:pt x="927" y="246"/>
                  </a:lnTo>
                  <a:lnTo>
                    <a:pt x="900" y="265"/>
                  </a:lnTo>
                  <a:lnTo>
                    <a:pt x="893" y="255"/>
                  </a:lnTo>
                  <a:lnTo>
                    <a:pt x="920" y="236"/>
                  </a:lnTo>
                  <a:close/>
                  <a:moveTo>
                    <a:pt x="3425" y="228"/>
                  </a:moveTo>
                  <a:lnTo>
                    <a:pt x="3427" y="240"/>
                  </a:lnTo>
                  <a:lnTo>
                    <a:pt x="3396" y="248"/>
                  </a:lnTo>
                  <a:lnTo>
                    <a:pt x="3392" y="237"/>
                  </a:lnTo>
                  <a:lnTo>
                    <a:pt x="3425" y="228"/>
                  </a:lnTo>
                  <a:close/>
                  <a:moveTo>
                    <a:pt x="3458" y="226"/>
                  </a:moveTo>
                  <a:lnTo>
                    <a:pt x="3490" y="231"/>
                  </a:lnTo>
                  <a:lnTo>
                    <a:pt x="3487" y="243"/>
                  </a:lnTo>
                  <a:lnTo>
                    <a:pt x="3457" y="239"/>
                  </a:lnTo>
                  <a:lnTo>
                    <a:pt x="3458" y="226"/>
                  </a:lnTo>
                  <a:close/>
                  <a:moveTo>
                    <a:pt x="667" y="214"/>
                  </a:moveTo>
                  <a:lnTo>
                    <a:pt x="685" y="240"/>
                  </a:lnTo>
                  <a:lnTo>
                    <a:pt x="674" y="247"/>
                  </a:lnTo>
                  <a:lnTo>
                    <a:pt x="658" y="221"/>
                  </a:lnTo>
                  <a:lnTo>
                    <a:pt x="667" y="214"/>
                  </a:lnTo>
                  <a:close/>
                  <a:moveTo>
                    <a:pt x="1781" y="211"/>
                  </a:moveTo>
                  <a:lnTo>
                    <a:pt x="1806" y="231"/>
                  </a:lnTo>
                  <a:lnTo>
                    <a:pt x="1799" y="240"/>
                  </a:lnTo>
                  <a:lnTo>
                    <a:pt x="1774" y="221"/>
                  </a:lnTo>
                  <a:lnTo>
                    <a:pt x="1781" y="211"/>
                  </a:lnTo>
                  <a:close/>
                  <a:moveTo>
                    <a:pt x="14" y="206"/>
                  </a:moveTo>
                  <a:lnTo>
                    <a:pt x="25" y="210"/>
                  </a:lnTo>
                  <a:lnTo>
                    <a:pt x="17" y="240"/>
                  </a:lnTo>
                  <a:lnTo>
                    <a:pt x="6" y="237"/>
                  </a:lnTo>
                  <a:lnTo>
                    <a:pt x="14" y="206"/>
                  </a:lnTo>
                  <a:close/>
                  <a:moveTo>
                    <a:pt x="973" y="200"/>
                  </a:moveTo>
                  <a:lnTo>
                    <a:pt x="980" y="210"/>
                  </a:lnTo>
                  <a:lnTo>
                    <a:pt x="953" y="228"/>
                  </a:lnTo>
                  <a:lnTo>
                    <a:pt x="946" y="218"/>
                  </a:lnTo>
                  <a:lnTo>
                    <a:pt x="973" y="200"/>
                  </a:lnTo>
                  <a:close/>
                  <a:moveTo>
                    <a:pt x="1727" y="175"/>
                  </a:moveTo>
                  <a:lnTo>
                    <a:pt x="1755" y="193"/>
                  </a:lnTo>
                  <a:lnTo>
                    <a:pt x="1748" y="203"/>
                  </a:lnTo>
                  <a:lnTo>
                    <a:pt x="1722" y="185"/>
                  </a:lnTo>
                  <a:lnTo>
                    <a:pt x="1727" y="175"/>
                  </a:lnTo>
                  <a:close/>
                  <a:moveTo>
                    <a:pt x="1029" y="167"/>
                  </a:moveTo>
                  <a:lnTo>
                    <a:pt x="1034" y="177"/>
                  </a:lnTo>
                  <a:lnTo>
                    <a:pt x="1006" y="193"/>
                  </a:lnTo>
                  <a:lnTo>
                    <a:pt x="1001" y="184"/>
                  </a:lnTo>
                  <a:lnTo>
                    <a:pt x="1029" y="167"/>
                  </a:lnTo>
                  <a:close/>
                  <a:moveTo>
                    <a:pt x="627" y="163"/>
                  </a:moveTo>
                  <a:lnTo>
                    <a:pt x="648" y="188"/>
                  </a:lnTo>
                  <a:lnTo>
                    <a:pt x="639" y="195"/>
                  </a:lnTo>
                  <a:lnTo>
                    <a:pt x="618" y="171"/>
                  </a:lnTo>
                  <a:lnTo>
                    <a:pt x="627" y="163"/>
                  </a:lnTo>
                  <a:close/>
                  <a:moveTo>
                    <a:pt x="42" y="147"/>
                  </a:moveTo>
                  <a:lnTo>
                    <a:pt x="51" y="153"/>
                  </a:lnTo>
                  <a:lnTo>
                    <a:pt x="36" y="181"/>
                  </a:lnTo>
                  <a:lnTo>
                    <a:pt x="25" y="175"/>
                  </a:lnTo>
                  <a:lnTo>
                    <a:pt x="42" y="147"/>
                  </a:lnTo>
                  <a:close/>
                  <a:moveTo>
                    <a:pt x="1674" y="141"/>
                  </a:moveTo>
                  <a:lnTo>
                    <a:pt x="1701" y="158"/>
                  </a:lnTo>
                  <a:lnTo>
                    <a:pt x="1694" y="167"/>
                  </a:lnTo>
                  <a:lnTo>
                    <a:pt x="1667" y="152"/>
                  </a:lnTo>
                  <a:lnTo>
                    <a:pt x="1674" y="141"/>
                  </a:lnTo>
                  <a:close/>
                  <a:moveTo>
                    <a:pt x="1085" y="137"/>
                  </a:moveTo>
                  <a:lnTo>
                    <a:pt x="1091" y="147"/>
                  </a:lnTo>
                  <a:lnTo>
                    <a:pt x="1062" y="162"/>
                  </a:lnTo>
                  <a:lnTo>
                    <a:pt x="1056" y="151"/>
                  </a:lnTo>
                  <a:lnTo>
                    <a:pt x="1085" y="137"/>
                  </a:lnTo>
                  <a:close/>
                  <a:moveTo>
                    <a:pt x="582" y="118"/>
                  </a:moveTo>
                  <a:lnTo>
                    <a:pt x="605" y="140"/>
                  </a:lnTo>
                  <a:lnTo>
                    <a:pt x="596" y="148"/>
                  </a:lnTo>
                  <a:lnTo>
                    <a:pt x="574" y="126"/>
                  </a:lnTo>
                  <a:lnTo>
                    <a:pt x="582" y="118"/>
                  </a:lnTo>
                  <a:close/>
                  <a:moveTo>
                    <a:pt x="1616" y="112"/>
                  </a:moveTo>
                  <a:lnTo>
                    <a:pt x="1645" y="126"/>
                  </a:lnTo>
                  <a:lnTo>
                    <a:pt x="1639" y="137"/>
                  </a:lnTo>
                  <a:lnTo>
                    <a:pt x="1610" y="122"/>
                  </a:lnTo>
                  <a:lnTo>
                    <a:pt x="1616" y="112"/>
                  </a:lnTo>
                  <a:close/>
                  <a:moveTo>
                    <a:pt x="1144" y="109"/>
                  </a:moveTo>
                  <a:lnTo>
                    <a:pt x="1148" y="122"/>
                  </a:lnTo>
                  <a:lnTo>
                    <a:pt x="1119" y="134"/>
                  </a:lnTo>
                  <a:lnTo>
                    <a:pt x="1114" y="123"/>
                  </a:lnTo>
                  <a:lnTo>
                    <a:pt x="1144" y="109"/>
                  </a:lnTo>
                  <a:close/>
                  <a:moveTo>
                    <a:pt x="83" y="97"/>
                  </a:moveTo>
                  <a:lnTo>
                    <a:pt x="91" y="105"/>
                  </a:lnTo>
                  <a:lnTo>
                    <a:pt x="71" y="129"/>
                  </a:lnTo>
                  <a:lnTo>
                    <a:pt x="61" y="120"/>
                  </a:lnTo>
                  <a:lnTo>
                    <a:pt x="83" y="97"/>
                  </a:lnTo>
                  <a:close/>
                  <a:moveTo>
                    <a:pt x="1205" y="89"/>
                  </a:moveTo>
                  <a:lnTo>
                    <a:pt x="1208" y="100"/>
                  </a:lnTo>
                  <a:lnTo>
                    <a:pt x="1179" y="109"/>
                  </a:lnTo>
                  <a:lnTo>
                    <a:pt x="1175" y="98"/>
                  </a:lnTo>
                  <a:lnTo>
                    <a:pt x="1205" y="89"/>
                  </a:lnTo>
                  <a:close/>
                  <a:moveTo>
                    <a:pt x="1555" y="89"/>
                  </a:moveTo>
                  <a:lnTo>
                    <a:pt x="1563" y="91"/>
                  </a:lnTo>
                  <a:lnTo>
                    <a:pt x="1585" y="98"/>
                  </a:lnTo>
                  <a:lnTo>
                    <a:pt x="1581" y="111"/>
                  </a:lnTo>
                  <a:lnTo>
                    <a:pt x="1559" y="102"/>
                  </a:lnTo>
                  <a:lnTo>
                    <a:pt x="1551" y="100"/>
                  </a:lnTo>
                  <a:lnTo>
                    <a:pt x="1555" y="89"/>
                  </a:lnTo>
                  <a:close/>
                  <a:moveTo>
                    <a:pt x="531" y="76"/>
                  </a:moveTo>
                  <a:lnTo>
                    <a:pt x="557" y="96"/>
                  </a:lnTo>
                  <a:lnTo>
                    <a:pt x="549" y="105"/>
                  </a:lnTo>
                  <a:lnTo>
                    <a:pt x="524" y="86"/>
                  </a:lnTo>
                  <a:lnTo>
                    <a:pt x="531" y="76"/>
                  </a:lnTo>
                  <a:close/>
                  <a:moveTo>
                    <a:pt x="1267" y="72"/>
                  </a:moveTo>
                  <a:lnTo>
                    <a:pt x="1270" y="84"/>
                  </a:lnTo>
                  <a:lnTo>
                    <a:pt x="1239" y="91"/>
                  </a:lnTo>
                  <a:lnTo>
                    <a:pt x="1237" y="80"/>
                  </a:lnTo>
                  <a:lnTo>
                    <a:pt x="1267" y="72"/>
                  </a:lnTo>
                  <a:close/>
                  <a:moveTo>
                    <a:pt x="1493" y="72"/>
                  </a:moveTo>
                  <a:lnTo>
                    <a:pt x="1523" y="79"/>
                  </a:lnTo>
                  <a:lnTo>
                    <a:pt x="1521" y="91"/>
                  </a:lnTo>
                  <a:lnTo>
                    <a:pt x="1490" y="84"/>
                  </a:lnTo>
                  <a:lnTo>
                    <a:pt x="1493" y="72"/>
                  </a:lnTo>
                  <a:close/>
                  <a:moveTo>
                    <a:pt x="1332" y="64"/>
                  </a:moveTo>
                  <a:lnTo>
                    <a:pt x="1333" y="75"/>
                  </a:lnTo>
                  <a:lnTo>
                    <a:pt x="1301" y="79"/>
                  </a:lnTo>
                  <a:lnTo>
                    <a:pt x="1299" y="67"/>
                  </a:lnTo>
                  <a:lnTo>
                    <a:pt x="1332" y="64"/>
                  </a:lnTo>
                  <a:close/>
                  <a:moveTo>
                    <a:pt x="1428" y="64"/>
                  </a:moveTo>
                  <a:lnTo>
                    <a:pt x="1460" y="67"/>
                  </a:lnTo>
                  <a:lnTo>
                    <a:pt x="1459" y="79"/>
                  </a:lnTo>
                  <a:lnTo>
                    <a:pt x="1427" y="75"/>
                  </a:lnTo>
                  <a:lnTo>
                    <a:pt x="1428" y="64"/>
                  </a:lnTo>
                  <a:close/>
                  <a:moveTo>
                    <a:pt x="1381" y="61"/>
                  </a:moveTo>
                  <a:lnTo>
                    <a:pt x="1397" y="61"/>
                  </a:lnTo>
                  <a:lnTo>
                    <a:pt x="1395" y="73"/>
                  </a:lnTo>
                  <a:lnTo>
                    <a:pt x="1380" y="73"/>
                  </a:lnTo>
                  <a:lnTo>
                    <a:pt x="1363" y="73"/>
                  </a:lnTo>
                  <a:lnTo>
                    <a:pt x="1363" y="61"/>
                  </a:lnTo>
                  <a:lnTo>
                    <a:pt x="1381" y="61"/>
                  </a:lnTo>
                  <a:close/>
                  <a:moveTo>
                    <a:pt x="135" y="56"/>
                  </a:moveTo>
                  <a:lnTo>
                    <a:pt x="141" y="67"/>
                  </a:lnTo>
                  <a:lnTo>
                    <a:pt x="116" y="84"/>
                  </a:lnTo>
                  <a:lnTo>
                    <a:pt x="108" y="75"/>
                  </a:lnTo>
                  <a:lnTo>
                    <a:pt x="135" y="56"/>
                  </a:lnTo>
                  <a:close/>
                  <a:moveTo>
                    <a:pt x="476" y="43"/>
                  </a:moveTo>
                  <a:lnTo>
                    <a:pt x="503" y="58"/>
                  </a:lnTo>
                  <a:lnTo>
                    <a:pt x="498" y="69"/>
                  </a:lnTo>
                  <a:lnTo>
                    <a:pt x="470" y="54"/>
                  </a:lnTo>
                  <a:lnTo>
                    <a:pt x="476" y="43"/>
                  </a:lnTo>
                  <a:close/>
                  <a:moveTo>
                    <a:pt x="192" y="27"/>
                  </a:moveTo>
                  <a:lnTo>
                    <a:pt x="197" y="38"/>
                  </a:lnTo>
                  <a:lnTo>
                    <a:pt x="169" y="50"/>
                  </a:lnTo>
                  <a:lnTo>
                    <a:pt x="163" y="40"/>
                  </a:lnTo>
                  <a:lnTo>
                    <a:pt x="192" y="27"/>
                  </a:lnTo>
                  <a:close/>
                  <a:moveTo>
                    <a:pt x="415" y="18"/>
                  </a:moveTo>
                  <a:lnTo>
                    <a:pt x="446" y="29"/>
                  </a:lnTo>
                  <a:lnTo>
                    <a:pt x="441" y="40"/>
                  </a:lnTo>
                  <a:lnTo>
                    <a:pt x="411" y="29"/>
                  </a:lnTo>
                  <a:lnTo>
                    <a:pt x="415" y="18"/>
                  </a:lnTo>
                  <a:close/>
                  <a:moveTo>
                    <a:pt x="254" y="7"/>
                  </a:moveTo>
                  <a:lnTo>
                    <a:pt x="257" y="18"/>
                  </a:lnTo>
                  <a:lnTo>
                    <a:pt x="226" y="27"/>
                  </a:lnTo>
                  <a:lnTo>
                    <a:pt x="224" y="16"/>
                  </a:lnTo>
                  <a:lnTo>
                    <a:pt x="254" y="7"/>
                  </a:lnTo>
                  <a:close/>
                  <a:moveTo>
                    <a:pt x="352" y="3"/>
                  </a:moveTo>
                  <a:lnTo>
                    <a:pt x="384" y="9"/>
                  </a:lnTo>
                  <a:lnTo>
                    <a:pt x="381" y="21"/>
                  </a:lnTo>
                  <a:lnTo>
                    <a:pt x="350" y="16"/>
                  </a:lnTo>
                  <a:lnTo>
                    <a:pt x="352" y="3"/>
                  </a:lnTo>
                  <a:close/>
                  <a:moveTo>
                    <a:pt x="317" y="0"/>
                  </a:moveTo>
                  <a:lnTo>
                    <a:pt x="320" y="0"/>
                  </a:lnTo>
                  <a:lnTo>
                    <a:pt x="319" y="13"/>
                  </a:lnTo>
                  <a:lnTo>
                    <a:pt x="317" y="13"/>
                  </a:lnTo>
                  <a:lnTo>
                    <a:pt x="288" y="14"/>
                  </a:lnTo>
                  <a:lnTo>
                    <a:pt x="287" y="2"/>
                  </a:lnTo>
                  <a:lnTo>
                    <a:pt x="317" y="0"/>
                  </a:lnTo>
                  <a:close/>
                </a:path>
              </a:pathLst>
            </a:custGeom>
            <a:solidFill>
              <a:srgbClr val="00B0F0"/>
            </a:solidFill>
            <a:ln w="0">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 name="Rectangle 23">
              <a:extLst>
                <a:ext uri="{FF2B5EF4-FFF2-40B4-BE49-F238E27FC236}">
                  <a16:creationId xmlns:a16="http://schemas.microsoft.com/office/drawing/2014/main" id="{E30496F3-D746-4215-863A-E413D5DFCEF0}"/>
                </a:ext>
              </a:extLst>
            </p:cNvPr>
            <p:cNvSpPr>
              <a:spLocks noChangeArrowheads="1"/>
            </p:cNvSpPr>
            <p:nvPr/>
          </p:nvSpPr>
          <p:spPr bwMode="auto">
            <a:xfrm>
              <a:off x="3284847" y="5640409"/>
              <a:ext cx="3321" cy="43149"/>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 name="Freeform 24">
              <a:extLst>
                <a:ext uri="{FF2B5EF4-FFF2-40B4-BE49-F238E27FC236}">
                  <a16:creationId xmlns:a16="http://schemas.microsoft.com/office/drawing/2014/main" id="{8FEE9AA1-B3B5-4B38-8D97-5A41912216B8}"/>
                </a:ext>
              </a:extLst>
            </p:cNvPr>
            <p:cNvSpPr>
              <a:spLocks/>
            </p:cNvSpPr>
            <p:nvPr/>
          </p:nvSpPr>
          <p:spPr bwMode="auto">
            <a:xfrm>
              <a:off x="3228422" y="5640409"/>
              <a:ext cx="56425" cy="92933"/>
            </a:xfrm>
            <a:custGeom>
              <a:avLst/>
              <a:gdLst>
                <a:gd name="T0" fmla="*/ 33 w 33"/>
                <a:gd name="T1" fmla="*/ 0 h 55"/>
                <a:gd name="T2" fmla="*/ 33 w 33"/>
                <a:gd name="T3" fmla="*/ 24 h 55"/>
                <a:gd name="T4" fmla="*/ 29 w 33"/>
                <a:gd name="T5" fmla="*/ 35 h 55"/>
                <a:gd name="T6" fmla="*/ 17 w 33"/>
                <a:gd name="T7" fmla="*/ 46 h 55"/>
                <a:gd name="T8" fmla="*/ 0 w 33"/>
                <a:gd name="T9" fmla="*/ 55 h 55"/>
                <a:gd name="T10" fmla="*/ 0 w 33"/>
                <a:gd name="T11" fmla="*/ 30 h 55"/>
                <a:gd name="T12" fmla="*/ 16 w 33"/>
                <a:gd name="T13" fmla="*/ 23 h 55"/>
                <a:gd name="T14" fmla="*/ 29 w 33"/>
                <a:gd name="T15" fmla="*/ 12 h 55"/>
                <a:gd name="T16" fmla="*/ 33 w 3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5">
                  <a:moveTo>
                    <a:pt x="33" y="0"/>
                  </a:moveTo>
                  <a:lnTo>
                    <a:pt x="33" y="24"/>
                  </a:lnTo>
                  <a:lnTo>
                    <a:pt x="29" y="35"/>
                  </a:lnTo>
                  <a:lnTo>
                    <a:pt x="17" y="46"/>
                  </a:lnTo>
                  <a:lnTo>
                    <a:pt x="0" y="55"/>
                  </a:lnTo>
                  <a:lnTo>
                    <a:pt x="0" y="30"/>
                  </a:lnTo>
                  <a:lnTo>
                    <a:pt x="16" y="23"/>
                  </a:lnTo>
                  <a:lnTo>
                    <a:pt x="29" y="12"/>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 name="Freeform 25">
              <a:extLst>
                <a:ext uri="{FF2B5EF4-FFF2-40B4-BE49-F238E27FC236}">
                  <a16:creationId xmlns:a16="http://schemas.microsoft.com/office/drawing/2014/main" id="{1A176E18-BA27-4A2C-AEC2-8DDA3B7AE801}"/>
                </a:ext>
              </a:extLst>
            </p:cNvPr>
            <p:cNvSpPr>
              <a:spLocks/>
            </p:cNvSpPr>
            <p:nvPr/>
          </p:nvSpPr>
          <p:spPr bwMode="auto">
            <a:xfrm>
              <a:off x="3175318" y="5690194"/>
              <a:ext cx="53105" cy="63064"/>
            </a:xfrm>
            <a:custGeom>
              <a:avLst/>
              <a:gdLst>
                <a:gd name="T0" fmla="*/ 31 w 31"/>
                <a:gd name="T1" fmla="*/ 0 h 37"/>
                <a:gd name="T2" fmla="*/ 31 w 31"/>
                <a:gd name="T3" fmla="*/ 25 h 37"/>
                <a:gd name="T4" fmla="*/ 27 w 31"/>
                <a:gd name="T5" fmla="*/ 27 h 37"/>
                <a:gd name="T6" fmla="*/ 1 w 31"/>
                <a:gd name="T7" fmla="*/ 37 h 37"/>
                <a:gd name="T8" fmla="*/ 0 w 31"/>
                <a:gd name="T9" fmla="*/ 37 h 37"/>
                <a:gd name="T10" fmla="*/ 0 w 31"/>
                <a:gd name="T11" fmla="*/ 12 h 37"/>
                <a:gd name="T12" fmla="*/ 24 w 31"/>
                <a:gd name="T13" fmla="*/ 3 h 37"/>
                <a:gd name="T14" fmla="*/ 31 w 31"/>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7">
                  <a:moveTo>
                    <a:pt x="31" y="0"/>
                  </a:moveTo>
                  <a:lnTo>
                    <a:pt x="31" y="25"/>
                  </a:lnTo>
                  <a:lnTo>
                    <a:pt x="27" y="27"/>
                  </a:lnTo>
                  <a:lnTo>
                    <a:pt x="1" y="37"/>
                  </a:lnTo>
                  <a:lnTo>
                    <a:pt x="0" y="37"/>
                  </a:lnTo>
                  <a:lnTo>
                    <a:pt x="0" y="12"/>
                  </a:lnTo>
                  <a:lnTo>
                    <a:pt x="24" y="3"/>
                  </a:lnTo>
                  <a:lnTo>
                    <a:pt x="3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 name="Freeform 26">
              <a:extLst>
                <a:ext uri="{FF2B5EF4-FFF2-40B4-BE49-F238E27FC236}">
                  <a16:creationId xmlns:a16="http://schemas.microsoft.com/office/drawing/2014/main" id="{24D866CC-456F-4E18-AEDB-00E451485962}"/>
                </a:ext>
              </a:extLst>
            </p:cNvPr>
            <p:cNvSpPr>
              <a:spLocks/>
            </p:cNvSpPr>
            <p:nvPr/>
          </p:nvSpPr>
          <p:spPr bwMode="auto">
            <a:xfrm>
              <a:off x="3122213" y="5713426"/>
              <a:ext cx="53105" cy="53105"/>
            </a:xfrm>
            <a:custGeom>
              <a:avLst/>
              <a:gdLst>
                <a:gd name="T0" fmla="*/ 33 w 33"/>
                <a:gd name="T1" fmla="*/ 0 h 33"/>
                <a:gd name="T2" fmla="*/ 33 w 33"/>
                <a:gd name="T3" fmla="*/ 25 h 33"/>
                <a:gd name="T4" fmla="*/ 1 w 33"/>
                <a:gd name="T5" fmla="*/ 32 h 33"/>
                <a:gd name="T6" fmla="*/ 0 w 33"/>
                <a:gd name="T7" fmla="*/ 33 h 33"/>
                <a:gd name="T8" fmla="*/ 0 w 33"/>
                <a:gd name="T9" fmla="*/ 7 h 33"/>
                <a:gd name="T10" fmla="*/ 29 w 33"/>
                <a:gd name="T11" fmla="*/ 0 h 33"/>
                <a:gd name="T12" fmla="*/ 33 w 33"/>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33" y="0"/>
                  </a:moveTo>
                  <a:lnTo>
                    <a:pt x="33" y="25"/>
                  </a:lnTo>
                  <a:lnTo>
                    <a:pt x="1" y="32"/>
                  </a:lnTo>
                  <a:lnTo>
                    <a:pt x="0" y="33"/>
                  </a:lnTo>
                  <a:lnTo>
                    <a:pt x="0" y="7"/>
                  </a:lnTo>
                  <a:lnTo>
                    <a:pt x="29" y="0"/>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 name="Freeform 27">
              <a:extLst>
                <a:ext uri="{FF2B5EF4-FFF2-40B4-BE49-F238E27FC236}">
                  <a16:creationId xmlns:a16="http://schemas.microsoft.com/office/drawing/2014/main" id="{79E63A94-EA62-4C23-BB54-32E1D28ECC3F}"/>
                </a:ext>
              </a:extLst>
            </p:cNvPr>
            <p:cNvSpPr>
              <a:spLocks/>
            </p:cNvSpPr>
            <p:nvPr/>
          </p:nvSpPr>
          <p:spPr bwMode="auto">
            <a:xfrm>
              <a:off x="3065790" y="5723384"/>
              <a:ext cx="56425" cy="53105"/>
            </a:xfrm>
            <a:custGeom>
              <a:avLst/>
              <a:gdLst>
                <a:gd name="T0" fmla="*/ 33 w 33"/>
                <a:gd name="T1" fmla="*/ 0 h 32"/>
                <a:gd name="T2" fmla="*/ 33 w 33"/>
                <a:gd name="T3" fmla="*/ 26 h 32"/>
                <a:gd name="T4" fmla="*/ 0 w 33"/>
                <a:gd name="T5" fmla="*/ 32 h 32"/>
                <a:gd name="T6" fmla="*/ 0 w 33"/>
                <a:gd name="T7" fmla="*/ 7 h 32"/>
                <a:gd name="T8" fmla="*/ 26 w 33"/>
                <a:gd name="T9" fmla="*/ 3 h 32"/>
                <a:gd name="T10" fmla="*/ 33 w 33"/>
                <a:gd name="T11" fmla="*/ 0 h 32"/>
              </a:gdLst>
              <a:ahLst/>
              <a:cxnLst>
                <a:cxn ang="0">
                  <a:pos x="T0" y="T1"/>
                </a:cxn>
                <a:cxn ang="0">
                  <a:pos x="T2" y="T3"/>
                </a:cxn>
                <a:cxn ang="0">
                  <a:pos x="T4" y="T5"/>
                </a:cxn>
                <a:cxn ang="0">
                  <a:pos x="T6" y="T7"/>
                </a:cxn>
                <a:cxn ang="0">
                  <a:pos x="T8" y="T9"/>
                </a:cxn>
                <a:cxn ang="0">
                  <a:pos x="T10" y="T11"/>
                </a:cxn>
              </a:cxnLst>
              <a:rect l="0" t="0" r="r" b="b"/>
              <a:pathLst>
                <a:path w="33" h="32">
                  <a:moveTo>
                    <a:pt x="33" y="0"/>
                  </a:moveTo>
                  <a:lnTo>
                    <a:pt x="33" y="26"/>
                  </a:lnTo>
                  <a:lnTo>
                    <a:pt x="0" y="32"/>
                  </a:lnTo>
                  <a:lnTo>
                    <a:pt x="0" y="7"/>
                  </a:lnTo>
                  <a:lnTo>
                    <a:pt x="26" y="3"/>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 name="Freeform 28">
              <a:extLst>
                <a:ext uri="{FF2B5EF4-FFF2-40B4-BE49-F238E27FC236}">
                  <a16:creationId xmlns:a16="http://schemas.microsoft.com/office/drawing/2014/main" id="{CF1DFB25-8875-49A0-985F-E649412D3B65}"/>
                </a:ext>
              </a:extLst>
            </p:cNvPr>
            <p:cNvSpPr>
              <a:spLocks/>
            </p:cNvSpPr>
            <p:nvPr/>
          </p:nvSpPr>
          <p:spPr bwMode="auto">
            <a:xfrm>
              <a:off x="3012686" y="5736660"/>
              <a:ext cx="53105" cy="49787"/>
            </a:xfrm>
            <a:custGeom>
              <a:avLst/>
              <a:gdLst>
                <a:gd name="T0" fmla="*/ 34 w 34"/>
                <a:gd name="T1" fmla="*/ 0 h 30"/>
                <a:gd name="T2" fmla="*/ 34 w 34"/>
                <a:gd name="T3" fmla="*/ 25 h 30"/>
                <a:gd name="T4" fmla="*/ 31 w 34"/>
                <a:gd name="T5" fmla="*/ 26 h 30"/>
                <a:gd name="T6" fmla="*/ 0 w 34"/>
                <a:gd name="T7" fmla="*/ 30 h 30"/>
                <a:gd name="T8" fmla="*/ 0 w 34"/>
                <a:gd name="T9" fmla="*/ 4 h 30"/>
                <a:gd name="T10" fmla="*/ 18 w 34"/>
                <a:gd name="T11" fmla="*/ 3 h 30"/>
                <a:gd name="T12" fmla="*/ 34 w 3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4" h="30">
                  <a:moveTo>
                    <a:pt x="34" y="0"/>
                  </a:moveTo>
                  <a:lnTo>
                    <a:pt x="34" y="25"/>
                  </a:lnTo>
                  <a:lnTo>
                    <a:pt x="31" y="26"/>
                  </a:lnTo>
                  <a:lnTo>
                    <a:pt x="0" y="30"/>
                  </a:lnTo>
                  <a:lnTo>
                    <a:pt x="0" y="4"/>
                  </a:lnTo>
                  <a:lnTo>
                    <a:pt x="18" y="3"/>
                  </a:lnTo>
                  <a:lnTo>
                    <a:pt x="34"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 name="Freeform 29">
              <a:extLst>
                <a:ext uri="{FF2B5EF4-FFF2-40B4-BE49-F238E27FC236}">
                  <a16:creationId xmlns:a16="http://schemas.microsoft.com/office/drawing/2014/main" id="{73AA8AFD-D5E7-4C87-A106-5637F2BA8DF9}"/>
                </a:ext>
              </a:extLst>
            </p:cNvPr>
            <p:cNvSpPr>
              <a:spLocks/>
            </p:cNvSpPr>
            <p:nvPr/>
          </p:nvSpPr>
          <p:spPr bwMode="auto">
            <a:xfrm>
              <a:off x="2959581" y="5743296"/>
              <a:ext cx="53105" cy="46467"/>
            </a:xfrm>
            <a:custGeom>
              <a:avLst/>
              <a:gdLst>
                <a:gd name="T0" fmla="*/ 31 w 31"/>
                <a:gd name="T1" fmla="*/ 0 h 29"/>
                <a:gd name="T2" fmla="*/ 31 w 31"/>
                <a:gd name="T3" fmla="*/ 26 h 29"/>
                <a:gd name="T4" fmla="*/ 19 w 31"/>
                <a:gd name="T5" fmla="*/ 28 h 29"/>
                <a:gd name="T6" fmla="*/ 0 w 31"/>
                <a:gd name="T7" fmla="*/ 29 h 29"/>
                <a:gd name="T8" fmla="*/ 0 w 31"/>
                <a:gd name="T9" fmla="*/ 4 h 29"/>
                <a:gd name="T10" fmla="*/ 3 w 31"/>
                <a:gd name="T11" fmla="*/ 4 h 29"/>
                <a:gd name="T12" fmla="*/ 31 w 3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31" h="29">
                  <a:moveTo>
                    <a:pt x="31" y="0"/>
                  </a:moveTo>
                  <a:lnTo>
                    <a:pt x="31" y="26"/>
                  </a:lnTo>
                  <a:lnTo>
                    <a:pt x="19" y="28"/>
                  </a:lnTo>
                  <a:lnTo>
                    <a:pt x="0" y="29"/>
                  </a:lnTo>
                  <a:lnTo>
                    <a:pt x="0" y="4"/>
                  </a:lnTo>
                  <a:lnTo>
                    <a:pt x="3" y="4"/>
                  </a:lnTo>
                  <a:lnTo>
                    <a:pt x="31"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 name="Freeform 30">
              <a:extLst>
                <a:ext uri="{FF2B5EF4-FFF2-40B4-BE49-F238E27FC236}">
                  <a16:creationId xmlns:a16="http://schemas.microsoft.com/office/drawing/2014/main" id="{E1D9A38B-3BFB-4B7E-93E5-1219DA20AD3B}"/>
                </a:ext>
              </a:extLst>
            </p:cNvPr>
            <p:cNvSpPr>
              <a:spLocks/>
            </p:cNvSpPr>
            <p:nvPr/>
          </p:nvSpPr>
          <p:spPr bwMode="auto">
            <a:xfrm>
              <a:off x="2903155" y="5749935"/>
              <a:ext cx="56425" cy="43149"/>
            </a:xfrm>
            <a:custGeom>
              <a:avLst/>
              <a:gdLst>
                <a:gd name="T0" fmla="*/ 33 w 33"/>
                <a:gd name="T1" fmla="*/ 0 h 28"/>
                <a:gd name="T2" fmla="*/ 33 w 33"/>
                <a:gd name="T3" fmla="*/ 25 h 28"/>
                <a:gd name="T4" fmla="*/ 5 w 33"/>
                <a:gd name="T5" fmla="*/ 28 h 28"/>
                <a:gd name="T6" fmla="*/ 0 w 33"/>
                <a:gd name="T7" fmla="*/ 28 h 28"/>
                <a:gd name="T8" fmla="*/ 0 w 33"/>
                <a:gd name="T9" fmla="*/ 3 h 28"/>
                <a:gd name="T10" fmla="*/ 33 w 33"/>
                <a:gd name="T11" fmla="*/ 0 h 28"/>
              </a:gdLst>
              <a:ahLst/>
              <a:cxnLst>
                <a:cxn ang="0">
                  <a:pos x="T0" y="T1"/>
                </a:cxn>
                <a:cxn ang="0">
                  <a:pos x="T2" y="T3"/>
                </a:cxn>
                <a:cxn ang="0">
                  <a:pos x="T4" y="T5"/>
                </a:cxn>
                <a:cxn ang="0">
                  <a:pos x="T6" y="T7"/>
                </a:cxn>
                <a:cxn ang="0">
                  <a:pos x="T8" y="T9"/>
                </a:cxn>
                <a:cxn ang="0">
                  <a:pos x="T10" y="T11"/>
                </a:cxn>
              </a:cxnLst>
              <a:rect l="0" t="0" r="r" b="b"/>
              <a:pathLst>
                <a:path w="33" h="28">
                  <a:moveTo>
                    <a:pt x="33" y="0"/>
                  </a:moveTo>
                  <a:lnTo>
                    <a:pt x="33" y="25"/>
                  </a:lnTo>
                  <a:lnTo>
                    <a:pt x="5" y="28"/>
                  </a:lnTo>
                  <a:lnTo>
                    <a:pt x="0" y="28"/>
                  </a:lnTo>
                  <a:lnTo>
                    <a:pt x="0" y="3"/>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 name="Freeform 31">
              <a:extLst>
                <a:ext uri="{FF2B5EF4-FFF2-40B4-BE49-F238E27FC236}">
                  <a16:creationId xmlns:a16="http://schemas.microsoft.com/office/drawing/2014/main" id="{03834DCB-20A9-44FD-B081-D07F7B4113C2}"/>
                </a:ext>
              </a:extLst>
            </p:cNvPr>
            <p:cNvSpPr>
              <a:spLocks/>
            </p:cNvSpPr>
            <p:nvPr/>
          </p:nvSpPr>
          <p:spPr bwMode="auto">
            <a:xfrm>
              <a:off x="2850050" y="5753257"/>
              <a:ext cx="53105" cy="43149"/>
            </a:xfrm>
            <a:custGeom>
              <a:avLst/>
              <a:gdLst>
                <a:gd name="T0" fmla="*/ 33 w 33"/>
                <a:gd name="T1" fmla="*/ 0 h 26"/>
                <a:gd name="T2" fmla="*/ 33 w 33"/>
                <a:gd name="T3" fmla="*/ 25 h 26"/>
                <a:gd name="T4" fmla="*/ 0 w 33"/>
                <a:gd name="T5" fmla="*/ 26 h 26"/>
                <a:gd name="T6" fmla="*/ 0 w 33"/>
                <a:gd name="T7" fmla="*/ 2 h 26"/>
                <a:gd name="T8" fmla="*/ 19 w 33"/>
                <a:gd name="T9" fmla="*/ 2 h 26"/>
                <a:gd name="T10" fmla="*/ 33 w 33"/>
                <a:gd name="T11" fmla="*/ 0 h 26"/>
              </a:gdLst>
              <a:ahLst/>
              <a:cxnLst>
                <a:cxn ang="0">
                  <a:pos x="T0" y="T1"/>
                </a:cxn>
                <a:cxn ang="0">
                  <a:pos x="T2" y="T3"/>
                </a:cxn>
                <a:cxn ang="0">
                  <a:pos x="T4" y="T5"/>
                </a:cxn>
                <a:cxn ang="0">
                  <a:pos x="T6" y="T7"/>
                </a:cxn>
                <a:cxn ang="0">
                  <a:pos x="T8" y="T9"/>
                </a:cxn>
                <a:cxn ang="0">
                  <a:pos x="T10" y="T11"/>
                </a:cxn>
              </a:cxnLst>
              <a:rect l="0" t="0" r="r" b="b"/>
              <a:pathLst>
                <a:path w="33" h="26">
                  <a:moveTo>
                    <a:pt x="33" y="0"/>
                  </a:moveTo>
                  <a:lnTo>
                    <a:pt x="33" y="25"/>
                  </a:lnTo>
                  <a:lnTo>
                    <a:pt x="0" y="26"/>
                  </a:lnTo>
                  <a:lnTo>
                    <a:pt x="0" y="2"/>
                  </a:lnTo>
                  <a:lnTo>
                    <a:pt x="19" y="2"/>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 name="Freeform 32">
              <a:extLst>
                <a:ext uri="{FF2B5EF4-FFF2-40B4-BE49-F238E27FC236}">
                  <a16:creationId xmlns:a16="http://schemas.microsoft.com/office/drawing/2014/main" id="{6C0893E7-8781-4D09-90C8-0B1ABAA1820D}"/>
                </a:ext>
              </a:extLst>
            </p:cNvPr>
            <p:cNvSpPr>
              <a:spLocks/>
            </p:cNvSpPr>
            <p:nvPr/>
          </p:nvSpPr>
          <p:spPr bwMode="auto">
            <a:xfrm>
              <a:off x="2793627" y="5756572"/>
              <a:ext cx="56425" cy="43149"/>
            </a:xfrm>
            <a:custGeom>
              <a:avLst/>
              <a:gdLst>
                <a:gd name="T0" fmla="*/ 33 w 33"/>
                <a:gd name="T1" fmla="*/ 0 h 26"/>
                <a:gd name="T2" fmla="*/ 33 w 33"/>
                <a:gd name="T3" fmla="*/ 24 h 26"/>
                <a:gd name="T4" fmla="*/ 20 w 33"/>
                <a:gd name="T5" fmla="*/ 26 h 26"/>
                <a:gd name="T6" fmla="*/ 0 w 33"/>
                <a:gd name="T7" fmla="*/ 26 h 26"/>
                <a:gd name="T8" fmla="*/ 0 w 33"/>
                <a:gd name="T9" fmla="*/ 1 h 26"/>
                <a:gd name="T10" fmla="*/ 11 w 33"/>
                <a:gd name="T11" fmla="*/ 1 h 26"/>
                <a:gd name="T12" fmla="*/ 33 w 3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3" h="26">
                  <a:moveTo>
                    <a:pt x="33" y="0"/>
                  </a:moveTo>
                  <a:lnTo>
                    <a:pt x="33" y="24"/>
                  </a:lnTo>
                  <a:lnTo>
                    <a:pt x="20" y="26"/>
                  </a:lnTo>
                  <a:lnTo>
                    <a:pt x="0" y="26"/>
                  </a:lnTo>
                  <a:lnTo>
                    <a:pt x="0" y="1"/>
                  </a:lnTo>
                  <a:lnTo>
                    <a:pt x="11" y="1"/>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 name="Freeform 33">
              <a:extLst>
                <a:ext uri="{FF2B5EF4-FFF2-40B4-BE49-F238E27FC236}">
                  <a16:creationId xmlns:a16="http://schemas.microsoft.com/office/drawing/2014/main" id="{8F503AEE-0608-4193-9B1C-1AA3D0DD4051}"/>
                </a:ext>
              </a:extLst>
            </p:cNvPr>
            <p:cNvSpPr>
              <a:spLocks/>
            </p:cNvSpPr>
            <p:nvPr/>
          </p:nvSpPr>
          <p:spPr bwMode="auto">
            <a:xfrm>
              <a:off x="2740523" y="5756572"/>
              <a:ext cx="53105" cy="46467"/>
            </a:xfrm>
            <a:custGeom>
              <a:avLst/>
              <a:gdLst>
                <a:gd name="T0" fmla="*/ 32 w 32"/>
                <a:gd name="T1" fmla="*/ 0 h 26"/>
                <a:gd name="T2" fmla="*/ 32 w 32"/>
                <a:gd name="T3" fmla="*/ 25 h 26"/>
                <a:gd name="T4" fmla="*/ 0 w 32"/>
                <a:gd name="T5" fmla="*/ 26 h 26"/>
                <a:gd name="T6" fmla="*/ 0 w 32"/>
                <a:gd name="T7" fmla="*/ 26 h 26"/>
                <a:gd name="T8" fmla="*/ 0 w 32"/>
                <a:gd name="T9" fmla="*/ 0 h 26"/>
                <a:gd name="T10" fmla="*/ 32 w 32"/>
                <a:gd name="T11" fmla="*/ 0 h 26"/>
              </a:gdLst>
              <a:ahLst/>
              <a:cxnLst>
                <a:cxn ang="0">
                  <a:pos x="T0" y="T1"/>
                </a:cxn>
                <a:cxn ang="0">
                  <a:pos x="T2" y="T3"/>
                </a:cxn>
                <a:cxn ang="0">
                  <a:pos x="T4" y="T5"/>
                </a:cxn>
                <a:cxn ang="0">
                  <a:pos x="T6" y="T7"/>
                </a:cxn>
                <a:cxn ang="0">
                  <a:pos x="T8" y="T9"/>
                </a:cxn>
                <a:cxn ang="0">
                  <a:pos x="T10" y="T11"/>
                </a:cxn>
              </a:cxnLst>
              <a:rect l="0" t="0" r="r" b="b"/>
              <a:pathLst>
                <a:path w="32" h="26">
                  <a:moveTo>
                    <a:pt x="32" y="0"/>
                  </a:moveTo>
                  <a:lnTo>
                    <a:pt x="32" y="25"/>
                  </a:lnTo>
                  <a:lnTo>
                    <a:pt x="0" y="26"/>
                  </a:lnTo>
                  <a:lnTo>
                    <a:pt x="0" y="26"/>
                  </a:lnTo>
                  <a:lnTo>
                    <a:pt x="0" y="0"/>
                  </a:lnTo>
                  <a:lnTo>
                    <a:pt x="32"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 name="Freeform 34">
              <a:extLst>
                <a:ext uri="{FF2B5EF4-FFF2-40B4-BE49-F238E27FC236}">
                  <a16:creationId xmlns:a16="http://schemas.microsoft.com/office/drawing/2014/main" id="{BE071F1E-3CC6-4271-8851-636A35D643D5}"/>
                </a:ext>
              </a:extLst>
            </p:cNvPr>
            <p:cNvSpPr>
              <a:spLocks/>
            </p:cNvSpPr>
            <p:nvPr/>
          </p:nvSpPr>
          <p:spPr bwMode="auto">
            <a:xfrm>
              <a:off x="2687418" y="5756572"/>
              <a:ext cx="53105" cy="46467"/>
            </a:xfrm>
            <a:custGeom>
              <a:avLst/>
              <a:gdLst>
                <a:gd name="T0" fmla="*/ 0 w 33"/>
                <a:gd name="T1" fmla="*/ 0 h 26"/>
                <a:gd name="T2" fmla="*/ 26 w 33"/>
                <a:gd name="T3" fmla="*/ 0 h 26"/>
                <a:gd name="T4" fmla="*/ 33 w 33"/>
                <a:gd name="T5" fmla="*/ 0 h 26"/>
                <a:gd name="T6" fmla="*/ 33 w 33"/>
                <a:gd name="T7" fmla="*/ 0 h 26"/>
                <a:gd name="T8" fmla="*/ 33 w 33"/>
                <a:gd name="T9" fmla="*/ 26 h 26"/>
                <a:gd name="T10" fmla="*/ 33 w 33"/>
                <a:gd name="T11" fmla="*/ 26 h 26"/>
                <a:gd name="T12" fmla="*/ 0 w 33"/>
                <a:gd name="T13" fmla="*/ 25 h 26"/>
                <a:gd name="T14" fmla="*/ 0 w 33"/>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6">
                  <a:moveTo>
                    <a:pt x="0" y="0"/>
                  </a:moveTo>
                  <a:lnTo>
                    <a:pt x="26" y="0"/>
                  </a:lnTo>
                  <a:lnTo>
                    <a:pt x="33" y="0"/>
                  </a:lnTo>
                  <a:lnTo>
                    <a:pt x="33" y="0"/>
                  </a:lnTo>
                  <a:lnTo>
                    <a:pt x="33" y="26"/>
                  </a:lnTo>
                  <a:lnTo>
                    <a:pt x="33" y="26"/>
                  </a:lnTo>
                  <a:lnTo>
                    <a:pt x="0" y="25"/>
                  </a:lnTo>
                  <a:lnTo>
                    <a:pt x="0"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 name="Freeform 35">
              <a:extLst>
                <a:ext uri="{FF2B5EF4-FFF2-40B4-BE49-F238E27FC236}">
                  <a16:creationId xmlns:a16="http://schemas.microsoft.com/office/drawing/2014/main" id="{9CB8CDB7-ABE1-4C7B-8535-AB971DF448EB}"/>
                </a:ext>
              </a:extLst>
            </p:cNvPr>
            <p:cNvSpPr>
              <a:spLocks/>
            </p:cNvSpPr>
            <p:nvPr/>
          </p:nvSpPr>
          <p:spPr bwMode="auto">
            <a:xfrm>
              <a:off x="2630993" y="5756572"/>
              <a:ext cx="56425" cy="43149"/>
            </a:xfrm>
            <a:custGeom>
              <a:avLst/>
              <a:gdLst>
                <a:gd name="T0" fmla="*/ 0 w 33"/>
                <a:gd name="T1" fmla="*/ 0 h 26"/>
                <a:gd name="T2" fmla="*/ 33 w 33"/>
                <a:gd name="T3" fmla="*/ 1 h 26"/>
                <a:gd name="T4" fmla="*/ 33 w 33"/>
                <a:gd name="T5" fmla="*/ 26 h 26"/>
                <a:gd name="T6" fmla="*/ 12 w 33"/>
                <a:gd name="T7" fmla="*/ 26 h 26"/>
                <a:gd name="T8" fmla="*/ 0 w 33"/>
                <a:gd name="T9" fmla="*/ 24 h 26"/>
                <a:gd name="T10" fmla="*/ 0 w 33"/>
                <a:gd name="T11" fmla="*/ 0 h 26"/>
              </a:gdLst>
              <a:ahLst/>
              <a:cxnLst>
                <a:cxn ang="0">
                  <a:pos x="T0" y="T1"/>
                </a:cxn>
                <a:cxn ang="0">
                  <a:pos x="T2" y="T3"/>
                </a:cxn>
                <a:cxn ang="0">
                  <a:pos x="T4" y="T5"/>
                </a:cxn>
                <a:cxn ang="0">
                  <a:pos x="T6" y="T7"/>
                </a:cxn>
                <a:cxn ang="0">
                  <a:pos x="T8" y="T9"/>
                </a:cxn>
                <a:cxn ang="0">
                  <a:pos x="T10" y="T11"/>
                </a:cxn>
              </a:cxnLst>
              <a:rect l="0" t="0" r="r" b="b"/>
              <a:pathLst>
                <a:path w="33" h="26">
                  <a:moveTo>
                    <a:pt x="0" y="0"/>
                  </a:moveTo>
                  <a:lnTo>
                    <a:pt x="33" y="1"/>
                  </a:lnTo>
                  <a:lnTo>
                    <a:pt x="33" y="26"/>
                  </a:lnTo>
                  <a:lnTo>
                    <a:pt x="12" y="26"/>
                  </a:lnTo>
                  <a:lnTo>
                    <a:pt x="0" y="24"/>
                  </a:lnTo>
                  <a:lnTo>
                    <a:pt x="0"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 name="Freeform 36">
              <a:extLst>
                <a:ext uri="{FF2B5EF4-FFF2-40B4-BE49-F238E27FC236}">
                  <a16:creationId xmlns:a16="http://schemas.microsoft.com/office/drawing/2014/main" id="{74093175-77B5-4C05-A636-301A6C43A7D4}"/>
                </a:ext>
              </a:extLst>
            </p:cNvPr>
            <p:cNvSpPr>
              <a:spLocks/>
            </p:cNvSpPr>
            <p:nvPr/>
          </p:nvSpPr>
          <p:spPr bwMode="auto">
            <a:xfrm>
              <a:off x="2577885" y="5753257"/>
              <a:ext cx="53105" cy="43149"/>
            </a:xfrm>
            <a:custGeom>
              <a:avLst/>
              <a:gdLst>
                <a:gd name="T0" fmla="*/ 0 w 33"/>
                <a:gd name="T1" fmla="*/ 0 h 26"/>
                <a:gd name="T2" fmla="*/ 16 w 33"/>
                <a:gd name="T3" fmla="*/ 2 h 26"/>
                <a:gd name="T4" fmla="*/ 33 w 33"/>
                <a:gd name="T5" fmla="*/ 2 h 26"/>
                <a:gd name="T6" fmla="*/ 33 w 33"/>
                <a:gd name="T7" fmla="*/ 26 h 26"/>
                <a:gd name="T8" fmla="*/ 0 w 33"/>
                <a:gd name="T9" fmla="*/ 25 h 26"/>
                <a:gd name="T10" fmla="*/ 0 w 33"/>
                <a:gd name="T11" fmla="*/ 0 h 26"/>
              </a:gdLst>
              <a:ahLst/>
              <a:cxnLst>
                <a:cxn ang="0">
                  <a:pos x="T0" y="T1"/>
                </a:cxn>
                <a:cxn ang="0">
                  <a:pos x="T2" y="T3"/>
                </a:cxn>
                <a:cxn ang="0">
                  <a:pos x="T4" y="T5"/>
                </a:cxn>
                <a:cxn ang="0">
                  <a:pos x="T6" y="T7"/>
                </a:cxn>
                <a:cxn ang="0">
                  <a:pos x="T8" y="T9"/>
                </a:cxn>
                <a:cxn ang="0">
                  <a:pos x="T10" y="T11"/>
                </a:cxn>
              </a:cxnLst>
              <a:rect l="0" t="0" r="r" b="b"/>
              <a:pathLst>
                <a:path w="33" h="26">
                  <a:moveTo>
                    <a:pt x="0" y="0"/>
                  </a:moveTo>
                  <a:lnTo>
                    <a:pt x="16" y="2"/>
                  </a:lnTo>
                  <a:lnTo>
                    <a:pt x="33" y="2"/>
                  </a:lnTo>
                  <a:lnTo>
                    <a:pt x="33" y="26"/>
                  </a:lnTo>
                  <a:lnTo>
                    <a:pt x="0" y="25"/>
                  </a:lnTo>
                  <a:lnTo>
                    <a:pt x="0" y="0"/>
                  </a:lnTo>
                  <a:close/>
                </a:path>
              </a:pathLst>
            </a:custGeom>
            <a:solidFill>
              <a:schemeClr val="tx1"/>
            </a:solidFill>
            <a:ln w="0">
              <a:solidFill>
                <a:srgbClr val="00000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0" name="Freeform 37">
              <a:extLst>
                <a:ext uri="{FF2B5EF4-FFF2-40B4-BE49-F238E27FC236}">
                  <a16:creationId xmlns:a16="http://schemas.microsoft.com/office/drawing/2014/main" id="{44D386D5-CDAA-47A0-AF23-6C056533408A}"/>
                </a:ext>
              </a:extLst>
            </p:cNvPr>
            <p:cNvSpPr>
              <a:spLocks/>
            </p:cNvSpPr>
            <p:nvPr/>
          </p:nvSpPr>
          <p:spPr bwMode="auto">
            <a:xfrm>
              <a:off x="2524783" y="5749935"/>
              <a:ext cx="53105" cy="43149"/>
            </a:xfrm>
            <a:custGeom>
              <a:avLst/>
              <a:gdLst>
                <a:gd name="T0" fmla="*/ 0 w 32"/>
                <a:gd name="T1" fmla="*/ 0 h 28"/>
                <a:gd name="T2" fmla="*/ 32 w 32"/>
                <a:gd name="T3" fmla="*/ 3 h 28"/>
                <a:gd name="T4" fmla="*/ 32 w 32"/>
                <a:gd name="T5" fmla="*/ 28 h 28"/>
                <a:gd name="T6" fmla="*/ 27 w 32"/>
                <a:gd name="T7" fmla="*/ 28 h 28"/>
                <a:gd name="T8" fmla="*/ 0 w 32"/>
                <a:gd name="T9" fmla="*/ 25 h 28"/>
                <a:gd name="T10" fmla="*/ 0 w 32"/>
                <a:gd name="T11" fmla="*/ 0 h 28"/>
              </a:gdLst>
              <a:ahLst/>
              <a:cxnLst>
                <a:cxn ang="0">
                  <a:pos x="T0" y="T1"/>
                </a:cxn>
                <a:cxn ang="0">
                  <a:pos x="T2" y="T3"/>
                </a:cxn>
                <a:cxn ang="0">
                  <a:pos x="T4" y="T5"/>
                </a:cxn>
                <a:cxn ang="0">
                  <a:pos x="T6" y="T7"/>
                </a:cxn>
                <a:cxn ang="0">
                  <a:pos x="T8" y="T9"/>
                </a:cxn>
                <a:cxn ang="0">
                  <a:pos x="T10" y="T11"/>
                </a:cxn>
              </a:cxnLst>
              <a:rect l="0" t="0" r="r" b="b"/>
              <a:pathLst>
                <a:path w="32" h="28">
                  <a:moveTo>
                    <a:pt x="0" y="0"/>
                  </a:moveTo>
                  <a:lnTo>
                    <a:pt x="32" y="3"/>
                  </a:lnTo>
                  <a:lnTo>
                    <a:pt x="32" y="28"/>
                  </a:lnTo>
                  <a:lnTo>
                    <a:pt x="27" y="28"/>
                  </a:lnTo>
                  <a:lnTo>
                    <a:pt x="0" y="2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 name="Freeform 38">
              <a:extLst>
                <a:ext uri="{FF2B5EF4-FFF2-40B4-BE49-F238E27FC236}">
                  <a16:creationId xmlns:a16="http://schemas.microsoft.com/office/drawing/2014/main" id="{6982BB60-6BD6-4BFC-90AB-2B03B58416CE}"/>
                </a:ext>
              </a:extLst>
            </p:cNvPr>
            <p:cNvSpPr>
              <a:spLocks/>
            </p:cNvSpPr>
            <p:nvPr/>
          </p:nvSpPr>
          <p:spPr bwMode="auto">
            <a:xfrm>
              <a:off x="2468360" y="5743296"/>
              <a:ext cx="56425" cy="46467"/>
            </a:xfrm>
            <a:custGeom>
              <a:avLst/>
              <a:gdLst>
                <a:gd name="T0" fmla="*/ 0 w 33"/>
                <a:gd name="T1" fmla="*/ 0 h 29"/>
                <a:gd name="T2" fmla="*/ 30 w 33"/>
                <a:gd name="T3" fmla="*/ 4 h 29"/>
                <a:gd name="T4" fmla="*/ 33 w 33"/>
                <a:gd name="T5" fmla="*/ 4 h 29"/>
                <a:gd name="T6" fmla="*/ 33 w 33"/>
                <a:gd name="T7" fmla="*/ 29 h 29"/>
                <a:gd name="T8" fmla="*/ 14 w 33"/>
                <a:gd name="T9" fmla="*/ 28 h 29"/>
                <a:gd name="T10" fmla="*/ 0 w 33"/>
                <a:gd name="T11" fmla="*/ 26 h 29"/>
                <a:gd name="T12" fmla="*/ 0 w 33"/>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33" h="29">
                  <a:moveTo>
                    <a:pt x="0" y="0"/>
                  </a:moveTo>
                  <a:lnTo>
                    <a:pt x="30" y="4"/>
                  </a:lnTo>
                  <a:lnTo>
                    <a:pt x="33" y="4"/>
                  </a:lnTo>
                  <a:lnTo>
                    <a:pt x="33" y="29"/>
                  </a:lnTo>
                  <a:lnTo>
                    <a:pt x="14" y="28"/>
                  </a:lnTo>
                  <a:lnTo>
                    <a:pt x="0" y="26"/>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2" name="Freeform 39">
              <a:extLst>
                <a:ext uri="{FF2B5EF4-FFF2-40B4-BE49-F238E27FC236}">
                  <a16:creationId xmlns:a16="http://schemas.microsoft.com/office/drawing/2014/main" id="{06E16D4F-60B5-4454-BA9E-D281EBFE11F6}"/>
                </a:ext>
              </a:extLst>
            </p:cNvPr>
            <p:cNvSpPr>
              <a:spLocks/>
            </p:cNvSpPr>
            <p:nvPr/>
          </p:nvSpPr>
          <p:spPr bwMode="auto">
            <a:xfrm>
              <a:off x="2415255" y="5736660"/>
              <a:ext cx="53105" cy="49787"/>
            </a:xfrm>
            <a:custGeom>
              <a:avLst/>
              <a:gdLst>
                <a:gd name="T0" fmla="*/ 0 w 33"/>
                <a:gd name="T1" fmla="*/ 0 h 30"/>
                <a:gd name="T2" fmla="*/ 16 w 33"/>
                <a:gd name="T3" fmla="*/ 3 h 30"/>
                <a:gd name="T4" fmla="*/ 33 w 33"/>
                <a:gd name="T5" fmla="*/ 4 h 30"/>
                <a:gd name="T6" fmla="*/ 33 w 33"/>
                <a:gd name="T7" fmla="*/ 30 h 30"/>
                <a:gd name="T8" fmla="*/ 2 w 33"/>
                <a:gd name="T9" fmla="*/ 26 h 30"/>
                <a:gd name="T10" fmla="*/ 0 w 33"/>
                <a:gd name="T11" fmla="*/ 25 h 30"/>
                <a:gd name="T12" fmla="*/ 0 w 3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3" h="30">
                  <a:moveTo>
                    <a:pt x="0" y="0"/>
                  </a:moveTo>
                  <a:lnTo>
                    <a:pt x="16" y="3"/>
                  </a:lnTo>
                  <a:lnTo>
                    <a:pt x="33" y="4"/>
                  </a:lnTo>
                  <a:lnTo>
                    <a:pt x="33" y="30"/>
                  </a:lnTo>
                  <a:lnTo>
                    <a:pt x="2" y="26"/>
                  </a:lnTo>
                  <a:lnTo>
                    <a:pt x="0" y="2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3" name="Freeform 40">
              <a:extLst>
                <a:ext uri="{FF2B5EF4-FFF2-40B4-BE49-F238E27FC236}">
                  <a16:creationId xmlns:a16="http://schemas.microsoft.com/office/drawing/2014/main" id="{E5B03C1B-C054-40B5-8CC8-E2FBB29A466C}"/>
                </a:ext>
              </a:extLst>
            </p:cNvPr>
            <p:cNvSpPr>
              <a:spLocks/>
            </p:cNvSpPr>
            <p:nvPr/>
          </p:nvSpPr>
          <p:spPr bwMode="auto">
            <a:xfrm>
              <a:off x="2358830" y="5723384"/>
              <a:ext cx="56425" cy="53105"/>
            </a:xfrm>
            <a:custGeom>
              <a:avLst/>
              <a:gdLst>
                <a:gd name="T0" fmla="*/ 0 w 33"/>
                <a:gd name="T1" fmla="*/ 0 h 32"/>
                <a:gd name="T2" fmla="*/ 8 w 33"/>
                <a:gd name="T3" fmla="*/ 3 h 32"/>
                <a:gd name="T4" fmla="*/ 33 w 33"/>
                <a:gd name="T5" fmla="*/ 7 h 32"/>
                <a:gd name="T6" fmla="*/ 33 w 33"/>
                <a:gd name="T7" fmla="*/ 32 h 32"/>
                <a:gd name="T8" fmla="*/ 0 w 33"/>
                <a:gd name="T9" fmla="*/ 26 h 32"/>
                <a:gd name="T10" fmla="*/ 0 w 33"/>
                <a:gd name="T11" fmla="*/ 0 h 32"/>
              </a:gdLst>
              <a:ahLst/>
              <a:cxnLst>
                <a:cxn ang="0">
                  <a:pos x="T0" y="T1"/>
                </a:cxn>
                <a:cxn ang="0">
                  <a:pos x="T2" y="T3"/>
                </a:cxn>
                <a:cxn ang="0">
                  <a:pos x="T4" y="T5"/>
                </a:cxn>
                <a:cxn ang="0">
                  <a:pos x="T6" y="T7"/>
                </a:cxn>
                <a:cxn ang="0">
                  <a:pos x="T8" y="T9"/>
                </a:cxn>
                <a:cxn ang="0">
                  <a:pos x="T10" y="T11"/>
                </a:cxn>
              </a:cxnLst>
              <a:rect l="0" t="0" r="r" b="b"/>
              <a:pathLst>
                <a:path w="33" h="32">
                  <a:moveTo>
                    <a:pt x="0" y="0"/>
                  </a:moveTo>
                  <a:lnTo>
                    <a:pt x="8" y="3"/>
                  </a:lnTo>
                  <a:lnTo>
                    <a:pt x="33" y="7"/>
                  </a:lnTo>
                  <a:lnTo>
                    <a:pt x="33" y="32"/>
                  </a:lnTo>
                  <a:lnTo>
                    <a:pt x="0" y="26"/>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4" name="Freeform 41">
              <a:extLst>
                <a:ext uri="{FF2B5EF4-FFF2-40B4-BE49-F238E27FC236}">
                  <a16:creationId xmlns:a16="http://schemas.microsoft.com/office/drawing/2014/main" id="{750809CE-6924-44B0-8EFF-712E8CA77730}"/>
                </a:ext>
              </a:extLst>
            </p:cNvPr>
            <p:cNvSpPr>
              <a:spLocks/>
            </p:cNvSpPr>
            <p:nvPr/>
          </p:nvSpPr>
          <p:spPr bwMode="auto">
            <a:xfrm>
              <a:off x="2305723" y="5713426"/>
              <a:ext cx="53105" cy="53105"/>
            </a:xfrm>
            <a:custGeom>
              <a:avLst/>
              <a:gdLst>
                <a:gd name="T0" fmla="*/ 0 w 32"/>
                <a:gd name="T1" fmla="*/ 0 h 33"/>
                <a:gd name="T2" fmla="*/ 4 w 32"/>
                <a:gd name="T3" fmla="*/ 2 h 33"/>
                <a:gd name="T4" fmla="*/ 32 w 32"/>
                <a:gd name="T5" fmla="*/ 7 h 33"/>
                <a:gd name="T6" fmla="*/ 32 w 32"/>
                <a:gd name="T7" fmla="*/ 33 h 33"/>
                <a:gd name="T8" fmla="*/ 30 w 32"/>
                <a:gd name="T9" fmla="*/ 32 h 33"/>
                <a:gd name="T10" fmla="*/ 0 w 32"/>
                <a:gd name="T11" fmla="*/ 25 h 33"/>
                <a:gd name="T12" fmla="*/ 0 w 32"/>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0" y="0"/>
                  </a:moveTo>
                  <a:lnTo>
                    <a:pt x="4" y="2"/>
                  </a:lnTo>
                  <a:lnTo>
                    <a:pt x="32" y="7"/>
                  </a:lnTo>
                  <a:lnTo>
                    <a:pt x="32" y="33"/>
                  </a:lnTo>
                  <a:lnTo>
                    <a:pt x="30" y="32"/>
                  </a:lnTo>
                  <a:lnTo>
                    <a:pt x="0" y="2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5" name="Freeform 42">
              <a:extLst>
                <a:ext uri="{FF2B5EF4-FFF2-40B4-BE49-F238E27FC236}">
                  <a16:creationId xmlns:a16="http://schemas.microsoft.com/office/drawing/2014/main" id="{FBFD11AA-61A7-4C24-A3EF-7CA7A435F52F}"/>
                </a:ext>
              </a:extLst>
            </p:cNvPr>
            <p:cNvSpPr>
              <a:spLocks/>
            </p:cNvSpPr>
            <p:nvPr/>
          </p:nvSpPr>
          <p:spPr bwMode="auto">
            <a:xfrm>
              <a:off x="2252621" y="5690194"/>
              <a:ext cx="53105" cy="63064"/>
            </a:xfrm>
            <a:custGeom>
              <a:avLst/>
              <a:gdLst>
                <a:gd name="T0" fmla="*/ 0 w 33"/>
                <a:gd name="T1" fmla="*/ 0 h 37"/>
                <a:gd name="T2" fmla="*/ 8 w 33"/>
                <a:gd name="T3" fmla="*/ 4 h 37"/>
                <a:gd name="T4" fmla="*/ 33 w 33"/>
                <a:gd name="T5" fmla="*/ 12 h 37"/>
                <a:gd name="T6" fmla="*/ 33 w 33"/>
                <a:gd name="T7" fmla="*/ 37 h 37"/>
                <a:gd name="T8" fmla="*/ 30 w 33"/>
                <a:gd name="T9" fmla="*/ 37 h 37"/>
                <a:gd name="T10" fmla="*/ 4 w 33"/>
                <a:gd name="T11" fmla="*/ 27 h 37"/>
                <a:gd name="T12" fmla="*/ 0 w 33"/>
                <a:gd name="T13" fmla="*/ 25 h 37"/>
                <a:gd name="T14" fmla="*/ 0 w 3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37">
                  <a:moveTo>
                    <a:pt x="0" y="0"/>
                  </a:moveTo>
                  <a:lnTo>
                    <a:pt x="8" y="4"/>
                  </a:lnTo>
                  <a:lnTo>
                    <a:pt x="33" y="12"/>
                  </a:lnTo>
                  <a:lnTo>
                    <a:pt x="33" y="37"/>
                  </a:lnTo>
                  <a:lnTo>
                    <a:pt x="30" y="37"/>
                  </a:lnTo>
                  <a:lnTo>
                    <a:pt x="4" y="27"/>
                  </a:lnTo>
                  <a:lnTo>
                    <a:pt x="0" y="2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6" name="Freeform 43">
              <a:extLst>
                <a:ext uri="{FF2B5EF4-FFF2-40B4-BE49-F238E27FC236}">
                  <a16:creationId xmlns:a16="http://schemas.microsoft.com/office/drawing/2014/main" id="{CCE0521C-3CE3-4C8D-BF46-F42669B03CAF}"/>
                </a:ext>
              </a:extLst>
            </p:cNvPr>
            <p:cNvSpPr>
              <a:spLocks/>
            </p:cNvSpPr>
            <p:nvPr/>
          </p:nvSpPr>
          <p:spPr bwMode="auto">
            <a:xfrm>
              <a:off x="2196196" y="5640409"/>
              <a:ext cx="56425" cy="92933"/>
            </a:xfrm>
            <a:custGeom>
              <a:avLst/>
              <a:gdLst>
                <a:gd name="T0" fmla="*/ 0 w 33"/>
                <a:gd name="T1" fmla="*/ 0 h 55"/>
                <a:gd name="T2" fmla="*/ 5 w 33"/>
                <a:gd name="T3" fmla="*/ 12 h 55"/>
                <a:gd name="T4" fmla="*/ 19 w 33"/>
                <a:gd name="T5" fmla="*/ 23 h 55"/>
                <a:gd name="T6" fmla="*/ 33 w 33"/>
                <a:gd name="T7" fmla="*/ 30 h 55"/>
                <a:gd name="T8" fmla="*/ 33 w 33"/>
                <a:gd name="T9" fmla="*/ 55 h 55"/>
                <a:gd name="T10" fmla="*/ 16 w 33"/>
                <a:gd name="T11" fmla="*/ 46 h 55"/>
                <a:gd name="T12" fmla="*/ 4 w 33"/>
                <a:gd name="T13" fmla="*/ 35 h 55"/>
                <a:gd name="T14" fmla="*/ 0 w 33"/>
                <a:gd name="T15" fmla="*/ 24 h 55"/>
                <a:gd name="T16" fmla="*/ 0 w 3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5">
                  <a:moveTo>
                    <a:pt x="0" y="0"/>
                  </a:moveTo>
                  <a:lnTo>
                    <a:pt x="5" y="12"/>
                  </a:lnTo>
                  <a:lnTo>
                    <a:pt x="19" y="23"/>
                  </a:lnTo>
                  <a:lnTo>
                    <a:pt x="33" y="30"/>
                  </a:lnTo>
                  <a:lnTo>
                    <a:pt x="33" y="55"/>
                  </a:lnTo>
                  <a:lnTo>
                    <a:pt x="16" y="46"/>
                  </a:lnTo>
                  <a:lnTo>
                    <a:pt x="4" y="35"/>
                  </a:lnTo>
                  <a:lnTo>
                    <a:pt x="0" y="24"/>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7" name="Rectangle 44">
              <a:extLst>
                <a:ext uri="{FF2B5EF4-FFF2-40B4-BE49-F238E27FC236}">
                  <a16:creationId xmlns:a16="http://schemas.microsoft.com/office/drawing/2014/main" id="{EF931BCB-EB29-4497-A8C5-082F80942DB6}"/>
                </a:ext>
              </a:extLst>
            </p:cNvPr>
            <p:cNvSpPr>
              <a:spLocks noChangeArrowheads="1"/>
            </p:cNvSpPr>
            <p:nvPr/>
          </p:nvSpPr>
          <p:spPr bwMode="auto">
            <a:xfrm>
              <a:off x="2196196" y="5640409"/>
              <a:ext cx="3321" cy="43149"/>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8" name="Rectangle 45">
              <a:extLst>
                <a:ext uri="{FF2B5EF4-FFF2-40B4-BE49-F238E27FC236}">
                  <a16:creationId xmlns:a16="http://schemas.microsoft.com/office/drawing/2014/main" id="{DD2845A9-EEA7-4813-87A1-5A071012B0A0}"/>
                </a:ext>
              </a:extLst>
            </p:cNvPr>
            <p:cNvSpPr>
              <a:spLocks noChangeArrowheads="1"/>
            </p:cNvSpPr>
            <p:nvPr/>
          </p:nvSpPr>
          <p:spPr bwMode="auto">
            <a:xfrm>
              <a:off x="3284847" y="5640409"/>
              <a:ext cx="3321" cy="3321"/>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9" name="Freeform 46">
              <a:extLst>
                <a:ext uri="{FF2B5EF4-FFF2-40B4-BE49-F238E27FC236}">
                  <a16:creationId xmlns:a16="http://schemas.microsoft.com/office/drawing/2014/main" id="{BE939486-7101-4F67-9DA4-91AA79214140}"/>
                </a:ext>
              </a:extLst>
            </p:cNvPr>
            <p:cNvSpPr>
              <a:spLocks/>
            </p:cNvSpPr>
            <p:nvPr/>
          </p:nvSpPr>
          <p:spPr bwMode="auto">
            <a:xfrm>
              <a:off x="3228422" y="5590619"/>
              <a:ext cx="56425" cy="99572"/>
            </a:xfrm>
            <a:custGeom>
              <a:avLst/>
              <a:gdLst>
                <a:gd name="T0" fmla="*/ 0 w 33"/>
                <a:gd name="T1" fmla="*/ 0 h 61"/>
                <a:gd name="T2" fmla="*/ 16 w 33"/>
                <a:gd name="T3" fmla="*/ 7 h 61"/>
                <a:gd name="T4" fmla="*/ 29 w 33"/>
                <a:gd name="T5" fmla="*/ 18 h 61"/>
                <a:gd name="T6" fmla="*/ 33 w 33"/>
                <a:gd name="T7" fmla="*/ 31 h 61"/>
                <a:gd name="T8" fmla="*/ 33 w 33"/>
                <a:gd name="T9" fmla="*/ 31 h 61"/>
                <a:gd name="T10" fmla="*/ 29 w 33"/>
                <a:gd name="T11" fmla="*/ 43 h 61"/>
                <a:gd name="T12" fmla="*/ 16 w 33"/>
                <a:gd name="T13" fmla="*/ 54 h 61"/>
                <a:gd name="T14" fmla="*/ 0 w 33"/>
                <a:gd name="T15" fmla="*/ 61 h 61"/>
                <a:gd name="T16" fmla="*/ 0 w 33"/>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1">
                  <a:moveTo>
                    <a:pt x="0" y="0"/>
                  </a:moveTo>
                  <a:lnTo>
                    <a:pt x="16" y="7"/>
                  </a:lnTo>
                  <a:lnTo>
                    <a:pt x="29" y="18"/>
                  </a:lnTo>
                  <a:lnTo>
                    <a:pt x="33" y="31"/>
                  </a:lnTo>
                  <a:lnTo>
                    <a:pt x="33" y="31"/>
                  </a:lnTo>
                  <a:lnTo>
                    <a:pt x="29" y="43"/>
                  </a:lnTo>
                  <a:lnTo>
                    <a:pt x="16" y="54"/>
                  </a:lnTo>
                  <a:lnTo>
                    <a:pt x="0" y="61"/>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0" name="Freeform 47">
              <a:extLst>
                <a:ext uri="{FF2B5EF4-FFF2-40B4-BE49-F238E27FC236}">
                  <a16:creationId xmlns:a16="http://schemas.microsoft.com/office/drawing/2014/main" id="{EA20F6F2-47C8-4EA6-B01C-3A2DC3A7F4D6}"/>
                </a:ext>
              </a:extLst>
            </p:cNvPr>
            <p:cNvSpPr>
              <a:spLocks/>
            </p:cNvSpPr>
            <p:nvPr/>
          </p:nvSpPr>
          <p:spPr bwMode="auto">
            <a:xfrm>
              <a:off x="3175318" y="5570707"/>
              <a:ext cx="53105" cy="142721"/>
            </a:xfrm>
            <a:custGeom>
              <a:avLst/>
              <a:gdLst>
                <a:gd name="T0" fmla="*/ 0 w 31"/>
                <a:gd name="T1" fmla="*/ 0 h 85"/>
                <a:gd name="T2" fmla="*/ 26 w 31"/>
                <a:gd name="T3" fmla="*/ 10 h 85"/>
                <a:gd name="T4" fmla="*/ 31 w 31"/>
                <a:gd name="T5" fmla="*/ 12 h 85"/>
                <a:gd name="T6" fmla="*/ 31 w 31"/>
                <a:gd name="T7" fmla="*/ 73 h 85"/>
                <a:gd name="T8" fmla="*/ 24 w 31"/>
                <a:gd name="T9" fmla="*/ 76 h 85"/>
                <a:gd name="T10" fmla="*/ 0 w 31"/>
                <a:gd name="T11" fmla="*/ 85 h 85"/>
                <a:gd name="T12" fmla="*/ 0 w 31"/>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1" h="85">
                  <a:moveTo>
                    <a:pt x="0" y="0"/>
                  </a:moveTo>
                  <a:lnTo>
                    <a:pt x="26" y="10"/>
                  </a:lnTo>
                  <a:lnTo>
                    <a:pt x="31" y="12"/>
                  </a:lnTo>
                  <a:lnTo>
                    <a:pt x="31" y="73"/>
                  </a:lnTo>
                  <a:lnTo>
                    <a:pt x="24" y="76"/>
                  </a:lnTo>
                  <a:lnTo>
                    <a:pt x="0" y="85"/>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1" name="Freeform 48">
              <a:extLst>
                <a:ext uri="{FF2B5EF4-FFF2-40B4-BE49-F238E27FC236}">
                  <a16:creationId xmlns:a16="http://schemas.microsoft.com/office/drawing/2014/main" id="{0B76346B-177F-44DD-8803-BD0ACD6B35B0}"/>
                </a:ext>
              </a:extLst>
            </p:cNvPr>
            <p:cNvSpPr>
              <a:spLocks/>
            </p:cNvSpPr>
            <p:nvPr/>
          </p:nvSpPr>
          <p:spPr bwMode="auto">
            <a:xfrm>
              <a:off x="3122213" y="5557430"/>
              <a:ext cx="53105" cy="165953"/>
            </a:xfrm>
            <a:custGeom>
              <a:avLst/>
              <a:gdLst>
                <a:gd name="T0" fmla="*/ 0 w 33"/>
                <a:gd name="T1" fmla="*/ 0 h 100"/>
                <a:gd name="T2" fmla="*/ 31 w 33"/>
                <a:gd name="T3" fmla="*/ 8 h 100"/>
                <a:gd name="T4" fmla="*/ 33 w 33"/>
                <a:gd name="T5" fmla="*/ 8 h 100"/>
                <a:gd name="T6" fmla="*/ 33 w 33"/>
                <a:gd name="T7" fmla="*/ 93 h 100"/>
                <a:gd name="T8" fmla="*/ 29 w 33"/>
                <a:gd name="T9" fmla="*/ 93 h 100"/>
                <a:gd name="T10" fmla="*/ 0 w 33"/>
                <a:gd name="T11" fmla="*/ 100 h 100"/>
                <a:gd name="T12" fmla="*/ 0 w 33"/>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33" h="100">
                  <a:moveTo>
                    <a:pt x="0" y="0"/>
                  </a:moveTo>
                  <a:lnTo>
                    <a:pt x="31" y="8"/>
                  </a:lnTo>
                  <a:lnTo>
                    <a:pt x="33" y="8"/>
                  </a:lnTo>
                  <a:lnTo>
                    <a:pt x="33" y="93"/>
                  </a:lnTo>
                  <a:lnTo>
                    <a:pt x="29" y="93"/>
                  </a:lnTo>
                  <a:lnTo>
                    <a:pt x="0" y="100"/>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2" name="Freeform 49">
              <a:extLst>
                <a:ext uri="{FF2B5EF4-FFF2-40B4-BE49-F238E27FC236}">
                  <a16:creationId xmlns:a16="http://schemas.microsoft.com/office/drawing/2014/main" id="{FC4C3CEF-571B-4667-9943-4557BA9EBA56}"/>
                </a:ext>
              </a:extLst>
            </p:cNvPr>
            <p:cNvSpPr>
              <a:spLocks/>
            </p:cNvSpPr>
            <p:nvPr/>
          </p:nvSpPr>
          <p:spPr bwMode="auto">
            <a:xfrm>
              <a:off x="3065790" y="5547473"/>
              <a:ext cx="56425" cy="189188"/>
            </a:xfrm>
            <a:custGeom>
              <a:avLst/>
              <a:gdLst>
                <a:gd name="T0" fmla="*/ 0 w 33"/>
                <a:gd name="T1" fmla="*/ 0 h 113"/>
                <a:gd name="T2" fmla="*/ 30 w 33"/>
                <a:gd name="T3" fmla="*/ 6 h 113"/>
                <a:gd name="T4" fmla="*/ 33 w 33"/>
                <a:gd name="T5" fmla="*/ 6 h 113"/>
                <a:gd name="T6" fmla="*/ 33 w 33"/>
                <a:gd name="T7" fmla="*/ 106 h 113"/>
                <a:gd name="T8" fmla="*/ 26 w 33"/>
                <a:gd name="T9" fmla="*/ 109 h 113"/>
                <a:gd name="T10" fmla="*/ 0 w 33"/>
                <a:gd name="T11" fmla="*/ 113 h 113"/>
                <a:gd name="T12" fmla="*/ 0 w 33"/>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33" h="113">
                  <a:moveTo>
                    <a:pt x="0" y="0"/>
                  </a:moveTo>
                  <a:lnTo>
                    <a:pt x="30" y="6"/>
                  </a:lnTo>
                  <a:lnTo>
                    <a:pt x="33" y="6"/>
                  </a:lnTo>
                  <a:lnTo>
                    <a:pt x="33" y="106"/>
                  </a:lnTo>
                  <a:lnTo>
                    <a:pt x="26" y="109"/>
                  </a:lnTo>
                  <a:lnTo>
                    <a:pt x="0" y="113"/>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3" name="Freeform 50">
              <a:extLst>
                <a:ext uri="{FF2B5EF4-FFF2-40B4-BE49-F238E27FC236}">
                  <a16:creationId xmlns:a16="http://schemas.microsoft.com/office/drawing/2014/main" id="{83187826-52FF-4194-B1CF-EC8BACFB9816}"/>
                </a:ext>
              </a:extLst>
            </p:cNvPr>
            <p:cNvSpPr>
              <a:spLocks/>
            </p:cNvSpPr>
            <p:nvPr/>
          </p:nvSpPr>
          <p:spPr bwMode="auto">
            <a:xfrm>
              <a:off x="3012686" y="5537517"/>
              <a:ext cx="53105" cy="205782"/>
            </a:xfrm>
            <a:custGeom>
              <a:avLst/>
              <a:gdLst>
                <a:gd name="T0" fmla="*/ 0 w 34"/>
                <a:gd name="T1" fmla="*/ 0 h 122"/>
                <a:gd name="T2" fmla="*/ 24 w 34"/>
                <a:gd name="T3" fmla="*/ 4 h 122"/>
                <a:gd name="T4" fmla="*/ 34 w 34"/>
                <a:gd name="T5" fmla="*/ 5 h 122"/>
                <a:gd name="T6" fmla="*/ 34 w 34"/>
                <a:gd name="T7" fmla="*/ 118 h 122"/>
                <a:gd name="T8" fmla="*/ 18 w 34"/>
                <a:gd name="T9" fmla="*/ 121 h 122"/>
                <a:gd name="T10" fmla="*/ 0 w 34"/>
                <a:gd name="T11" fmla="*/ 122 h 122"/>
                <a:gd name="T12" fmla="*/ 0 w 3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34" h="122">
                  <a:moveTo>
                    <a:pt x="0" y="0"/>
                  </a:moveTo>
                  <a:lnTo>
                    <a:pt x="24" y="4"/>
                  </a:lnTo>
                  <a:lnTo>
                    <a:pt x="34" y="5"/>
                  </a:lnTo>
                  <a:lnTo>
                    <a:pt x="34" y="118"/>
                  </a:lnTo>
                  <a:lnTo>
                    <a:pt x="18" y="121"/>
                  </a:lnTo>
                  <a:lnTo>
                    <a:pt x="0" y="12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4" name="Freeform 51">
              <a:extLst>
                <a:ext uri="{FF2B5EF4-FFF2-40B4-BE49-F238E27FC236}">
                  <a16:creationId xmlns:a16="http://schemas.microsoft.com/office/drawing/2014/main" id="{E8C701B4-60AF-43ED-8E82-DAAD86A28576}"/>
                </a:ext>
              </a:extLst>
            </p:cNvPr>
            <p:cNvSpPr>
              <a:spLocks/>
            </p:cNvSpPr>
            <p:nvPr/>
          </p:nvSpPr>
          <p:spPr bwMode="auto">
            <a:xfrm>
              <a:off x="2936343" y="5534200"/>
              <a:ext cx="72037" cy="215740"/>
            </a:xfrm>
            <a:custGeom>
              <a:avLst/>
              <a:gdLst>
                <a:gd name="T0" fmla="*/ 0 w 31"/>
                <a:gd name="T1" fmla="*/ 0 h 129"/>
                <a:gd name="T2" fmla="*/ 11 w 31"/>
                <a:gd name="T3" fmla="*/ 0 h 129"/>
                <a:gd name="T4" fmla="*/ 31 w 31"/>
                <a:gd name="T5" fmla="*/ 3 h 129"/>
                <a:gd name="T6" fmla="*/ 31 w 31"/>
                <a:gd name="T7" fmla="*/ 125 h 129"/>
                <a:gd name="T8" fmla="*/ 3 w 31"/>
                <a:gd name="T9" fmla="*/ 129 h 129"/>
                <a:gd name="T10" fmla="*/ 0 w 31"/>
                <a:gd name="T11" fmla="*/ 129 h 129"/>
                <a:gd name="T12" fmla="*/ 0 w 31"/>
                <a:gd name="T13" fmla="*/ 67 h 129"/>
                <a:gd name="T14" fmla="*/ 0 w 31"/>
                <a:gd name="T15" fmla="*/ 65 h 129"/>
                <a:gd name="T16" fmla="*/ 0 w 31"/>
                <a:gd name="T17" fmla="*/ 62 h 129"/>
                <a:gd name="T18" fmla="*/ 0 w 31"/>
                <a:gd name="T19"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29">
                  <a:moveTo>
                    <a:pt x="0" y="0"/>
                  </a:moveTo>
                  <a:lnTo>
                    <a:pt x="11" y="0"/>
                  </a:lnTo>
                  <a:lnTo>
                    <a:pt x="31" y="3"/>
                  </a:lnTo>
                  <a:lnTo>
                    <a:pt x="31" y="125"/>
                  </a:lnTo>
                  <a:lnTo>
                    <a:pt x="3" y="129"/>
                  </a:lnTo>
                  <a:lnTo>
                    <a:pt x="0" y="129"/>
                  </a:lnTo>
                  <a:lnTo>
                    <a:pt x="0" y="67"/>
                  </a:lnTo>
                  <a:lnTo>
                    <a:pt x="0" y="65"/>
                  </a:lnTo>
                  <a:lnTo>
                    <a:pt x="0" y="6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5" name="Freeform 52">
              <a:extLst>
                <a:ext uri="{FF2B5EF4-FFF2-40B4-BE49-F238E27FC236}">
                  <a16:creationId xmlns:a16="http://schemas.microsoft.com/office/drawing/2014/main" id="{0D2CF48B-D074-4233-86FF-7E79FCD969BB}"/>
                </a:ext>
              </a:extLst>
            </p:cNvPr>
            <p:cNvSpPr>
              <a:spLocks noEditPoints="1"/>
            </p:cNvSpPr>
            <p:nvPr/>
          </p:nvSpPr>
          <p:spPr bwMode="auto">
            <a:xfrm>
              <a:off x="2903155" y="5530879"/>
              <a:ext cx="56425" cy="222378"/>
            </a:xfrm>
            <a:custGeom>
              <a:avLst/>
              <a:gdLst>
                <a:gd name="T0" fmla="*/ 33 w 33"/>
                <a:gd name="T1" fmla="*/ 70 h 135"/>
                <a:gd name="T2" fmla="*/ 33 w 33"/>
                <a:gd name="T3" fmla="*/ 132 h 135"/>
                <a:gd name="T4" fmla="*/ 0 w 33"/>
                <a:gd name="T5" fmla="*/ 135 h 135"/>
                <a:gd name="T6" fmla="*/ 0 w 33"/>
                <a:gd name="T7" fmla="*/ 105 h 135"/>
                <a:gd name="T8" fmla="*/ 8 w 33"/>
                <a:gd name="T9" fmla="*/ 101 h 135"/>
                <a:gd name="T10" fmla="*/ 22 w 33"/>
                <a:gd name="T11" fmla="*/ 91 h 135"/>
                <a:gd name="T12" fmla="*/ 30 w 33"/>
                <a:gd name="T13" fmla="*/ 80 h 135"/>
                <a:gd name="T14" fmla="*/ 33 w 33"/>
                <a:gd name="T15" fmla="*/ 70 h 135"/>
                <a:gd name="T16" fmla="*/ 0 w 33"/>
                <a:gd name="T17" fmla="*/ 0 h 135"/>
                <a:gd name="T18" fmla="*/ 33 w 33"/>
                <a:gd name="T19" fmla="*/ 3 h 135"/>
                <a:gd name="T20" fmla="*/ 33 w 33"/>
                <a:gd name="T21" fmla="*/ 65 h 135"/>
                <a:gd name="T22" fmla="*/ 29 w 33"/>
                <a:gd name="T23" fmla="*/ 52 h 135"/>
                <a:gd name="T24" fmla="*/ 16 w 33"/>
                <a:gd name="T25" fmla="*/ 40 h 135"/>
                <a:gd name="T26" fmla="*/ 0 w 33"/>
                <a:gd name="T27" fmla="*/ 29 h 135"/>
                <a:gd name="T28" fmla="*/ 0 w 33"/>
                <a:gd name="T2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135">
                  <a:moveTo>
                    <a:pt x="33" y="70"/>
                  </a:moveTo>
                  <a:lnTo>
                    <a:pt x="33" y="132"/>
                  </a:lnTo>
                  <a:lnTo>
                    <a:pt x="0" y="135"/>
                  </a:lnTo>
                  <a:lnTo>
                    <a:pt x="0" y="105"/>
                  </a:lnTo>
                  <a:lnTo>
                    <a:pt x="8" y="101"/>
                  </a:lnTo>
                  <a:lnTo>
                    <a:pt x="22" y="91"/>
                  </a:lnTo>
                  <a:lnTo>
                    <a:pt x="30" y="80"/>
                  </a:lnTo>
                  <a:lnTo>
                    <a:pt x="33" y="70"/>
                  </a:lnTo>
                  <a:close/>
                  <a:moveTo>
                    <a:pt x="0" y="0"/>
                  </a:moveTo>
                  <a:lnTo>
                    <a:pt x="33" y="3"/>
                  </a:lnTo>
                  <a:lnTo>
                    <a:pt x="33" y="65"/>
                  </a:lnTo>
                  <a:lnTo>
                    <a:pt x="29" y="52"/>
                  </a:lnTo>
                  <a:lnTo>
                    <a:pt x="16" y="40"/>
                  </a:lnTo>
                  <a:lnTo>
                    <a:pt x="0" y="29"/>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6" name="Freeform 53">
              <a:extLst>
                <a:ext uri="{FF2B5EF4-FFF2-40B4-BE49-F238E27FC236}">
                  <a16:creationId xmlns:a16="http://schemas.microsoft.com/office/drawing/2014/main" id="{C4813AE5-029E-4095-8F4D-CC59CE3785FA}"/>
                </a:ext>
              </a:extLst>
            </p:cNvPr>
            <p:cNvSpPr>
              <a:spLocks noEditPoints="1"/>
            </p:cNvSpPr>
            <p:nvPr/>
          </p:nvSpPr>
          <p:spPr bwMode="auto">
            <a:xfrm>
              <a:off x="2879923" y="5527559"/>
              <a:ext cx="23234" cy="229016"/>
            </a:xfrm>
            <a:custGeom>
              <a:avLst/>
              <a:gdLst>
                <a:gd name="T0" fmla="*/ 14 w 14"/>
                <a:gd name="T1" fmla="*/ 106 h 138"/>
                <a:gd name="T2" fmla="*/ 14 w 14"/>
                <a:gd name="T3" fmla="*/ 136 h 138"/>
                <a:gd name="T4" fmla="*/ 0 w 14"/>
                <a:gd name="T5" fmla="*/ 138 h 138"/>
                <a:gd name="T6" fmla="*/ 4 w 14"/>
                <a:gd name="T7" fmla="*/ 111 h 138"/>
                <a:gd name="T8" fmla="*/ 14 w 14"/>
                <a:gd name="T9" fmla="*/ 106 h 138"/>
                <a:gd name="T10" fmla="*/ 8 w 14"/>
                <a:gd name="T11" fmla="*/ 0 h 138"/>
                <a:gd name="T12" fmla="*/ 14 w 14"/>
                <a:gd name="T13" fmla="*/ 1 h 138"/>
                <a:gd name="T14" fmla="*/ 14 w 14"/>
                <a:gd name="T15" fmla="*/ 30 h 138"/>
                <a:gd name="T16" fmla="*/ 11 w 14"/>
                <a:gd name="T17" fmla="*/ 29 h 138"/>
                <a:gd name="T18" fmla="*/ 8 w 14"/>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38">
                  <a:moveTo>
                    <a:pt x="14" y="106"/>
                  </a:moveTo>
                  <a:lnTo>
                    <a:pt x="14" y="136"/>
                  </a:lnTo>
                  <a:lnTo>
                    <a:pt x="0" y="138"/>
                  </a:lnTo>
                  <a:lnTo>
                    <a:pt x="4" y="111"/>
                  </a:lnTo>
                  <a:lnTo>
                    <a:pt x="14" y="106"/>
                  </a:lnTo>
                  <a:close/>
                  <a:moveTo>
                    <a:pt x="8" y="0"/>
                  </a:moveTo>
                  <a:lnTo>
                    <a:pt x="14" y="1"/>
                  </a:lnTo>
                  <a:lnTo>
                    <a:pt x="14" y="30"/>
                  </a:lnTo>
                  <a:lnTo>
                    <a:pt x="11" y="29"/>
                  </a:lnTo>
                  <a:lnTo>
                    <a:pt x="8"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7" name="Freeform 54">
              <a:extLst>
                <a:ext uri="{FF2B5EF4-FFF2-40B4-BE49-F238E27FC236}">
                  <a16:creationId xmlns:a16="http://schemas.microsoft.com/office/drawing/2014/main" id="{3EA37F54-238C-4E78-BFC4-BE81117697AF}"/>
                </a:ext>
              </a:extLst>
            </p:cNvPr>
            <p:cNvSpPr>
              <a:spLocks/>
            </p:cNvSpPr>
            <p:nvPr/>
          </p:nvSpPr>
          <p:spPr bwMode="auto">
            <a:xfrm>
              <a:off x="2687418" y="5520920"/>
              <a:ext cx="43149" cy="13276"/>
            </a:xfrm>
            <a:custGeom>
              <a:avLst/>
              <a:gdLst>
                <a:gd name="T0" fmla="*/ 26 w 26"/>
                <a:gd name="T1" fmla="*/ 0 h 7"/>
                <a:gd name="T2" fmla="*/ 26 w 26"/>
                <a:gd name="T3" fmla="*/ 7 h 7"/>
                <a:gd name="T4" fmla="*/ 0 w 26"/>
                <a:gd name="T5" fmla="*/ 5 h 7"/>
                <a:gd name="T6" fmla="*/ 0 w 26"/>
                <a:gd name="T7" fmla="*/ 1 h 7"/>
                <a:gd name="T8" fmla="*/ 26 w 26"/>
                <a:gd name="T9" fmla="*/ 0 h 7"/>
              </a:gdLst>
              <a:ahLst/>
              <a:cxnLst>
                <a:cxn ang="0">
                  <a:pos x="T0" y="T1"/>
                </a:cxn>
                <a:cxn ang="0">
                  <a:pos x="T2" y="T3"/>
                </a:cxn>
                <a:cxn ang="0">
                  <a:pos x="T4" y="T5"/>
                </a:cxn>
                <a:cxn ang="0">
                  <a:pos x="T6" y="T7"/>
                </a:cxn>
                <a:cxn ang="0">
                  <a:pos x="T8" y="T9"/>
                </a:cxn>
              </a:cxnLst>
              <a:rect l="0" t="0" r="r" b="b"/>
              <a:pathLst>
                <a:path w="26" h="7">
                  <a:moveTo>
                    <a:pt x="26" y="0"/>
                  </a:moveTo>
                  <a:lnTo>
                    <a:pt x="26" y="7"/>
                  </a:lnTo>
                  <a:lnTo>
                    <a:pt x="0" y="5"/>
                  </a:lnTo>
                  <a:lnTo>
                    <a:pt x="0" y="1"/>
                  </a:lnTo>
                  <a:lnTo>
                    <a:pt x="26"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8" name="Freeform 55">
              <a:extLst>
                <a:ext uri="{FF2B5EF4-FFF2-40B4-BE49-F238E27FC236}">
                  <a16:creationId xmlns:a16="http://schemas.microsoft.com/office/drawing/2014/main" id="{80D24948-E668-4700-B5C0-17111606CDE7}"/>
                </a:ext>
              </a:extLst>
            </p:cNvPr>
            <p:cNvSpPr>
              <a:spLocks/>
            </p:cNvSpPr>
            <p:nvPr/>
          </p:nvSpPr>
          <p:spPr bwMode="auto">
            <a:xfrm>
              <a:off x="2630993" y="5524241"/>
              <a:ext cx="56425" cy="6639"/>
            </a:xfrm>
            <a:custGeom>
              <a:avLst/>
              <a:gdLst>
                <a:gd name="T0" fmla="*/ 33 w 33"/>
                <a:gd name="T1" fmla="*/ 0 h 4"/>
                <a:gd name="T2" fmla="*/ 33 w 33"/>
                <a:gd name="T3" fmla="*/ 4 h 4"/>
                <a:gd name="T4" fmla="*/ 19 w 33"/>
                <a:gd name="T5" fmla="*/ 4 h 4"/>
                <a:gd name="T6" fmla="*/ 0 w 33"/>
                <a:gd name="T7" fmla="*/ 4 h 4"/>
                <a:gd name="T8" fmla="*/ 0 w 33"/>
                <a:gd name="T9" fmla="*/ 0 h 4"/>
                <a:gd name="T10" fmla="*/ 7 w 33"/>
                <a:gd name="T11" fmla="*/ 0 h 4"/>
                <a:gd name="T12" fmla="*/ 33 w 3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3" h="4">
                  <a:moveTo>
                    <a:pt x="33" y="0"/>
                  </a:moveTo>
                  <a:lnTo>
                    <a:pt x="33" y="4"/>
                  </a:lnTo>
                  <a:lnTo>
                    <a:pt x="19" y="4"/>
                  </a:lnTo>
                  <a:lnTo>
                    <a:pt x="0" y="4"/>
                  </a:lnTo>
                  <a:lnTo>
                    <a:pt x="0" y="0"/>
                  </a:lnTo>
                  <a:lnTo>
                    <a:pt x="7" y="0"/>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49" name="Freeform 56">
              <a:extLst>
                <a:ext uri="{FF2B5EF4-FFF2-40B4-BE49-F238E27FC236}">
                  <a16:creationId xmlns:a16="http://schemas.microsoft.com/office/drawing/2014/main" id="{3477DAD3-4299-49A3-97DE-21D26D732907}"/>
                </a:ext>
              </a:extLst>
            </p:cNvPr>
            <p:cNvSpPr>
              <a:spLocks noEditPoints="1"/>
            </p:cNvSpPr>
            <p:nvPr/>
          </p:nvSpPr>
          <p:spPr bwMode="auto">
            <a:xfrm>
              <a:off x="2577885" y="5524241"/>
              <a:ext cx="53105" cy="232335"/>
            </a:xfrm>
            <a:custGeom>
              <a:avLst/>
              <a:gdLst>
                <a:gd name="T0" fmla="*/ 0 w 33"/>
                <a:gd name="T1" fmla="*/ 133 h 140"/>
                <a:gd name="T2" fmla="*/ 16 w 33"/>
                <a:gd name="T3" fmla="*/ 135 h 140"/>
                <a:gd name="T4" fmla="*/ 16 w 33"/>
                <a:gd name="T5" fmla="*/ 140 h 140"/>
                <a:gd name="T6" fmla="*/ 0 w 33"/>
                <a:gd name="T7" fmla="*/ 138 h 140"/>
                <a:gd name="T8" fmla="*/ 0 w 33"/>
                <a:gd name="T9" fmla="*/ 133 h 140"/>
                <a:gd name="T10" fmla="*/ 33 w 33"/>
                <a:gd name="T11" fmla="*/ 0 h 140"/>
                <a:gd name="T12" fmla="*/ 33 w 33"/>
                <a:gd name="T13" fmla="*/ 4 h 140"/>
                <a:gd name="T14" fmla="*/ 11 w 33"/>
                <a:gd name="T15" fmla="*/ 6 h 140"/>
                <a:gd name="T16" fmla="*/ 0 w 33"/>
                <a:gd name="T17" fmla="*/ 7 h 140"/>
                <a:gd name="T18" fmla="*/ 0 w 33"/>
                <a:gd name="T19" fmla="*/ 3 h 140"/>
                <a:gd name="T20" fmla="*/ 33 w 33"/>
                <a:gd name="T2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40">
                  <a:moveTo>
                    <a:pt x="0" y="133"/>
                  </a:moveTo>
                  <a:lnTo>
                    <a:pt x="16" y="135"/>
                  </a:lnTo>
                  <a:lnTo>
                    <a:pt x="16" y="140"/>
                  </a:lnTo>
                  <a:lnTo>
                    <a:pt x="0" y="138"/>
                  </a:lnTo>
                  <a:lnTo>
                    <a:pt x="0" y="133"/>
                  </a:lnTo>
                  <a:close/>
                  <a:moveTo>
                    <a:pt x="33" y="0"/>
                  </a:moveTo>
                  <a:lnTo>
                    <a:pt x="33" y="4"/>
                  </a:lnTo>
                  <a:lnTo>
                    <a:pt x="11" y="6"/>
                  </a:lnTo>
                  <a:lnTo>
                    <a:pt x="0" y="7"/>
                  </a:lnTo>
                  <a:lnTo>
                    <a:pt x="0" y="3"/>
                  </a:lnTo>
                  <a:lnTo>
                    <a:pt x="33"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0" name="Freeform 57">
              <a:extLst>
                <a:ext uri="{FF2B5EF4-FFF2-40B4-BE49-F238E27FC236}">
                  <a16:creationId xmlns:a16="http://schemas.microsoft.com/office/drawing/2014/main" id="{EE061059-8F7A-4C30-B641-5C2047ED6183}"/>
                </a:ext>
              </a:extLst>
            </p:cNvPr>
            <p:cNvSpPr>
              <a:spLocks noEditPoints="1"/>
            </p:cNvSpPr>
            <p:nvPr/>
          </p:nvSpPr>
          <p:spPr bwMode="auto">
            <a:xfrm>
              <a:off x="2524783" y="5530879"/>
              <a:ext cx="53105" cy="222378"/>
            </a:xfrm>
            <a:custGeom>
              <a:avLst/>
              <a:gdLst>
                <a:gd name="T0" fmla="*/ 0 w 32"/>
                <a:gd name="T1" fmla="*/ 125 h 135"/>
                <a:gd name="T2" fmla="*/ 15 w 32"/>
                <a:gd name="T3" fmla="*/ 128 h 135"/>
                <a:gd name="T4" fmla="*/ 32 w 32"/>
                <a:gd name="T5" fmla="*/ 130 h 135"/>
                <a:gd name="T6" fmla="*/ 32 w 32"/>
                <a:gd name="T7" fmla="*/ 135 h 135"/>
                <a:gd name="T8" fmla="*/ 0 w 32"/>
                <a:gd name="T9" fmla="*/ 132 h 135"/>
                <a:gd name="T10" fmla="*/ 0 w 32"/>
                <a:gd name="T11" fmla="*/ 125 h 135"/>
                <a:gd name="T12" fmla="*/ 32 w 32"/>
                <a:gd name="T13" fmla="*/ 0 h 135"/>
                <a:gd name="T14" fmla="*/ 32 w 32"/>
                <a:gd name="T15" fmla="*/ 4 h 135"/>
                <a:gd name="T16" fmla="*/ 5 w 32"/>
                <a:gd name="T17" fmla="*/ 8 h 135"/>
                <a:gd name="T18" fmla="*/ 0 w 32"/>
                <a:gd name="T19" fmla="*/ 10 h 135"/>
                <a:gd name="T20" fmla="*/ 0 w 32"/>
                <a:gd name="T21" fmla="*/ 3 h 135"/>
                <a:gd name="T22" fmla="*/ 22 w 32"/>
                <a:gd name="T23" fmla="*/ 0 h 135"/>
                <a:gd name="T24" fmla="*/ 32 w 32"/>
                <a:gd name="T25"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135">
                  <a:moveTo>
                    <a:pt x="0" y="125"/>
                  </a:moveTo>
                  <a:lnTo>
                    <a:pt x="15" y="128"/>
                  </a:lnTo>
                  <a:lnTo>
                    <a:pt x="32" y="130"/>
                  </a:lnTo>
                  <a:lnTo>
                    <a:pt x="32" y="135"/>
                  </a:lnTo>
                  <a:lnTo>
                    <a:pt x="0" y="132"/>
                  </a:lnTo>
                  <a:lnTo>
                    <a:pt x="0" y="125"/>
                  </a:lnTo>
                  <a:close/>
                  <a:moveTo>
                    <a:pt x="32" y="0"/>
                  </a:moveTo>
                  <a:lnTo>
                    <a:pt x="32" y="4"/>
                  </a:lnTo>
                  <a:lnTo>
                    <a:pt x="5" y="8"/>
                  </a:lnTo>
                  <a:lnTo>
                    <a:pt x="0" y="10"/>
                  </a:lnTo>
                  <a:lnTo>
                    <a:pt x="0" y="3"/>
                  </a:lnTo>
                  <a:lnTo>
                    <a:pt x="22" y="0"/>
                  </a:lnTo>
                  <a:lnTo>
                    <a:pt x="32"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1" name="Freeform 58">
              <a:extLst>
                <a:ext uri="{FF2B5EF4-FFF2-40B4-BE49-F238E27FC236}">
                  <a16:creationId xmlns:a16="http://schemas.microsoft.com/office/drawing/2014/main" id="{E4A8A33F-7141-48B4-BEBA-B2E245CC74D7}"/>
                </a:ext>
              </a:extLst>
            </p:cNvPr>
            <p:cNvSpPr>
              <a:spLocks noEditPoints="1"/>
            </p:cNvSpPr>
            <p:nvPr/>
          </p:nvSpPr>
          <p:spPr bwMode="auto">
            <a:xfrm>
              <a:off x="2468360" y="5534196"/>
              <a:ext cx="56425" cy="215740"/>
            </a:xfrm>
            <a:custGeom>
              <a:avLst/>
              <a:gdLst>
                <a:gd name="T0" fmla="*/ 0 w 33"/>
                <a:gd name="T1" fmla="*/ 114 h 129"/>
                <a:gd name="T2" fmla="*/ 18 w 33"/>
                <a:gd name="T3" fmla="*/ 120 h 129"/>
                <a:gd name="T4" fmla="*/ 33 w 33"/>
                <a:gd name="T5" fmla="*/ 122 h 129"/>
                <a:gd name="T6" fmla="*/ 33 w 33"/>
                <a:gd name="T7" fmla="*/ 129 h 129"/>
                <a:gd name="T8" fmla="*/ 30 w 33"/>
                <a:gd name="T9" fmla="*/ 129 h 129"/>
                <a:gd name="T10" fmla="*/ 0 w 33"/>
                <a:gd name="T11" fmla="*/ 125 h 129"/>
                <a:gd name="T12" fmla="*/ 0 w 33"/>
                <a:gd name="T13" fmla="*/ 114 h 129"/>
                <a:gd name="T14" fmla="*/ 33 w 33"/>
                <a:gd name="T15" fmla="*/ 0 h 129"/>
                <a:gd name="T16" fmla="*/ 33 w 33"/>
                <a:gd name="T17" fmla="*/ 7 h 129"/>
                <a:gd name="T18" fmla="*/ 5 w 33"/>
                <a:gd name="T19" fmla="*/ 12 h 129"/>
                <a:gd name="T20" fmla="*/ 0 w 33"/>
                <a:gd name="T21" fmla="*/ 15 h 129"/>
                <a:gd name="T22" fmla="*/ 0 w 33"/>
                <a:gd name="T23" fmla="*/ 3 h 129"/>
                <a:gd name="T24" fmla="*/ 9 w 33"/>
                <a:gd name="T25" fmla="*/ 1 h 129"/>
                <a:gd name="T26" fmla="*/ 33 w 33"/>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29">
                  <a:moveTo>
                    <a:pt x="0" y="114"/>
                  </a:moveTo>
                  <a:lnTo>
                    <a:pt x="18" y="120"/>
                  </a:lnTo>
                  <a:lnTo>
                    <a:pt x="33" y="122"/>
                  </a:lnTo>
                  <a:lnTo>
                    <a:pt x="33" y="129"/>
                  </a:lnTo>
                  <a:lnTo>
                    <a:pt x="30" y="129"/>
                  </a:lnTo>
                  <a:lnTo>
                    <a:pt x="0" y="125"/>
                  </a:lnTo>
                  <a:lnTo>
                    <a:pt x="0" y="114"/>
                  </a:lnTo>
                  <a:close/>
                  <a:moveTo>
                    <a:pt x="33" y="0"/>
                  </a:moveTo>
                  <a:lnTo>
                    <a:pt x="33" y="7"/>
                  </a:lnTo>
                  <a:lnTo>
                    <a:pt x="5" y="12"/>
                  </a:lnTo>
                  <a:lnTo>
                    <a:pt x="0" y="15"/>
                  </a:lnTo>
                  <a:lnTo>
                    <a:pt x="0" y="3"/>
                  </a:lnTo>
                  <a:lnTo>
                    <a:pt x="9" y="1"/>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2" name="Freeform 59">
              <a:extLst>
                <a:ext uri="{FF2B5EF4-FFF2-40B4-BE49-F238E27FC236}">
                  <a16:creationId xmlns:a16="http://schemas.microsoft.com/office/drawing/2014/main" id="{32629185-3B9E-4D5D-94C7-D2758F6B610C}"/>
                </a:ext>
              </a:extLst>
            </p:cNvPr>
            <p:cNvSpPr>
              <a:spLocks noEditPoints="1"/>
            </p:cNvSpPr>
            <p:nvPr/>
          </p:nvSpPr>
          <p:spPr bwMode="auto">
            <a:xfrm>
              <a:off x="2415255" y="5537517"/>
              <a:ext cx="53105" cy="205782"/>
            </a:xfrm>
            <a:custGeom>
              <a:avLst/>
              <a:gdLst>
                <a:gd name="T0" fmla="*/ 0 w 33"/>
                <a:gd name="T1" fmla="*/ 97 h 122"/>
                <a:gd name="T2" fmla="*/ 2 w 33"/>
                <a:gd name="T3" fmla="*/ 99 h 122"/>
                <a:gd name="T4" fmla="*/ 25 w 33"/>
                <a:gd name="T5" fmla="*/ 108 h 122"/>
                <a:gd name="T6" fmla="*/ 33 w 33"/>
                <a:gd name="T7" fmla="*/ 111 h 122"/>
                <a:gd name="T8" fmla="*/ 33 w 33"/>
                <a:gd name="T9" fmla="*/ 122 h 122"/>
                <a:gd name="T10" fmla="*/ 16 w 33"/>
                <a:gd name="T11" fmla="*/ 121 h 122"/>
                <a:gd name="T12" fmla="*/ 0 w 33"/>
                <a:gd name="T13" fmla="*/ 118 h 122"/>
                <a:gd name="T14" fmla="*/ 0 w 33"/>
                <a:gd name="T15" fmla="*/ 97 h 122"/>
                <a:gd name="T16" fmla="*/ 33 w 33"/>
                <a:gd name="T17" fmla="*/ 0 h 122"/>
                <a:gd name="T18" fmla="*/ 33 w 33"/>
                <a:gd name="T19" fmla="*/ 12 h 122"/>
                <a:gd name="T20" fmla="*/ 11 w 33"/>
                <a:gd name="T21" fmla="*/ 20 h 122"/>
                <a:gd name="T22" fmla="*/ 0 w 33"/>
                <a:gd name="T23" fmla="*/ 26 h 122"/>
                <a:gd name="T24" fmla="*/ 0 w 33"/>
                <a:gd name="T25" fmla="*/ 5 h 122"/>
                <a:gd name="T26" fmla="*/ 0 w 33"/>
                <a:gd name="T27" fmla="*/ 5 h 122"/>
                <a:gd name="T28" fmla="*/ 33 w 33"/>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122">
                  <a:moveTo>
                    <a:pt x="0" y="97"/>
                  </a:moveTo>
                  <a:lnTo>
                    <a:pt x="2" y="99"/>
                  </a:lnTo>
                  <a:lnTo>
                    <a:pt x="25" y="108"/>
                  </a:lnTo>
                  <a:lnTo>
                    <a:pt x="33" y="111"/>
                  </a:lnTo>
                  <a:lnTo>
                    <a:pt x="33" y="122"/>
                  </a:lnTo>
                  <a:lnTo>
                    <a:pt x="16" y="121"/>
                  </a:lnTo>
                  <a:lnTo>
                    <a:pt x="0" y="118"/>
                  </a:lnTo>
                  <a:lnTo>
                    <a:pt x="0" y="97"/>
                  </a:lnTo>
                  <a:close/>
                  <a:moveTo>
                    <a:pt x="33" y="0"/>
                  </a:moveTo>
                  <a:lnTo>
                    <a:pt x="33" y="12"/>
                  </a:lnTo>
                  <a:lnTo>
                    <a:pt x="11" y="20"/>
                  </a:lnTo>
                  <a:lnTo>
                    <a:pt x="0" y="26"/>
                  </a:lnTo>
                  <a:lnTo>
                    <a:pt x="0" y="5"/>
                  </a:lnTo>
                  <a:lnTo>
                    <a:pt x="0" y="5"/>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3" name="Freeform 60">
              <a:extLst>
                <a:ext uri="{FF2B5EF4-FFF2-40B4-BE49-F238E27FC236}">
                  <a16:creationId xmlns:a16="http://schemas.microsoft.com/office/drawing/2014/main" id="{919DB3A6-810C-4713-8937-0F437D319FA1}"/>
                </a:ext>
              </a:extLst>
            </p:cNvPr>
            <p:cNvSpPr>
              <a:spLocks/>
            </p:cNvSpPr>
            <p:nvPr/>
          </p:nvSpPr>
          <p:spPr bwMode="auto">
            <a:xfrm>
              <a:off x="2358830" y="5547473"/>
              <a:ext cx="56425" cy="189188"/>
            </a:xfrm>
            <a:custGeom>
              <a:avLst/>
              <a:gdLst>
                <a:gd name="T0" fmla="*/ 33 w 33"/>
                <a:gd name="T1" fmla="*/ 0 h 113"/>
                <a:gd name="T2" fmla="*/ 33 w 33"/>
                <a:gd name="T3" fmla="*/ 21 h 113"/>
                <a:gd name="T4" fmla="*/ 23 w 33"/>
                <a:gd name="T5" fmla="*/ 28 h 113"/>
                <a:gd name="T6" fmla="*/ 9 w 33"/>
                <a:gd name="T7" fmla="*/ 41 h 113"/>
                <a:gd name="T8" fmla="*/ 5 w 33"/>
                <a:gd name="T9" fmla="*/ 57 h 113"/>
                <a:gd name="T10" fmla="*/ 8 w 33"/>
                <a:gd name="T11" fmla="*/ 69 h 113"/>
                <a:gd name="T12" fmla="*/ 19 w 33"/>
                <a:gd name="T13" fmla="*/ 81 h 113"/>
                <a:gd name="T14" fmla="*/ 33 w 33"/>
                <a:gd name="T15" fmla="*/ 92 h 113"/>
                <a:gd name="T16" fmla="*/ 33 w 33"/>
                <a:gd name="T17" fmla="*/ 113 h 113"/>
                <a:gd name="T18" fmla="*/ 8 w 33"/>
                <a:gd name="T19" fmla="*/ 109 h 113"/>
                <a:gd name="T20" fmla="*/ 0 w 33"/>
                <a:gd name="T21" fmla="*/ 106 h 113"/>
                <a:gd name="T22" fmla="*/ 0 w 33"/>
                <a:gd name="T23" fmla="*/ 6 h 113"/>
                <a:gd name="T24" fmla="*/ 33 w 33"/>
                <a:gd name="T2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113">
                  <a:moveTo>
                    <a:pt x="33" y="0"/>
                  </a:moveTo>
                  <a:lnTo>
                    <a:pt x="33" y="21"/>
                  </a:lnTo>
                  <a:lnTo>
                    <a:pt x="23" y="28"/>
                  </a:lnTo>
                  <a:lnTo>
                    <a:pt x="9" y="41"/>
                  </a:lnTo>
                  <a:lnTo>
                    <a:pt x="5" y="57"/>
                  </a:lnTo>
                  <a:lnTo>
                    <a:pt x="8" y="69"/>
                  </a:lnTo>
                  <a:lnTo>
                    <a:pt x="19" y="81"/>
                  </a:lnTo>
                  <a:lnTo>
                    <a:pt x="33" y="92"/>
                  </a:lnTo>
                  <a:lnTo>
                    <a:pt x="33" y="113"/>
                  </a:lnTo>
                  <a:lnTo>
                    <a:pt x="8" y="109"/>
                  </a:lnTo>
                  <a:lnTo>
                    <a:pt x="0" y="106"/>
                  </a:lnTo>
                  <a:lnTo>
                    <a:pt x="0" y="6"/>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4" name="Freeform 61">
              <a:extLst>
                <a:ext uri="{FF2B5EF4-FFF2-40B4-BE49-F238E27FC236}">
                  <a16:creationId xmlns:a16="http://schemas.microsoft.com/office/drawing/2014/main" id="{3AB9E131-66AB-46F1-BE00-149BA645FAB1}"/>
                </a:ext>
              </a:extLst>
            </p:cNvPr>
            <p:cNvSpPr>
              <a:spLocks/>
            </p:cNvSpPr>
            <p:nvPr/>
          </p:nvSpPr>
          <p:spPr bwMode="auto">
            <a:xfrm>
              <a:off x="2305723" y="5557430"/>
              <a:ext cx="53105" cy="165953"/>
            </a:xfrm>
            <a:custGeom>
              <a:avLst/>
              <a:gdLst>
                <a:gd name="T0" fmla="*/ 32 w 32"/>
                <a:gd name="T1" fmla="*/ 0 h 100"/>
                <a:gd name="T2" fmla="*/ 32 w 32"/>
                <a:gd name="T3" fmla="*/ 100 h 100"/>
                <a:gd name="T4" fmla="*/ 4 w 32"/>
                <a:gd name="T5" fmla="*/ 95 h 100"/>
                <a:gd name="T6" fmla="*/ 0 w 32"/>
                <a:gd name="T7" fmla="*/ 93 h 100"/>
                <a:gd name="T8" fmla="*/ 0 w 32"/>
                <a:gd name="T9" fmla="*/ 8 h 100"/>
                <a:gd name="T10" fmla="*/ 28 w 32"/>
                <a:gd name="T11" fmla="*/ 1 h 100"/>
                <a:gd name="T12" fmla="*/ 32 w 32"/>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32" h="100">
                  <a:moveTo>
                    <a:pt x="32" y="0"/>
                  </a:moveTo>
                  <a:lnTo>
                    <a:pt x="32" y="100"/>
                  </a:lnTo>
                  <a:lnTo>
                    <a:pt x="4" y="95"/>
                  </a:lnTo>
                  <a:lnTo>
                    <a:pt x="0" y="93"/>
                  </a:lnTo>
                  <a:lnTo>
                    <a:pt x="0" y="8"/>
                  </a:lnTo>
                  <a:lnTo>
                    <a:pt x="28" y="1"/>
                  </a:lnTo>
                  <a:lnTo>
                    <a:pt x="32"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5" name="Freeform 62">
              <a:extLst>
                <a:ext uri="{FF2B5EF4-FFF2-40B4-BE49-F238E27FC236}">
                  <a16:creationId xmlns:a16="http://schemas.microsoft.com/office/drawing/2014/main" id="{E62394F4-9299-40F7-8B64-652935F1309A}"/>
                </a:ext>
              </a:extLst>
            </p:cNvPr>
            <p:cNvSpPr>
              <a:spLocks/>
            </p:cNvSpPr>
            <p:nvPr/>
          </p:nvSpPr>
          <p:spPr bwMode="auto">
            <a:xfrm>
              <a:off x="2252621" y="5570707"/>
              <a:ext cx="53105" cy="142721"/>
            </a:xfrm>
            <a:custGeom>
              <a:avLst/>
              <a:gdLst>
                <a:gd name="T0" fmla="*/ 33 w 33"/>
                <a:gd name="T1" fmla="*/ 0 h 85"/>
                <a:gd name="T2" fmla="*/ 33 w 33"/>
                <a:gd name="T3" fmla="*/ 85 h 85"/>
                <a:gd name="T4" fmla="*/ 8 w 33"/>
                <a:gd name="T5" fmla="*/ 77 h 85"/>
                <a:gd name="T6" fmla="*/ 0 w 33"/>
                <a:gd name="T7" fmla="*/ 73 h 85"/>
                <a:gd name="T8" fmla="*/ 0 w 33"/>
                <a:gd name="T9" fmla="*/ 12 h 85"/>
                <a:gd name="T10" fmla="*/ 3 w 33"/>
                <a:gd name="T11" fmla="*/ 10 h 85"/>
                <a:gd name="T12" fmla="*/ 29 w 33"/>
                <a:gd name="T13" fmla="*/ 1 h 85"/>
                <a:gd name="T14" fmla="*/ 33 w 33"/>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5">
                  <a:moveTo>
                    <a:pt x="33" y="0"/>
                  </a:moveTo>
                  <a:lnTo>
                    <a:pt x="33" y="85"/>
                  </a:lnTo>
                  <a:lnTo>
                    <a:pt x="8" y="77"/>
                  </a:lnTo>
                  <a:lnTo>
                    <a:pt x="0" y="73"/>
                  </a:lnTo>
                  <a:lnTo>
                    <a:pt x="0" y="12"/>
                  </a:lnTo>
                  <a:lnTo>
                    <a:pt x="3" y="10"/>
                  </a:lnTo>
                  <a:lnTo>
                    <a:pt x="29" y="1"/>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6" name="Freeform 63">
              <a:extLst>
                <a:ext uri="{FF2B5EF4-FFF2-40B4-BE49-F238E27FC236}">
                  <a16:creationId xmlns:a16="http://schemas.microsoft.com/office/drawing/2014/main" id="{43591EC6-38DA-4F0A-9A84-48F8BF404F2E}"/>
                </a:ext>
              </a:extLst>
            </p:cNvPr>
            <p:cNvSpPr>
              <a:spLocks/>
            </p:cNvSpPr>
            <p:nvPr/>
          </p:nvSpPr>
          <p:spPr bwMode="auto">
            <a:xfrm>
              <a:off x="2196196" y="5590619"/>
              <a:ext cx="56425" cy="99572"/>
            </a:xfrm>
            <a:custGeom>
              <a:avLst/>
              <a:gdLst>
                <a:gd name="T0" fmla="*/ 33 w 33"/>
                <a:gd name="T1" fmla="*/ 0 h 61"/>
                <a:gd name="T2" fmla="*/ 33 w 33"/>
                <a:gd name="T3" fmla="*/ 61 h 61"/>
                <a:gd name="T4" fmla="*/ 19 w 33"/>
                <a:gd name="T5" fmla="*/ 54 h 61"/>
                <a:gd name="T6" fmla="*/ 5 w 33"/>
                <a:gd name="T7" fmla="*/ 43 h 61"/>
                <a:gd name="T8" fmla="*/ 0 w 33"/>
                <a:gd name="T9" fmla="*/ 31 h 61"/>
                <a:gd name="T10" fmla="*/ 0 w 33"/>
                <a:gd name="T11" fmla="*/ 31 h 61"/>
                <a:gd name="T12" fmla="*/ 4 w 33"/>
                <a:gd name="T13" fmla="*/ 20 h 61"/>
                <a:gd name="T14" fmla="*/ 16 w 33"/>
                <a:gd name="T15" fmla="*/ 9 h 61"/>
                <a:gd name="T16" fmla="*/ 33 w 33"/>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61">
                  <a:moveTo>
                    <a:pt x="33" y="0"/>
                  </a:moveTo>
                  <a:lnTo>
                    <a:pt x="33" y="61"/>
                  </a:lnTo>
                  <a:lnTo>
                    <a:pt x="19" y="54"/>
                  </a:lnTo>
                  <a:lnTo>
                    <a:pt x="5" y="43"/>
                  </a:lnTo>
                  <a:lnTo>
                    <a:pt x="0" y="31"/>
                  </a:lnTo>
                  <a:lnTo>
                    <a:pt x="0" y="31"/>
                  </a:lnTo>
                  <a:lnTo>
                    <a:pt x="4" y="20"/>
                  </a:lnTo>
                  <a:lnTo>
                    <a:pt x="16" y="9"/>
                  </a:lnTo>
                  <a:lnTo>
                    <a:pt x="33"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57" name="Rectangle 64">
              <a:extLst>
                <a:ext uri="{FF2B5EF4-FFF2-40B4-BE49-F238E27FC236}">
                  <a16:creationId xmlns:a16="http://schemas.microsoft.com/office/drawing/2014/main" id="{FD7B0553-B927-4670-8BAD-4440A3659DA3}"/>
                </a:ext>
              </a:extLst>
            </p:cNvPr>
            <p:cNvSpPr>
              <a:spLocks noChangeArrowheads="1"/>
            </p:cNvSpPr>
            <p:nvPr/>
          </p:nvSpPr>
          <p:spPr bwMode="auto">
            <a:xfrm>
              <a:off x="2196196" y="5640409"/>
              <a:ext cx="3321" cy="3321"/>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58" name="Picture 65">
              <a:extLst>
                <a:ext uri="{FF2B5EF4-FFF2-40B4-BE49-F238E27FC236}">
                  <a16:creationId xmlns:a16="http://schemas.microsoft.com/office/drawing/2014/main" id="{0B070ACD-0137-4319-A7BA-913255294F3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7373" y="5670280"/>
              <a:ext cx="219057" cy="112848"/>
            </a:xfrm>
            <a:prstGeom prst="rect">
              <a:avLst/>
            </a:prstGeom>
            <a:solidFill>
              <a:schemeClr val="tx1"/>
            </a:solidFill>
            <a:ln>
              <a:noFill/>
            </a:ln>
          </p:spPr>
        </p:pic>
        <p:sp>
          <p:nvSpPr>
            <p:cNvPr id="59" name="Freeform 66">
              <a:extLst>
                <a:ext uri="{FF2B5EF4-FFF2-40B4-BE49-F238E27FC236}">
                  <a16:creationId xmlns:a16="http://schemas.microsoft.com/office/drawing/2014/main" id="{37DD5B62-385E-4DFA-AFE5-DAAE4576ED36}"/>
                </a:ext>
              </a:extLst>
            </p:cNvPr>
            <p:cNvSpPr>
              <a:spLocks/>
            </p:cNvSpPr>
            <p:nvPr/>
          </p:nvSpPr>
          <p:spPr bwMode="auto">
            <a:xfrm>
              <a:off x="2730562" y="5713426"/>
              <a:ext cx="159315" cy="43149"/>
            </a:xfrm>
            <a:custGeom>
              <a:avLst/>
              <a:gdLst>
                <a:gd name="T0" fmla="*/ 95 w 95"/>
                <a:gd name="T1" fmla="*/ 0 h 28"/>
                <a:gd name="T2" fmla="*/ 91 w 95"/>
                <a:gd name="T3" fmla="*/ 25 h 28"/>
                <a:gd name="T4" fmla="*/ 70 w 95"/>
                <a:gd name="T5" fmla="*/ 27 h 28"/>
                <a:gd name="T6" fmla="*/ 55 w 95"/>
                <a:gd name="T7" fmla="*/ 28 h 28"/>
                <a:gd name="T8" fmla="*/ 7 w 95"/>
                <a:gd name="T9" fmla="*/ 28 h 28"/>
                <a:gd name="T10" fmla="*/ 7 w 95"/>
                <a:gd name="T11" fmla="*/ 28 h 28"/>
                <a:gd name="T12" fmla="*/ 0 w 95"/>
                <a:gd name="T13" fmla="*/ 28 h 28"/>
                <a:gd name="T14" fmla="*/ 0 w 95"/>
                <a:gd name="T15" fmla="*/ 22 h 28"/>
                <a:gd name="T16" fmla="*/ 36 w 95"/>
                <a:gd name="T17" fmla="*/ 17 h 28"/>
                <a:gd name="T18" fmla="*/ 67 w 95"/>
                <a:gd name="T19" fmla="*/ 10 h 28"/>
                <a:gd name="T20" fmla="*/ 95 w 95"/>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28">
                  <a:moveTo>
                    <a:pt x="95" y="0"/>
                  </a:moveTo>
                  <a:lnTo>
                    <a:pt x="91" y="25"/>
                  </a:lnTo>
                  <a:lnTo>
                    <a:pt x="70" y="27"/>
                  </a:lnTo>
                  <a:lnTo>
                    <a:pt x="55" y="28"/>
                  </a:lnTo>
                  <a:lnTo>
                    <a:pt x="7" y="28"/>
                  </a:lnTo>
                  <a:lnTo>
                    <a:pt x="7" y="28"/>
                  </a:lnTo>
                  <a:lnTo>
                    <a:pt x="0" y="28"/>
                  </a:lnTo>
                  <a:lnTo>
                    <a:pt x="0" y="22"/>
                  </a:lnTo>
                  <a:lnTo>
                    <a:pt x="36" y="17"/>
                  </a:lnTo>
                  <a:lnTo>
                    <a:pt x="67" y="10"/>
                  </a:lnTo>
                  <a:lnTo>
                    <a:pt x="95"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60" name="Picture 67">
              <a:extLst>
                <a:ext uri="{FF2B5EF4-FFF2-40B4-BE49-F238E27FC236}">
                  <a16:creationId xmlns:a16="http://schemas.microsoft.com/office/drawing/2014/main" id="{5EF67F2A-D5F9-448A-9D1F-11E46F738B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7373" y="5670280"/>
              <a:ext cx="219057" cy="112848"/>
            </a:xfrm>
            <a:prstGeom prst="rect">
              <a:avLst/>
            </a:prstGeom>
            <a:solidFill>
              <a:schemeClr val="tx1"/>
            </a:solidFill>
            <a:ln>
              <a:noFill/>
            </a:ln>
          </p:spPr>
        </p:pic>
        <p:pic>
          <p:nvPicPr>
            <p:cNvPr id="61" name="Picture 68">
              <a:extLst>
                <a:ext uri="{FF2B5EF4-FFF2-40B4-BE49-F238E27FC236}">
                  <a16:creationId xmlns:a16="http://schemas.microsoft.com/office/drawing/2014/main" id="{D803B7EC-52E8-44A6-9172-2060CEF74A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4611" y="5700149"/>
              <a:ext cx="192505" cy="82977"/>
            </a:xfrm>
            <a:prstGeom prst="rect">
              <a:avLst/>
            </a:prstGeom>
            <a:solidFill>
              <a:schemeClr val="tx1"/>
            </a:solidFill>
            <a:ln>
              <a:noFill/>
            </a:ln>
          </p:spPr>
        </p:pic>
        <p:sp>
          <p:nvSpPr>
            <p:cNvPr id="62" name="Freeform 69">
              <a:extLst>
                <a:ext uri="{FF2B5EF4-FFF2-40B4-BE49-F238E27FC236}">
                  <a16:creationId xmlns:a16="http://schemas.microsoft.com/office/drawing/2014/main" id="{E4857738-8CDE-4F3B-AD6F-A09938464AB7}"/>
                </a:ext>
              </a:extLst>
            </p:cNvPr>
            <p:cNvSpPr>
              <a:spLocks/>
            </p:cNvSpPr>
            <p:nvPr/>
          </p:nvSpPr>
          <p:spPr bwMode="auto">
            <a:xfrm>
              <a:off x="2604440" y="5749935"/>
              <a:ext cx="126124" cy="6639"/>
            </a:xfrm>
            <a:custGeom>
              <a:avLst/>
              <a:gdLst>
                <a:gd name="T0" fmla="*/ 76 w 76"/>
                <a:gd name="T1" fmla="*/ 0 h 6"/>
                <a:gd name="T2" fmla="*/ 76 w 76"/>
                <a:gd name="T3" fmla="*/ 6 h 6"/>
                <a:gd name="T4" fmla="*/ 68 w 76"/>
                <a:gd name="T5" fmla="*/ 6 h 6"/>
                <a:gd name="T6" fmla="*/ 10 w 76"/>
                <a:gd name="T7" fmla="*/ 5 h 6"/>
                <a:gd name="T8" fmla="*/ 0 w 76"/>
                <a:gd name="T9" fmla="*/ 3 h 6"/>
                <a:gd name="T10" fmla="*/ 0 w 76"/>
                <a:gd name="T11" fmla="*/ 0 h 6"/>
                <a:gd name="T12" fmla="*/ 36 w 76"/>
                <a:gd name="T13" fmla="*/ 2 h 6"/>
                <a:gd name="T14" fmla="*/ 76 w 76"/>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
                  <a:moveTo>
                    <a:pt x="76" y="0"/>
                  </a:moveTo>
                  <a:lnTo>
                    <a:pt x="76" y="6"/>
                  </a:lnTo>
                  <a:lnTo>
                    <a:pt x="68" y="6"/>
                  </a:lnTo>
                  <a:lnTo>
                    <a:pt x="10" y="5"/>
                  </a:lnTo>
                  <a:lnTo>
                    <a:pt x="0" y="3"/>
                  </a:lnTo>
                  <a:lnTo>
                    <a:pt x="0" y="0"/>
                  </a:lnTo>
                  <a:lnTo>
                    <a:pt x="36" y="2"/>
                  </a:lnTo>
                  <a:lnTo>
                    <a:pt x="76"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63" name="Picture 70">
              <a:extLst>
                <a:ext uri="{FF2B5EF4-FFF2-40B4-BE49-F238E27FC236}">
                  <a16:creationId xmlns:a16="http://schemas.microsoft.com/office/drawing/2014/main" id="{0CB2EDA1-DA11-4EA4-AF0D-C18538F699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4611" y="5700149"/>
              <a:ext cx="192505" cy="82977"/>
            </a:xfrm>
            <a:prstGeom prst="rect">
              <a:avLst/>
            </a:prstGeom>
            <a:solidFill>
              <a:schemeClr val="tx1"/>
            </a:solidFill>
            <a:ln>
              <a:noFill/>
            </a:ln>
          </p:spPr>
        </p:pic>
        <p:sp>
          <p:nvSpPr>
            <p:cNvPr id="64" name="Freeform 72">
              <a:extLst>
                <a:ext uri="{FF2B5EF4-FFF2-40B4-BE49-F238E27FC236}">
                  <a16:creationId xmlns:a16="http://schemas.microsoft.com/office/drawing/2014/main" id="{A5F01687-1A7D-4CDC-BA49-BC8BF287D1D6}"/>
                </a:ext>
              </a:extLst>
            </p:cNvPr>
            <p:cNvSpPr>
              <a:spLocks noEditPoints="1"/>
            </p:cNvSpPr>
            <p:nvPr/>
          </p:nvSpPr>
          <p:spPr bwMode="auto">
            <a:xfrm>
              <a:off x="2368785" y="5530879"/>
              <a:ext cx="590792" cy="219059"/>
            </a:xfrm>
            <a:custGeom>
              <a:avLst/>
              <a:gdLst>
                <a:gd name="T0" fmla="*/ 320 w 356"/>
                <a:gd name="T1" fmla="*/ 27 h 131"/>
                <a:gd name="T2" fmla="*/ 339 w 356"/>
                <a:gd name="T3" fmla="*/ 39 h 131"/>
                <a:gd name="T4" fmla="*/ 352 w 356"/>
                <a:gd name="T5" fmla="*/ 51 h 131"/>
                <a:gd name="T6" fmla="*/ 356 w 356"/>
                <a:gd name="T7" fmla="*/ 67 h 131"/>
                <a:gd name="T8" fmla="*/ 353 w 356"/>
                <a:gd name="T9" fmla="*/ 79 h 131"/>
                <a:gd name="T10" fmla="*/ 345 w 356"/>
                <a:gd name="T11" fmla="*/ 90 h 131"/>
                <a:gd name="T12" fmla="*/ 331 w 356"/>
                <a:gd name="T13" fmla="*/ 100 h 131"/>
                <a:gd name="T14" fmla="*/ 313 w 356"/>
                <a:gd name="T15" fmla="*/ 109 h 131"/>
                <a:gd name="T16" fmla="*/ 323 w 356"/>
                <a:gd name="T17" fmla="*/ 57 h 131"/>
                <a:gd name="T18" fmla="*/ 320 w 356"/>
                <a:gd name="T19" fmla="*/ 27 h 131"/>
                <a:gd name="T20" fmla="*/ 178 w 356"/>
                <a:gd name="T21" fmla="*/ 0 h 131"/>
                <a:gd name="T22" fmla="*/ 218 w 356"/>
                <a:gd name="T23" fmla="*/ 2 h 131"/>
                <a:gd name="T24" fmla="*/ 215 w 356"/>
                <a:gd name="T25" fmla="*/ 85 h 131"/>
                <a:gd name="T26" fmla="*/ 134 w 356"/>
                <a:gd name="T27" fmla="*/ 51 h 131"/>
                <a:gd name="T28" fmla="*/ 142 w 356"/>
                <a:gd name="T29" fmla="*/ 131 h 131"/>
                <a:gd name="T30" fmla="*/ 109 w 356"/>
                <a:gd name="T31" fmla="*/ 127 h 131"/>
                <a:gd name="T32" fmla="*/ 79 w 356"/>
                <a:gd name="T33" fmla="*/ 122 h 131"/>
                <a:gd name="T34" fmla="*/ 53 w 356"/>
                <a:gd name="T35" fmla="*/ 113 h 131"/>
                <a:gd name="T36" fmla="*/ 30 w 356"/>
                <a:gd name="T37" fmla="*/ 104 h 131"/>
                <a:gd name="T38" fmla="*/ 14 w 356"/>
                <a:gd name="T39" fmla="*/ 91 h 131"/>
                <a:gd name="T40" fmla="*/ 3 w 356"/>
                <a:gd name="T41" fmla="*/ 79 h 131"/>
                <a:gd name="T42" fmla="*/ 0 w 356"/>
                <a:gd name="T43" fmla="*/ 67 h 131"/>
                <a:gd name="T44" fmla="*/ 4 w 356"/>
                <a:gd name="T45" fmla="*/ 51 h 131"/>
                <a:gd name="T46" fmla="*/ 18 w 356"/>
                <a:gd name="T47" fmla="*/ 38 h 131"/>
                <a:gd name="T48" fmla="*/ 39 w 356"/>
                <a:gd name="T49" fmla="*/ 25 h 131"/>
                <a:gd name="T50" fmla="*/ 66 w 356"/>
                <a:gd name="T51" fmla="*/ 14 h 131"/>
                <a:gd name="T52" fmla="*/ 99 w 356"/>
                <a:gd name="T53" fmla="*/ 7 h 131"/>
                <a:gd name="T54" fmla="*/ 137 w 356"/>
                <a:gd name="T55" fmla="*/ 2 h 131"/>
                <a:gd name="T56" fmla="*/ 178 w 356"/>
                <a:gd name="T5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6" h="131">
                  <a:moveTo>
                    <a:pt x="320" y="27"/>
                  </a:moveTo>
                  <a:lnTo>
                    <a:pt x="339" y="39"/>
                  </a:lnTo>
                  <a:lnTo>
                    <a:pt x="352" y="51"/>
                  </a:lnTo>
                  <a:lnTo>
                    <a:pt x="356" y="67"/>
                  </a:lnTo>
                  <a:lnTo>
                    <a:pt x="353" y="79"/>
                  </a:lnTo>
                  <a:lnTo>
                    <a:pt x="345" y="90"/>
                  </a:lnTo>
                  <a:lnTo>
                    <a:pt x="331" y="100"/>
                  </a:lnTo>
                  <a:lnTo>
                    <a:pt x="313" y="109"/>
                  </a:lnTo>
                  <a:lnTo>
                    <a:pt x="323" y="57"/>
                  </a:lnTo>
                  <a:lnTo>
                    <a:pt x="320" y="27"/>
                  </a:lnTo>
                  <a:close/>
                  <a:moveTo>
                    <a:pt x="178" y="0"/>
                  </a:moveTo>
                  <a:lnTo>
                    <a:pt x="218" y="2"/>
                  </a:lnTo>
                  <a:lnTo>
                    <a:pt x="215" y="85"/>
                  </a:lnTo>
                  <a:lnTo>
                    <a:pt x="134" y="51"/>
                  </a:lnTo>
                  <a:lnTo>
                    <a:pt x="142" y="131"/>
                  </a:lnTo>
                  <a:lnTo>
                    <a:pt x="109" y="127"/>
                  </a:lnTo>
                  <a:lnTo>
                    <a:pt x="79" y="122"/>
                  </a:lnTo>
                  <a:lnTo>
                    <a:pt x="53" y="113"/>
                  </a:lnTo>
                  <a:lnTo>
                    <a:pt x="30" y="104"/>
                  </a:lnTo>
                  <a:lnTo>
                    <a:pt x="14" y="91"/>
                  </a:lnTo>
                  <a:lnTo>
                    <a:pt x="3" y="79"/>
                  </a:lnTo>
                  <a:lnTo>
                    <a:pt x="0" y="67"/>
                  </a:lnTo>
                  <a:lnTo>
                    <a:pt x="4" y="51"/>
                  </a:lnTo>
                  <a:lnTo>
                    <a:pt x="18" y="38"/>
                  </a:lnTo>
                  <a:lnTo>
                    <a:pt x="39" y="25"/>
                  </a:lnTo>
                  <a:lnTo>
                    <a:pt x="66" y="14"/>
                  </a:lnTo>
                  <a:lnTo>
                    <a:pt x="99" y="7"/>
                  </a:lnTo>
                  <a:lnTo>
                    <a:pt x="137" y="2"/>
                  </a:lnTo>
                  <a:lnTo>
                    <a:pt x="178" y="0"/>
                  </a:lnTo>
                  <a:close/>
                </a:path>
              </a:pathLst>
            </a:custGeom>
            <a:solidFill>
              <a:schemeClr val="tx1"/>
            </a:solidFill>
            <a:ln>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65" name="Picture 74">
              <a:extLst>
                <a:ext uri="{FF2B5EF4-FFF2-40B4-BE49-F238E27FC236}">
                  <a16:creationId xmlns:a16="http://schemas.microsoft.com/office/drawing/2014/main" id="{0F3DC318-4BA4-4E60-982B-2E4E7781DE5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7373" y="5590619"/>
              <a:ext cx="245610" cy="192505"/>
            </a:xfrm>
            <a:prstGeom prst="rect">
              <a:avLst/>
            </a:prstGeom>
            <a:solidFill>
              <a:schemeClr val="tx1"/>
            </a:solidFill>
            <a:ln>
              <a:noFill/>
            </a:ln>
          </p:spPr>
        </p:pic>
        <p:sp>
          <p:nvSpPr>
            <p:cNvPr id="66" name="Freeform 75">
              <a:extLst>
                <a:ext uri="{FF2B5EF4-FFF2-40B4-BE49-F238E27FC236}">
                  <a16:creationId xmlns:a16="http://schemas.microsoft.com/office/drawing/2014/main" id="{96138EA6-B968-4121-B5EA-45BEFFB6B60A}"/>
                </a:ext>
              </a:extLst>
            </p:cNvPr>
            <p:cNvSpPr>
              <a:spLocks/>
            </p:cNvSpPr>
            <p:nvPr/>
          </p:nvSpPr>
          <p:spPr bwMode="auto">
            <a:xfrm>
              <a:off x="2727247" y="5623810"/>
              <a:ext cx="175911" cy="126124"/>
            </a:xfrm>
            <a:custGeom>
              <a:avLst/>
              <a:gdLst>
                <a:gd name="T0" fmla="*/ 108 w 108"/>
                <a:gd name="T1" fmla="*/ 0 h 74"/>
                <a:gd name="T2" fmla="*/ 98 w 108"/>
                <a:gd name="T3" fmla="*/ 52 h 74"/>
                <a:gd name="T4" fmla="*/ 70 w 108"/>
                <a:gd name="T5" fmla="*/ 62 h 74"/>
                <a:gd name="T6" fmla="*/ 39 w 108"/>
                <a:gd name="T7" fmla="*/ 69 h 74"/>
                <a:gd name="T8" fmla="*/ 3 w 108"/>
                <a:gd name="T9" fmla="*/ 74 h 74"/>
                <a:gd name="T10" fmla="*/ 0 w 108"/>
                <a:gd name="T11" fmla="*/ 28 h 74"/>
                <a:gd name="T12" fmla="*/ 17 w 108"/>
                <a:gd name="T13" fmla="*/ 29 h 74"/>
                <a:gd name="T14" fmla="*/ 44 w 108"/>
                <a:gd name="T15" fmla="*/ 28 h 74"/>
                <a:gd name="T16" fmla="*/ 66 w 108"/>
                <a:gd name="T17" fmla="*/ 23 h 74"/>
                <a:gd name="T18" fmla="*/ 83 w 108"/>
                <a:gd name="T19" fmla="*/ 19 h 74"/>
                <a:gd name="T20" fmla="*/ 94 w 108"/>
                <a:gd name="T21" fmla="*/ 14 h 74"/>
                <a:gd name="T22" fmla="*/ 101 w 108"/>
                <a:gd name="T23" fmla="*/ 10 h 74"/>
                <a:gd name="T24" fmla="*/ 105 w 108"/>
                <a:gd name="T25" fmla="*/ 4 h 74"/>
                <a:gd name="T26" fmla="*/ 108 w 108"/>
                <a:gd name="T27" fmla="*/ 1 h 74"/>
                <a:gd name="T28" fmla="*/ 108 w 108"/>
                <a:gd name="T2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74">
                  <a:moveTo>
                    <a:pt x="108" y="0"/>
                  </a:moveTo>
                  <a:lnTo>
                    <a:pt x="98" y="52"/>
                  </a:lnTo>
                  <a:lnTo>
                    <a:pt x="70" y="62"/>
                  </a:lnTo>
                  <a:lnTo>
                    <a:pt x="39" y="69"/>
                  </a:lnTo>
                  <a:lnTo>
                    <a:pt x="3" y="74"/>
                  </a:lnTo>
                  <a:lnTo>
                    <a:pt x="0" y="28"/>
                  </a:lnTo>
                  <a:lnTo>
                    <a:pt x="17" y="29"/>
                  </a:lnTo>
                  <a:lnTo>
                    <a:pt x="44" y="28"/>
                  </a:lnTo>
                  <a:lnTo>
                    <a:pt x="66" y="23"/>
                  </a:lnTo>
                  <a:lnTo>
                    <a:pt x="83" y="19"/>
                  </a:lnTo>
                  <a:lnTo>
                    <a:pt x="94" y="14"/>
                  </a:lnTo>
                  <a:lnTo>
                    <a:pt x="101" y="10"/>
                  </a:lnTo>
                  <a:lnTo>
                    <a:pt x="105" y="4"/>
                  </a:lnTo>
                  <a:lnTo>
                    <a:pt x="108" y="1"/>
                  </a:lnTo>
                  <a:lnTo>
                    <a:pt x="108"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67" name="Picture 76">
              <a:extLst>
                <a:ext uri="{FF2B5EF4-FFF2-40B4-BE49-F238E27FC236}">
                  <a16:creationId xmlns:a16="http://schemas.microsoft.com/office/drawing/2014/main" id="{C5C00C12-2B1F-4C9C-8007-CFCD8C793A4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7373" y="5590619"/>
              <a:ext cx="245610" cy="192505"/>
            </a:xfrm>
            <a:prstGeom prst="rect">
              <a:avLst/>
            </a:prstGeom>
            <a:solidFill>
              <a:schemeClr val="tx1"/>
            </a:solidFill>
            <a:ln>
              <a:noFill/>
            </a:ln>
          </p:spPr>
        </p:pic>
        <p:pic>
          <p:nvPicPr>
            <p:cNvPr id="68" name="Picture 77">
              <a:extLst>
                <a:ext uri="{FF2B5EF4-FFF2-40B4-BE49-F238E27FC236}">
                  <a16:creationId xmlns:a16="http://schemas.microsoft.com/office/drawing/2014/main" id="{E7A90F13-B7E9-4163-B6BC-47625EC5D5E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38059" y="5590619"/>
              <a:ext cx="219057" cy="192505"/>
            </a:xfrm>
            <a:prstGeom prst="rect">
              <a:avLst/>
            </a:prstGeom>
            <a:solidFill>
              <a:schemeClr val="tx1"/>
            </a:solidFill>
            <a:ln>
              <a:noFill/>
            </a:ln>
          </p:spPr>
        </p:pic>
        <p:sp>
          <p:nvSpPr>
            <p:cNvPr id="69" name="Freeform 78">
              <a:extLst>
                <a:ext uri="{FF2B5EF4-FFF2-40B4-BE49-F238E27FC236}">
                  <a16:creationId xmlns:a16="http://schemas.microsoft.com/office/drawing/2014/main" id="{73F0053B-18DD-4EB4-90F1-90478FD7DEBB}"/>
                </a:ext>
              </a:extLst>
            </p:cNvPr>
            <p:cNvSpPr>
              <a:spLocks/>
            </p:cNvSpPr>
            <p:nvPr/>
          </p:nvSpPr>
          <p:spPr bwMode="auto">
            <a:xfrm>
              <a:off x="2591161" y="5617172"/>
              <a:ext cx="139400" cy="132763"/>
            </a:xfrm>
            <a:custGeom>
              <a:avLst/>
              <a:gdLst>
                <a:gd name="T0" fmla="*/ 0 w 84"/>
                <a:gd name="T1" fmla="*/ 0 h 82"/>
                <a:gd name="T2" fmla="*/ 81 w 84"/>
                <a:gd name="T3" fmla="*/ 34 h 82"/>
                <a:gd name="T4" fmla="*/ 84 w 84"/>
                <a:gd name="T5" fmla="*/ 80 h 82"/>
                <a:gd name="T6" fmla="*/ 44 w 84"/>
                <a:gd name="T7" fmla="*/ 82 h 82"/>
                <a:gd name="T8" fmla="*/ 8 w 84"/>
                <a:gd name="T9" fmla="*/ 80 h 82"/>
                <a:gd name="T10" fmla="*/ 0 w 84"/>
                <a:gd name="T11" fmla="*/ 0 h 82"/>
              </a:gdLst>
              <a:ahLst/>
              <a:cxnLst>
                <a:cxn ang="0">
                  <a:pos x="T0" y="T1"/>
                </a:cxn>
                <a:cxn ang="0">
                  <a:pos x="T2" y="T3"/>
                </a:cxn>
                <a:cxn ang="0">
                  <a:pos x="T4" y="T5"/>
                </a:cxn>
                <a:cxn ang="0">
                  <a:pos x="T6" y="T7"/>
                </a:cxn>
                <a:cxn ang="0">
                  <a:pos x="T8" y="T9"/>
                </a:cxn>
                <a:cxn ang="0">
                  <a:pos x="T10" y="T11"/>
                </a:cxn>
              </a:cxnLst>
              <a:rect l="0" t="0" r="r" b="b"/>
              <a:pathLst>
                <a:path w="84" h="82">
                  <a:moveTo>
                    <a:pt x="0" y="0"/>
                  </a:moveTo>
                  <a:lnTo>
                    <a:pt x="81" y="34"/>
                  </a:lnTo>
                  <a:lnTo>
                    <a:pt x="84" y="80"/>
                  </a:lnTo>
                  <a:lnTo>
                    <a:pt x="44" y="82"/>
                  </a:lnTo>
                  <a:lnTo>
                    <a:pt x="8" y="80"/>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70" name="Picture 79">
              <a:extLst>
                <a:ext uri="{FF2B5EF4-FFF2-40B4-BE49-F238E27FC236}">
                  <a16:creationId xmlns:a16="http://schemas.microsoft.com/office/drawing/2014/main" id="{DC7D0DCF-3507-4E17-ABBC-7BC9C7FEFBE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38059" y="5590619"/>
              <a:ext cx="219057" cy="192505"/>
            </a:xfrm>
            <a:prstGeom prst="rect">
              <a:avLst/>
            </a:prstGeom>
            <a:solidFill>
              <a:schemeClr val="tx1"/>
            </a:solidFill>
            <a:ln>
              <a:noFill/>
            </a:ln>
          </p:spPr>
        </p:pic>
        <p:pic>
          <p:nvPicPr>
            <p:cNvPr id="71" name="Picture 80">
              <a:extLst>
                <a:ext uri="{FF2B5EF4-FFF2-40B4-BE49-F238E27FC236}">
                  <a16:creationId xmlns:a16="http://schemas.microsoft.com/office/drawing/2014/main" id="{03161C1C-A991-4D2A-87EA-BB6523017CB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7373" y="5301865"/>
              <a:ext cx="245610" cy="40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Freeform 81">
              <a:extLst>
                <a:ext uri="{FF2B5EF4-FFF2-40B4-BE49-F238E27FC236}">
                  <a16:creationId xmlns:a16="http://schemas.microsoft.com/office/drawing/2014/main" id="{F9F16901-83AA-4ECE-B52C-A45FB424F64E}"/>
                </a:ext>
              </a:extLst>
            </p:cNvPr>
            <p:cNvSpPr>
              <a:spLocks/>
            </p:cNvSpPr>
            <p:nvPr/>
          </p:nvSpPr>
          <p:spPr bwMode="auto">
            <a:xfrm>
              <a:off x="2727247" y="5315140"/>
              <a:ext cx="175911" cy="358459"/>
            </a:xfrm>
            <a:custGeom>
              <a:avLst/>
              <a:gdLst>
                <a:gd name="T0" fmla="*/ 91 w 108"/>
                <a:gd name="T1" fmla="*/ 0 h 215"/>
                <a:gd name="T2" fmla="*/ 108 w 108"/>
                <a:gd name="T3" fmla="*/ 186 h 215"/>
                <a:gd name="T4" fmla="*/ 108 w 108"/>
                <a:gd name="T5" fmla="*/ 187 h 215"/>
                <a:gd name="T6" fmla="*/ 105 w 108"/>
                <a:gd name="T7" fmla="*/ 190 h 215"/>
                <a:gd name="T8" fmla="*/ 101 w 108"/>
                <a:gd name="T9" fmla="*/ 196 h 215"/>
                <a:gd name="T10" fmla="*/ 94 w 108"/>
                <a:gd name="T11" fmla="*/ 200 h 215"/>
                <a:gd name="T12" fmla="*/ 83 w 108"/>
                <a:gd name="T13" fmla="*/ 205 h 215"/>
                <a:gd name="T14" fmla="*/ 66 w 108"/>
                <a:gd name="T15" fmla="*/ 209 h 215"/>
                <a:gd name="T16" fmla="*/ 44 w 108"/>
                <a:gd name="T17" fmla="*/ 214 h 215"/>
                <a:gd name="T18" fmla="*/ 17 w 108"/>
                <a:gd name="T19" fmla="*/ 215 h 215"/>
                <a:gd name="T20" fmla="*/ 0 w 108"/>
                <a:gd name="T21" fmla="*/ 214 h 215"/>
                <a:gd name="T22" fmla="*/ 7 w 108"/>
                <a:gd name="T23" fmla="*/ 12 h 215"/>
                <a:gd name="T24" fmla="*/ 91 w 108"/>
                <a:gd name="T2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215">
                  <a:moveTo>
                    <a:pt x="91" y="0"/>
                  </a:moveTo>
                  <a:lnTo>
                    <a:pt x="108" y="186"/>
                  </a:lnTo>
                  <a:lnTo>
                    <a:pt x="108" y="187"/>
                  </a:lnTo>
                  <a:lnTo>
                    <a:pt x="105" y="190"/>
                  </a:lnTo>
                  <a:lnTo>
                    <a:pt x="101" y="196"/>
                  </a:lnTo>
                  <a:lnTo>
                    <a:pt x="94" y="200"/>
                  </a:lnTo>
                  <a:lnTo>
                    <a:pt x="83" y="205"/>
                  </a:lnTo>
                  <a:lnTo>
                    <a:pt x="66" y="209"/>
                  </a:lnTo>
                  <a:lnTo>
                    <a:pt x="44" y="214"/>
                  </a:lnTo>
                  <a:lnTo>
                    <a:pt x="17" y="215"/>
                  </a:lnTo>
                  <a:lnTo>
                    <a:pt x="0" y="214"/>
                  </a:lnTo>
                  <a:lnTo>
                    <a:pt x="7" y="12"/>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pic>
          <p:nvPicPr>
            <p:cNvPr id="73" name="Picture 82">
              <a:extLst>
                <a:ext uri="{FF2B5EF4-FFF2-40B4-BE49-F238E27FC236}">
                  <a16:creationId xmlns:a16="http://schemas.microsoft.com/office/drawing/2014/main" id="{A228C178-EA9B-47DE-983C-E1B82A47884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7361" y="5301867"/>
              <a:ext cx="245610" cy="40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Rectangle 83">
              <a:extLst>
                <a:ext uri="{FF2B5EF4-FFF2-40B4-BE49-F238E27FC236}">
                  <a16:creationId xmlns:a16="http://schemas.microsoft.com/office/drawing/2014/main" id="{6C56AC75-413C-4EC7-9AAF-5BC668D3C65B}"/>
                </a:ext>
              </a:extLst>
            </p:cNvPr>
            <p:cNvSpPr>
              <a:spLocks noChangeArrowheads="1"/>
            </p:cNvSpPr>
            <p:nvPr/>
          </p:nvSpPr>
          <p:spPr bwMode="auto">
            <a:xfrm>
              <a:off x="2737202" y="5338373"/>
              <a:ext cx="3321" cy="3321"/>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75" name="Freeform 84">
              <a:extLst>
                <a:ext uri="{FF2B5EF4-FFF2-40B4-BE49-F238E27FC236}">
                  <a16:creationId xmlns:a16="http://schemas.microsoft.com/office/drawing/2014/main" id="{6EEC1F10-20E3-42E1-A1EC-118AF39F18CA}"/>
                </a:ext>
              </a:extLst>
            </p:cNvPr>
            <p:cNvSpPr>
              <a:spLocks/>
            </p:cNvSpPr>
            <p:nvPr/>
          </p:nvSpPr>
          <p:spPr bwMode="auto">
            <a:xfrm>
              <a:off x="2690736" y="5338373"/>
              <a:ext cx="46467" cy="331907"/>
            </a:xfrm>
            <a:custGeom>
              <a:avLst/>
              <a:gdLst>
                <a:gd name="T0" fmla="*/ 29 w 29"/>
                <a:gd name="T1" fmla="*/ 0 h 202"/>
                <a:gd name="T2" fmla="*/ 29 w 29"/>
                <a:gd name="T3" fmla="*/ 0 h 202"/>
                <a:gd name="T4" fmla="*/ 22 w 29"/>
                <a:gd name="T5" fmla="*/ 202 h 202"/>
                <a:gd name="T6" fmla="*/ 22 w 29"/>
                <a:gd name="T7" fmla="*/ 202 h 202"/>
                <a:gd name="T8" fmla="*/ 0 w 29"/>
                <a:gd name="T9" fmla="*/ 193 h 202"/>
                <a:gd name="T10" fmla="*/ 0 w 29"/>
                <a:gd name="T11" fmla="*/ 4 h 202"/>
                <a:gd name="T12" fmla="*/ 29 w 29"/>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29" h="202">
                  <a:moveTo>
                    <a:pt x="29" y="0"/>
                  </a:moveTo>
                  <a:lnTo>
                    <a:pt x="29" y="0"/>
                  </a:lnTo>
                  <a:lnTo>
                    <a:pt x="22" y="202"/>
                  </a:lnTo>
                  <a:lnTo>
                    <a:pt x="22" y="202"/>
                  </a:lnTo>
                  <a:lnTo>
                    <a:pt x="0" y="193"/>
                  </a:lnTo>
                  <a:lnTo>
                    <a:pt x="0" y="4"/>
                  </a:lnTo>
                  <a:lnTo>
                    <a:pt x="2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76" name="Freeform 85">
              <a:extLst>
                <a:ext uri="{FF2B5EF4-FFF2-40B4-BE49-F238E27FC236}">
                  <a16:creationId xmlns:a16="http://schemas.microsoft.com/office/drawing/2014/main" id="{698AA99E-7D4A-4A33-A5E6-BA0A8BC6F60D}"/>
                </a:ext>
              </a:extLst>
            </p:cNvPr>
            <p:cNvSpPr>
              <a:spLocks/>
            </p:cNvSpPr>
            <p:nvPr/>
          </p:nvSpPr>
          <p:spPr bwMode="auto">
            <a:xfrm>
              <a:off x="2637630" y="5345012"/>
              <a:ext cx="53105" cy="311992"/>
            </a:xfrm>
            <a:custGeom>
              <a:avLst/>
              <a:gdLst>
                <a:gd name="T0" fmla="*/ 30 w 30"/>
                <a:gd name="T1" fmla="*/ 0 h 189"/>
                <a:gd name="T2" fmla="*/ 30 w 30"/>
                <a:gd name="T3" fmla="*/ 189 h 189"/>
                <a:gd name="T4" fmla="*/ 0 w 30"/>
                <a:gd name="T5" fmla="*/ 177 h 189"/>
                <a:gd name="T6" fmla="*/ 0 w 30"/>
                <a:gd name="T7" fmla="*/ 35 h 189"/>
                <a:gd name="T8" fmla="*/ 7 w 30"/>
                <a:gd name="T9" fmla="*/ 3 h 189"/>
                <a:gd name="T10" fmla="*/ 30 w 30"/>
                <a:gd name="T11" fmla="*/ 0 h 189"/>
              </a:gdLst>
              <a:ahLst/>
              <a:cxnLst>
                <a:cxn ang="0">
                  <a:pos x="T0" y="T1"/>
                </a:cxn>
                <a:cxn ang="0">
                  <a:pos x="T2" y="T3"/>
                </a:cxn>
                <a:cxn ang="0">
                  <a:pos x="T4" y="T5"/>
                </a:cxn>
                <a:cxn ang="0">
                  <a:pos x="T6" y="T7"/>
                </a:cxn>
                <a:cxn ang="0">
                  <a:pos x="T8" y="T9"/>
                </a:cxn>
                <a:cxn ang="0">
                  <a:pos x="T10" y="T11"/>
                </a:cxn>
              </a:cxnLst>
              <a:rect l="0" t="0" r="r" b="b"/>
              <a:pathLst>
                <a:path w="30" h="189">
                  <a:moveTo>
                    <a:pt x="30" y="0"/>
                  </a:moveTo>
                  <a:lnTo>
                    <a:pt x="30" y="189"/>
                  </a:lnTo>
                  <a:lnTo>
                    <a:pt x="0" y="177"/>
                  </a:lnTo>
                  <a:lnTo>
                    <a:pt x="0" y="35"/>
                  </a:lnTo>
                  <a:lnTo>
                    <a:pt x="7" y="3"/>
                  </a:lnTo>
                  <a:lnTo>
                    <a:pt x="3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77" name="Freeform 86">
              <a:extLst>
                <a:ext uri="{FF2B5EF4-FFF2-40B4-BE49-F238E27FC236}">
                  <a16:creationId xmlns:a16="http://schemas.microsoft.com/office/drawing/2014/main" id="{4AFBE283-C2C4-43AA-B6CD-5494AF504C79}"/>
                </a:ext>
              </a:extLst>
            </p:cNvPr>
            <p:cNvSpPr>
              <a:spLocks/>
            </p:cNvSpPr>
            <p:nvPr/>
          </p:nvSpPr>
          <p:spPr bwMode="auto">
            <a:xfrm>
              <a:off x="2591161" y="5401437"/>
              <a:ext cx="46467" cy="235654"/>
            </a:xfrm>
            <a:custGeom>
              <a:avLst/>
              <a:gdLst>
                <a:gd name="T0" fmla="*/ 29 w 29"/>
                <a:gd name="T1" fmla="*/ 0 h 142"/>
                <a:gd name="T2" fmla="*/ 29 w 29"/>
                <a:gd name="T3" fmla="*/ 142 h 142"/>
                <a:gd name="T4" fmla="*/ 0 w 29"/>
                <a:gd name="T5" fmla="*/ 129 h 142"/>
                <a:gd name="T6" fmla="*/ 0 w 29"/>
                <a:gd name="T7" fmla="*/ 129 h 142"/>
                <a:gd name="T8" fmla="*/ 29 w 29"/>
                <a:gd name="T9" fmla="*/ 0 h 142"/>
              </a:gdLst>
              <a:ahLst/>
              <a:cxnLst>
                <a:cxn ang="0">
                  <a:pos x="T0" y="T1"/>
                </a:cxn>
                <a:cxn ang="0">
                  <a:pos x="T2" y="T3"/>
                </a:cxn>
                <a:cxn ang="0">
                  <a:pos x="T4" y="T5"/>
                </a:cxn>
                <a:cxn ang="0">
                  <a:pos x="T6" y="T7"/>
                </a:cxn>
                <a:cxn ang="0">
                  <a:pos x="T8" y="T9"/>
                </a:cxn>
              </a:cxnLst>
              <a:rect l="0" t="0" r="r" b="b"/>
              <a:pathLst>
                <a:path w="29" h="142">
                  <a:moveTo>
                    <a:pt x="29" y="0"/>
                  </a:moveTo>
                  <a:lnTo>
                    <a:pt x="29" y="142"/>
                  </a:lnTo>
                  <a:lnTo>
                    <a:pt x="0" y="129"/>
                  </a:lnTo>
                  <a:lnTo>
                    <a:pt x="0" y="129"/>
                  </a:lnTo>
                  <a:lnTo>
                    <a:pt x="29"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78" name="Rectangle 87">
              <a:extLst>
                <a:ext uri="{FF2B5EF4-FFF2-40B4-BE49-F238E27FC236}">
                  <a16:creationId xmlns:a16="http://schemas.microsoft.com/office/drawing/2014/main" id="{E95D2D35-B4B1-4F74-962B-74A78301F8F9}"/>
                </a:ext>
              </a:extLst>
            </p:cNvPr>
            <p:cNvSpPr>
              <a:spLocks noChangeArrowheads="1"/>
            </p:cNvSpPr>
            <p:nvPr/>
          </p:nvSpPr>
          <p:spPr bwMode="auto">
            <a:xfrm>
              <a:off x="2591161" y="5617172"/>
              <a:ext cx="3321" cy="3321"/>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79" name="Freeform 88">
              <a:extLst>
                <a:ext uri="{FF2B5EF4-FFF2-40B4-BE49-F238E27FC236}">
                  <a16:creationId xmlns:a16="http://schemas.microsoft.com/office/drawing/2014/main" id="{FE8E3700-893C-45A6-B821-E62F47F3B3E0}"/>
                </a:ext>
              </a:extLst>
            </p:cNvPr>
            <p:cNvSpPr>
              <a:spLocks/>
            </p:cNvSpPr>
            <p:nvPr/>
          </p:nvSpPr>
          <p:spPr bwMode="auto">
            <a:xfrm>
              <a:off x="3490629" y="3526165"/>
              <a:ext cx="63064" cy="36510"/>
            </a:xfrm>
            <a:custGeom>
              <a:avLst/>
              <a:gdLst>
                <a:gd name="T0" fmla="*/ 0 w 37"/>
                <a:gd name="T1" fmla="*/ 0 h 22"/>
                <a:gd name="T2" fmla="*/ 37 w 37"/>
                <a:gd name="T3" fmla="*/ 1 h 22"/>
                <a:gd name="T4" fmla="*/ 36 w 37"/>
                <a:gd name="T5" fmla="*/ 22 h 22"/>
                <a:gd name="T6" fmla="*/ 22 w 37"/>
                <a:gd name="T7" fmla="*/ 22 h 22"/>
                <a:gd name="T8" fmla="*/ 0 w 37"/>
                <a:gd name="T9" fmla="*/ 0 h 22"/>
              </a:gdLst>
              <a:ahLst/>
              <a:cxnLst>
                <a:cxn ang="0">
                  <a:pos x="T0" y="T1"/>
                </a:cxn>
                <a:cxn ang="0">
                  <a:pos x="T2" y="T3"/>
                </a:cxn>
                <a:cxn ang="0">
                  <a:pos x="T4" y="T5"/>
                </a:cxn>
                <a:cxn ang="0">
                  <a:pos x="T6" y="T7"/>
                </a:cxn>
                <a:cxn ang="0">
                  <a:pos x="T8" y="T9"/>
                </a:cxn>
              </a:cxnLst>
              <a:rect l="0" t="0" r="r" b="b"/>
              <a:pathLst>
                <a:path w="37" h="22">
                  <a:moveTo>
                    <a:pt x="0" y="0"/>
                  </a:moveTo>
                  <a:lnTo>
                    <a:pt x="37" y="1"/>
                  </a:lnTo>
                  <a:lnTo>
                    <a:pt x="36" y="22"/>
                  </a:lnTo>
                  <a:lnTo>
                    <a:pt x="22"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0" name="Freeform 89">
              <a:extLst>
                <a:ext uri="{FF2B5EF4-FFF2-40B4-BE49-F238E27FC236}">
                  <a16:creationId xmlns:a16="http://schemas.microsoft.com/office/drawing/2014/main" id="{941B590C-C604-45F9-A8EC-D87E80ACF244}"/>
                </a:ext>
              </a:extLst>
            </p:cNvPr>
            <p:cNvSpPr>
              <a:spLocks/>
            </p:cNvSpPr>
            <p:nvPr/>
          </p:nvSpPr>
          <p:spPr bwMode="auto">
            <a:xfrm>
              <a:off x="3414290" y="3522846"/>
              <a:ext cx="112848" cy="39829"/>
            </a:xfrm>
            <a:custGeom>
              <a:avLst/>
              <a:gdLst>
                <a:gd name="T0" fmla="*/ 0 w 69"/>
                <a:gd name="T1" fmla="*/ 0 h 24"/>
                <a:gd name="T2" fmla="*/ 47 w 69"/>
                <a:gd name="T3" fmla="*/ 2 h 24"/>
                <a:gd name="T4" fmla="*/ 69 w 69"/>
                <a:gd name="T5" fmla="*/ 24 h 24"/>
                <a:gd name="T6" fmla="*/ 22 w 69"/>
                <a:gd name="T7" fmla="*/ 22 h 24"/>
                <a:gd name="T8" fmla="*/ 0 w 69"/>
                <a:gd name="T9" fmla="*/ 0 h 24"/>
              </a:gdLst>
              <a:ahLst/>
              <a:cxnLst>
                <a:cxn ang="0">
                  <a:pos x="T0" y="T1"/>
                </a:cxn>
                <a:cxn ang="0">
                  <a:pos x="T2" y="T3"/>
                </a:cxn>
                <a:cxn ang="0">
                  <a:pos x="T4" y="T5"/>
                </a:cxn>
                <a:cxn ang="0">
                  <a:pos x="T6" y="T7"/>
                </a:cxn>
                <a:cxn ang="0">
                  <a:pos x="T8" y="T9"/>
                </a:cxn>
              </a:cxnLst>
              <a:rect l="0" t="0" r="r" b="b"/>
              <a:pathLst>
                <a:path w="69" h="24">
                  <a:moveTo>
                    <a:pt x="0" y="0"/>
                  </a:moveTo>
                  <a:lnTo>
                    <a:pt x="47" y="2"/>
                  </a:lnTo>
                  <a:lnTo>
                    <a:pt x="69" y="24"/>
                  </a:lnTo>
                  <a:lnTo>
                    <a:pt x="22"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1" name="Freeform 90">
              <a:extLst>
                <a:ext uri="{FF2B5EF4-FFF2-40B4-BE49-F238E27FC236}">
                  <a16:creationId xmlns:a16="http://schemas.microsoft.com/office/drawing/2014/main" id="{8981DBA2-A4B7-4A2C-9034-0722BB09DA99}"/>
                </a:ext>
              </a:extLst>
            </p:cNvPr>
            <p:cNvSpPr>
              <a:spLocks/>
            </p:cNvSpPr>
            <p:nvPr/>
          </p:nvSpPr>
          <p:spPr bwMode="auto">
            <a:xfrm>
              <a:off x="3334633" y="3522846"/>
              <a:ext cx="116169" cy="36510"/>
            </a:xfrm>
            <a:custGeom>
              <a:avLst/>
              <a:gdLst>
                <a:gd name="T0" fmla="*/ 0 w 70"/>
                <a:gd name="T1" fmla="*/ 0 h 23"/>
                <a:gd name="T2" fmla="*/ 48 w 70"/>
                <a:gd name="T3" fmla="*/ 1 h 23"/>
                <a:gd name="T4" fmla="*/ 70 w 70"/>
                <a:gd name="T5" fmla="*/ 23 h 23"/>
                <a:gd name="T6" fmla="*/ 23 w 70"/>
                <a:gd name="T7" fmla="*/ 22 h 23"/>
                <a:gd name="T8" fmla="*/ 0 w 70"/>
                <a:gd name="T9" fmla="*/ 0 h 23"/>
              </a:gdLst>
              <a:ahLst/>
              <a:cxnLst>
                <a:cxn ang="0">
                  <a:pos x="T0" y="T1"/>
                </a:cxn>
                <a:cxn ang="0">
                  <a:pos x="T2" y="T3"/>
                </a:cxn>
                <a:cxn ang="0">
                  <a:pos x="T4" y="T5"/>
                </a:cxn>
                <a:cxn ang="0">
                  <a:pos x="T6" y="T7"/>
                </a:cxn>
                <a:cxn ang="0">
                  <a:pos x="T8" y="T9"/>
                </a:cxn>
              </a:cxnLst>
              <a:rect l="0" t="0" r="r" b="b"/>
              <a:pathLst>
                <a:path w="70" h="23">
                  <a:moveTo>
                    <a:pt x="0" y="0"/>
                  </a:moveTo>
                  <a:lnTo>
                    <a:pt x="48" y="1"/>
                  </a:lnTo>
                  <a:lnTo>
                    <a:pt x="70" y="23"/>
                  </a:lnTo>
                  <a:lnTo>
                    <a:pt x="23"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2" name="Freeform 91">
              <a:extLst>
                <a:ext uri="{FF2B5EF4-FFF2-40B4-BE49-F238E27FC236}">
                  <a16:creationId xmlns:a16="http://schemas.microsoft.com/office/drawing/2014/main" id="{CBF1B90F-671D-46E7-906D-DC9F61A6CE64}"/>
                </a:ext>
              </a:extLst>
            </p:cNvPr>
            <p:cNvSpPr>
              <a:spLocks/>
            </p:cNvSpPr>
            <p:nvPr/>
          </p:nvSpPr>
          <p:spPr bwMode="auto">
            <a:xfrm>
              <a:off x="3254975" y="3519527"/>
              <a:ext cx="119486" cy="39829"/>
            </a:xfrm>
            <a:custGeom>
              <a:avLst/>
              <a:gdLst>
                <a:gd name="T0" fmla="*/ 0 w 70"/>
                <a:gd name="T1" fmla="*/ 0 h 23"/>
                <a:gd name="T2" fmla="*/ 47 w 70"/>
                <a:gd name="T3" fmla="*/ 1 h 23"/>
                <a:gd name="T4" fmla="*/ 70 w 70"/>
                <a:gd name="T5" fmla="*/ 23 h 23"/>
                <a:gd name="T6" fmla="*/ 23 w 70"/>
                <a:gd name="T7" fmla="*/ 22 h 23"/>
                <a:gd name="T8" fmla="*/ 0 w 70"/>
                <a:gd name="T9" fmla="*/ 0 h 23"/>
              </a:gdLst>
              <a:ahLst/>
              <a:cxnLst>
                <a:cxn ang="0">
                  <a:pos x="T0" y="T1"/>
                </a:cxn>
                <a:cxn ang="0">
                  <a:pos x="T2" y="T3"/>
                </a:cxn>
                <a:cxn ang="0">
                  <a:pos x="T4" y="T5"/>
                </a:cxn>
                <a:cxn ang="0">
                  <a:pos x="T6" y="T7"/>
                </a:cxn>
                <a:cxn ang="0">
                  <a:pos x="T8" y="T9"/>
                </a:cxn>
              </a:cxnLst>
              <a:rect l="0" t="0" r="r" b="b"/>
              <a:pathLst>
                <a:path w="70" h="23">
                  <a:moveTo>
                    <a:pt x="0" y="0"/>
                  </a:moveTo>
                  <a:lnTo>
                    <a:pt x="47" y="1"/>
                  </a:lnTo>
                  <a:lnTo>
                    <a:pt x="70" y="23"/>
                  </a:lnTo>
                  <a:lnTo>
                    <a:pt x="23"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3" name="Freeform 92">
              <a:extLst>
                <a:ext uri="{FF2B5EF4-FFF2-40B4-BE49-F238E27FC236}">
                  <a16:creationId xmlns:a16="http://schemas.microsoft.com/office/drawing/2014/main" id="{D9480734-0C03-4951-9FDA-0B0966BEBC23}"/>
                </a:ext>
              </a:extLst>
            </p:cNvPr>
            <p:cNvSpPr>
              <a:spLocks/>
            </p:cNvSpPr>
            <p:nvPr/>
          </p:nvSpPr>
          <p:spPr bwMode="auto">
            <a:xfrm>
              <a:off x="3178638" y="3516209"/>
              <a:ext cx="116169" cy="39829"/>
            </a:xfrm>
            <a:custGeom>
              <a:avLst/>
              <a:gdLst>
                <a:gd name="T0" fmla="*/ 0 w 70"/>
                <a:gd name="T1" fmla="*/ 0 h 24"/>
                <a:gd name="T2" fmla="*/ 47 w 70"/>
                <a:gd name="T3" fmla="*/ 2 h 24"/>
                <a:gd name="T4" fmla="*/ 70 w 70"/>
                <a:gd name="T5" fmla="*/ 24 h 24"/>
                <a:gd name="T6" fmla="*/ 23 w 70"/>
                <a:gd name="T7" fmla="*/ 24 h 24"/>
                <a:gd name="T8" fmla="*/ 0 w 70"/>
                <a:gd name="T9" fmla="*/ 0 h 24"/>
              </a:gdLst>
              <a:ahLst/>
              <a:cxnLst>
                <a:cxn ang="0">
                  <a:pos x="T0" y="T1"/>
                </a:cxn>
                <a:cxn ang="0">
                  <a:pos x="T2" y="T3"/>
                </a:cxn>
                <a:cxn ang="0">
                  <a:pos x="T4" y="T5"/>
                </a:cxn>
                <a:cxn ang="0">
                  <a:pos x="T6" y="T7"/>
                </a:cxn>
                <a:cxn ang="0">
                  <a:pos x="T8" y="T9"/>
                </a:cxn>
              </a:cxnLst>
              <a:rect l="0" t="0" r="r" b="b"/>
              <a:pathLst>
                <a:path w="70" h="24">
                  <a:moveTo>
                    <a:pt x="0" y="0"/>
                  </a:moveTo>
                  <a:lnTo>
                    <a:pt x="47" y="2"/>
                  </a:lnTo>
                  <a:lnTo>
                    <a:pt x="70" y="24"/>
                  </a:lnTo>
                  <a:lnTo>
                    <a:pt x="23"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4" name="Freeform 93">
              <a:extLst>
                <a:ext uri="{FF2B5EF4-FFF2-40B4-BE49-F238E27FC236}">
                  <a16:creationId xmlns:a16="http://schemas.microsoft.com/office/drawing/2014/main" id="{108A0025-D3BC-4230-A83C-87E7D0745912}"/>
                </a:ext>
              </a:extLst>
            </p:cNvPr>
            <p:cNvSpPr>
              <a:spLocks/>
            </p:cNvSpPr>
            <p:nvPr/>
          </p:nvSpPr>
          <p:spPr bwMode="auto">
            <a:xfrm>
              <a:off x="3102298" y="3512889"/>
              <a:ext cx="116169" cy="43149"/>
            </a:xfrm>
            <a:custGeom>
              <a:avLst/>
              <a:gdLst>
                <a:gd name="T0" fmla="*/ 0 w 70"/>
                <a:gd name="T1" fmla="*/ 0 h 26"/>
                <a:gd name="T2" fmla="*/ 47 w 70"/>
                <a:gd name="T3" fmla="*/ 2 h 26"/>
                <a:gd name="T4" fmla="*/ 70 w 70"/>
                <a:gd name="T5" fmla="*/ 26 h 26"/>
                <a:gd name="T6" fmla="*/ 24 w 70"/>
                <a:gd name="T7" fmla="*/ 24 h 26"/>
                <a:gd name="T8" fmla="*/ 0 w 70"/>
                <a:gd name="T9" fmla="*/ 0 h 26"/>
              </a:gdLst>
              <a:ahLst/>
              <a:cxnLst>
                <a:cxn ang="0">
                  <a:pos x="T0" y="T1"/>
                </a:cxn>
                <a:cxn ang="0">
                  <a:pos x="T2" y="T3"/>
                </a:cxn>
                <a:cxn ang="0">
                  <a:pos x="T4" y="T5"/>
                </a:cxn>
                <a:cxn ang="0">
                  <a:pos x="T6" y="T7"/>
                </a:cxn>
                <a:cxn ang="0">
                  <a:pos x="T8" y="T9"/>
                </a:cxn>
              </a:cxnLst>
              <a:rect l="0" t="0" r="r" b="b"/>
              <a:pathLst>
                <a:path w="70" h="26">
                  <a:moveTo>
                    <a:pt x="0" y="0"/>
                  </a:moveTo>
                  <a:lnTo>
                    <a:pt x="47" y="2"/>
                  </a:lnTo>
                  <a:lnTo>
                    <a:pt x="70" y="26"/>
                  </a:lnTo>
                  <a:lnTo>
                    <a:pt x="24"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5" name="Freeform 94">
              <a:extLst>
                <a:ext uri="{FF2B5EF4-FFF2-40B4-BE49-F238E27FC236}">
                  <a16:creationId xmlns:a16="http://schemas.microsoft.com/office/drawing/2014/main" id="{1C61B2AA-A4E3-4E0B-A4B6-7F50964A6C77}"/>
                </a:ext>
              </a:extLst>
            </p:cNvPr>
            <p:cNvSpPr>
              <a:spLocks/>
            </p:cNvSpPr>
            <p:nvPr/>
          </p:nvSpPr>
          <p:spPr bwMode="auto">
            <a:xfrm>
              <a:off x="3022641" y="3509570"/>
              <a:ext cx="116169" cy="43149"/>
            </a:xfrm>
            <a:custGeom>
              <a:avLst/>
              <a:gdLst>
                <a:gd name="T0" fmla="*/ 0 w 71"/>
                <a:gd name="T1" fmla="*/ 0 h 26"/>
                <a:gd name="T2" fmla="*/ 47 w 71"/>
                <a:gd name="T3" fmla="*/ 2 h 26"/>
                <a:gd name="T4" fmla="*/ 71 w 71"/>
                <a:gd name="T5" fmla="*/ 26 h 26"/>
                <a:gd name="T6" fmla="*/ 24 w 71"/>
                <a:gd name="T7" fmla="*/ 25 h 26"/>
                <a:gd name="T8" fmla="*/ 0 w 71"/>
                <a:gd name="T9" fmla="*/ 0 h 26"/>
              </a:gdLst>
              <a:ahLst/>
              <a:cxnLst>
                <a:cxn ang="0">
                  <a:pos x="T0" y="T1"/>
                </a:cxn>
                <a:cxn ang="0">
                  <a:pos x="T2" y="T3"/>
                </a:cxn>
                <a:cxn ang="0">
                  <a:pos x="T4" y="T5"/>
                </a:cxn>
                <a:cxn ang="0">
                  <a:pos x="T6" y="T7"/>
                </a:cxn>
                <a:cxn ang="0">
                  <a:pos x="T8" y="T9"/>
                </a:cxn>
              </a:cxnLst>
              <a:rect l="0" t="0" r="r" b="b"/>
              <a:pathLst>
                <a:path w="71" h="26">
                  <a:moveTo>
                    <a:pt x="0" y="0"/>
                  </a:moveTo>
                  <a:lnTo>
                    <a:pt x="47" y="2"/>
                  </a:lnTo>
                  <a:lnTo>
                    <a:pt x="71" y="26"/>
                  </a:lnTo>
                  <a:lnTo>
                    <a:pt x="24" y="2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6" name="Freeform 95">
              <a:extLst>
                <a:ext uri="{FF2B5EF4-FFF2-40B4-BE49-F238E27FC236}">
                  <a16:creationId xmlns:a16="http://schemas.microsoft.com/office/drawing/2014/main" id="{68B6DFDF-EDC1-4D2D-A147-564D63A6DD18}"/>
                </a:ext>
              </a:extLst>
            </p:cNvPr>
            <p:cNvSpPr>
              <a:spLocks/>
            </p:cNvSpPr>
            <p:nvPr/>
          </p:nvSpPr>
          <p:spPr bwMode="auto">
            <a:xfrm>
              <a:off x="2946303" y="3506251"/>
              <a:ext cx="116169" cy="43149"/>
            </a:xfrm>
            <a:custGeom>
              <a:avLst/>
              <a:gdLst>
                <a:gd name="T0" fmla="*/ 0 w 71"/>
                <a:gd name="T1" fmla="*/ 0 h 26"/>
                <a:gd name="T2" fmla="*/ 47 w 71"/>
                <a:gd name="T3" fmla="*/ 1 h 26"/>
                <a:gd name="T4" fmla="*/ 71 w 71"/>
                <a:gd name="T5" fmla="*/ 26 h 26"/>
                <a:gd name="T6" fmla="*/ 25 w 71"/>
                <a:gd name="T7" fmla="*/ 25 h 26"/>
                <a:gd name="T8" fmla="*/ 0 w 71"/>
                <a:gd name="T9" fmla="*/ 0 h 26"/>
              </a:gdLst>
              <a:ahLst/>
              <a:cxnLst>
                <a:cxn ang="0">
                  <a:pos x="T0" y="T1"/>
                </a:cxn>
                <a:cxn ang="0">
                  <a:pos x="T2" y="T3"/>
                </a:cxn>
                <a:cxn ang="0">
                  <a:pos x="T4" y="T5"/>
                </a:cxn>
                <a:cxn ang="0">
                  <a:pos x="T6" y="T7"/>
                </a:cxn>
                <a:cxn ang="0">
                  <a:pos x="T8" y="T9"/>
                </a:cxn>
              </a:cxnLst>
              <a:rect l="0" t="0" r="r" b="b"/>
              <a:pathLst>
                <a:path w="71" h="26">
                  <a:moveTo>
                    <a:pt x="0" y="0"/>
                  </a:moveTo>
                  <a:lnTo>
                    <a:pt x="47" y="1"/>
                  </a:lnTo>
                  <a:lnTo>
                    <a:pt x="71" y="26"/>
                  </a:lnTo>
                  <a:lnTo>
                    <a:pt x="25" y="2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7" name="Freeform 96">
              <a:extLst>
                <a:ext uri="{FF2B5EF4-FFF2-40B4-BE49-F238E27FC236}">
                  <a16:creationId xmlns:a16="http://schemas.microsoft.com/office/drawing/2014/main" id="{760613C6-3A22-4AF3-A513-FDEADBE481AC}"/>
                </a:ext>
              </a:extLst>
            </p:cNvPr>
            <p:cNvSpPr>
              <a:spLocks/>
            </p:cNvSpPr>
            <p:nvPr/>
          </p:nvSpPr>
          <p:spPr bwMode="auto">
            <a:xfrm>
              <a:off x="2866647" y="3506251"/>
              <a:ext cx="119486" cy="43149"/>
            </a:xfrm>
            <a:custGeom>
              <a:avLst/>
              <a:gdLst>
                <a:gd name="T0" fmla="*/ 0 w 73"/>
                <a:gd name="T1" fmla="*/ 0 h 27"/>
                <a:gd name="T2" fmla="*/ 48 w 73"/>
                <a:gd name="T3" fmla="*/ 2 h 27"/>
                <a:gd name="T4" fmla="*/ 73 w 73"/>
                <a:gd name="T5" fmla="*/ 27 h 27"/>
                <a:gd name="T6" fmla="*/ 26 w 73"/>
                <a:gd name="T7" fmla="*/ 25 h 27"/>
                <a:gd name="T8" fmla="*/ 0 w 73"/>
                <a:gd name="T9" fmla="*/ 0 h 27"/>
              </a:gdLst>
              <a:ahLst/>
              <a:cxnLst>
                <a:cxn ang="0">
                  <a:pos x="T0" y="T1"/>
                </a:cxn>
                <a:cxn ang="0">
                  <a:pos x="T2" y="T3"/>
                </a:cxn>
                <a:cxn ang="0">
                  <a:pos x="T4" y="T5"/>
                </a:cxn>
                <a:cxn ang="0">
                  <a:pos x="T6" y="T7"/>
                </a:cxn>
                <a:cxn ang="0">
                  <a:pos x="T8" y="T9"/>
                </a:cxn>
              </a:cxnLst>
              <a:rect l="0" t="0" r="r" b="b"/>
              <a:pathLst>
                <a:path w="73" h="27">
                  <a:moveTo>
                    <a:pt x="0" y="0"/>
                  </a:moveTo>
                  <a:lnTo>
                    <a:pt x="48" y="2"/>
                  </a:lnTo>
                  <a:lnTo>
                    <a:pt x="73" y="27"/>
                  </a:lnTo>
                  <a:lnTo>
                    <a:pt x="26" y="2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8" name="Freeform 97">
              <a:extLst>
                <a:ext uri="{FF2B5EF4-FFF2-40B4-BE49-F238E27FC236}">
                  <a16:creationId xmlns:a16="http://schemas.microsoft.com/office/drawing/2014/main" id="{C8204E7F-9DB2-4A8F-B250-CC0573910CB9}"/>
                </a:ext>
              </a:extLst>
            </p:cNvPr>
            <p:cNvSpPr>
              <a:spLocks noEditPoints="1"/>
            </p:cNvSpPr>
            <p:nvPr/>
          </p:nvSpPr>
          <p:spPr bwMode="auto">
            <a:xfrm>
              <a:off x="2786989" y="3502932"/>
              <a:ext cx="1078694" cy="1075376"/>
            </a:xfrm>
            <a:custGeom>
              <a:avLst/>
              <a:gdLst>
                <a:gd name="T0" fmla="*/ 605 w 650"/>
                <a:gd name="T1" fmla="*/ 564 h 648"/>
                <a:gd name="T2" fmla="*/ 644 w 650"/>
                <a:gd name="T3" fmla="*/ 620 h 648"/>
                <a:gd name="T4" fmla="*/ 650 w 650"/>
                <a:gd name="T5" fmla="*/ 648 h 648"/>
                <a:gd name="T6" fmla="*/ 616 w 650"/>
                <a:gd name="T7" fmla="*/ 615 h 648"/>
                <a:gd name="T8" fmla="*/ 605 w 650"/>
                <a:gd name="T9" fmla="*/ 564 h 648"/>
                <a:gd name="T10" fmla="*/ 0 w 650"/>
                <a:gd name="T11" fmla="*/ 0 h 648"/>
                <a:gd name="T12" fmla="*/ 47 w 650"/>
                <a:gd name="T13" fmla="*/ 1 h 648"/>
                <a:gd name="T14" fmla="*/ 73 w 650"/>
                <a:gd name="T15" fmla="*/ 26 h 648"/>
                <a:gd name="T16" fmla="*/ 27 w 650"/>
                <a:gd name="T17" fmla="*/ 25 h 648"/>
                <a:gd name="T18" fmla="*/ 0 w 650"/>
                <a:gd name="T19" fmla="*/ 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0" h="648">
                  <a:moveTo>
                    <a:pt x="605" y="564"/>
                  </a:moveTo>
                  <a:lnTo>
                    <a:pt x="644" y="620"/>
                  </a:lnTo>
                  <a:lnTo>
                    <a:pt x="650" y="648"/>
                  </a:lnTo>
                  <a:lnTo>
                    <a:pt x="616" y="615"/>
                  </a:lnTo>
                  <a:lnTo>
                    <a:pt x="605" y="564"/>
                  </a:lnTo>
                  <a:close/>
                  <a:moveTo>
                    <a:pt x="0" y="0"/>
                  </a:moveTo>
                  <a:lnTo>
                    <a:pt x="47" y="1"/>
                  </a:lnTo>
                  <a:lnTo>
                    <a:pt x="73" y="26"/>
                  </a:lnTo>
                  <a:lnTo>
                    <a:pt x="27" y="2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89" name="Freeform 98">
              <a:extLst>
                <a:ext uri="{FF2B5EF4-FFF2-40B4-BE49-F238E27FC236}">
                  <a16:creationId xmlns:a16="http://schemas.microsoft.com/office/drawing/2014/main" id="{FFEF97C4-600B-4FE8-81B5-A2B771F92103}"/>
                </a:ext>
              </a:extLst>
            </p:cNvPr>
            <p:cNvSpPr>
              <a:spLocks noEditPoints="1"/>
            </p:cNvSpPr>
            <p:nvPr/>
          </p:nvSpPr>
          <p:spPr bwMode="auto">
            <a:xfrm>
              <a:off x="2710649" y="3499613"/>
              <a:ext cx="1171630" cy="1174948"/>
            </a:xfrm>
            <a:custGeom>
              <a:avLst/>
              <a:gdLst>
                <a:gd name="T0" fmla="*/ 662 w 707"/>
                <a:gd name="T1" fmla="*/ 616 h 707"/>
                <a:gd name="T2" fmla="*/ 696 w 707"/>
                <a:gd name="T3" fmla="*/ 649 h 707"/>
                <a:gd name="T4" fmla="*/ 707 w 707"/>
                <a:gd name="T5" fmla="*/ 707 h 707"/>
                <a:gd name="T6" fmla="*/ 673 w 707"/>
                <a:gd name="T7" fmla="*/ 674 h 707"/>
                <a:gd name="T8" fmla="*/ 662 w 707"/>
                <a:gd name="T9" fmla="*/ 616 h 707"/>
                <a:gd name="T10" fmla="*/ 0 w 707"/>
                <a:gd name="T11" fmla="*/ 0 h 707"/>
                <a:gd name="T12" fmla="*/ 46 w 707"/>
                <a:gd name="T13" fmla="*/ 1 h 707"/>
                <a:gd name="T14" fmla="*/ 73 w 707"/>
                <a:gd name="T15" fmla="*/ 26 h 707"/>
                <a:gd name="T16" fmla="*/ 26 w 707"/>
                <a:gd name="T17" fmla="*/ 26 h 707"/>
                <a:gd name="T18" fmla="*/ 0 w 707"/>
                <a:gd name="T19" fmla="*/ 0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7" h="707">
                  <a:moveTo>
                    <a:pt x="662" y="616"/>
                  </a:moveTo>
                  <a:lnTo>
                    <a:pt x="696" y="649"/>
                  </a:lnTo>
                  <a:lnTo>
                    <a:pt x="707" y="707"/>
                  </a:lnTo>
                  <a:lnTo>
                    <a:pt x="673" y="674"/>
                  </a:lnTo>
                  <a:lnTo>
                    <a:pt x="662" y="616"/>
                  </a:lnTo>
                  <a:close/>
                  <a:moveTo>
                    <a:pt x="0" y="0"/>
                  </a:moveTo>
                  <a:lnTo>
                    <a:pt x="46" y="1"/>
                  </a:lnTo>
                  <a:lnTo>
                    <a:pt x="73" y="26"/>
                  </a:lnTo>
                  <a:lnTo>
                    <a:pt x="26" y="26"/>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0" name="Freeform 99">
              <a:extLst>
                <a:ext uri="{FF2B5EF4-FFF2-40B4-BE49-F238E27FC236}">
                  <a16:creationId xmlns:a16="http://schemas.microsoft.com/office/drawing/2014/main" id="{CB906E55-F208-42B5-8108-CD6A6D3E4E08}"/>
                </a:ext>
              </a:extLst>
            </p:cNvPr>
            <p:cNvSpPr>
              <a:spLocks noEditPoints="1"/>
            </p:cNvSpPr>
            <p:nvPr/>
          </p:nvSpPr>
          <p:spPr bwMode="auto">
            <a:xfrm>
              <a:off x="2630993" y="3496295"/>
              <a:ext cx="1271202" cy="1271202"/>
            </a:xfrm>
            <a:custGeom>
              <a:avLst/>
              <a:gdLst>
                <a:gd name="T0" fmla="*/ 720 w 766"/>
                <a:gd name="T1" fmla="*/ 677 h 766"/>
                <a:gd name="T2" fmla="*/ 754 w 766"/>
                <a:gd name="T3" fmla="*/ 710 h 766"/>
                <a:gd name="T4" fmla="*/ 766 w 766"/>
                <a:gd name="T5" fmla="*/ 766 h 766"/>
                <a:gd name="T6" fmla="*/ 733 w 766"/>
                <a:gd name="T7" fmla="*/ 734 h 766"/>
                <a:gd name="T8" fmla="*/ 720 w 766"/>
                <a:gd name="T9" fmla="*/ 677 h 766"/>
                <a:gd name="T10" fmla="*/ 0 w 766"/>
                <a:gd name="T11" fmla="*/ 0 h 766"/>
                <a:gd name="T12" fmla="*/ 47 w 766"/>
                <a:gd name="T13" fmla="*/ 3 h 766"/>
                <a:gd name="T14" fmla="*/ 73 w 766"/>
                <a:gd name="T15" fmla="*/ 29 h 766"/>
                <a:gd name="T16" fmla="*/ 26 w 766"/>
                <a:gd name="T17" fmla="*/ 27 h 766"/>
                <a:gd name="T18" fmla="*/ 0 w 766"/>
                <a:gd name="T19"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6" h="766">
                  <a:moveTo>
                    <a:pt x="720" y="677"/>
                  </a:moveTo>
                  <a:lnTo>
                    <a:pt x="754" y="710"/>
                  </a:lnTo>
                  <a:lnTo>
                    <a:pt x="766" y="766"/>
                  </a:lnTo>
                  <a:lnTo>
                    <a:pt x="733" y="734"/>
                  </a:lnTo>
                  <a:lnTo>
                    <a:pt x="720" y="677"/>
                  </a:lnTo>
                  <a:close/>
                  <a:moveTo>
                    <a:pt x="0" y="0"/>
                  </a:moveTo>
                  <a:lnTo>
                    <a:pt x="47" y="3"/>
                  </a:lnTo>
                  <a:lnTo>
                    <a:pt x="73" y="29"/>
                  </a:lnTo>
                  <a:lnTo>
                    <a:pt x="26" y="2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1" name="Freeform 100">
              <a:extLst>
                <a:ext uri="{FF2B5EF4-FFF2-40B4-BE49-F238E27FC236}">
                  <a16:creationId xmlns:a16="http://schemas.microsoft.com/office/drawing/2014/main" id="{99A23B88-1A84-4883-A473-ECEDBBC6FE9E}"/>
                </a:ext>
              </a:extLst>
            </p:cNvPr>
            <p:cNvSpPr>
              <a:spLocks noEditPoints="1"/>
            </p:cNvSpPr>
            <p:nvPr/>
          </p:nvSpPr>
          <p:spPr bwMode="auto">
            <a:xfrm>
              <a:off x="2554655" y="3492974"/>
              <a:ext cx="1370773" cy="1370773"/>
            </a:xfrm>
            <a:custGeom>
              <a:avLst/>
              <a:gdLst>
                <a:gd name="T0" fmla="*/ 780 w 825"/>
                <a:gd name="T1" fmla="*/ 735 h 825"/>
                <a:gd name="T2" fmla="*/ 813 w 825"/>
                <a:gd name="T3" fmla="*/ 767 h 825"/>
                <a:gd name="T4" fmla="*/ 825 w 825"/>
                <a:gd name="T5" fmla="*/ 825 h 825"/>
                <a:gd name="T6" fmla="*/ 792 w 825"/>
                <a:gd name="T7" fmla="*/ 792 h 825"/>
                <a:gd name="T8" fmla="*/ 780 w 825"/>
                <a:gd name="T9" fmla="*/ 735 h 825"/>
                <a:gd name="T10" fmla="*/ 0 w 825"/>
                <a:gd name="T11" fmla="*/ 0 h 825"/>
                <a:gd name="T12" fmla="*/ 47 w 825"/>
                <a:gd name="T13" fmla="*/ 1 h 825"/>
                <a:gd name="T14" fmla="*/ 73 w 825"/>
                <a:gd name="T15" fmla="*/ 28 h 825"/>
                <a:gd name="T16" fmla="*/ 26 w 825"/>
                <a:gd name="T17" fmla="*/ 27 h 825"/>
                <a:gd name="T18" fmla="*/ 0 w 825"/>
                <a:gd name="T19"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5" h="825">
                  <a:moveTo>
                    <a:pt x="780" y="735"/>
                  </a:moveTo>
                  <a:lnTo>
                    <a:pt x="813" y="767"/>
                  </a:lnTo>
                  <a:lnTo>
                    <a:pt x="825" y="825"/>
                  </a:lnTo>
                  <a:lnTo>
                    <a:pt x="792" y="792"/>
                  </a:lnTo>
                  <a:lnTo>
                    <a:pt x="780" y="735"/>
                  </a:lnTo>
                  <a:close/>
                  <a:moveTo>
                    <a:pt x="0" y="0"/>
                  </a:moveTo>
                  <a:lnTo>
                    <a:pt x="47" y="1"/>
                  </a:lnTo>
                  <a:lnTo>
                    <a:pt x="73" y="28"/>
                  </a:lnTo>
                  <a:lnTo>
                    <a:pt x="26" y="2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2" name="Freeform 101">
              <a:extLst>
                <a:ext uri="{FF2B5EF4-FFF2-40B4-BE49-F238E27FC236}">
                  <a16:creationId xmlns:a16="http://schemas.microsoft.com/office/drawing/2014/main" id="{A459A510-1AFE-4954-B6F1-A0438A00D679}"/>
                </a:ext>
              </a:extLst>
            </p:cNvPr>
            <p:cNvSpPr>
              <a:spLocks noEditPoints="1"/>
            </p:cNvSpPr>
            <p:nvPr/>
          </p:nvSpPr>
          <p:spPr bwMode="auto">
            <a:xfrm>
              <a:off x="2474998" y="3492974"/>
              <a:ext cx="1467025" cy="1467023"/>
            </a:xfrm>
            <a:custGeom>
              <a:avLst/>
              <a:gdLst>
                <a:gd name="T0" fmla="*/ 839 w 883"/>
                <a:gd name="T1" fmla="*/ 794 h 885"/>
                <a:gd name="T2" fmla="*/ 872 w 883"/>
                <a:gd name="T3" fmla="*/ 827 h 885"/>
                <a:gd name="T4" fmla="*/ 883 w 883"/>
                <a:gd name="T5" fmla="*/ 885 h 885"/>
                <a:gd name="T6" fmla="*/ 850 w 883"/>
                <a:gd name="T7" fmla="*/ 852 h 885"/>
                <a:gd name="T8" fmla="*/ 839 w 883"/>
                <a:gd name="T9" fmla="*/ 794 h 885"/>
                <a:gd name="T10" fmla="*/ 0 w 883"/>
                <a:gd name="T11" fmla="*/ 0 h 885"/>
                <a:gd name="T12" fmla="*/ 47 w 883"/>
                <a:gd name="T13" fmla="*/ 2 h 885"/>
                <a:gd name="T14" fmla="*/ 73 w 883"/>
                <a:gd name="T15" fmla="*/ 29 h 885"/>
                <a:gd name="T16" fmla="*/ 28 w 883"/>
                <a:gd name="T17" fmla="*/ 28 h 885"/>
                <a:gd name="T18" fmla="*/ 0 w 883"/>
                <a:gd name="T19" fmla="*/ 0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3" h="885">
                  <a:moveTo>
                    <a:pt x="839" y="794"/>
                  </a:moveTo>
                  <a:lnTo>
                    <a:pt x="872" y="827"/>
                  </a:lnTo>
                  <a:lnTo>
                    <a:pt x="883" y="885"/>
                  </a:lnTo>
                  <a:lnTo>
                    <a:pt x="850" y="852"/>
                  </a:lnTo>
                  <a:lnTo>
                    <a:pt x="839" y="794"/>
                  </a:lnTo>
                  <a:close/>
                  <a:moveTo>
                    <a:pt x="0" y="0"/>
                  </a:moveTo>
                  <a:lnTo>
                    <a:pt x="47" y="2"/>
                  </a:lnTo>
                  <a:lnTo>
                    <a:pt x="73" y="29"/>
                  </a:lnTo>
                  <a:lnTo>
                    <a:pt x="28" y="28"/>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3" name="Freeform 102">
              <a:extLst>
                <a:ext uri="{FF2B5EF4-FFF2-40B4-BE49-F238E27FC236}">
                  <a16:creationId xmlns:a16="http://schemas.microsoft.com/office/drawing/2014/main" id="{8A66E0F3-E709-4A13-9A15-31E42362F3FF}"/>
                </a:ext>
              </a:extLst>
            </p:cNvPr>
            <p:cNvSpPr>
              <a:spLocks noEditPoints="1"/>
            </p:cNvSpPr>
            <p:nvPr/>
          </p:nvSpPr>
          <p:spPr bwMode="auto">
            <a:xfrm>
              <a:off x="2395338" y="3489657"/>
              <a:ext cx="1566597" cy="1563280"/>
            </a:xfrm>
            <a:custGeom>
              <a:avLst/>
              <a:gdLst>
                <a:gd name="T0" fmla="*/ 898 w 944"/>
                <a:gd name="T1" fmla="*/ 853 h 942"/>
                <a:gd name="T2" fmla="*/ 931 w 944"/>
                <a:gd name="T3" fmla="*/ 886 h 942"/>
                <a:gd name="T4" fmla="*/ 944 w 944"/>
                <a:gd name="T5" fmla="*/ 942 h 942"/>
                <a:gd name="T6" fmla="*/ 911 w 944"/>
                <a:gd name="T7" fmla="*/ 909 h 942"/>
                <a:gd name="T8" fmla="*/ 898 w 944"/>
                <a:gd name="T9" fmla="*/ 853 h 942"/>
                <a:gd name="T10" fmla="*/ 0 w 944"/>
                <a:gd name="T11" fmla="*/ 0 h 942"/>
                <a:gd name="T12" fmla="*/ 48 w 944"/>
                <a:gd name="T13" fmla="*/ 1 h 942"/>
                <a:gd name="T14" fmla="*/ 76 w 944"/>
                <a:gd name="T15" fmla="*/ 29 h 942"/>
                <a:gd name="T16" fmla="*/ 29 w 944"/>
                <a:gd name="T17" fmla="*/ 27 h 942"/>
                <a:gd name="T18" fmla="*/ 0 w 944"/>
                <a:gd name="T19" fmla="*/ 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4" h="942">
                  <a:moveTo>
                    <a:pt x="898" y="853"/>
                  </a:moveTo>
                  <a:lnTo>
                    <a:pt x="931" y="886"/>
                  </a:lnTo>
                  <a:lnTo>
                    <a:pt x="944" y="942"/>
                  </a:lnTo>
                  <a:lnTo>
                    <a:pt x="911" y="909"/>
                  </a:lnTo>
                  <a:lnTo>
                    <a:pt x="898" y="853"/>
                  </a:lnTo>
                  <a:close/>
                  <a:moveTo>
                    <a:pt x="0" y="0"/>
                  </a:moveTo>
                  <a:lnTo>
                    <a:pt x="48" y="1"/>
                  </a:lnTo>
                  <a:lnTo>
                    <a:pt x="76" y="29"/>
                  </a:lnTo>
                  <a:lnTo>
                    <a:pt x="29" y="2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4" name="Freeform 103">
              <a:extLst>
                <a:ext uri="{FF2B5EF4-FFF2-40B4-BE49-F238E27FC236}">
                  <a16:creationId xmlns:a16="http://schemas.microsoft.com/office/drawing/2014/main" id="{514212BE-C6D7-48CA-A9CF-A68FC95807AB}"/>
                </a:ext>
              </a:extLst>
            </p:cNvPr>
            <p:cNvSpPr>
              <a:spLocks noEditPoints="1"/>
            </p:cNvSpPr>
            <p:nvPr/>
          </p:nvSpPr>
          <p:spPr bwMode="auto">
            <a:xfrm>
              <a:off x="2318999" y="3486336"/>
              <a:ext cx="1652893" cy="1619700"/>
            </a:xfrm>
            <a:custGeom>
              <a:avLst/>
              <a:gdLst>
                <a:gd name="T0" fmla="*/ 958 w 996"/>
                <a:gd name="T1" fmla="*/ 911 h 976"/>
                <a:gd name="T2" fmla="*/ 991 w 996"/>
                <a:gd name="T3" fmla="*/ 944 h 976"/>
                <a:gd name="T4" fmla="*/ 996 w 996"/>
                <a:gd name="T5" fmla="*/ 973 h 976"/>
                <a:gd name="T6" fmla="*/ 976 w 996"/>
                <a:gd name="T7" fmla="*/ 976 h 976"/>
                <a:gd name="T8" fmla="*/ 929 w 996"/>
                <a:gd name="T9" fmla="*/ 929 h 976"/>
                <a:gd name="T10" fmla="*/ 960 w 996"/>
                <a:gd name="T11" fmla="*/ 925 h 976"/>
                <a:gd name="T12" fmla="*/ 958 w 996"/>
                <a:gd name="T13" fmla="*/ 911 h 976"/>
                <a:gd name="T14" fmla="*/ 0 w 996"/>
                <a:gd name="T15" fmla="*/ 0 h 976"/>
                <a:gd name="T16" fmla="*/ 47 w 996"/>
                <a:gd name="T17" fmla="*/ 2 h 976"/>
                <a:gd name="T18" fmla="*/ 76 w 996"/>
                <a:gd name="T19" fmla="*/ 29 h 976"/>
                <a:gd name="T20" fmla="*/ 29 w 996"/>
                <a:gd name="T21" fmla="*/ 28 h 976"/>
                <a:gd name="T22" fmla="*/ 0 w 996"/>
                <a:gd name="T2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6" h="976">
                  <a:moveTo>
                    <a:pt x="958" y="911"/>
                  </a:moveTo>
                  <a:lnTo>
                    <a:pt x="991" y="944"/>
                  </a:lnTo>
                  <a:lnTo>
                    <a:pt x="996" y="973"/>
                  </a:lnTo>
                  <a:lnTo>
                    <a:pt x="976" y="976"/>
                  </a:lnTo>
                  <a:lnTo>
                    <a:pt x="929" y="929"/>
                  </a:lnTo>
                  <a:lnTo>
                    <a:pt x="960" y="925"/>
                  </a:lnTo>
                  <a:lnTo>
                    <a:pt x="958" y="911"/>
                  </a:lnTo>
                  <a:close/>
                  <a:moveTo>
                    <a:pt x="0" y="0"/>
                  </a:moveTo>
                  <a:lnTo>
                    <a:pt x="47" y="2"/>
                  </a:lnTo>
                  <a:lnTo>
                    <a:pt x="76" y="29"/>
                  </a:lnTo>
                  <a:lnTo>
                    <a:pt x="29" y="28"/>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5" name="Freeform 104">
              <a:extLst>
                <a:ext uri="{FF2B5EF4-FFF2-40B4-BE49-F238E27FC236}">
                  <a16:creationId xmlns:a16="http://schemas.microsoft.com/office/drawing/2014/main" id="{FA51CC8D-B730-4AB3-A356-FBF52812E2D1}"/>
                </a:ext>
              </a:extLst>
            </p:cNvPr>
            <p:cNvSpPr>
              <a:spLocks noEditPoints="1"/>
            </p:cNvSpPr>
            <p:nvPr/>
          </p:nvSpPr>
          <p:spPr bwMode="auto">
            <a:xfrm>
              <a:off x="2239343" y="3483018"/>
              <a:ext cx="1699359" cy="1632976"/>
            </a:xfrm>
            <a:custGeom>
              <a:avLst/>
              <a:gdLst>
                <a:gd name="T0" fmla="*/ 976 w 1023"/>
                <a:gd name="T1" fmla="*/ 930 h 983"/>
                <a:gd name="T2" fmla="*/ 1023 w 1023"/>
                <a:gd name="T3" fmla="*/ 977 h 983"/>
                <a:gd name="T4" fmla="*/ 983 w 1023"/>
                <a:gd name="T5" fmla="*/ 983 h 983"/>
                <a:gd name="T6" fmla="*/ 936 w 1023"/>
                <a:gd name="T7" fmla="*/ 936 h 983"/>
                <a:gd name="T8" fmla="*/ 976 w 1023"/>
                <a:gd name="T9" fmla="*/ 930 h 983"/>
                <a:gd name="T10" fmla="*/ 0 w 1023"/>
                <a:gd name="T11" fmla="*/ 0 h 983"/>
                <a:gd name="T12" fmla="*/ 47 w 1023"/>
                <a:gd name="T13" fmla="*/ 1 h 983"/>
                <a:gd name="T14" fmla="*/ 76 w 1023"/>
                <a:gd name="T15" fmla="*/ 29 h 983"/>
                <a:gd name="T16" fmla="*/ 29 w 1023"/>
                <a:gd name="T17" fmla="*/ 29 h 983"/>
                <a:gd name="T18" fmla="*/ 0 w 1023"/>
                <a:gd name="T19" fmla="*/ 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3" h="983">
                  <a:moveTo>
                    <a:pt x="976" y="930"/>
                  </a:moveTo>
                  <a:lnTo>
                    <a:pt x="1023" y="977"/>
                  </a:lnTo>
                  <a:lnTo>
                    <a:pt x="983" y="983"/>
                  </a:lnTo>
                  <a:lnTo>
                    <a:pt x="936" y="936"/>
                  </a:lnTo>
                  <a:lnTo>
                    <a:pt x="976" y="930"/>
                  </a:lnTo>
                  <a:close/>
                  <a:moveTo>
                    <a:pt x="0" y="0"/>
                  </a:moveTo>
                  <a:lnTo>
                    <a:pt x="47" y="1"/>
                  </a:lnTo>
                  <a:lnTo>
                    <a:pt x="76" y="29"/>
                  </a:lnTo>
                  <a:lnTo>
                    <a:pt x="29" y="29"/>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6" name="Freeform 105">
              <a:extLst>
                <a:ext uri="{FF2B5EF4-FFF2-40B4-BE49-F238E27FC236}">
                  <a16:creationId xmlns:a16="http://schemas.microsoft.com/office/drawing/2014/main" id="{C6696C64-9A52-4A9D-9A46-E7611A217F39}"/>
                </a:ext>
              </a:extLst>
            </p:cNvPr>
            <p:cNvSpPr>
              <a:spLocks noEditPoints="1"/>
            </p:cNvSpPr>
            <p:nvPr/>
          </p:nvSpPr>
          <p:spPr bwMode="auto">
            <a:xfrm>
              <a:off x="2163007" y="3479698"/>
              <a:ext cx="1709318" cy="1646255"/>
            </a:xfrm>
            <a:custGeom>
              <a:avLst/>
              <a:gdLst>
                <a:gd name="T0" fmla="*/ 983 w 1030"/>
                <a:gd name="T1" fmla="*/ 939 h 991"/>
                <a:gd name="T2" fmla="*/ 1030 w 1030"/>
                <a:gd name="T3" fmla="*/ 986 h 991"/>
                <a:gd name="T4" fmla="*/ 990 w 1030"/>
                <a:gd name="T5" fmla="*/ 991 h 991"/>
                <a:gd name="T6" fmla="*/ 943 w 1030"/>
                <a:gd name="T7" fmla="*/ 943 h 991"/>
                <a:gd name="T8" fmla="*/ 983 w 1030"/>
                <a:gd name="T9" fmla="*/ 939 h 991"/>
                <a:gd name="T10" fmla="*/ 0 w 1030"/>
                <a:gd name="T11" fmla="*/ 0 h 991"/>
                <a:gd name="T12" fmla="*/ 47 w 1030"/>
                <a:gd name="T13" fmla="*/ 3 h 991"/>
                <a:gd name="T14" fmla="*/ 76 w 1030"/>
                <a:gd name="T15" fmla="*/ 32 h 991"/>
                <a:gd name="T16" fmla="*/ 29 w 1030"/>
                <a:gd name="T17" fmla="*/ 31 h 991"/>
                <a:gd name="T18" fmla="*/ 0 w 1030"/>
                <a:gd name="T19"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0" h="991">
                  <a:moveTo>
                    <a:pt x="983" y="939"/>
                  </a:moveTo>
                  <a:lnTo>
                    <a:pt x="1030" y="986"/>
                  </a:lnTo>
                  <a:lnTo>
                    <a:pt x="990" y="991"/>
                  </a:lnTo>
                  <a:lnTo>
                    <a:pt x="943" y="943"/>
                  </a:lnTo>
                  <a:lnTo>
                    <a:pt x="983" y="939"/>
                  </a:lnTo>
                  <a:close/>
                  <a:moveTo>
                    <a:pt x="0" y="0"/>
                  </a:moveTo>
                  <a:lnTo>
                    <a:pt x="47" y="3"/>
                  </a:lnTo>
                  <a:lnTo>
                    <a:pt x="76" y="32"/>
                  </a:lnTo>
                  <a:lnTo>
                    <a:pt x="29"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7" name="Freeform 106">
              <a:extLst>
                <a:ext uri="{FF2B5EF4-FFF2-40B4-BE49-F238E27FC236}">
                  <a16:creationId xmlns:a16="http://schemas.microsoft.com/office/drawing/2014/main" id="{A091AE9E-A17E-4DCC-879A-E751E7AD3DEE}"/>
                </a:ext>
              </a:extLst>
            </p:cNvPr>
            <p:cNvSpPr>
              <a:spLocks noEditPoints="1"/>
            </p:cNvSpPr>
            <p:nvPr/>
          </p:nvSpPr>
          <p:spPr bwMode="auto">
            <a:xfrm>
              <a:off x="2086667" y="3476381"/>
              <a:ext cx="1719273" cy="1656213"/>
            </a:xfrm>
            <a:custGeom>
              <a:avLst/>
              <a:gdLst>
                <a:gd name="T0" fmla="*/ 990 w 1037"/>
                <a:gd name="T1" fmla="*/ 944 h 998"/>
                <a:gd name="T2" fmla="*/ 1037 w 1037"/>
                <a:gd name="T3" fmla="*/ 992 h 998"/>
                <a:gd name="T4" fmla="*/ 997 w 1037"/>
                <a:gd name="T5" fmla="*/ 998 h 998"/>
                <a:gd name="T6" fmla="*/ 948 w 1037"/>
                <a:gd name="T7" fmla="*/ 949 h 998"/>
                <a:gd name="T8" fmla="*/ 990 w 1037"/>
                <a:gd name="T9" fmla="*/ 944 h 998"/>
                <a:gd name="T10" fmla="*/ 0 w 1037"/>
                <a:gd name="T11" fmla="*/ 0 h 998"/>
                <a:gd name="T12" fmla="*/ 47 w 1037"/>
                <a:gd name="T13" fmla="*/ 1 h 998"/>
                <a:gd name="T14" fmla="*/ 76 w 1037"/>
                <a:gd name="T15" fmla="*/ 32 h 998"/>
                <a:gd name="T16" fmla="*/ 29 w 1037"/>
                <a:gd name="T17" fmla="*/ 30 h 998"/>
                <a:gd name="T18" fmla="*/ 0 w 1037"/>
                <a:gd name="T19" fmla="*/ 0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7" h="998">
                  <a:moveTo>
                    <a:pt x="990" y="944"/>
                  </a:moveTo>
                  <a:lnTo>
                    <a:pt x="1037" y="992"/>
                  </a:lnTo>
                  <a:lnTo>
                    <a:pt x="997" y="998"/>
                  </a:lnTo>
                  <a:lnTo>
                    <a:pt x="948" y="949"/>
                  </a:lnTo>
                  <a:lnTo>
                    <a:pt x="990" y="944"/>
                  </a:lnTo>
                  <a:close/>
                  <a:moveTo>
                    <a:pt x="0" y="0"/>
                  </a:moveTo>
                  <a:lnTo>
                    <a:pt x="47" y="1"/>
                  </a:lnTo>
                  <a:lnTo>
                    <a:pt x="76" y="32"/>
                  </a:lnTo>
                  <a:lnTo>
                    <a:pt x="29" y="3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8" name="Freeform 107">
              <a:extLst>
                <a:ext uri="{FF2B5EF4-FFF2-40B4-BE49-F238E27FC236}">
                  <a16:creationId xmlns:a16="http://schemas.microsoft.com/office/drawing/2014/main" id="{CFE6635C-74ED-4E55-9DF8-C2F90401ECCA}"/>
                </a:ext>
              </a:extLst>
            </p:cNvPr>
            <p:cNvSpPr>
              <a:spLocks noEditPoints="1"/>
            </p:cNvSpPr>
            <p:nvPr/>
          </p:nvSpPr>
          <p:spPr bwMode="auto">
            <a:xfrm>
              <a:off x="2007007" y="3476381"/>
              <a:ext cx="1732549" cy="1666169"/>
            </a:xfrm>
            <a:custGeom>
              <a:avLst/>
              <a:gdLst>
                <a:gd name="T0" fmla="*/ 996 w 1045"/>
                <a:gd name="T1" fmla="*/ 951 h 1005"/>
                <a:gd name="T2" fmla="*/ 1045 w 1045"/>
                <a:gd name="T3" fmla="*/ 1000 h 1005"/>
                <a:gd name="T4" fmla="*/ 1005 w 1045"/>
                <a:gd name="T5" fmla="*/ 1005 h 1005"/>
                <a:gd name="T6" fmla="*/ 957 w 1045"/>
                <a:gd name="T7" fmla="*/ 957 h 1005"/>
                <a:gd name="T8" fmla="*/ 996 w 1045"/>
                <a:gd name="T9" fmla="*/ 951 h 1005"/>
                <a:gd name="T10" fmla="*/ 0 w 1045"/>
                <a:gd name="T11" fmla="*/ 0 h 1005"/>
                <a:gd name="T12" fmla="*/ 48 w 1045"/>
                <a:gd name="T13" fmla="*/ 2 h 1005"/>
                <a:gd name="T14" fmla="*/ 77 w 1045"/>
                <a:gd name="T15" fmla="*/ 32 h 1005"/>
                <a:gd name="T16" fmla="*/ 30 w 1045"/>
                <a:gd name="T17" fmla="*/ 31 h 1005"/>
                <a:gd name="T18" fmla="*/ 0 w 1045"/>
                <a:gd name="T1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5" h="1005">
                  <a:moveTo>
                    <a:pt x="996" y="951"/>
                  </a:moveTo>
                  <a:lnTo>
                    <a:pt x="1045" y="1000"/>
                  </a:lnTo>
                  <a:lnTo>
                    <a:pt x="1005" y="1005"/>
                  </a:lnTo>
                  <a:lnTo>
                    <a:pt x="957" y="957"/>
                  </a:lnTo>
                  <a:lnTo>
                    <a:pt x="996" y="951"/>
                  </a:lnTo>
                  <a:close/>
                  <a:moveTo>
                    <a:pt x="0" y="0"/>
                  </a:moveTo>
                  <a:lnTo>
                    <a:pt x="48" y="2"/>
                  </a:lnTo>
                  <a:lnTo>
                    <a:pt x="77" y="32"/>
                  </a:lnTo>
                  <a:lnTo>
                    <a:pt x="30"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99" name="Freeform 108">
              <a:extLst>
                <a:ext uri="{FF2B5EF4-FFF2-40B4-BE49-F238E27FC236}">
                  <a16:creationId xmlns:a16="http://schemas.microsoft.com/office/drawing/2014/main" id="{A854F6E6-52B7-428F-9206-414696F6FA3A}"/>
                </a:ext>
              </a:extLst>
            </p:cNvPr>
            <p:cNvSpPr>
              <a:spLocks noEditPoints="1"/>
            </p:cNvSpPr>
            <p:nvPr/>
          </p:nvSpPr>
          <p:spPr bwMode="auto">
            <a:xfrm>
              <a:off x="1927350" y="3473060"/>
              <a:ext cx="1745827" cy="1679445"/>
            </a:xfrm>
            <a:custGeom>
              <a:avLst/>
              <a:gdLst>
                <a:gd name="T0" fmla="*/ 1004 w 1052"/>
                <a:gd name="T1" fmla="*/ 958 h 1012"/>
                <a:gd name="T2" fmla="*/ 1052 w 1052"/>
                <a:gd name="T3" fmla="*/ 1006 h 1012"/>
                <a:gd name="T4" fmla="*/ 1012 w 1052"/>
                <a:gd name="T5" fmla="*/ 1012 h 1012"/>
                <a:gd name="T6" fmla="*/ 964 w 1052"/>
                <a:gd name="T7" fmla="*/ 962 h 1012"/>
                <a:gd name="T8" fmla="*/ 1004 w 1052"/>
                <a:gd name="T9" fmla="*/ 958 h 1012"/>
                <a:gd name="T10" fmla="*/ 0 w 1052"/>
                <a:gd name="T11" fmla="*/ 0 h 1012"/>
                <a:gd name="T12" fmla="*/ 47 w 1052"/>
                <a:gd name="T13" fmla="*/ 1 h 1012"/>
                <a:gd name="T14" fmla="*/ 77 w 1052"/>
                <a:gd name="T15" fmla="*/ 32 h 1012"/>
                <a:gd name="T16" fmla="*/ 32 w 1052"/>
                <a:gd name="T17" fmla="*/ 30 h 1012"/>
                <a:gd name="T18" fmla="*/ 0 w 1052"/>
                <a:gd name="T19"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2" h="1012">
                  <a:moveTo>
                    <a:pt x="1004" y="958"/>
                  </a:moveTo>
                  <a:lnTo>
                    <a:pt x="1052" y="1006"/>
                  </a:lnTo>
                  <a:lnTo>
                    <a:pt x="1012" y="1012"/>
                  </a:lnTo>
                  <a:lnTo>
                    <a:pt x="964" y="962"/>
                  </a:lnTo>
                  <a:lnTo>
                    <a:pt x="1004" y="958"/>
                  </a:lnTo>
                  <a:close/>
                  <a:moveTo>
                    <a:pt x="0" y="0"/>
                  </a:moveTo>
                  <a:lnTo>
                    <a:pt x="47" y="1"/>
                  </a:lnTo>
                  <a:lnTo>
                    <a:pt x="77" y="32"/>
                  </a:lnTo>
                  <a:lnTo>
                    <a:pt x="32" y="3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0" name="Freeform 109">
              <a:extLst>
                <a:ext uri="{FF2B5EF4-FFF2-40B4-BE49-F238E27FC236}">
                  <a16:creationId xmlns:a16="http://schemas.microsoft.com/office/drawing/2014/main" id="{0EB7F841-3F95-4D31-A887-C3B4C3AABA51}"/>
                </a:ext>
              </a:extLst>
            </p:cNvPr>
            <p:cNvSpPr>
              <a:spLocks noEditPoints="1"/>
            </p:cNvSpPr>
            <p:nvPr/>
          </p:nvSpPr>
          <p:spPr bwMode="auto">
            <a:xfrm>
              <a:off x="1851013" y="3469742"/>
              <a:ext cx="1755784" cy="1692722"/>
            </a:xfrm>
            <a:custGeom>
              <a:avLst/>
              <a:gdLst>
                <a:gd name="T0" fmla="*/ 1011 w 1059"/>
                <a:gd name="T1" fmla="*/ 963 h 1018"/>
                <a:gd name="T2" fmla="*/ 1059 w 1059"/>
                <a:gd name="T3" fmla="*/ 1013 h 1018"/>
                <a:gd name="T4" fmla="*/ 1019 w 1059"/>
                <a:gd name="T5" fmla="*/ 1018 h 1018"/>
                <a:gd name="T6" fmla="*/ 971 w 1059"/>
                <a:gd name="T7" fmla="*/ 969 h 1018"/>
                <a:gd name="T8" fmla="*/ 1011 w 1059"/>
                <a:gd name="T9" fmla="*/ 963 h 1018"/>
                <a:gd name="T10" fmla="*/ 0 w 1059"/>
                <a:gd name="T11" fmla="*/ 0 h 1018"/>
                <a:gd name="T12" fmla="*/ 47 w 1059"/>
                <a:gd name="T13" fmla="*/ 1 h 1018"/>
                <a:gd name="T14" fmla="*/ 79 w 1059"/>
                <a:gd name="T15" fmla="*/ 31 h 1018"/>
                <a:gd name="T16" fmla="*/ 32 w 1059"/>
                <a:gd name="T17" fmla="*/ 30 h 1018"/>
                <a:gd name="T18" fmla="*/ 0 w 1059"/>
                <a:gd name="T19"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9" h="1018">
                  <a:moveTo>
                    <a:pt x="1011" y="963"/>
                  </a:moveTo>
                  <a:lnTo>
                    <a:pt x="1059" y="1013"/>
                  </a:lnTo>
                  <a:lnTo>
                    <a:pt x="1019" y="1018"/>
                  </a:lnTo>
                  <a:lnTo>
                    <a:pt x="971" y="969"/>
                  </a:lnTo>
                  <a:lnTo>
                    <a:pt x="1011" y="963"/>
                  </a:lnTo>
                  <a:close/>
                  <a:moveTo>
                    <a:pt x="0" y="0"/>
                  </a:moveTo>
                  <a:lnTo>
                    <a:pt x="47" y="1"/>
                  </a:lnTo>
                  <a:lnTo>
                    <a:pt x="79" y="31"/>
                  </a:lnTo>
                  <a:lnTo>
                    <a:pt x="32" y="3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1" name="Freeform 110">
              <a:extLst>
                <a:ext uri="{FF2B5EF4-FFF2-40B4-BE49-F238E27FC236}">
                  <a16:creationId xmlns:a16="http://schemas.microsoft.com/office/drawing/2014/main" id="{68999F95-A210-4A9D-B6BB-083C46D7071F}"/>
                </a:ext>
              </a:extLst>
            </p:cNvPr>
            <p:cNvSpPr>
              <a:spLocks noEditPoints="1"/>
            </p:cNvSpPr>
            <p:nvPr/>
          </p:nvSpPr>
          <p:spPr bwMode="auto">
            <a:xfrm>
              <a:off x="1771356" y="3469742"/>
              <a:ext cx="1769060" cy="1699360"/>
            </a:xfrm>
            <a:custGeom>
              <a:avLst/>
              <a:gdLst>
                <a:gd name="T0" fmla="*/ 1018 w 1066"/>
                <a:gd name="T1" fmla="*/ 971 h 1026"/>
                <a:gd name="T2" fmla="*/ 1066 w 1066"/>
                <a:gd name="T3" fmla="*/ 1020 h 1026"/>
                <a:gd name="T4" fmla="*/ 1026 w 1066"/>
                <a:gd name="T5" fmla="*/ 1026 h 1026"/>
                <a:gd name="T6" fmla="*/ 976 w 1066"/>
                <a:gd name="T7" fmla="*/ 976 h 1026"/>
                <a:gd name="T8" fmla="*/ 1018 w 1066"/>
                <a:gd name="T9" fmla="*/ 971 h 1026"/>
                <a:gd name="T10" fmla="*/ 0 w 1066"/>
                <a:gd name="T11" fmla="*/ 0 h 1026"/>
                <a:gd name="T12" fmla="*/ 47 w 1066"/>
                <a:gd name="T13" fmla="*/ 2 h 1026"/>
                <a:gd name="T14" fmla="*/ 79 w 1066"/>
                <a:gd name="T15" fmla="*/ 32 h 1026"/>
                <a:gd name="T16" fmla="*/ 32 w 1066"/>
                <a:gd name="T17" fmla="*/ 32 h 1026"/>
                <a:gd name="T18" fmla="*/ 0 w 1066"/>
                <a:gd name="T19"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6" h="1026">
                  <a:moveTo>
                    <a:pt x="1018" y="971"/>
                  </a:moveTo>
                  <a:lnTo>
                    <a:pt x="1066" y="1020"/>
                  </a:lnTo>
                  <a:lnTo>
                    <a:pt x="1026" y="1026"/>
                  </a:lnTo>
                  <a:lnTo>
                    <a:pt x="976" y="976"/>
                  </a:lnTo>
                  <a:lnTo>
                    <a:pt x="1018" y="971"/>
                  </a:lnTo>
                  <a:close/>
                  <a:moveTo>
                    <a:pt x="0" y="0"/>
                  </a:moveTo>
                  <a:lnTo>
                    <a:pt x="47" y="2"/>
                  </a:lnTo>
                  <a:lnTo>
                    <a:pt x="79" y="32"/>
                  </a:lnTo>
                  <a:lnTo>
                    <a:pt x="32"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2" name="Freeform 111">
              <a:extLst>
                <a:ext uri="{FF2B5EF4-FFF2-40B4-BE49-F238E27FC236}">
                  <a16:creationId xmlns:a16="http://schemas.microsoft.com/office/drawing/2014/main" id="{DCB1B5E4-9C49-4C0F-860E-6A4E5F6E1B4B}"/>
                </a:ext>
              </a:extLst>
            </p:cNvPr>
            <p:cNvSpPr>
              <a:spLocks noEditPoints="1"/>
            </p:cNvSpPr>
            <p:nvPr/>
          </p:nvSpPr>
          <p:spPr bwMode="auto">
            <a:xfrm>
              <a:off x="1695017" y="3463105"/>
              <a:ext cx="1779017" cy="1715954"/>
            </a:xfrm>
            <a:custGeom>
              <a:avLst/>
              <a:gdLst>
                <a:gd name="T0" fmla="*/ 1022 w 1072"/>
                <a:gd name="T1" fmla="*/ 978 h 1033"/>
                <a:gd name="T2" fmla="*/ 1072 w 1072"/>
                <a:gd name="T3" fmla="*/ 1028 h 1033"/>
                <a:gd name="T4" fmla="*/ 1032 w 1072"/>
                <a:gd name="T5" fmla="*/ 1033 h 1033"/>
                <a:gd name="T6" fmla="*/ 982 w 1072"/>
                <a:gd name="T7" fmla="*/ 984 h 1033"/>
                <a:gd name="T8" fmla="*/ 1022 w 1072"/>
                <a:gd name="T9" fmla="*/ 978 h 1033"/>
                <a:gd name="T10" fmla="*/ 0 w 1072"/>
                <a:gd name="T11" fmla="*/ 0 h 1033"/>
                <a:gd name="T12" fmla="*/ 46 w 1072"/>
                <a:gd name="T13" fmla="*/ 2 h 1033"/>
                <a:gd name="T14" fmla="*/ 78 w 1072"/>
                <a:gd name="T15" fmla="*/ 34 h 1033"/>
                <a:gd name="T16" fmla="*/ 31 w 1072"/>
                <a:gd name="T17" fmla="*/ 33 h 1033"/>
                <a:gd name="T18" fmla="*/ 0 w 1072"/>
                <a:gd name="T19" fmla="*/ 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2" h="1033">
                  <a:moveTo>
                    <a:pt x="1022" y="978"/>
                  </a:moveTo>
                  <a:lnTo>
                    <a:pt x="1072" y="1028"/>
                  </a:lnTo>
                  <a:lnTo>
                    <a:pt x="1032" y="1033"/>
                  </a:lnTo>
                  <a:lnTo>
                    <a:pt x="982" y="984"/>
                  </a:lnTo>
                  <a:lnTo>
                    <a:pt x="1022" y="978"/>
                  </a:lnTo>
                  <a:close/>
                  <a:moveTo>
                    <a:pt x="0" y="0"/>
                  </a:moveTo>
                  <a:lnTo>
                    <a:pt x="46" y="2"/>
                  </a:lnTo>
                  <a:lnTo>
                    <a:pt x="78" y="34"/>
                  </a:lnTo>
                  <a:lnTo>
                    <a:pt x="31" y="3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3" name="Freeform 112">
              <a:extLst>
                <a:ext uri="{FF2B5EF4-FFF2-40B4-BE49-F238E27FC236}">
                  <a16:creationId xmlns:a16="http://schemas.microsoft.com/office/drawing/2014/main" id="{9F157997-51B2-476D-9FFB-B608831F2125}"/>
                </a:ext>
              </a:extLst>
            </p:cNvPr>
            <p:cNvSpPr>
              <a:spLocks noEditPoints="1"/>
            </p:cNvSpPr>
            <p:nvPr/>
          </p:nvSpPr>
          <p:spPr bwMode="auto">
            <a:xfrm>
              <a:off x="1615359" y="3463105"/>
              <a:ext cx="1792293" cy="1725913"/>
            </a:xfrm>
            <a:custGeom>
              <a:avLst/>
              <a:gdLst>
                <a:gd name="T0" fmla="*/ 1029 w 1079"/>
                <a:gd name="T1" fmla="*/ 986 h 1041"/>
                <a:gd name="T2" fmla="*/ 1079 w 1079"/>
                <a:gd name="T3" fmla="*/ 1035 h 1041"/>
                <a:gd name="T4" fmla="*/ 1039 w 1079"/>
                <a:gd name="T5" fmla="*/ 1041 h 1041"/>
                <a:gd name="T6" fmla="*/ 989 w 1079"/>
                <a:gd name="T7" fmla="*/ 990 h 1041"/>
                <a:gd name="T8" fmla="*/ 1029 w 1079"/>
                <a:gd name="T9" fmla="*/ 986 h 1041"/>
                <a:gd name="T10" fmla="*/ 0 w 1079"/>
                <a:gd name="T11" fmla="*/ 0 h 1041"/>
                <a:gd name="T12" fmla="*/ 47 w 1079"/>
                <a:gd name="T13" fmla="*/ 2 h 1041"/>
                <a:gd name="T14" fmla="*/ 78 w 1079"/>
                <a:gd name="T15" fmla="*/ 35 h 1041"/>
                <a:gd name="T16" fmla="*/ 31 w 1079"/>
                <a:gd name="T17" fmla="*/ 33 h 1041"/>
                <a:gd name="T18" fmla="*/ 0 w 1079"/>
                <a:gd name="T19" fmla="*/ 0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9" h="1041">
                  <a:moveTo>
                    <a:pt x="1029" y="986"/>
                  </a:moveTo>
                  <a:lnTo>
                    <a:pt x="1079" y="1035"/>
                  </a:lnTo>
                  <a:lnTo>
                    <a:pt x="1039" y="1041"/>
                  </a:lnTo>
                  <a:lnTo>
                    <a:pt x="989" y="990"/>
                  </a:lnTo>
                  <a:lnTo>
                    <a:pt x="1029" y="986"/>
                  </a:lnTo>
                  <a:close/>
                  <a:moveTo>
                    <a:pt x="0" y="0"/>
                  </a:moveTo>
                  <a:lnTo>
                    <a:pt x="47" y="2"/>
                  </a:lnTo>
                  <a:lnTo>
                    <a:pt x="78" y="35"/>
                  </a:lnTo>
                  <a:lnTo>
                    <a:pt x="31" y="3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4" name="Freeform 113">
              <a:extLst>
                <a:ext uri="{FF2B5EF4-FFF2-40B4-BE49-F238E27FC236}">
                  <a16:creationId xmlns:a16="http://schemas.microsoft.com/office/drawing/2014/main" id="{DF6BDF46-995E-4D0D-B73F-A6839C86D2C3}"/>
                </a:ext>
              </a:extLst>
            </p:cNvPr>
            <p:cNvSpPr>
              <a:spLocks noEditPoints="1"/>
            </p:cNvSpPr>
            <p:nvPr/>
          </p:nvSpPr>
          <p:spPr bwMode="auto">
            <a:xfrm>
              <a:off x="1535701" y="3459784"/>
              <a:ext cx="1805569" cy="1739188"/>
            </a:xfrm>
            <a:custGeom>
              <a:avLst/>
              <a:gdLst>
                <a:gd name="T0" fmla="*/ 1037 w 1087"/>
                <a:gd name="T1" fmla="*/ 991 h 1047"/>
                <a:gd name="T2" fmla="*/ 1087 w 1087"/>
                <a:gd name="T3" fmla="*/ 1042 h 1047"/>
                <a:gd name="T4" fmla="*/ 1047 w 1087"/>
                <a:gd name="T5" fmla="*/ 1047 h 1047"/>
                <a:gd name="T6" fmla="*/ 996 w 1087"/>
                <a:gd name="T7" fmla="*/ 996 h 1047"/>
                <a:gd name="T8" fmla="*/ 1037 w 1087"/>
                <a:gd name="T9" fmla="*/ 991 h 1047"/>
                <a:gd name="T10" fmla="*/ 0 w 1087"/>
                <a:gd name="T11" fmla="*/ 0 h 1047"/>
                <a:gd name="T12" fmla="*/ 48 w 1087"/>
                <a:gd name="T13" fmla="*/ 1 h 1047"/>
                <a:gd name="T14" fmla="*/ 79 w 1087"/>
                <a:gd name="T15" fmla="*/ 34 h 1047"/>
                <a:gd name="T16" fmla="*/ 33 w 1087"/>
                <a:gd name="T17" fmla="*/ 33 h 1047"/>
                <a:gd name="T18" fmla="*/ 0 w 1087"/>
                <a:gd name="T1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7" h="1047">
                  <a:moveTo>
                    <a:pt x="1037" y="991"/>
                  </a:moveTo>
                  <a:lnTo>
                    <a:pt x="1087" y="1042"/>
                  </a:lnTo>
                  <a:lnTo>
                    <a:pt x="1047" y="1047"/>
                  </a:lnTo>
                  <a:lnTo>
                    <a:pt x="996" y="996"/>
                  </a:lnTo>
                  <a:lnTo>
                    <a:pt x="1037" y="991"/>
                  </a:lnTo>
                  <a:close/>
                  <a:moveTo>
                    <a:pt x="0" y="0"/>
                  </a:moveTo>
                  <a:lnTo>
                    <a:pt x="48" y="1"/>
                  </a:lnTo>
                  <a:lnTo>
                    <a:pt x="79" y="34"/>
                  </a:lnTo>
                  <a:lnTo>
                    <a:pt x="33" y="3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5" name="Freeform 114">
              <a:extLst>
                <a:ext uri="{FF2B5EF4-FFF2-40B4-BE49-F238E27FC236}">
                  <a16:creationId xmlns:a16="http://schemas.microsoft.com/office/drawing/2014/main" id="{1D6978DF-DA17-4663-979D-8BBA4B424A2B}"/>
                </a:ext>
              </a:extLst>
            </p:cNvPr>
            <p:cNvSpPr>
              <a:spLocks noEditPoints="1"/>
            </p:cNvSpPr>
            <p:nvPr/>
          </p:nvSpPr>
          <p:spPr bwMode="auto">
            <a:xfrm>
              <a:off x="1459365" y="3456466"/>
              <a:ext cx="1815528" cy="1749147"/>
            </a:xfrm>
            <a:custGeom>
              <a:avLst/>
              <a:gdLst>
                <a:gd name="T0" fmla="*/ 1043 w 1094"/>
                <a:gd name="T1" fmla="*/ 998 h 1055"/>
                <a:gd name="T2" fmla="*/ 1094 w 1094"/>
                <a:gd name="T3" fmla="*/ 1049 h 1055"/>
                <a:gd name="T4" fmla="*/ 1054 w 1094"/>
                <a:gd name="T5" fmla="*/ 1055 h 1055"/>
                <a:gd name="T6" fmla="*/ 1003 w 1094"/>
                <a:gd name="T7" fmla="*/ 1004 h 1055"/>
                <a:gd name="T8" fmla="*/ 1043 w 1094"/>
                <a:gd name="T9" fmla="*/ 998 h 1055"/>
                <a:gd name="T10" fmla="*/ 0 w 1094"/>
                <a:gd name="T11" fmla="*/ 0 h 1055"/>
                <a:gd name="T12" fmla="*/ 47 w 1094"/>
                <a:gd name="T13" fmla="*/ 2 h 1055"/>
                <a:gd name="T14" fmla="*/ 80 w 1094"/>
                <a:gd name="T15" fmla="*/ 35 h 1055"/>
                <a:gd name="T16" fmla="*/ 34 w 1094"/>
                <a:gd name="T17" fmla="*/ 34 h 1055"/>
                <a:gd name="T18" fmla="*/ 0 w 1094"/>
                <a:gd name="T19" fmla="*/ 0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4" h="1055">
                  <a:moveTo>
                    <a:pt x="1043" y="998"/>
                  </a:moveTo>
                  <a:lnTo>
                    <a:pt x="1094" y="1049"/>
                  </a:lnTo>
                  <a:lnTo>
                    <a:pt x="1054" y="1055"/>
                  </a:lnTo>
                  <a:lnTo>
                    <a:pt x="1003" y="1004"/>
                  </a:lnTo>
                  <a:lnTo>
                    <a:pt x="1043" y="998"/>
                  </a:lnTo>
                  <a:close/>
                  <a:moveTo>
                    <a:pt x="0" y="0"/>
                  </a:moveTo>
                  <a:lnTo>
                    <a:pt x="47" y="2"/>
                  </a:lnTo>
                  <a:lnTo>
                    <a:pt x="80" y="35"/>
                  </a:lnTo>
                  <a:lnTo>
                    <a:pt x="34" y="3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6" name="Freeform 115">
              <a:extLst>
                <a:ext uri="{FF2B5EF4-FFF2-40B4-BE49-F238E27FC236}">
                  <a16:creationId xmlns:a16="http://schemas.microsoft.com/office/drawing/2014/main" id="{1334E6E1-8CC5-4517-A72F-87838FE78B6A}"/>
                </a:ext>
              </a:extLst>
            </p:cNvPr>
            <p:cNvSpPr>
              <a:spLocks noEditPoints="1"/>
            </p:cNvSpPr>
            <p:nvPr/>
          </p:nvSpPr>
          <p:spPr bwMode="auto">
            <a:xfrm>
              <a:off x="1406259" y="3456466"/>
              <a:ext cx="1802251" cy="1759103"/>
            </a:xfrm>
            <a:custGeom>
              <a:avLst/>
              <a:gdLst>
                <a:gd name="T0" fmla="*/ 1035 w 1086"/>
                <a:gd name="T1" fmla="*/ 1005 h 1061"/>
                <a:gd name="T2" fmla="*/ 1086 w 1086"/>
                <a:gd name="T3" fmla="*/ 1056 h 1061"/>
                <a:gd name="T4" fmla="*/ 1046 w 1086"/>
                <a:gd name="T5" fmla="*/ 1061 h 1061"/>
                <a:gd name="T6" fmla="*/ 995 w 1086"/>
                <a:gd name="T7" fmla="*/ 1010 h 1061"/>
                <a:gd name="T8" fmla="*/ 1035 w 1086"/>
                <a:gd name="T9" fmla="*/ 1005 h 1061"/>
                <a:gd name="T10" fmla="*/ 0 w 1086"/>
                <a:gd name="T11" fmla="*/ 0 h 1061"/>
                <a:gd name="T12" fmla="*/ 32 w 1086"/>
                <a:gd name="T13" fmla="*/ 1 h 1061"/>
                <a:gd name="T14" fmla="*/ 66 w 1086"/>
                <a:gd name="T15" fmla="*/ 35 h 1061"/>
                <a:gd name="T16" fmla="*/ 45 w 1086"/>
                <a:gd name="T17" fmla="*/ 35 h 1061"/>
                <a:gd name="T18" fmla="*/ 51 w 1086"/>
                <a:gd name="T19" fmla="*/ 66 h 1061"/>
                <a:gd name="T20" fmla="*/ 3 w 1086"/>
                <a:gd name="T21" fmla="*/ 18 h 1061"/>
                <a:gd name="T22" fmla="*/ 0 w 1086"/>
                <a:gd name="T23" fmla="*/ 0 h 1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6" h="1061">
                  <a:moveTo>
                    <a:pt x="1035" y="1005"/>
                  </a:moveTo>
                  <a:lnTo>
                    <a:pt x="1086" y="1056"/>
                  </a:lnTo>
                  <a:lnTo>
                    <a:pt x="1046" y="1061"/>
                  </a:lnTo>
                  <a:lnTo>
                    <a:pt x="995" y="1010"/>
                  </a:lnTo>
                  <a:lnTo>
                    <a:pt x="1035" y="1005"/>
                  </a:lnTo>
                  <a:close/>
                  <a:moveTo>
                    <a:pt x="0" y="0"/>
                  </a:moveTo>
                  <a:lnTo>
                    <a:pt x="32" y="1"/>
                  </a:lnTo>
                  <a:lnTo>
                    <a:pt x="66" y="35"/>
                  </a:lnTo>
                  <a:lnTo>
                    <a:pt x="45" y="35"/>
                  </a:lnTo>
                  <a:lnTo>
                    <a:pt x="51" y="66"/>
                  </a:lnTo>
                  <a:lnTo>
                    <a:pt x="3" y="18"/>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7" name="Freeform 116">
              <a:extLst>
                <a:ext uri="{FF2B5EF4-FFF2-40B4-BE49-F238E27FC236}">
                  <a16:creationId xmlns:a16="http://schemas.microsoft.com/office/drawing/2014/main" id="{DEE2C1DB-C511-4E98-9B29-90935A9226B4}"/>
                </a:ext>
              </a:extLst>
            </p:cNvPr>
            <p:cNvSpPr>
              <a:spLocks noEditPoints="1"/>
            </p:cNvSpPr>
            <p:nvPr/>
          </p:nvSpPr>
          <p:spPr bwMode="auto">
            <a:xfrm>
              <a:off x="1409577" y="3483018"/>
              <a:ext cx="1732549" cy="1742509"/>
            </a:xfrm>
            <a:custGeom>
              <a:avLst/>
              <a:gdLst>
                <a:gd name="T0" fmla="*/ 992 w 1043"/>
                <a:gd name="T1" fmla="*/ 992 h 1049"/>
                <a:gd name="T2" fmla="*/ 1043 w 1043"/>
                <a:gd name="T3" fmla="*/ 1043 h 1049"/>
                <a:gd name="T4" fmla="*/ 1003 w 1043"/>
                <a:gd name="T5" fmla="*/ 1049 h 1049"/>
                <a:gd name="T6" fmla="*/ 952 w 1043"/>
                <a:gd name="T7" fmla="*/ 996 h 1049"/>
                <a:gd name="T8" fmla="*/ 992 w 1043"/>
                <a:gd name="T9" fmla="*/ 992 h 1049"/>
                <a:gd name="T10" fmla="*/ 0 w 1043"/>
                <a:gd name="T11" fmla="*/ 0 h 1049"/>
                <a:gd name="T12" fmla="*/ 48 w 1043"/>
                <a:gd name="T13" fmla="*/ 48 h 1049"/>
                <a:gd name="T14" fmla="*/ 58 w 1043"/>
                <a:gd name="T15" fmla="*/ 103 h 1049"/>
                <a:gd name="T16" fmla="*/ 9 w 1043"/>
                <a:gd name="T17" fmla="*/ 55 h 1049"/>
                <a:gd name="T18" fmla="*/ 0 w 1043"/>
                <a:gd name="T19"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3" h="1049">
                  <a:moveTo>
                    <a:pt x="992" y="992"/>
                  </a:moveTo>
                  <a:lnTo>
                    <a:pt x="1043" y="1043"/>
                  </a:lnTo>
                  <a:lnTo>
                    <a:pt x="1003" y="1049"/>
                  </a:lnTo>
                  <a:lnTo>
                    <a:pt x="952" y="996"/>
                  </a:lnTo>
                  <a:lnTo>
                    <a:pt x="992" y="992"/>
                  </a:lnTo>
                  <a:close/>
                  <a:moveTo>
                    <a:pt x="0" y="0"/>
                  </a:moveTo>
                  <a:lnTo>
                    <a:pt x="48" y="48"/>
                  </a:lnTo>
                  <a:lnTo>
                    <a:pt x="58" y="103"/>
                  </a:lnTo>
                  <a:lnTo>
                    <a:pt x="9" y="5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8" name="Freeform 117">
              <a:extLst>
                <a:ext uri="{FF2B5EF4-FFF2-40B4-BE49-F238E27FC236}">
                  <a16:creationId xmlns:a16="http://schemas.microsoft.com/office/drawing/2014/main" id="{36296463-19A3-4127-BE66-0FE68EC8B1F4}"/>
                </a:ext>
              </a:extLst>
            </p:cNvPr>
            <p:cNvSpPr>
              <a:spLocks noEditPoints="1"/>
            </p:cNvSpPr>
            <p:nvPr/>
          </p:nvSpPr>
          <p:spPr bwMode="auto">
            <a:xfrm>
              <a:off x="1426173" y="3575952"/>
              <a:ext cx="1649574" cy="1659532"/>
            </a:xfrm>
            <a:custGeom>
              <a:avLst/>
              <a:gdLst>
                <a:gd name="T0" fmla="*/ 943 w 994"/>
                <a:gd name="T1" fmla="*/ 941 h 999"/>
                <a:gd name="T2" fmla="*/ 994 w 994"/>
                <a:gd name="T3" fmla="*/ 994 h 999"/>
                <a:gd name="T4" fmla="*/ 954 w 994"/>
                <a:gd name="T5" fmla="*/ 999 h 999"/>
                <a:gd name="T6" fmla="*/ 902 w 994"/>
                <a:gd name="T7" fmla="*/ 947 h 999"/>
                <a:gd name="T8" fmla="*/ 943 w 994"/>
                <a:gd name="T9" fmla="*/ 941 h 999"/>
                <a:gd name="T10" fmla="*/ 0 w 994"/>
                <a:gd name="T11" fmla="*/ 0 h 999"/>
                <a:gd name="T12" fmla="*/ 49 w 994"/>
                <a:gd name="T13" fmla="*/ 48 h 999"/>
                <a:gd name="T14" fmla="*/ 58 w 994"/>
                <a:gd name="T15" fmla="*/ 103 h 999"/>
                <a:gd name="T16" fmla="*/ 10 w 994"/>
                <a:gd name="T17" fmla="*/ 55 h 999"/>
                <a:gd name="T18" fmla="*/ 0 w 994"/>
                <a:gd name="T19" fmla="*/ 0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4" h="999">
                  <a:moveTo>
                    <a:pt x="943" y="941"/>
                  </a:moveTo>
                  <a:lnTo>
                    <a:pt x="994" y="994"/>
                  </a:lnTo>
                  <a:lnTo>
                    <a:pt x="954" y="999"/>
                  </a:lnTo>
                  <a:lnTo>
                    <a:pt x="902" y="947"/>
                  </a:lnTo>
                  <a:lnTo>
                    <a:pt x="943" y="941"/>
                  </a:lnTo>
                  <a:close/>
                  <a:moveTo>
                    <a:pt x="0" y="0"/>
                  </a:moveTo>
                  <a:lnTo>
                    <a:pt x="49" y="48"/>
                  </a:lnTo>
                  <a:lnTo>
                    <a:pt x="58" y="103"/>
                  </a:lnTo>
                  <a:lnTo>
                    <a:pt x="10" y="5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09" name="Freeform 118">
              <a:extLst>
                <a:ext uri="{FF2B5EF4-FFF2-40B4-BE49-F238E27FC236}">
                  <a16:creationId xmlns:a16="http://schemas.microsoft.com/office/drawing/2014/main" id="{D1A4192E-F846-49E5-8324-F02D4DE9A27D}"/>
                </a:ext>
              </a:extLst>
            </p:cNvPr>
            <p:cNvSpPr>
              <a:spLocks noEditPoints="1"/>
            </p:cNvSpPr>
            <p:nvPr/>
          </p:nvSpPr>
          <p:spPr bwMode="auto">
            <a:xfrm>
              <a:off x="1442768" y="3668885"/>
              <a:ext cx="1566597" cy="1573235"/>
            </a:xfrm>
            <a:custGeom>
              <a:avLst/>
              <a:gdLst>
                <a:gd name="T0" fmla="*/ 892 w 944"/>
                <a:gd name="T1" fmla="*/ 892 h 950"/>
                <a:gd name="T2" fmla="*/ 944 w 944"/>
                <a:gd name="T3" fmla="*/ 944 h 950"/>
                <a:gd name="T4" fmla="*/ 904 w 944"/>
                <a:gd name="T5" fmla="*/ 950 h 950"/>
                <a:gd name="T6" fmla="*/ 852 w 944"/>
                <a:gd name="T7" fmla="*/ 897 h 950"/>
                <a:gd name="T8" fmla="*/ 892 w 944"/>
                <a:gd name="T9" fmla="*/ 892 h 950"/>
                <a:gd name="T10" fmla="*/ 0 w 944"/>
                <a:gd name="T11" fmla="*/ 0 h 950"/>
                <a:gd name="T12" fmla="*/ 48 w 944"/>
                <a:gd name="T13" fmla="*/ 48 h 950"/>
                <a:gd name="T14" fmla="*/ 58 w 944"/>
                <a:gd name="T15" fmla="*/ 104 h 950"/>
                <a:gd name="T16" fmla="*/ 10 w 944"/>
                <a:gd name="T17" fmla="*/ 55 h 950"/>
                <a:gd name="T18" fmla="*/ 0 w 944"/>
                <a:gd name="T1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4" h="950">
                  <a:moveTo>
                    <a:pt x="892" y="892"/>
                  </a:moveTo>
                  <a:lnTo>
                    <a:pt x="944" y="944"/>
                  </a:lnTo>
                  <a:lnTo>
                    <a:pt x="904" y="950"/>
                  </a:lnTo>
                  <a:lnTo>
                    <a:pt x="852" y="897"/>
                  </a:lnTo>
                  <a:lnTo>
                    <a:pt x="892" y="892"/>
                  </a:lnTo>
                  <a:close/>
                  <a:moveTo>
                    <a:pt x="0" y="0"/>
                  </a:moveTo>
                  <a:lnTo>
                    <a:pt x="48" y="48"/>
                  </a:lnTo>
                  <a:lnTo>
                    <a:pt x="58" y="104"/>
                  </a:lnTo>
                  <a:lnTo>
                    <a:pt x="10" y="55"/>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0" name="Freeform 119">
              <a:extLst>
                <a:ext uri="{FF2B5EF4-FFF2-40B4-BE49-F238E27FC236}">
                  <a16:creationId xmlns:a16="http://schemas.microsoft.com/office/drawing/2014/main" id="{AEEED81C-3410-46EC-9E4E-47AAF0B5CEA7}"/>
                </a:ext>
              </a:extLst>
            </p:cNvPr>
            <p:cNvSpPr>
              <a:spLocks noEditPoints="1"/>
            </p:cNvSpPr>
            <p:nvPr/>
          </p:nvSpPr>
          <p:spPr bwMode="auto">
            <a:xfrm>
              <a:off x="1459365" y="3758499"/>
              <a:ext cx="1483621" cy="1493578"/>
            </a:xfrm>
            <a:custGeom>
              <a:avLst/>
              <a:gdLst>
                <a:gd name="T0" fmla="*/ 842 w 894"/>
                <a:gd name="T1" fmla="*/ 842 h 900"/>
                <a:gd name="T2" fmla="*/ 894 w 894"/>
                <a:gd name="T3" fmla="*/ 895 h 900"/>
                <a:gd name="T4" fmla="*/ 854 w 894"/>
                <a:gd name="T5" fmla="*/ 900 h 900"/>
                <a:gd name="T6" fmla="*/ 802 w 894"/>
                <a:gd name="T7" fmla="*/ 848 h 900"/>
                <a:gd name="T8" fmla="*/ 842 w 894"/>
                <a:gd name="T9" fmla="*/ 842 h 900"/>
                <a:gd name="T10" fmla="*/ 0 w 894"/>
                <a:gd name="T11" fmla="*/ 0 h 900"/>
                <a:gd name="T12" fmla="*/ 48 w 894"/>
                <a:gd name="T13" fmla="*/ 49 h 900"/>
                <a:gd name="T14" fmla="*/ 58 w 894"/>
                <a:gd name="T15" fmla="*/ 104 h 900"/>
                <a:gd name="T16" fmla="*/ 9 w 894"/>
                <a:gd name="T17" fmla="*/ 55 h 900"/>
                <a:gd name="T18" fmla="*/ 0 w 894"/>
                <a:gd name="T19"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4" h="900">
                  <a:moveTo>
                    <a:pt x="842" y="842"/>
                  </a:moveTo>
                  <a:lnTo>
                    <a:pt x="894" y="895"/>
                  </a:lnTo>
                  <a:lnTo>
                    <a:pt x="854" y="900"/>
                  </a:lnTo>
                  <a:lnTo>
                    <a:pt x="802" y="848"/>
                  </a:lnTo>
                  <a:lnTo>
                    <a:pt x="842" y="842"/>
                  </a:lnTo>
                  <a:close/>
                  <a:moveTo>
                    <a:pt x="0" y="0"/>
                  </a:moveTo>
                  <a:lnTo>
                    <a:pt x="48" y="49"/>
                  </a:lnTo>
                  <a:lnTo>
                    <a:pt x="58" y="104"/>
                  </a:lnTo>
                  <a:lnTo>
                    <a:pt x="9" y="55"/>
                  </a:lnTo>
                  <a:lnTo>
                    <a:pt x="0" y="0"/>
                  </a:lnTo>
                  <a:close/>
                </a:path>
              </a:pathLst>
            </a:custGeom>
            <a:solidFill>
              <a:srgbClr val="223739"/>
            </a:solidFill>
            <a:ln w="0">
              <a:solidFill>
                <a:srgbClr val="223739"/>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1" name="Freeform 120">
              <a:extLst>
                <a:ext uri="{FF2B5EF4-FFF2-40B4-BE49-F238E27FC236}">
                  <a16:creationId xmlns:a16="http://schemas.microsoft.com/office/drawing/2014/main" id="{4CA4E620-7F6E-4780-A64C-C45F86B1B5BA}"/>
                </a:ext>
              </a:extLst>
            </p:cNvPr>
            <p:cNvSpPr>
              <a:spLocks noEditPoints="1"/>
            </p:cNvSpPr>
            <p:nvPr/>
          </p:nvSpPr>
          <p:spPr bwMode="auto">
            <a:xfrm>
              <a:off x="1475958" y="3851433"/>
              <a:ext cx="1400645" cy="1410602"/>
            </a:xfrm>
            <a:custGeom>
              <a:avLst/>
              <a:gdLst>
                <a:gd name="T0" fmla="*/ 793 w 845"/>
                <a:gd name="T1" fmla="*/ 793 h 851"/>
                <a:gd name="T2" fmla="*/ 845 w 845"/>
                <a:gd name="T3" fmla="*/ 845 h 851"/>
                <a:gd name="T4" fmla="*/ 805 w 845"/>
                <a:gd name="T5" fmla="*/ 851 h 851"/>
                <a:gd name="T6" fmla="*/ 751 w 845"/>
                <a:gd name="T7" fmla="*/ 797 h 851"/>
                <a:gd name="T8" fmla="*/ 793 w 845"/>
                <a:gd name="T9" fmla="*/ 793 h 851"/>
                <a:gd name="T10" fmla="*/ 0 w 845"/>
                <a:gd name="T11" fmla="*/ 0 h 851"/>
                <a:gd name="T12" fmla="*/ 49 w 845"/>
                <a:gd name="T13" fmla="*/ 49 h 851"/>
                <a:gd name="T14" fmla="*/ 58 w 845"/>
                <a:gd name="T15" fmla="*/ 104 h 851"/>
                <a:gd name="T16" fmla="*/ 10 w 845"/>
                <a:gd name="T17" fmla="*/ 56 h 851"/>
                <a:gd name="T18" fmla="*/ 0 w 845"/>
                <a:gd name="T1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5" h="851">
                  <a:moveTo>
                    <a:pt x="793" y="793"/>
                  </a:moveTo>
                  <a:lnTo>
                    <a:pt x="845" y="845"/>
                  </a:lnTo>
                  <a:lnTo>
                    <a:pt x="805" y="851"/>
                  </a:lnTo>
                  <a:lnTo>
                    <a:pt x="751" y="797"/>
                  </a:lnTo>
                  <a:lnTo>
                    <a:pt x="793" y="793"/>
                  </a:lnTo>
                  <a:close/>
                  <a:moveTo>
                    <a:pt x="0" y="0"/>
                  </a:moveTo>
                  <a:lnTo>
                    <a:pt x="49" y="49"/>
                  </a:lnTo>
                  <a:lnTo>
                    <a:pt x="58" y="104"/>
                  </a:lnTo>
                  <a:lnTo>
                    <a:pt x="10" y="56"/>
                  </a:lnTo>
                  <a:lnTo>
                    <a:pt x="0" y="0"/>
                  </a:lnTo>
                  <a:close/>
                </a:path>
              </a:pathLst>
            </a:custGeom>
            <a:solidFill>
              <a:srgbClr val="617777"/>
            </a:solidFill>
            <a:ln w="0">
              <a:solidFill>
                <a:srgbClr val="61777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2" name="Freeform 121">
              <a:extLst>
                <a:ext uri="{FF2B5EF4-FFF2-40B4-BE49-F238E27FC236}">
                  <a16:creationId xmlns:a16="http://schemas.microsoft.com/office/drawing/2014/main" id="{42692DFF-836D-4081-AAA0-91FD8FA9A50A}"/>
                </a:ext>
              </a:extLst>
            </p:cNvPr>
            <p:cNvSpPr>
              <a:spLocks noEditPoints="1"/>
            </p:cNvSpPr>
            <p:nvPr/>
          </p:nvSpPr>
          <p:spPr bwMode="auto">
            <a:xfrm>
              <a:off x="1489234" y="3941049"/>
              <a:ext cx="1320984" cy="1330945"/>
            </a:xfrm>
            <a:custGeom>
              <a:avLst/>
              <a:gdLst>
                <a:gd name="T0" fmla="*/ 741 w 795"/>
                <a:gd name="T1" fmla="*/ 741 h 800"/>
                <a:gd name="T2" fmla="*/ 795 w 795"/>
                <a:gd name="T3" fmla="*/ 795 h 800"/>
                <a:gd name="T4" fmla="*/ 755 w 795"/>
                <a:gd name="T5" fmla="*/ 800 h 800"/>
                <a:gd name="T6" fmla="*/ 701 w 795"/>
                <a:gd name="T7" fmla="*/ 747 h 800"/>
                <a:gd name="T8" fmla="*/ 741 w 795"/>
                <a:gd name="T9" fmla="*/ 741 h 800"/>
                <a:gd name="T10" fmla="*/ 0 w 795"/>
                <a:gd name="T11" fmla="*/ 0 h 800"/>
                <a:gd name="T12" fmla="*/ 48 w 795"/>
                <a:gd name="T13" fmla="*/ 48 h 800"/>
                <a:gd name="T14" fmla="*/ 58 w 795"/>
                <a:gd name="T15" fmla="*/ 103 h 800"/>
                <a:gd name="T16" fmla="*/ 11 w 795"/>
                <a:gd name="T17" fmla="*/ 55 h 800"/>
                <a:gd name="T18" fmla="*/ 0 w 795"/>
                <a:gd name="T19"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5" h="800">
                  <a:moveTo>
                    <a:pt x="741" y="741"/>
                  </a:moveTo>
                  <a:lnTo>
                    <a:pt x="795" y="795"/>
                  </a:lnTo>
                  <a:lnTo>
                    <a:pt x="755" y="800"/>
                  </a:lnTo>
                  <a:lnTo>
                    <a:pt x="701" y="747"/>
                  </a:lnTo>
                  <a:lnTo>
                    <a:pt x="741" y="741"/>
                  </a:lnTo>
                  <a:close/>
                  <a:moveTo>
                    <a:pt x="0" y="0"/>
                  </a:moveTo>
                  <a:lnTo>
                    <a:pt x="48" y="48"/>
                  </a:lnTo>
                  <a:lnTo>
                    <a:pt x="58" y="103"/>
                  </a:lnTo>
                  <a:lnTo>
                    <a:pt x="11" y="55"/>
                  </a:lnTo>
                  <a:lnTo>
                    <a:pt x="0" y="0"/>
                  </a:lnTo>
                  <a:close/>
                </a:path>
              </a:pathLst>
            </a:custGeom>
            <a:solidFill>
              <a:srgbClr val="94A8A7"/>
            </a:solidFill>
            <a:ln w="0">
              <a:solidFill>
                <a:srgbClr val="94A8A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3" name="Freeform 122">
              <a:extLst>
                <a:ext uri="{FF2B5EF4-FFF2-40B4-BE49-F238E27FC236}">
                  <a16:creationId xmlns:a16="http://schemas.microsoft.com/office/drawing/2014/main" id="{C39AE8B8-3E0B-4FBF-847E-F46A70B26DF0}"/>
                </a:ext>
              </a:extLst>
            </p:cNvPr>
            <p:cNvSpPr>
              <a:spLocks noEditPoints="1"/>
            </p:cNvSpPr>
            <p:nvPr/>
          </p:nvSpPr>
          <p:spPr bwMode="auto">
            <a:xfrm>
              <a:off x="1509149" y="4033982"/>
              <a:ext cx="1234692" cy="1244649"/>
            </a:xfrm>
            <a:custGeom>
              <a:avLst/>
              <a:gdLst>
                <a:gd name="T0" fmla="*/ 690 w 744"/>
                <a:gd name="T1" fmla="*/ 692 h 751"/>
                <a:gd name="T2" fmla="*/ 744 w 744"/>
                <a:gd name="T3" fmla="*/ 745 h 751"/>
                <a:gd name="T4" fmla="*/ 704 w 744"/>
                <a:gd name="T5" fmla="*/ 751 h 751"/>
                <a:gd name="T6" fmla="*/ 650 w 744"/>
                <a:gd name="T7" fmla="*/ 697 h 751"/>
                <a:gd name="T8" fmla="*/ 690 w 744"/>
                <a:gd name="T9" fmla="*/ 692 h 751"/>
                <a:gd name="T10" fmla="*/ 0 w 744"/>
                <a:gd name="T11" fmla="*/ 0 h 751"/>
                <a:gd name="T12" fmla="*/ 47 w 744"/>
                <a:gd name="T13" fmla="*/ 48 h 751"/>
                <a:gd name="T14" fmla="*/ 56 w 744"/>
                <a:gd name="T15" fmla="*/ 103 h 751"/>
                <a:gd name="T16" fmla="*/ 10 w 744"/>
                <a:gd name="T17" fmla="*/ 55 h 751"/>
                <a:gd name="T18" fmla="*/ 0 w 744"/>
                <a:gd name="T19" fmla="*/ 0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4" h="751">
                  <a:moveTo>
                    <a:pt x="690" y="692"/>
                  </a:moveTo>
                  <a:lnTo>
                    <a:pt x="744" y="745"/>
                  </a:lnTo>
                  <a:lnTo>
                    <a:pt x="704" y="751"/>
                  </a:lnTo>
                  <a:lnTo>
                    <a:pt x="650" y="697"/>
                  </a:lnTo>
                  <a:lnTo>
                    <a:pt x="690" y="692"/>
                  </a:lnTo>
                  <a:close/>
                  <a:moveTo>
                    <a:pt x="0" y="0"/>
                  </a:moveTo>
                  <a:lnTo>
                    <a:pt x="47" y="48"/>
                  </a:lnTo>
                  <a:lnTo>
                    <a:pt x="56" y="103"/>
                  </a:lnTo>
                  <a:lnTo>
                    <a:pt x="10" y="55"/>
                  </a:lnTo>
                  <a:lnTo>
                    <a:pt x="0" y="0"/>
                  </a:lnTo>
                  <a:close/>
                </a:path>
              </a:pathLst>
            </a:custGeom>
            <a:solidFill>
              <a:srgbClr val="C4D1CF"/>
            </a:solidFill>
            <a:ln w="0">
              <a:solidFill>
                <a:srgbClr val="C4D1C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4" name="Freeform 123">
              <a:extLst>
                <a:ext uri="{FF2B5EF4-FFF2-40B4-BE49-F238E27FC236}">
                  <a16:creationId xmlns:a16="http://schemas.microsoft.com/office/drawing/2014/main" id="{6C05EFAE-21E6-4E3C-9547-AA466B64684E}"/>
                </a:ext>
              </a:extLst>
            </p:cNvPr>
            <p:cNvSpPr>
              <a:spLocks noEditPoints="1"/>
            </p:cNvSpPr>
            <p:nvPr/>
          </p:nvSpPr>
          <p:spPr bwMode="auto">
            <a:xfrm>
              <a:off x="1525746" y="4123596"/>
              <a:ext cx="1151716" cy="1164992"/>
            </a:xfrm>
            <a:custGeom>
              <a:avLst/>
              <a:gdLst>
                <a:gd name="T0" fmla="*/ 640 w 694"/>
                <a:gd name="T1" fmla="*/ 642 h 701"/>
                <a:gd name="T2" fmla="*/ 694 w 694"/>
                <a:gd name="T3" fmla="*/ 696 h 701"/>
                <a:gd name="T4" fmla="*/ 654 w 694"/>
                <a:gd name="T5" fmla="*/ 701 h 701"/>
                <a:gd name="T6" fmla="*/ 601 w 694"/>
                <a:gd name="T7" fmla="*/ 646 h 701"/>
                <a:gd name="T8" fmla="*/ 640 w 694"/>
                <a:gd name="T9" fmla="*/ 642 h 701"/>
                <a:gd name="T10" fmla="*/ 0 w 694"/>
                <a:gd name="T11" fmla="*/ 0 h 701"/>
                <a:gd name="T12" fmla="*/ 46 w 694"/>
                <a:gd name="T13" fmla="*/ 48 h 701"/>
                <a:gd name="T14" fmla="*/ 56 w 694"/>
                <a:gd name="T15" fmla="*/ 103 h 701"/>
                <a:gd name="T16" fmla="*/ 9 w 694"/>
                <a:gd name="T17" fmla="*/ 55 h 701"/>
                <a:gd name="T18" fmla="*/ 0 w 694"/>
                <a:gd name="T19"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4" h="701">
                  <a:moveTo>
                    <a:pt x="640" y="642"/>
                  </a:moveTo>
                  <a:lnTo>
                    <a:pt x="694" y="696"/>
                  </a:lnTo>
                  <a:lnTo>
                    <a:pt x="654" y="701"/>
                  </a:lnTo>
                  <a:lnTo>
                    <a:pt x="601" y="646"/>
                  </a:lnTo>
                  <a:lnTo>
                    <a:pt x="640" y="642"/>
                  </a:lnTo>
                  <a:close/>
                  <a:moveTo>
                    <a:pt x="0" y="0"/>
                  </a:moveTo>
                  <a:lnTo>
                    <a:pt x="46" y="48"/>
                  </a:lnTo>
                  <a:lnTo>
                    <a:pt x="56" y="103"/>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5" name="Freeform 124">
              <a:extLst>
                <a:ext uri="{FF2B5EF4-FFF2-40B4-BE49-F238E27FC236}">
                  <a16:creationId xmlns:a16="http://schemas.microsoft.com/office/drawing/2014/main" id="{7BB804D1-ED6C-4A11-B468-E783A1655AE8}"/>
                </a:ext>
              </a:extLst>
            </p:cNvPr>
            <p:cNvSpPr>
              <a:spLocks noEditPoints="1"/>
            </p:cNvSpPr>
            <p:nvPr/>
          </p:nvSpPr>
          <p:spPr bwMode="auto">
            <a:xfrm>
              <a:off x="1542340" y="4216530"/>
              <a:ext cx="1068738" cy="1082013"/>
            </a:xfrm>
            <a:custGeom>
              <a:avLst/>
              <a:gdLst>
                <a:gd name="T0" fmla="*/ 592 w 645"/>
                <a:gd name="T1" fmla="*/ 591 h 652"/>
                <a:gd name="T2" fmla="*/ 645 w 645"/>
                <a:gd name="T3" fmla="*/ 646 h 652"/>
                <a:gd name="T4" fmla="*/ 605 w 645"/>
                <a:gd name="T5" fmla="*/ 652 h 652"/>
                <a:gd name="T6" fmla="*/ 550 w 645"/>
                <a:gd name="T7" fmla="*/ 597 h 652"/>
                <a:gd name="T8" fmla="*/ 592 w 645"/>
                <a:gd name="T9" fmla="*/ 591 h 652"/>
                <a:gd name="T10" fmla="*/ 0 w 645"/>
                <a:gd name="T11" fmla="*/ 0 h 652"/>
                <a:gd name="T12" fmla="*/ 47 w 645"/>
                <a:gd name="T13" fmla="*/ 48 h 652"/>
                <a:gd name="T14" fmla="*/ 57 w 645"/>
                <a:gd name="T15" fmla="*/ 103 h 652"/>
                <a:gd name="T16" fmla="*/ 10 w 645"/>
                <a:gd name="T17" fmla="*/ 55 h 652"/>
                <a:gd name="T18" fmla="*/ 0 w 645"/>
                <a:gd name="T19"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5" h="652">
                  <a:moveTo>
                    <a:pt x="592" y="591"/>
                  </a:moveTo>
                  <a:lnTo>
                    <a:pt x="645" y="646"/>
                  </a:lnTo>
                  <a:lnTo>
                    <a:pt x="605" y="652"/>
                  </a:lnTo>
                  <a:lnTo>
                    <a:pt x="550" y="597"/>
                  </a:lnTo>
                  <a:lnTo>
                    <a:pt x="592" y="591"/>
                  </a:lnTo>
                  <a:close/>
                  <a:moveTo>
                    <a:pt x="0" y="0"/>
                  </a:moveTo>
                  <a:lnTo>
                    <a:pt x="47" y="48"/>
                  </a:lnTo>
                  <a:lnTo>
                    <a:pt x="57" y="103"/>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6" name="Freeform 125">
              <a:extLst>
                <a:ext uri="{FF2B5EF4-FFF2-40B4-BE49-F238E27FC236}">
                  <a16:creationId xmlns:a16="http://schemas.microsoft.com/office/drawing/2014/main" id="{072A6E2A-DF2A-47F6-B05A-02BEC3D16E15}"/>
                </a:ext>
              </a:extLst>
            </p:cNvPr>
            <p:cNvSpPr>
              <a:spLocks noEditPoints="1"/>
            </p:cNvSpPr>
            <p:nvPr/>
          </p:nvSpPr>
          <p:spPr bwMode="auto">
            <a:xfrm>
              <a:off x="1555616" y="4309464"/>
              <a:ext cx="989081" cy="999038"/>
            </a:xfrm>
            <a:custGeom>
              <a:avLst/>
              <a:gdLst>
                <a:gd name="T0" fmla="*/ 540 w 595"/>
                <a:gd name="T1" fmla="*/ 542 h 602"/>
                <a:gd name="T2" fmla="*/ 595 w 595"/>
                <a:gd name="T3" fmla="*/ 597 h 602"/>
                <a:gd name="T4" fmla="*/ 555 w 595"/>
                <a:gd name="T5" fmla="*/ 602 h 602"/>
                <a:gd name="T6" fmla="*/ 500 w 595"/>
                <a:gd name="T7" fmla="*/ 547 h 602"/>
                <a:gd name="T8" fmla="*/ 540 w 595"/>
                <a:gd name="T9" fmla="*/ 542 h 602"/>
                <a:gd name="T10" fmla="*/ 0 w 595"/>
                <a:gd name="T11" fmla="*/ 0 h 602"/>
                <a:gd name="T12" fmla="*/ 47 w 595"/>
                <a:gd name="T13" fmla="*/ 48 h 602"/>
                <a:gd name="T14" fmla="*/ 58 w 595"/>
                <a:gd name="T15" fmla="*/ 103 h 602"/>
                <a:gd name="T16" fmla="*/ 10 w 595"/>
                <a:gd name="T17" fmla="*/ 57 h 602"/>
                <a:gd name="T18" fmla="*/ 0 w 595"/>
                <a:gd name="T19"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5" h="602">
                  <a:moveTo>
                    <a:pt x="540" y="542"/>
                  </a:moveTo>
                  <a:lnTo>
                    <a:pt x="595" y="597"/>
                  </a:lnTo>
                  <a:lnTo>
                    <a:pt x="555" y="602"/>
                  </a:lnTo>
                  <a:lnTo>
                    <a:pt x="500" y="547"/>
                  </a:lnTo>
                  <a:lnTo>
                    <a:pt x="540" y="542"/>
                  </a:lnTo>
                  <a:close/>
                  <a:moveTo>
                    <a:pt x="0" y="0"/>
                  </a:moveTo>
                  <a:lnTo>
                    <a:pt x="47" y="48"/>
                  </a:lnTo>
                  <a:lnTo>
                    <a:pt x="58" y="103"/>
                  </a:lnTo>
                  <a:lnTo>
                    <a:pt x="10" y="57"/>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7" name="Freeform 126">
              <a:extLst>
                <a:ext uri="{FF2B5EF4-FFF2-40B4-BE49-F238E27FC236}">
                  <a16:creationId xmlns:a16="http://schemas.microsoft.com/office/drawing/2014/main" id="{73389D07-175C-4878-B2EF-C537C5516681}"/>
                </a:ext>
              </a:extLst>
            </p:cNvPr>
            <p:cNvSpPr>
              <a:spLocks noEditPoints="1"/>
            </p:cNvSpPr>
            <p:nvPr/>
          </p:nvSpPr>
          <p:spPr bwMode="auto">
            <a:xfrm>
              <a:off x="1572212" y="4402397"/>
              <a:ext cx="906106" cy="912744"/>
            </a:xfrm>
            <a:custGeom>
              <a:avLst/>
              <a:gdLst>
                <a:gd name="T0" fmla="*/ 490 w 545"/>
                <a:gd name="T1" fmla="*/ 490 h 551"/>
                <a:gd name="T2" fmla="*/ 545 w 545"/>
                <a:gd name="T3" fmla="*/ 545 h 551"/>
                <a:gd name="T4" fmla="*/ 505 w 545"/>
                <a:gd name="T5" fmla="*/ 551 h 551"/>
                <a:gd name="T6" fmla="*/ 450 w 545"/>
                <a:gd name="T7" fmla="*/ 496 h 551"/>
                <a:gd name="T8" fmla="*/ 490 w 545"/>
                <a:gd name="T9" fmla="*/ 490 h 551"/>
                <a:gd name="T10" fmla="*/ 0 w 545"/>
                <a:gd name="T11" fmla="*/ 0 h 551"/>
                <a:gd name="T12" fmla="*/ 48 w 545"/>
                <a:gd name="T13" fmla="*/ 46 h 551"/>
                <a:gd name="T14" fmla="*/ 57 w 545"/>
                <a:gd name="T15" fmla="*/ 102 h 551"/>
                <a:gd name="T16" fmla="*/ 9 w 545"/>
                <a:gd name="T17" fmla="*/ 55 h 551"/>
                <a:gd name="T18" fmla="*/ 0 w 545"/>
                <a:gd name="T19"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5" h="551">
                  <a:moveTo>
                    <a:pt x="490" y="490"/>
                  </a:moveTo>
                  <a:lnTo>
                    <a:pt x="545" y="545"/>
                  </a:lnTo>
                  <a:lnTo>
                    <a:pt x="505" y="551"/>
                  </a:lnTo>
                  <a:lnTo>
                    <a:pt x="450" y="496"/>
                  </a:lnTo>
                  <a:lnTo>
                    <a:pt x="490" y="490"/>
                  </a:lnTo>
                  <a:close/>
                  <a:moveTo>
                    <a:pt x="0" y="0"/>
                  </a:moveTo>
                  <a:lnTo>
                    <a:pt x="48" y="46"/>
                  </a:lnTo>
                  <a:lnTo>
                    <a:pt x="57" y="102"/>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8" name="Freeform 127">
              <a:extLst>
                <a:ext uri="{FF2B5EF4-FFF2-40B4-BE49-F238E27FC236}">
                  <a16:creationId xmlns:a16="http://schemas.microsoft.com/office/drawing/2014/main" id="{7E07A007-8284-4BE0-8D6A-1C2EF2F355C7}"/>
                </a:ext>
              </a:extLst>
            </p:cNvPr>
            <p:cNvSpPr>
              <a:spLocks noEditPoints="1"/>
            </p:cNvSpPr>
            <p:nvPr/>
          </p:nvSpPr>
          <p:spPr bwMode="auto">
            <a:xfrm>
              <a:off x="1588806" y="4492013"/>
              <a:ext cx="823129" cy="833085"/>
            </a:xfrm>
            <a:custGeom>
              <a:avLst/>
              <a:gdLst>
                <a:gd name="T0" fmla="*/ 441 w 496"/>
                <a:gd name="T1" fmla="*/ 441 h 501"/>
                <a:gd name="T2" fmla="*/ 496 w 496"/>
                <a:gd name="T3" fmla="*/ 496 h 501"/>
                <a:gd name="T4" fmla="*/ 456 w 496"/>
                <a:gd name="T5" fmla="*/ 501 h 501"/>
                <a:gd name="T6" fmla="*/ 401 w 496"/>
                <a:gd name="T7" fmla="*/ 445 h 501"/>
                <a:gd name="T8" fmla="*/ 441 w 496"/>
                <a:gd name="T9" fmla="*/ 441 h 501"/>
                <a:gd name="T10" fmla="*/ 0 w 496"/>
                <a:gd name="T11" fmla="*/ 0 h 501"/>
                <a:gd name="T12" fmla="*/ 48 w 496"/>
                <a:gd name="T13" fmla="*/ 47 h 501"/>
                <a:gd name="T14" fmla="*/ 58 w 496"/>
                <a:gd name="T15" fmla="*/ 102 h 501"/>
                <a:gd name="T16" fmla="*/ 10 w 496"/>
                <a:gd name="T17" fmla="*/ 55 h 501"/>
                <a:gd name="T18" fmla="*/ 0 w 496"/>
                <a:gd name="T1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6" h="501">
                  <a:moveTo>
                    <a:pt x="441" y="441"/>
                  </a:moveTo>
                  <a:lnTo>
                    <a:pt x="496" y="496"/>
                  </a:lnTo>
                  <a:lnTo>
                    <a:pt x="456" y="501"/>
                  </a:lnTo>
                  <a:lnTo>
                    <a:pt x="401" y="445"/>
                  </a:lnTo>
                  <a:lnTo>
                    <a:pt x="441" y="441"/>
                  </a:lnTo>
                  <a:close/>
                  <a:moveTo>
                    <a:pt x="0" y="0"/>
                  </a:moveTo>
                  <a:lnTo>
                    <a:pt x="48" y="47"/>
                  </a:lnTo>
                  <a:lnTo>
                    <a:pt x="58" y="102"/>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19" name="Freeform 128">
              <a:extLst>
                <a:ext uri="{FF2B5EF4-FFF2-40B4-BE49-F238E27FC236}">
                  <a16:creationId xmlns:a16="http://schemas.microsoft.com/office/drawing/2014/main" id="{2197C2BB-0C19-4A79-B249-6AB84084475B}"/>
                </a:ext>
              </a:extLst>
            </p:cNvPr>
            <p:cNvSpPr>
              <a:spLocks noEditPoints="1"/>
            </p:cNvSpPr>
            <p:nvPr/>
          </p:nvSpPr>
          <p:spPr bwMode="auto">
            <a:xfrm>
              <a:off x="1605402" y="4584947"/>
              <a:ext cx="740153" cy="750108"/>
            </a:xfrm>
            <a:custGeom>
              <a:avLst/>
              <a:gdLst>
                <a:gd name="T0" fmla="*/ 391 w 446"/>
                <a:gd name="T1" fmla="*/ 390 h 452"/>
                <a:gd name="T2" fmla="*/ 446 w 446"/>
                <a:gd name="T3" fmla="*/ 446 h 452"/>
                <a:gd name="T4" fmla="*/ 406 w 446"/>
                <a:gd name="T5" fmla="*/ 452 h 452"/>
                <a:gd name="T6" fmla="*/ 350 w 446"/>
                <a:gd name="T7" fmla="*/ 395 h 452"/>
                <a:gd name="T8" fmla="*/ 391 w 446"/>
                <a:gd name="T9" fmla="*/ 390 h 452"/>
                <a:gd name="T10" fmla="*/ 0 w 446"/>
                <a:gd name="T11" fmla="*/ 0 h 452"/>
                <a:gd name="T12" fmla="*/ 48 w 446"/>
                <a:gd name="T13" fmla="*/ 47 h 452"/>
                <a:gd name="T14" fmla="*/ 58 w 446"/>
                <a:gd name="T15" fmla="*/ 103 h 452"/>
                <a:gd name="T16" fmla="*/ 10 w 446"/>
                <a:gd name="T17" fmla="*/ 55 h 452"/>
                <a:gd name="T18" fmla="*/ 0 w 446"/>
                <a:gd name="T19"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52">
                  <a:moveTo>
                    <a:pt x="391" y="390"/>
                  </a:moveTo>
                  <a:lnTo>
                    <a:pt x="446" y="446"/>
                  </a:lnTo>
                  <a:lnTo>
                    <a:pt x="406" y="452"/>
                  </a:lnTo>
                  <a:lnTo>
                    <a:pt x="350" y="395"/>
                  </a:lnTo>
                  <a:lnTo>
                    <a:pt x="391" y="390"/>
                  </a:lnTo>
                  <a:close/>
                  <a:moveTo>
                    <a:pt x="0" y="0"/>
                  </a:moveTo>
                  <a:lnTo>
                    <a:pt x="48" y="47"/>
                  </a:lnTo>
                  <a:lnTo>
                    <a:pt x="58" y="103"/>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0" name="Freeform 129">
              <a:extLst>
                <a:ext uri="{FF2B5EF4-FFF2-40B4-BE49-F238E27FC236}">
                  <a16:creationId xmlns:a16="http://schemas.microsoft.com/office/drawing/2014/main" id="{D8E40B71-7DA6-4C3A-9B06-3070407DFE9F}"/>
                </a:ext>
              </a:extLst>
            </p:cNvPr>
            <p:cNvSpPr>
              <a:spLocks noEditPoints="1"/>
            </p:cNvSpPr>
            <p:nvPr/>
          </p:nvSpPr>
          <p:spPr bwMode="auto">
            <a:xfrm>
              <a:off x="1621997" y="4677881"/>
              <a:ext cx="657173" cy="667132"/>
            </a:xfrm>
            <a:custGeom>
              <a:avLst/>
              <a:gdLst>
                <a:gd name="T0" fmla="*/ 340 w 396"/>
                <a:gd name="T1" fmla="*/ 340 h 402"/>
                <a:gd name="T2" fmla="*/ 396 w 396"/>
                <a:gd name="T3" fmla="*/ 397 h 402"/>
                <a:gd name="T4" fmla="*/ 356 w 396"/>
                <a:gd name="T5" fmla="*/ 402 h 402"/>
                <a:gd name="T6" fmla="*/ 300 w 396"/>
                <a:gd name="T7" fmla="*/ 346 h 402"/>
                <a:gd name="T8" fmla="*/ 340 w 396"/>
                <a:gd name="T9" fmla="*/ 340 h 402"/>
                <a:gd name="T10" fmla="*/ 0 w 396"/>
                <a:gd name="T11" fmla="*/ 0 h 402"/>
                <a:gd name="T12" fmla="*/ 48 w 396"/>
                <a:gd name="T13" fmla="*/ 48 h 402"/>
                <a:gd name="T14" fmla="*/ 57 w 396"/>
                <a:gd name="T15" fmla="*/ 103 h 402"/>
                <a:gd name="T16" fmla="*/ 9 w 396"/>
                <a:gd name="T17" fmla="*/ 55 h 402"/>
                <a:gd name="T18" fmla="*/ 0 w 396"/>
                <a:gd name="T19"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6" h="402">
                  <a:moveTo>
                    <a:pt x="340" y="340"/>
                  </a:moveTo>
                  <a:lnTo>
                    <a:pt x="396" y="397"/>
                  </a:lnTo>
                  <a:lnTo>
                    <a:pt x="356" y="402"/>
                  </a:lnTo>
                  <a:lnTo>
                    <a:pt x="300" y="346"/>
                  </a:lnTo>
                  <a:lnTo>
                    <a:pt x="340" y="340"/>
                  </a:lnTo>
                  <a:close/>
                  <a:moveTo>
                    <a:pt x="0" y="0"/>
                  </a:moveTo>
                  <a:lnTo>
                    <a:pt x="48" y="48"/>
                  </a:lnTo>
                  <a:lnTo>
                    <a:pt x="57" y="103"/>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1" name="Freeform 130">
              <a:extLst>
                <a:ext uri="{FF2B5EF4-FFF2-40B4-BE49-F238E27FC236}">
                  <a16:creationId xmlns:a16="http://schemas.microsoft.com/office/drawing/2014/main" id="{20AEFCDD-AEFC-498B-A629-547C38C0EBD8}"/>
                </a:ext>
              </a:extLst>
            </p:cNvPr>
            <p:cNvSpPr>
              <a:spLocks noEditPoints="1"/>
            </p:cNvSpPr>
            <p:nvPr/>
          </p:nvSpPr>
          <p:spPr bwMode="auto">
            <a:xfrm>
              <a:off x="1638594" y="4767494"/>
              <a:ext cx="574197" cy="584155"/>
            </a:xfrm>
            <a:custGeom>
              <a:avLst/>
              <a:gdLst>
                <a:gd name="T0" fmla="*/ 291 w 347"/>
                <a:gd name="T1" fmla="*/ 291 h 353"/>
                <a:gd name="T2" fmla="*/ 347 w 347"/>
                <a:gd name="T3" fmla="*/ 347 h 353"/>
                <a:gd name="T4" fmla="*/ 307 w 347"/>
                <a:gd name="T5" fmla="*/ 353 h 353"/>
                <a:gd name="T6" fmla="*/ 251 w 347"/>
                <a:gd name="T7" fmla="*/ 296 h 353"/>
                <a:gd name="T8" fmla="*/ 291 w 347"/>
                <a:gd name="T9" fmla="*/ 291 h 353"/>
                <a:gd name="T10" fmla="*/ 0 w 347"/>
                <a:gd name="T11" fmla="*/ 0 h 353"/>
                <a:gd name="T12" fmla="*/ 48 w 347"/>
                <a:gd name="T13" fmla="*/ 48 h 353"/>
                <a:gd name="T14" fmla="*/ 58 w 347"/>
                <a:gd name="T15" fmla="*/ 104 h 353"/>
                <a:gd name="T16" fmla="*/ 10 w 347"/>
                <a:gd name="T17" fmla="*/ 55 h 353"/>
                <a:gd name="T18" fmla="*/ 0 w 347"/>
                <a:gd name="T19"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53">
                  <a:moveTo>
                    <a:pt x="291" y="291"/>
                  </a:moveTo>
                  <a:lnTo>
                    <a:pt x="347" y="347"/>
                  </a:lnTo>
                  <a:lnTo>
                    <a:pt x="307" y="353"/>
                  </a:lnTo>
                  <a:lnTo>
                    <a:pt x="251" y="296"/>
                  </a:lnTo>
                  <a:lnTo>
                    <a:pt x="291" y="291"/>
                  </a:lnTo>
                  <a:close/>
                  <a:moveTo>
                    <a:pt x="0" y="0"/>
                  </a:moveTo>
                  <a:lnTo>
                    <a:pt x="48" y="48"/>
                  </a:lnTo>
                  <a:lnTo>
                    <a:pt x="58" y="104"/>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2" name="Freeform 131">
              <a:extLst>
                <a:ext uri="{FF2B5EF4-FFF2-40B4-BE49-F238E27FC236}">
                  <a16:creationId xmlns:a16="http://schemas.microsoft.com/office/drawing/2014/main" id="{94DDEA7B-3CCA-43B7-86F7-CC2610639C95}"/>
                </a:ext>
              </a:extLst>
            </p:cNvPr>
            <p:cNvSpPr>
              <a:spLocks noEditPoints="1"/>
            </p:cNvSpPr>
            <p:nvPr/>
          </p:nvSpPr>
          <p:spPr bwMode="auto">
            <a:xfrm>
              <a:off x="1651870" y="4860429"/>
              <a:ext cx="494541" cy="501179"/>
            </a:xfrm>
            <a:custGeom>
              <a:avLst/>
              <a:gdLst>
                <a:gd name="T0" fmla="*/ 241 w 297"/>
                <a:gd name="T1" fmla="*/ 241 h 303"/>
                <a:gd name="T2" fmla="*/ 297 w 297"/>
                <a:gd name="T3" fmla="*/ 298 h 303"/>
                <a:gd name="T4" fmla="*/ 258 w 297"/>
                <a:gd name="T5" fmla="*/ 303 h 303"/>
                <a:gd name="T6" fmla="*/ 200 w 297"/>
                <a:gd name="T7" fmla="*/ 246 h 303"/>
                <a:gd name="T8" fmla="*/ 241 w 297"/>
                <a:gd name="T9" fmla="*/ 241 h 303"/>
                <a:gd name="T10" fmla="*/ 0 w 297"/>
                <a:gd name="T11" fmla="*/ 0 h 303"/>
                <a:gd name="T12" fmla="*/ 48 w 297"/>
                <a:gd name="T13" fmla="*/ 49 h 303"/>
                <a:gd name="T14" fmla="*/ 58 w 297"/>
                <a:gd name="T15" fmla="*/ 104 h 303"/>
                <a:gd name="T16" fmla="*/ 9 w 297"/>
                <a:gd name="T17" fmla="*/ 55 h 303"/>
                <a:gd name="T18" fmla="*/ 0 w 297"/>
                <a:gd name="T1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7" h="303">
                  <a:moveTo>
                    <a:pt x="241" y="241"/>
                  </a:moveTo>
                  <a:lnTo>
                    <a:pt x="297" y="298"/>
                  </a:lnTo>
                  <a:lnTo>
                    <a:pt x="258" y="303"/>
                  </a:lnTo>
                  <a:lnTo>
                    <a:pt x="200" y="246"/>
                  </a:lnTo>
                  <a:lnTo>
                    <a:pt x="241" y="241"/>
                  </a:lnTo>
                  <a:close/>
                  <a:moveTo>
                    <a:pt x="0" y="0"/>
                  </a:moveTo>
                  <a:lnTo>
                    <a:pt x="48" y="49"/>
                  </a:lnTo>
                  <a:lnTo>
                    <a:pt x="58" y="104"/>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3" name="Freeform 132">
              <a:extLst>
                <a:ext uri="{FF2B5EF4-FFF2-40B4-BE49-F238E27FC236}">
                  <a16:creationId xmlns:a16="http://schemas.microsoft.com/office/drawing/2014/main" id="{491AB146-C929-4931-95B8-3CAAB9643BCB}"/>
                </a:ext>
              </a:extLst>
            </p:cNvPr>
            <p:cNvSpPr>
              <a:spLocks noEditPoints="1"/>
            </p:cNvSpPr>
            <p:nvPr/>
          </p:nvSpPr>
          <p:spPr bwMode="auto">
            <a:xfrm>
              <a:off x="1668464" y="4950044"/>
              <a:ext cx="411563" cy="421522"/>
            </a:xfrm>
            <a:custGeom>
              <a:avLst/>
              <a:gdLst>
                <a:gd name="T0" fmla="*/ 191 w 249"/>
                <a:gd name="T1" fmla="*/ 191 h 254"/>
                <a:gd name="T2" fmla="*/ 249 w 249"/>
                <a:gd name="T3" fmla="*/ 248 h 254"/>
                <a:gd name="T4" fmla="*/ 209 w 249"/>
                <a:gd name="T5" fmla="*/ 254 h 254"/>
                <a:gd name="T6" fmla="*/ 151 w 249"/>
                <a:gd name="T7" fmla="*/ 196 h 254"/>
                <a:gd name="T8" fmla="*/ 191 w 249"/>
                <a:gd name="T9" fmla="*/ 191 h 254"/>
                <a:gd name="T10" fmla="*/ 0 w 249"/>
                <a:gd name="T11" fmla="*/ 0 h 254"/>
                <a:gd name="T12" fmla="*/ 49 w 249"/>
                <a:gd name="T13" fmla="*/ 49 h 254"/>
                <a:gd name="T14" fmla="*/ 58 w 249"/>
                <a:gd name="T15" fmla="*/ 104 h 254"/>
                <a:gd name="T16" fmla="*/ 10 w 249"/>
                <a:gd name="T17" fmla="*/ 56 h 254"/>
                <a:gd name="T18" fmla="*/ 0 w 249"/>
                <a:gd name="T19"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54">
                  <a:moveTo>
                    <a:pt x="191" y="191"/>
                  </a:moveTo>
                  <a:lnTo>
                    <a:pt x="249" y="248"/>
                  </a:lnTo>
                  <a:lnTo>
                    <a:pt x="209" y="254"/>
                  </a:lnTo>
                  <a:lnTo>
                    <a:pt x="151" y="196"/>
                  </a:lnTo>
                  <a:lnTo>
                    <a:pt x="191" y="191"/>
                  </a:lnTo>
                  <a:close/>
                  <a:moveTo>
                    <a:pt x="0" y="0"/>
                  </a:moveTo>
                  <a:lnTo>
                    <a:pt x="49" y="49"/>
                  </a:lnTo>
                  <a:lnTo>
                    <a:pt x="58" y="104"/>
                  </a:lnTo>
                  <a:lnTo>
                    <a:pt x="10" y="56"/>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4" name="Freeform 133">
              <a:extLst>
                <a:ext uri="{FF2B5EF4-FFF2-40B4-BE49-F238E27FC236}">
                  <a16:creationId xmlns:a16="http://schemas.microsoft.com/office/drawing/2014/main" id="{E051D52B-0092-4FC4-B0C1-C3147753EA51}"/>
                </a:ext>
              </a:extLst>
            </p:cNvPr>
            <p:cNvSpPr>
              <a:spLocks noEditPoints="1"/>
            </p:cNvSpPr>
            <p:nvPr/>
          </p:nvSpPr>
          <p:spPr bwMode="auto">
            <a:xfrm>
              <a:off x="1685060" y="5042977"/>
              <a:ext cx="328588" cy="338544"/>
            </a:xfrm>
            <a:custGeom>
              <a:avLst/>
              <a:gdLst>
                <a:gd name="T0" fmla="*/ 141 w 199"/>
                <a:gd name="T1" fmla="*/ 140 h 204"/>
                <a:gd name="T2" fmla="*/ 199 w 199"/>
                <a:gd name="T3" fmla="*/ 198 h 204"/>
                <a:gd name="T4" fmla="*/ 159 w 199"/>
                <a:gd name="T5" fmla="*/ 204 h 204"/>
                <a:gd name="T6" fmla="*/ 101 w 199"/>
                <a:gd name="T7" fmla="*/ 146 h 204"/>
                <a:gd name="T8" fmla="*/ 141 w 199"/>
                <a:gd name="T9" fmla="*/ 140 h 204"/>
                <a:gd name="T10" fmla="*/ 0 w 199"/>
                <a:gd name="T11" fmla="*/ 0 h 204"/>
                <a:gd name="T12" fmla="*/ 48 w 199"/>
                <a:gd name="T13" fmla="*/ 48 h 204"/>
                <a:gd name="T14" fmla="*/ 58 w 199"/>
                <a:gd name="T15" fmla="*/ 103 h 204"/>
                <a:gd name="T16" fmla="*/ 10 w 199"/>
                <a:gd name="T17" fmla="*/ 55 h 204"/>
                <a:gd name="T18" fmla="*/ 0 w 199"/>
                <a:gd name="T1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204">
                  <a:moveTo>
                    <a:pt x="141" y="140"/>
                  </a:moveTo>
                  <a:lnTo>
                    <a:pt x="199" y="198"/>
                  </a:lnTo>
                  <a:lnTo>
                    <a:pt x="159" y="204"/>
                  </a:lnTo>
                  <a:lnTo>
                    <a:pt x="101" y="146"/>
                  </a:lnTo>
                  <a:lnTo>
                    <a:pt x="141" y="140"/>
                  </a:lnTo>
                  <a:close/>
                  <a:moveTo>
                    <a:pt x="0" y="0"/>
                  </a:moveTo>
                  <a:lnTo>
                    <a:pt x="48" y="48"/>
                  </a:lnTo>
                  <a:lnTo>
                    <a:pt x="58" y="103"/>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5" name="Freeform 134">
              <a:extLst>
                <a:ext uri="{FF2B5EF4-FFF2-40B4-BE49-F238E27FC236}">
                  <a16:creationId xmlns:a16="http://schemas.microsoft.com/office/drawing/2014/main" id="{F30E5F5B-5893-4432-BB71-7B011AB3F12C}"/>
                </a:ext>
              </a:extLst>
            </p:cNvPr>
            <p:cNvSpPr>
              <a:spLocks/>
            </p:cNvSpPr>
            <p:nvPr/>
          </p:nvSpPr>
          <p:spPr bwMode="auto">
            <a:xfrm>
              <a:off x="1701654" y="5132589"/>
              <a:ext cx="245610" cy="258887"/>
            </a:xfrm>
            <a:custGeom>
              <a:avLst/>
              <a:gdLst>
                <a:gd name="T0" fmla="*/ 0 w 149"/>
                <a:gd name="T1" fmla="*/ 0 h 154"/>
                <a:gd name="T2" fmla="*/ 48 w 149"/>
                <a:gd name="T3" fmla="*/ 48 h 154"/>
                <a:gd name="T4" fmla="*/ 56 w 149"/>
                <a:gd name="T5" fmla="*/ 95 h 154"/>
                <a:gd name="T6" fmla="*/ 91 w 149"/>
                <a:gd name="T7" fmla="*/ 91 h 154"/>
                <a:gd name="T8" fmla="*/ 149 w 149"/>
                <a:gd name="T9" fmla="*/ 149 h 154"/>
                <a:gd name="T10" fmla="*/ 109 w 149"/>
                <a:gd name="T11" fmla="*/ 154 h 154"/>
                <a:gd name="T12" fmla="*/ 9 w 149"/>
                <a:gd name="T13" fmla="*/ 55 h 154"/>
                <a:gd name="T14" fmla="*/ 0 w 149"/>
                <a:gd name="T15" fmla="*/ 0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54">
                  <a:moveTo>
                    <a:pt x="0" y="0"/>
                  </a:moveTo>
                  <a:lnTo>
                    <a:pt x="48" y="48"/>
                  </a:lnTo>
                  <a:lnTo>
                    <a:pt x="56" y="95"/>
                  </a:lnTo>
                  <a:lnTo>
                    <a:pt x="91" y="91"/>
                  </a:lnTo>
                  <a:lnTo>
                    <a:pt x="149" y="149"/>
                  </a:lnTo>
                  <a:lnTo>
                    <a:pt x="109" y="154"/>
                  </a:lnTo>
                  <a:lnTo>
                    <a:pt x="9"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6" name="Freeform 135">
              <a:extLst>
                <a:ext uri="{FF2B5EF4-FFF2-40B4-BE49-F238E27FC236}">
                  <a16:creationId xmlns:a16="http://schemas.microsoft.com/office/drawing/2014/main" id="{D62A4522-D43B-4346-8BDE-965EC1A4FE42}"/>
                </a:ext>
              </a:extLst>
            </p:cNvPr>
            <p:cNvSpPr>
              <a:spLocks/>
            </p:cNvSpPr>
            <p:nvPr/>
          </p:nvSpPr>
          <p:spPr bwMode="auto">
            <a:xfrm>
              <a:off x="1718250" y="5225524"/>
              <a:ext cx="162635" cy="172591"/>
            </a:xfrm>
            <a:custGeom>
              <a:avLst/>
              <a:gdLst>
                <a:gd name="T0" fmla="*/ 0 w 100"/>
                <a:gd name="T1" fmla="*/ 0 h 105"/>
                <a:gd name="T2" fmla="*/ 100 w 100"/>
                <a:gd name="T3" fmla="*/ 99 h 105"/>
                <a:gd name="T4" fmla="*/ 60 w 100"/>
                <a:gd name="T5" fmla="*/ 105 h 105"/>
                <a:gd name="T6" fmla="*/ 10 w 100"/>
                <a:gd name="T7" fmla="*/ 55 h 105"/>
                <a:gd name="T8" fmla="*/ 0 w 100"/>
                <a:gd name="T9" fmla="*/ 0 h 105"/>
              </a:gdLst>
              <a:ahLst/>
              <a:cxnLst>
                <a:cxn ang="0">
                  <a:pos x="T0" y="T1"/>
                </a:cxn>
                <a:cxn ang="0">
                  <a:pos x="T2" y="T3"/>
                </a:cxn>
                <a:cxn ang="0">
                  <a:pos x="T4" y="T5"/>
                </a:cxn>
                <a:cxn ang="0">
                  <a:pos x="T6" y="T7"/>
                </a:cxn>
                <a:cxn ang="0">
                  <a:pos x="T8" y="T9"/>
                </a:cxn>
              </a:cxnLst>
              <a:rect l="0" t="0" r="r" b="b"/>
              <a:pathLst>
                <a:path w="100" h="105">
                  <a:moveTo>
                    <a:pt x="0" y="0"/>
                  </a:moveTo>
                  <a:lnTo>
                    <a:pt x="100" y="99"/>
                  </a:lnTo>
                  <a:lnTo>
                    <a:pt x="60" y="105"/>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7" name="Freeform 136">
              <a:extLst>
                <a:ext uri="{FF2B5EF4-FFF2-40B4-BE49-F238E27FC236}">
                  <a16:creationId xmlns:a16="http://schemas.microsoft.com/office/drawing/2014/main" id="{3A9B4115-0374-4702-B671-565F761C547D}"/>
                </a:ext>
              </a:extLst>
            </p:cNvPr>
            <p:cNvSpPr>
              <a:spLocks/>
            </p:cNvSpPr>
            <p:nvPr/>
          </p:nvSpPr>
          <p:spPr bwMode="auto">
            <a:xfrm>
              <a:off x="1734845" y="5315140"/>
              <a:ext cx="79657" cy="92933"/>
            </a:xfrm>
            <a:custGeom>
              <a:avLst/>
              <a:gdLst>
                <a:gd name="T0" fmla="*/ 0 w 50"/>
                <a:gd name="T1" fmla="*/ 0 h 55"/>
                <a:gd name="T2" fmla="*/ 50 w 50"/>
                <a:gd name="T3" fmla="*/ 50 h 55"/>
                <a:gd name="T4" fmla="*/ 10 w 50"/>
                <a:gd name="T5" fmla="*/ 55 h 55"/>
                <a:gd name="T6" fmla="*/ 10 w 50"/>
                <a:gd name="T7" fmla="*/ 55 h 55"/>
                <a:gd name="T8" fmla="*/ 0 w 50"/>
                <a:gd name="T9" fmla="*/ 0 h 55"/>
              </a:gdLst>
              <a:ahLst/>
              <a:cxnLst>
                <a:cxn ang="0">
                  <a:pos x="T0" y="T1"/>
                </a:cxn>
                <a:cxn ang="0">
                  <a:pos x="T2" y="T3"/>
                </a:cxn>
                <a:cxn ang="0">
                  <a:pos x="T4" y="T5"/>
                </a:cxn>
                <a:cxn ang="0">
                  <a:pos x="T6" y="T7"/>
                </a:cxn>
                <a:cxn ang="0">
                  <a:pos x="T8" y="T9"/>
                </a:cxn>
              </a:cxnLst>
              <a:rect l="0" t="0" r="r" b="b"/>
              <a:pathLst>
                <a:path w="50" h="55">
                  <a:moveTo>
                    <a:pt x="0" y="0"/>
                  </a:moveTo>
                  <a:lnTo>
                    <a:pt x="50" y="50"/>
                  </a:lnTo>
                  <a:lnTo>
                    <a:pt x="10" y="55"/>
                  </a:lnTo>
                  <a:lnTo>
                    <a:pt x="10" y="55"/>
                  </a:lnTo>
                  <a:lnTo>
                    <a:pt x="0" y="0"/>
                  </a:lnTo>
                  <a:close/>
                </a:path>
              </a:pathLst>
            </a:custGeom>
            <a:solidFill>
              <a:srgbClr val="D4DFDE"/>
            </a:solidFill>
            <a:ln w="0">
              <a:solidFill>
                <a:srgbClr val="D4DFD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8" name="Rectangle 137">
              <a:extLst>
                <a:ext uri="{FF2B5EF4-FFF2-40B4-BE49-F238E27FC236}">
                  <a16:creationId xmlns:a16="http://schemas.microsoft.com/office/drawing/2014/main" id="{ADC92332-9847-465E-9441-76A83691F2BA}"/>
                </a:ext>
              </a:extLst>
            </p:cNvPr>
            <p:cNvSpPr>
              <a:spLocks noChangeArrowheads="1"/>
            </p:cNvSpPr>
            <p:nvPr/>
          </p:nvSpPr>
          <p:spPr bwMode="auto">
            <a:xfrm>
              <a:off x="1748121" y="5408074"/>
              <a:ext cx="3321" cy="3321"/>
            </a:xfrm>
            <a:prstGeom prst="rect">
              <a:avLst/>
            </a:prstGeom>
            <a:solidFill>
              <a:srgbClr val="D4DFDE"/>
            </a:solidFill>
            <a:ln w="0">
              <a:solidFill>
                <a:srgbClr val="D4DFDE"/>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29" name="Freeform 138">
              <a:extLst>
                <a:ext uri="{FF2B5EF4-FFF2-40B4-BE49-F238E27FC236}">
                  <a16:creationId xmlns:a16="http://schemas.microsoft.com/office/drawing/2014/main" id="{2B14A5AA-4254-4285-812A-FADD6159E0C4}"/>
                </a:ext>
              </a:extLst>
            </p:cNvPr>
            <p:cNvSpPr>
              <a:spLocks/>
            </p:cNvSpPr>
            <p:nvPr/>
          </p:nvSpPr>
          <p:spPr bwMode="auto">
            <a:xfrm>
              <a:off x="1423124" y="3502977"/>
              <a:ext cx="2522214" cy="1875265"/>
            </a:xfrm>
            <a:custGeom>
              <a:avLst/>
              <a:gdLst>
                <a:gd name="T0" fmla="*/ 0 w 1465"/>
                <a:gd name="T1" fmla="*/ 0 h 1072"/>
                <a:gd name="T2" fmla="*/ 1284 w 1465"/>
                <a:gd name="T3" fmla="*/ 31 h 1072"/>
                <a:gd name="T4" fmla="*/ 1465 w 1465"/>
                <a:gd name="T5" fmla="*/ 909 h 1072"/>
                <a:gd name="T6" fmla="*/ 189 w 1465"/>
                <a:gd name="T7" fmla="*/ 1072 h 1072"/>
                <a:gd name="T8" fmla="*/ 0 w 1465"/>
                <a:gd name="T9" fmla="*/ 0 h 1072"/>
              </a:gdLst>
              <a:ahLst/>
              <a:cxnLst>
                <a:cxn ang="0">
                  <a:pos x="T0" y="T1"/>
                </a:cxn>
                <a:cxn ang="0">
                  <a:pos x="T2" y="T3"/>
                </a:cxn>
                <a:cxn ang="0">
                  <a:pos x="T4" y="T5"/>
                </a:cxn>
                <a:cxn ang="0">
                  <a:pos x="T6" y="T7"/>
                </a:cxn>
                <a:cxn ang="0">
                  <a:pos x="T8" y="T9"/>
                </a:cxn>
              </a:cxnLst>
              <a:rect l="0" t="0" r="r" b="b"/>
              <a:pathLst>
                <a:path w="1465" h="1072">
                  <a:moveTo>
                    <a:pt x="0" y="0"/>
                  </a:moveTo>
                  <a:lnTo>
                    <a:pt x="1284" y="31"/>
                  </a:lnTo>
                  <a:lnTo>
                    <a:pt x="1465" y="909"/>
                  </a:lnTo>
                  <a:lnTo>
                    <a:pt x="189" y="1072"/>
                  </a:lnTo>
                  <a:lnTo>
                    <a:pt x="0" y="0"/>
                  </a:lnTo>
                  <a:close/>
                </a:path>
              </a:pathLst>
            </a:custGeom>
            <a:solidFill>
              <a:schemeClr val="bg1"/>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0" name="Freeform 139">
              <a:extLst>
                <a:ext uri="{FF2B5EF4-FFF2-40B4-BE49-F238E27FC236}">
                  <a16:creationId xmlns:a16="http://schemas.microsoft.com/office/drawing/2014/main" id="{2CA95A94-03B1-4378-86E3-8B7BF9B7C3C7}"/>
                </a:ext>
              </a:extLst>
            </p:cNvPr>
            <p:cNvSpPr>
              <a:spLocks/>
            </p:cNvSpPr>
            <p:nvPr/>
          </p:nvSpPr>
          <p:spPr bwMode="auto">
            <a:xfrm>
              <a:off x="1675092" y="5464499"/>
              <a:ext cx="43149" cy="49787"/>
            </a:xfrm>
            <a:custGeom>
              <a:avLst/>
              <a:gdLst>
                <a:gd name="T0" fmla="*/ 0 w 26"/>
                <a:gd name="T1" fmla="*/ 0 h 32"/>
                <a:gd name="T2" fmla="*/ 26 w 26"/>
                <a:gd name="T3" fmla="*/ 0 h 32"/>
                <a:gd name="T4" fmla="*/ 6 w 26"/>
                <a:gd name="T5" fmla="*/ 32 h 32"/>
                <a:gd name="T6" fmla="*/ 0 w 26"/>
                <a:gd name="T7" fmla="*/ 0 h 32"/>
              </a:gdLst>
              <a:ahLst/>
              <a:cxnLst>
                <a:cxn ang="0">
                  <a:pos x="T0" y="T1"/>
                </a:cxn>
                <a:cxn ang="0">
                  <a:pos x="T2" y="T3"/>
                </a:cxn>
                <a:cxn ang="0">
                  <a:pos x="T4" y="T5"/>
                </a:cxn>
                <a:cxn ang="0">
                  <a:pos x="T6" y="T7"/>
                </a:cxn>
              </a:cxnLst>
              <a:rect l="0" t="0" r="r" b="b"/>
              <a:pathLst>
                <a:path w="26" h="32">
                  <a:moveTo>
                    <a:pt x="0" y="0"/>
                  </a:moveTo>
                  <a:lnTo>
                    <a:pt x="26" y="0"/>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1" name="Freeform 140">
              <a:extLst>
                <a:ext uri="{FF2B5EF4-FFF2-40B4-BE49-F238E27FC236}">
                  <a16:creationId xmlns:a16="http://schemas.microsoft.com/office/drawing/2014/main" id="{164FC293-79F8-4CE4-9A72-039C28C4EA0B}"/>
                </a:ext>
              </a:extLst>
            </p:cNvPr>
            <p:cNvSpPr>
              <a:spLocks/>
            </p:cNvSpPr>
            <p:nvPr/>
          </p:nvSpPr>
          <p:spPr bwMode="auto">
            <a:xfrm>
              <a:off x="1665146" y="5411392"/>
              <a:ext cx="82977" cy="53105"/>
            </a:xfrm>
            <a:custGeom>
              <a:avLst/>
              <a:gdLst>
                <a:gd name="T0" fmla="*/ 0 w 51"/>
                <a:gd name="T1" fmla="*/ 0 h 32"/>
                <a:gd name="T2" fmla="*/ 51 w 51"/>
                <a:gd name="T3" fmla="*/ 0 h 32"/>
                <a:gd name="T4" fmla="*/ 31 w 51"/>
                <a:gd name="T5" fmla="*/ 32 h 32"/>
                <a:gd name="T6" fmla="*/ 5 w 51"/>
                <a:gd name="T7" fmla="*/ 32 h 32"/>
                <a:gd name="T8" fmla="*/ 0 w 51"/>
                <a:gd name="T9" fmla="*/ 0 h 32"/>
              </a:gdLst>
              <a:ahLst/>
              <a:cxnLst>
                <a:cxn ang="0">
                  <a:pos x="T0" y="T1"/>
                </a:cxn>
                <a:cxn ang="0">
                  <a:pos x="T2" y="T3"/>
                </a:cxn>
                <a:cxn ang="0">
                  <a:pos x="T4" y="T5"/>
                </a:cxn>
                <a:cxn ang="0">
                  <a:pos x="T6" y="T7"/>
                </a:cxn>
                <a:cxn ang="0">
                  <a:pos x="T8" y="T9"/>
                </a:cxn>
              </a:cxnLst>
              <a:rect l="0" t="0" r="r" b="b"/>
              <a:pathLst>
                <a:path w="51" h="32">
                  <a:moveTo>
                    <a:pt x="0" y="0"/>
                  </a:moveTo>
                  <a:lnTo>
                    <a:pt x="51" y="0"/>
                  </a:lnTo>
                  <a:lnTo>
                    <a:pt x="31"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2" name="Freeform 141">
              <a:extLst>
                <a:ext uri="{FF2B5EF4-FFF2-40B4-BE49-F238E27FC236}">
                  <a16:creationId xmlns:a16="http://schemas.microsoft.com/office/drawing/2014/main" id="{0F55F519-63E3-4803-BFAD-1C7F6A051D10}"/>
                </a:ext>
              </a:extLst>
            </p:cNvPr>
            <p:cNvSpPr>
              <a:spLocks/>
            </p:cNvSpPr>
            <p:nvPr/>
          </p:nvSpPr>
          <p:spPr bwMode="auto">
            <a:xfrm>
              <a:off x="1655177" y="5358290"/>
              <a:ext cx="92933" cy="53105"/>
            </a:xfrm>
            <a:custGeom>
              <a:avLst/>
              <a:gdLst>
                <a:gd name="T0" fmla="*/ 0 w 57"/>
                <a:gd name="T1" fmla="*/ 0 h 31"/>
                <a:gd name="T2" fmla="*/ 51 w 57"/>
                <a:gd name="T3" fmla="*/ 0 h 31"/>
                <a:gd name="T4" fmla="*/ 57 w 57"/>
                <a:gd name="T5" fmla="*/ 30 h 31"/>
                <a:gd name="T6" fmla="*/ 57 w 57"/>
                <a:gd name="T7" fmla="*/ 30 h 31"/>
                <a:gd name="T8" fmla="*/ 57 w 57"/>
                <a:gd name="T9" fmla="*/ 31 h 31"/>
                <a:gd name="T10" fmla="*/ 6 w 57"/>
                <a:gd name="T11" fmla="*/ 31 h 31"/>
                <a:gd name="T12" fmla="*/ 0 w 57"/>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7" h="31">
                  <a:moveTo>
                    <a:pt x="0" y="0"/>
                  </a:moveTo>
                  <a:lnTo>
                    <a:pt x="51" y="0"/>
                  </a:lnTo>
                  <a:lnTo>
                    <a:pt x="57" y="30"/>
                  </a:lnTo>
                  <a:lnTo>
                    <a:pt x="57" y="30"/>
                  </a:lnTo>
                  <a:lnTo>
                    <a:pt x="57" y="31"/>
                  </a:lnTo>
                  <a:lnTo>
                    <a:pt x="6"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3" name="Freeform 142">
              <a:extLst>
                <a:ext uri="{FF2B5EF4-FFF2-40B4-BE49-F238E27FC236}">
                  <a16:creationId xmlns:a16="http://schemas.microsoft.com/office/drawing/2014/main" id="{CC4E6C9C-C829-4847-876C-7F34E39E9F3F}"/>
                </a:ext>
              </a:extLst>
            </p:cNvPr>
            <p:cNvSpPr>
              <a:spLocks/>
            </p:cNvSpPr>
            <p:nvPr/>
          </p:nvSpPr>
          <p:spPr bwMode="auto">
            <a:xfrm>
              <a:off x="1645220" y="5305184"/>
              <a:ext cx="96254"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4" name="Freeform 143">
              <a:extLst>
                <a:ext uri="{FF2B5EF4-FFF2-40B4-BE49-F238E27FC236}">
                  <a16:creationId xmlns:a16="http://schemas.microsoft.com/office/drawing/2014/main" id="{24E4552E-42E4-4DA5-B6EF-2CBBD03CAD15}"/>
                </a:ext>
              </a:extLst>
            </p:cNvPr>
            <p:cNvSpPr>
              <a:spLocks/>
            </p:cNvSpPr>
            <p:nvPr/>
          </p:nvSpPr>
          <p:spPr bwMode="auto">
            <a:xfrm>
              <a:off x="1638584" y="5252079"/>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5" name="Freeform 144">
              <a:extLst>
                <a:ext uri="{FF2B5EF4-FFF2-40B4-BE49-F238E27FC236}">
                  <a16:creationId xmlns:a16="http://schemas.microsoft.com/office/drawing/2014/main" id="{C63D2426-2FA0-4049-9FFD-46B82B6FC7D8}"/>
                </a:ext>
              </a:extLst>
            </p:cNvPr>
            <p:cNvSpPr>
              <a:spLocks/>
            </p:cNvSpPr>
            <p:nvPr/>
          </p:nvSpPr>
          <p:spPr bwMode="auto">
            <a:xfrm>
              <a:off x="1628624" y="5198975"/>
              <a:ext cx="92933" cy="53105"/>
            </a:xfrm>
            <a:custGeom>
              <a:avLst/>
              <a:gdLst>
                <a:gd name="T0" fmla="*/ 0 w 56"/>
                <a:gd name="T1" fmla="*/ 0 h 31"/>
                <a:gd name="T2" fmla="*/ 51 w 56"/>
                <a:gd name="T3" fmla="*/ 0 h 31"/>
                <a:gd name="T4" fmla="*/ 56 w 56"/>
                <a:gd name="T5" fmla="*/ 31 h 31"/>
                <a:gd name="T6" fmla="*/ 5 w 56"/>
                <a:gd name="T7" fmla="*/ 31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51" y="0"/>
                  </a:lnTo>
                  <a:lnTo>
                    <a:pt x="56" y="31"/>
                  </a:lnTo>
                  <a:lnTo>
                    <a:pt x="5"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6" name="Freeform 145">
              <a:extLst>
                <a:ext uri="{FF2B5EF4-FFF2-40B4-BE49-F238E27FC236}">
                  <a16:creationId xmlns:a16="http://schemas.microsoft.com/office/drawing/2014/main" id="{B9E601CA-8AAA-4762-AA6A-74A497F6CB80}"/>
                </a:ext>
              </a:extLst>
            </p:cNvPr>
            <p:cNvSpPr>
              <a:spLocks/>
            </p:cNvSpPr>
            <p:nvPr/>
          </p:nvSpPr>
          <p:spPr bwMode="auto">
            <a:xfrm>
              <a:off x="1618679" y="5145868"/>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7" name="Freeform 146">
              <a:extLst>
                <a:ext uri="{FF2B5EF4-FFF2-40B4-BE49-F238E27FC236}">
                  <a16:creationId xmlns:a16="http://schemas.microsoft.com/office/drawing/2014/main" id="{DD11F765-C49D-4597-9BA0-B1AACAE7BE92}"/>
                </a:ext>
              </a:extLst>
            </p:cNvPr>
            <p:cNvSpPr>
              <a:spLocks/>
            </p:cNvSpPr>
            <p:nvPr/>
          </p:nvSpPr>
          <p:spPr bwMode="auto">
            <a:xfrm>
              <a:off x="1608720" y="5096083"/>
              <a:ext cx="96254" cy="49787"/>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8" name="Freeform 147">
              <a:extLst>
                <a:ext uri="{FF2B5EF4-FFF2-40B4-BE49-F238E27FC236}">
                  <a16:creationId xmlns:a16="http://schemas.microsoft.com/office/drawing/2014/main" id="{23B59775-3FFE-43A8-B9DB-556ACEE578C5}"/>
                </a:ext>
              </a:extLst>
            </p:cNvPr>
            <p:cNvSpPr>
              <a:spLocks/>
            </p:cNvSpPr>
            <p:nvPr/>
          </p:nvSpPr>
          <p:spPr bwMode="auto">
            <a:xfrm>
              <a:off x="1602084" y="5042977"/>
              <a:ext cx="92933" cy="53105"/>
            </a:xfrm>
            <a:custGeom>
              <a:avLst/>
              <a:gdLst>
                <a:gd name="T0" fmla="*/ 0 w 57"/>
                <a:gd name="T1" fmla="*/ 0 h 31"/>
                <a:gd name="T2" fmla="*/ 51 w 57"/>
                <a:gd name="T3" fmla="*/ 0 h 31"/>
                <a:gd name="T4" fmla="*/ 57 w 57"/>
                <a:gd name="T5" fmla="*/ 31 h 31"/>
                <a:gd name="T6" fmla="*/ 6 w 57"/>
                <a:gd name="T7" fmla="*/ 31 h 31"/>
                <a:gd name="T8" fmla="*/ 0 w 57"/>
                <a:gd name="T9" fmla="*/ 0 h 31"/>
              </a:gdLst>
              <a:ahLst/>
              <a:cxnLst>
                <a:cxn ang="0">
                  <a:pos x="T0" y="T1"/>
                </a:cxn>
                <a:cxn ang="0">
                  <a:pos x="T2" y="T3"/>
                </a:cxn>
                <a:cxn ang="0">
                  <a:pos x="T4" y="T5"/>
                </a:cxn>
                <a:cxn ang="0">
                  <a:pos x="T6" y="T7"/>
                </a:cxn>
                <a:cxn ang="0">
                  <a:pos x="T8" y="T9"/>
                </a:cxn>
              </a:cxnLst>
              <a:rect l="0" t="0" r="r" b="b"/>
              <a:pathLst>
                <a:path w="57" h="31">
                  <a:moveTo>
                    <a:pt x="0" y="0"/>
                  </a:moveTo>
                  <a:lnTo>
                    <a:pt x="51" y="0"/>
                  </a:lnTo>
                  <a:lnTo>
                    <a:pt x="57" y="31"/>
                  </a:lnTo>
                  <a:lnTo>
                    <a:pt x="6"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39" name="Freeform 148">
              <a:extLst>
                <a:ext uri="{FF2B5EF4-FFF2-40B4-BE49-F238E27FC236}">
                  <a16:creationId xmlns:a16="http://schemas.microsoft.com/office/drawing/2014/main" id="{2E65DD26-81F9-4927-A494-8E814863D2F3}"/>
                </a:ext>
              </a:extLst>
            </p:cNvPr>
            <p:cNvSpPr>
              <a:spLocks/>
            </p:cNvSpPr>
            <p:nvPr/>
          </p:nvSpPr>
          <p:spPr bwMode="auto">
            <a:xfrm>
              <a:off x="1592126" y="4989872"/>
              <a:ext cx="92933"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0" name="Freeform 149">
              <a:extLst>
                <a:ext uri="{FF2B5EF4-FFF2-40B4-BE49-F238E27FC236}">
                  <a16:creationId xmlns:a16="http://schemas.microsoft.com/office/drawing/2014/main" id="{26350EDF-DCD8-421C-AD0D-4F3235E556CD}"/>
                </a:ext>
              </a:extLst>
            </p:cNvPr>
            <p:cNvSpPr>
              <a:spLocks/>
            </p:cNvSpPr>
            <p:nvPr/>
          </p:nvSpPr>
          <p:spPr bwMode="auto">
            <a:xfrm>
              <a:off x="1582169" y="4936767"/>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1" name="Freeform 150">
              <a:extLst>
                <a:ext uri="{FF2B5EF4-FFF2-40B4-BE49-F238E27FC236}">
                  <a16:creationId xmlns:a16="http://schemas.microsoft.com/office/drawing/2014/main" id="{AC6F14FC-AD2B-4FDC-B053-E819CB81EC87}"/>
                </a:ext>
              </a:extLst>
            </p:cNvPr>
            <p:cNvSpPr>
              <a:spLocks/>
            </p:cNvSpPr>
            <p:nvPr/>
          </p:nvSpPr>
          <p:spPr bwMode="auto">
            <a:xfrm>
              <a:off x="1572212" y="4883662"/>
              <a:ext cx="96254"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2" name="Freeform 151">
              <a:extLst>
                <a:ext uri="{FF2B5EF4-FFF2-40B4-BE49-F238E27FC236}">
                  <a16:creationId xmlns:a16="http://schemas.microsoft.com/office/drawing/2014/main" id="{B8D0578A-1482-4617-B4EF-4BD5EDC07C75}"/>
                </a:ext>
              </a:extLst>
            </p:cNvPr>
            <p:cNvSpPr>
              <a:spLocks/>
            </p:cNvSpPr>
            <p:nvPr/>
          </p:nvSpPr>
          <p:spPr bwMode="auto">
            <a:xfrm>
              <a:off x="1565574" y="4830557"/>
              <a:ext cx="92933" cy="53105"/>
            </a:xfrm>
            <a:custGeom>
              <a:avLst/>
              <a:gdLst>
                <a:gd name="T0" fmla="*/ 0 w 57"/>
                <a:gd name="T1" fmla="*/ 0 h 31"/>
                <a:gd name="T2" fmla="*/ 51 w 57"/>
                <a:gd name="T3" fmla="*/ 0 h 31"/>
                <a:gd name="T4" fmla="*/ 57 w 57"/>
                <a:gd name="T5" fmla="*/ 31 h 31"/>
                <a:gd name="T6" fmla="*/ 6 w 57"/>
                <a:gd name="T7" fmla="*/ 31 h 31"/>
                <a:gd name="T8" fmla="*/ 0 w 57"/>
                <a:gd name="T9" fmla="*/ 0 h 31"/>
              </a:gdLst>
              <a:ahLst/>
              <a:cxnLst>
                <a:cxn ang="0">
                  <a:pos x="T0" y="T1"/>
                </a:cxn>
                <a:cxn ang="0">
                  <a:pos x="T2" y="T3"/>
                </a:cxn>
                <a:cxn ang="0">
                  <a:pos x="T4" y="T5"/>
                </a:cxn>
                <a:cxn ang="0">
                  <a:pos x="T6" y="T7"/>
                </a:cxn>
                <a:cxn ang="0">
                  <a:pos x="T8" y="T9"/>
                </a:cxn>
              </a:cxnLst>
              <a:rect l="0" t="0" r="r" b="b"/>
              <a:pathLst>
                <a:path w="57" h="31">
                  <a:moveTo>
                    <a:pt x="0" y="0"/>
                  </a:moveTo>
                  <a:lnTo>
                    <a:pt x="51" y="0"/>
                  </a:lnTo>
                  <a:lnTo>
                    <a:pt x="57" y="31"/>
                  </a:lnTo>
                  <a:lnTo>
                    <a:pt x="6"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3" name="Freeform 152">
              <a:extLst>
                <a:ext uri="{FF2B5EF4-FFF2-40B4-BE49-F238E27FC236}">
                  <a16:creationId xmlns:a16="http://schemas.microsoft.com/office/drawing/2014/main" id="{E37D9C0D-2F1E-4561-9F7B-CCF6E05BB05B}"/>
                </a:ext>
              </a:extLst>
            </p:cNvPr>
            <p:cNvSpPr>
              <a:spLocks/>
            </p:cNvSpPr>
            <p:nvPr/>
          </p:nvSpPr>
          <p:spPr bwMode="auto">
            <a:xfrm>
              <a:off x="1555616" y="4780770"/>
              <a:ext cx="92933" cy="49787"/>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4" name="Freeform 153">
              <a:extLst>
                <a:ext uri="{FF2B5EF4-FFF2-40B4-BE49-F238E27FC236}">
                  <a16:creationId xmlns:a16="http://schemas.microsoft.com/office/drawing/2014/main" id="{E43B40AF-B4BA-455E-B490-8DAEF78A36D0}"/>
                </a:ext>
              </a:extLst>
            </p:cNvPr>
            <p:cNvSpPr>
              <a:spLocks/>
            </p:cNvSpPr>
            <p:nvPr/>
          </p:nvSpPr>
          <p:spPr bwMode="auto">
            <a:xfrm>
              <a:off x="1545660" y="4727666"/>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5" name="Freeform 154">
              <a:extLst>
                <a:ext uri="{FF2B5EF4-FFF2-40B4-BE49-F238E27FC236}">
                  <a16:creationId xmlns:a16="http://schemas.microsoft.com/office/drawing/2014/main" id="{C1D9CDD5-2D97-4321-BF0B-7DAE261DDE77}"/>
                </a:ext>
              </a:extLst>
            </p:cNvPr>
            <p:cNvSpPr>
              <a:spLocks/>
            </p:cNvSpPr>
            <p:nvPr/>
          </p:nvSpPr>
          <p:spPr bwMode="auto">
            <a:xfrm>
              <a:off x="1535701" y="4674561"/>
              <a:ext cx="96254" cy="53105"/>
            </a:xfrm>
            <a:custGeom>
              <a:avLst/>
              <a:gdLst>
                <a:gd name="T0" fmla="*/ 0 w 56"/>
                <a:gd name="T1" fmla="*/ 0 h 31"/>
                <a:gd name="T2" fmla="*/ 51 w 56"/>
                <a:gd name="T3" fmla="*/ 0 h 31"/>
                <a:gd name="T4" fmla="*/ 56 w 56"/>
                <a:gd name="T5" fmla="*/ 31 h 31"/>
                <a:gd name="T6" fmla="*/ 5 w 56"/>
                <a:gd name="T7" fmla="*/ 31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51" y="0"/>
                  </a:lnTo>
                  <a:lnTo>
                    <a:pt x="56" y="31"/>
                  </a:lnTo>
                  <a:lnTo>
                    <a:pt x="5"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6" name="Freeform 155">
              <a:extLst>
                <a:ext uri="{FF2B5EF4-FFF2-40B4-BE49-F238E27FC236}">
                  <a16:creationId xmlns:a16="http://schemas.microsoft.com/office/drawing/2014/main" id="{85F1FBD9-F3C3-4220-A6DF-77F6F228EA30}"/>
                </a:ext>
              </a:extLst>
            </p:cNvPr>
            <p:cNvSpPr>
              <a:spLocks/>
            </p:cNvSpPr>
            <p:nvPr/>
          </p:nvSpPr>
          <p:spPr bwMode="auto">
            <a:xfrm>
              <a:off x="1529064" y="4621456"/>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7" name="Freeform 156">
              <a:extLst>
                <a:ext uri="{FF2B5EF4-FFF2-40B4-BE49-F238E27FC236}">
                  <a16:creationId xmlns:a16="http://schemas.microsoft.com/office/drawing/2014/main" id="{02D8142E-3F04-4406-A08D-B122B7CBD5DF}"/>
                </a:ext>
              </a:extLst>
            </p:cNvPr>
            <p:cNvSpPr>
              <a:spLocks/>
            </p:cNvSpPr>
            <p:nvPr/>
          </p:nvSpPr>
          <p:spPr bwMode="auto">
            <a:xfrm>
              <a:off x="1519107" y="4568350"/>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8" name="Freeform 157">
              <a:extLst>
                <a:ext uri="{FF2B5EF4-FFF2-40B4-BE49-F238E27FC236}">
                  <a16:creationId xmlns:a16="http://schemas.microsoft.com/office/drawing/2014/main" id="{5AA8E1E0-BB0D-4B5F-A433-A4B1734A89CC}"/>
                </a:ext>
              </a:extLst>
            </p:cNvPr>
            <p:cNvSpPr>
              <a:spLocks/>
            </p:cNvSpPr>
            <p:nvPr/>
          </p:nvSpPr>
          <p:spPr bwMode="auto">
            <a:xfrm>
              <a:off x="1509149" y="4515246"/>
              <a:ext cx="92933" cy="53105"/>
            </a:xfrm>
            <a:custGeom>
              <a:avLst/>
              <a:gdLst>
                <a:gd name="T0" fmla="*/ 0 w 56"/>
                <a:gd name="T1" fmla="*/ 0 h 31"/>
                <a:gd name="T2" fmla="*/ 51 w 56"/>
                <a:gd name="T3" fmla="*/ 0 h 31"/>
                <a:gd name="T4" fmla="*/ 56 w 56"/>
                <a:gd name="T5" fmla="*/ 31 h 31"/>
                <a:gd name="T6" fmla="*/ 5 w 56"/>
                <a:gd name="T7" fmla="*/ 31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51" y="0"/>
                  </a:lnTo>
                  <a:lnTo>
                    <a:pt x="56" y="31"/>
                  </a:lnTo>
                  <a:lnTo>
                    <a:pt x="5"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49" name="Freeform 158">
              <a:extLst>
                <a:ext uri="{FF2B5EF4-FFF2-40B4-BE49-F238E27FC236}">
                  <a16:creationId xmlns:a16="http://schemas.microsoft.com/office/drawing/2014/main" id="{75D68965-1BC0-4F1B-8DED-5854206D9CE0}"/>
                </a:ext>
              </a:extLst>
            </p:cNvPr>
            <p:cNvSpPr>
              <a:spLocks/>
            </p:cNvSpPr>
            <p:nvPr/>
          </p:nvSpPr>
          <p:spPr bwMode="auto">
            <a:xfrm>
              <a:off x="1499193" y="4462140"/>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0" name="Freeform 159">
              <a:extLst>
                <a:ext uri="{FF2B5EF4-FFF2-40B4-BE49-F238E27FC236}">
                  <a16:creationId xmlns:a16="http://schemas.microsoft.com/office/drawing/2014/main" id="{E33262DF-73FB-4946-9F7A-9D36E1EB3E81}"/>
                </a:ext>
              </a:extLst>
            </p:cNvPr>
            <p:cNvSpPr>
              <a:spLocks/>
            </p:cNvSpPr>
            <p:nvPr/>
          </p:nvSpPr>
          <p:spPr bwMode="auto">
            <a:xfrm>
              <a:off x="1489234" y="4412355"/>
              <a:ext cx="96254" cy="49787"/>
            </a:xfrm>
            <a:custGeom>
              <a:avLst/>
              <a:gdLst>
                <a:gd name="T0" fmla="*/ 52 w 57"/>
                <a:gd name="T1" fmla="*/ 0 h 32"/>
                <a:gd name="T2" fmla="*/ 57 w 57"/>
                <a:gd name="T3" fmla="*/ 32 h 32"/>
                <a:gd name="T4" fmla="*/ 6 w 57"/>
                <a:gd name="T5" fmla="*/ 32 h 32"/>
                <a:gd name="T6" fmla="*/ 0 w 57"/>
                <a:gd name="T7" fmla="*/ 0 h 32"/>
                <a:gd name="T8" fmla="*/ 52 w 57"/>
                <a:gd name="T9" fmla="*/ 0 h 32"/>
              </a:gdLst>
              <a:ahLst/>
              <a:cxnLst>
                <a:cxn ang="0">
                  <a:pos x="T0" y="T1"/>
                </a:cxn>
                <a:cxn ang="0">
                  <a:pos x="T2" y="T3"/>
                </a:cxn>
                <a:cxn ang="0">
                  <a:pos x="T4" y="T5"/>
                </a:cxn>
                <a:cxn ang="0">
                  <a:pos x="T6" y="T7"/>
                </a:cxn>
                <a:cxn ang="0">
                  <a:pos x="T8" y="T9"/>
                </a:cxn>
              </a:cxnLst>
              <a:rect l="0" t="0" r="r" b="b"/>
              <a:pathLst>
                <a:path w="57" h="32">
                  <a:moveTo>
                    <a:pt x="52" y="0"/>
                  </a:moveTo>
                  <a:lnTo>
                    <a:pt x="57" y="32"/>
                  </a:lnTo>
                  <a:lnTo>
                    <a:pt x="6" y="32"/>
                  </a:lnTo>
                  <a:lnTo>
                    <a:pt x="0" y="0"/>
                  </a:lnTo>
                  <a:lnTo>
                    <a:pt x="5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1" name="Freeform 160">
              <a:extLst>
                <a:ext uri="{FF2B5EF4-FFF2-40B4-BE49-F238E27FC236}">
                  <a16:creationId xmlns:a16="http://schemas.microsoft.com/office/drawing/2014/main" id="{883A4BAB-47AB-4359-831B-B60AB4D1BAD7}"/>
                </a:ext>
              </a:extLst>
            </p:cNvPr>
            <p:cNvSpPr>
              <a:spLocks/>
            </p:cNvSpPr>
            <p:nvPr/>
          </p:nvSpPr>
          <p:spPr bwMode="auto">
            <a:xfrm>
              <a:off x="1479278" y="4359250"/>
              <a:ext cx="96254" cy="53105"/>
            </a:xfrm>
            <a:custGeom>
              <a:avLst/>
              <a:gdLst>
                <a:gd name="T0" fmla="*/ 0 w 58"/>
                <a:gd name="T1" fmla="*/ 0 h 32"/>
                <a:gd name="T2" fmla="*/ 52 w 58"/>
                <a:gd name="T3" fmla="*/ 0 h 32"/>
                <a:gd name="T4" fmla="*/ 58 w 58"/>
                <a:gd name="T5" fmla="*/ 32 h 32"/>
                <a:gd name="T6" fmla="*/ 6 w 58"/>
                <a:gd name="T7" fmla="*/ 32 h 32"/>
                <a:gd name="T8" fmla="*/ 0 w 58"/>
                <a:gd name="T9" fmla="*/ 0 h 32"/>
              </a:gdLst>
              <a:ahLst/>
              <a:cxnLst>
                <a:cxn ang="0">
                  <a:pos x="T0" y="T1"/>
                </a:cxn>
                <a:cxn ang="0">
                  <a:pos x="T2" y="T3"/>
                </a:cxn>
                <a:cxn ang="0">
                  <a:pos x="T4" y="T5"/>
                </a:cxn>
                <a:cxn ang="0">
                  <a:pos x="T6" y="T7"/>
                </a:cxn>
                <a:cxn ang="0">
                  <a:pos x="T8" y="T9"/>
                </a:cxn>
              </a:cxnLst>
              <a:rect l="0" t="0" r="r" b="b"/>
              <a:pathLst>
                <a:path w="58" h="32">
                  <a:moveTo>
                    <a:pt x="0" y="0"/>
                  </a:moveTo>
                  <a:lnTo>
                    <a:pt x="52" y="0"/>
                  </a:lnTo>
                  <a:lnTo>
                    <a:pt x="58"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2" name="Freeform 161">
              <a:extLst>
                <a:ext uri="{FF2B5EF4-FFF2-40B4-BE49-F238E27FC236}">
                  <a16:creationId xmlns:a16="http://schemas.microsoft.com/office/drawing/2014/main" id="{584978B1-5BC4-4A7F-BDC1-E2CD68A52F38}"/>
                </a:ext>
              </a:extLst>
            </p:cNvPr>
            <p:cNvSpPr>
              <a:spLocks/>
            </p:cNvSpPr>
            <p:nvPr/>
          </p:nvSpPr>
          <p:spPr bwMode="auto">
            <a:xfrm>
              <a:off x="1469321" y="4306146"/>
              <a:ext cx="96254" cy="53105"/>
            </a:xfrm>
            <a:custGeom>
              <a:avLst/>
              <a:gdLst>
                <a:gd name="T0" fmla="*/ 0 w 57"/>
                <a:gd name="T1" fmla="*/ 0 h 31"/>
                <a:gd name="T2" fmla="*/ 51 w 57"/>
                <a:gd name="T3" fmla="*/ 0 h 31"/>
                <a:gd name="T4" fmla="*/ 57 w 57"/>
                <a:gd name="T5" fmla="*/ 31 h 31"/>
                <a:gd name="T6" fmla="*/ 5 w 57"/>
                <a:gd name="T7" fmla="*/ 31 h 31"/>
                <a:gd name="T8" fmla="*/ 0 w 57"/>
                <a:gd name="T9" fmla="*/ 0 h 31"/>
              </a:gdLst>
              <a:ahLst/>
              <a:cxnLst>
                <a:cxn ang="0">
                  <a:pos x="T0" y="T1"/>
                </a:cxn>
                <a:cxn ang="0">
                  <a:pos x="T2" y="T3"/>
                </a:cxn>
                <a:cxn ang="0">
                  <a:pos x="T4" y="T5"/>
                </a:cxn>
                <a:cxn ang="0">
                  <a:pos x="T6" y="T7"/>
                </a:cxn>
                <a:cxn ang="0">
                  <a:pos x="T8" y="T9"/>
                </a:cxn>
              </a:cxnLst>
              <a:rect l="0" t="0" r="r" b="b"/>
              <a:pathLst>
                <a:path w="57" h="31">
                  <a:moveTo>
                    <a:pt x="0" y="0"/>
                  </a:moveTo>
                  <a:lnTo>
                    <a:pt x="51" y="0"/>
                  </a:lnTo>
                  <a:lnTo>
                    <a:pt x="57" y="31"/>
                  </a:lnTo>
                  <a:lnTo>
                    <a:pt x="5"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3" name="Freeform 162">
              <a:extLst>
                <a:ext uri="{FF2B5EF4-FFF2-40B4-BE49-F238E27FC236}">
                  <a16:creationId xmlns:a16="http://schemas.microsoft.com/office/drawing/2014/main" id="{56892766-E0B2-4086-87E2-9A3D5F8A1437}"/>
                </a:ext>
              </a:extLst>
            </p:cNvPr>
            <p:cNvSpPr>
              <a:spLocks/>
            </p:cNvSpPr>
            <p:nvPr/>
          </p:nvSpPr>
          <p:spPr bwMode="auto">
            <a:xfrm>
              <a:off x="1462682" y="4253041"/>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4" name="Freeform 163">
              <a:extLst>
                <a:ext uri="{FF2B5EF4-FFF2-40B4-BE49-F238E27FC236}">
                  <a16:creationId xmlns:a16="http://schemas.microsoft.com/office/drawing/2014/main" id="{5DC1EFD3-EA42-4368-9FC5-9F4313E13FFF}"/>
                </a:ext>
              </a:extLst>
            </p:cNvPr>
            <p:cNvSpPr>
              <a:spLocks/>
            </p:cNvSpPr>
            <p:nvPr/>
          </p:nvSpPr>
          <p:spPr bwMode="auto">
            <a:xfrm>
              <a:off x="1452726" y="4199935"/>
              <a:ext cx="92933"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5" name="Freeform 164">
              <a:extLst>
                <a:ext uri="{FF2B5EF4-FFF2-40B4-BE49-F238E27FC236}">
                  <a16:creationId xmlns:a16="http://schemas.microsoft.com/office/drawing/2014/main" id="{DCDFDA78-EAE2-45E1-8FFA-2F13587CA8E3}"/>
                </a:ext>
              </a:extLst>
            </p:cNvPr>
            <p:cNvSpPr>
              <a:spLocks/>
            </p:cNvSpPr>
            <p:nvPr/>
          </p:nvSpPr>
          <p:spPr bwMode="auto">
            <a:xfrm>
              <a:off x="1442768" y="4146831"/>
              <a:ext cx="92933" cy="53105"/>
            </a:xfrm>
            <a:custGeom>
              <a:avLst/>
              <a:gdLst>
                <a:gd name="T0" fmla="*/ 0 w 57"/>
                <a:gd name="T1" fmla="*/ 0 h 31"/>
                <a:gd name="T2" fmla="*/ 51 w 57"/>
                <a:gd name="T3" fmla="*/ 0 h 31"/>
                <a:gd name="T4" fmla="*/ 57 w 57"/>
                <a:gd name="T5" fmla="*/ 31 h 31"/>
                <a:gd name="T6" fmla="*/ 6 w 57"/>
                <a:gd name="T7" fmla="*/ 31 h 31"/>
                <a:gd name="T8" fmla="*/ 0 w 57"/>
                <a:gd name="T9" fmla="*/ 0 h 31"/>
              </a:gdLst>
              <a:ahLst/>
              <a:cxnLst>
                <a:cxn ang="0">
                  <a:pos x="T0" y="T1"/>
                </a:cxn>
                <a:cxn ang="0">
                  <a:pos x="T2" y="T3"/>
                </a:cxn>
                <a:cxn ang="0">
                  <a:pos x="T4" y="T5"/>
                </a:cxn>
                <a:cxn ang="0">
                  <a:pos x="T6" y="T7"/>
                </a:cxn>
                <a:cxn ang="0">
                  <a:pos x="T8" y="T9"/>
                </a:cxn>
              </a:cxnLst>
              <a:rect l="0" t="0" r="r" b="b"/>
              <a:pathLst>
                <a:path w="57" h="31">
                  <a:moveTo>
                    <a:pt x="0" y="0"/>
                  </a:moveTo>
                  <a:lnTo>
                    <a:pt x="51" y="0"/>
                  </a:lnTo>
                  <a:lnTo>
                    <a:pt x="57" y="31"/>
                  </a:lnTo>
                  <a:lnTo>
                    <a:pt x="6" y="3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6" name="Freeform 165">
              <a:extLst>
                <a:ext uri="{FF2B5EF4-FFF2-40B4-BE49-F238E27FC236}">
                  <a16:creationId xmlns:a16="http://schemas.microsoft.com/office/drawing/2014/main" id="{FFA310EC-2966-44F7-8DBC-10AA4BB67A82}"/>
                </a:ext>
              </a:extLst>
            </p:cNvPr>
            <p:cNvSpPr>
              <a:spLocks/>
            </p:cNvSpPr>
            <p:nvPr/>
          </p:nvSpPr>
          <p:spPr bwMode="auto">
            <a:xfrm>
              <a:off x="1432812" y="4093726"/>
              <a:ext cx="96254"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7" name="Freeform 166">
              <a:extLst>
                <a:ext uri="{FF2B5EF4-FFF2-40B4-BE49-F238E27FC236}">
                  <a16:creationId xmlns:a16="http://schemas.microsoft.com/office/drawing/2014/main" id="{ADC64EBD-5084-43A9-AD50-01A51E1A0AAC}"/>
                </a:ext>
              </a:extLst>
            </p:cNvPr>
            <p:cNvSpPr>
              <a:spLocks/>
            </p:cNvSpPr>
            <p:nvPr/>
          </p:nvSpPr>
          <p:spPr bwMode="auto">
            <a:xfrm>
              <a:off x="1422854" y="4043940"/>
              <a:ext cx="96254" cy="49787"/>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8" name="Freeform 167">
              <a:extLst>
                <a:ext uri="{FF2B5EF4-FFF2-40B4-BE49-F238E27FC236}">
                  <a16:creationId xmlns:a16="http://schemas.microsoft.com/office/drawing/2014/main" id="{EADCFA8B-518A-481C-8997-27BFAE26F7D0}"/>
                </a:ext>
              </a:extLst>
            </p:cNvPr>
            <p:cNvSpPr>
              <a:spLocks/>
            </p:cNvSpPr>
            <p:nvPr/>
          </p:nvSpPr>
          <p:spPr bwMode="auto">
            <a:xfrm>
              <a:off x="1416216" y="3990833"/>
              <a:ext cx="92933" cy="53105"/>
            </a:xfrm>
            <a:custGeom>
              <a:avLst/>
              <a:gdLst>
                <a:gd name="T0" fmla="*/ 51 w 57"/>
                <a:gd name="T1" fmla="*/ 0 h 31"/>
                <a:gd name="T2" fmla="*/ 57 w 57"/>
                <a:gd name="T3" fmla="*/ 31 h 31"/>
                <a:gd name="T4" fmla="*/ 6 w 57"/>
                <a:gd name="T5" fmla="*/ 31 h 31"/>
                <a:gd name="T6" fmla="*/ 0 w 57"/>
                <a:gd name="T7" fmla="*/ 0 h 31"/>
                <a:gd name="T8" fmla="*/ 51 w 57"/>
                <a:gd name="T9" fmla="*/ 0 h 31"/>
              </a:gdLst>
              <a:ahLst/>
              <a:cxnLst>
                <a:cxn ang="0">
                  <a:pos x="T0" y="T1"/>
                </a:cxn>
                <a:cxn ang="0">
                  <a:pos x="T2" y="T3"/>
                </a:cxn>
                <a:cxn ang="0">
                  <a:pos x="T4" y="T5"/>
                </a:cxn>
                <a:cxn ang="0">
                  <a:pos x="T6" y="T7"/>
                </a:cxn>
                <a:cxn ang="0">
                  <a:pos x="T8" y="T9"/>
                </a:cxn>
              </a:cxnLst>
              <a:rect l="0" t="0" r="r" b="b"/>
              <a:pathLst>
                <a:path w="57" h="31">
                  <a:moveTo>
                    <a:pt x="51" y="0"/>
                  </a:moveTo>
                  <a:lnTo>
                    <a:pt x="57" y="31"/>
                  </a:lnTo>
                  <a:lnTo>
                    <a:pt x="6" y="31"/>
                  </a:lnTo>
                  <a:lnTo>
                    <a:pt x="0" y="0"/>
                  </a:lnTo>
                  <a:lnTo>
                    <a:pt x="5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59" name="Freeform 168">
              <a:extLst>
                <a:ext uri="{FF2B5EF4-FFF2-40B4-BE49-F238E27FC236}">
                  <a16:creationId xmlns:a16="http://schemas.microsoft.com/office/drawing/2014/main" id="{F69B6D5B-ECF1-454A-8C34-FD26284F0A3A}"/>
                </a:ext>
              </a:extLst>
            </p:cNvPr>
            <p:cNvSpPr>
              <a:spLocks/>
            </p:cNvSpPr>
            <p:nvPr/>
          </p:nvSpPr>
          <p:spPr bwMode="auto">
            <a:xfrm>
              <a:off x="1406259" y="3937728"/>
              <a:ext cx="92933"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0" name="Freeform 169">
              <a:extLst>
                <a:ext uri="{FF2B5EF4-FFF2-40B4-BE49-F238E27FC236}">
                  <a16:creationId xmlns:a16="http://schemas.microsoft.com/office/drawing/2014/main" id="{C7E97467-9D51-4F40-90B4-4934EA2D61F2}"/>
                </a:ext>
              </a:extLst>
            </p:cNvPr>
            <p:cNvSpPr>
              <a:spLocks/>
            </p:cNvSpPr>
            <p:nvPr/>
          </p:nvSpPr>
          <p:spPr bwMode="auto">
            <a:xfrm>
              <a:off x="1396301" y="3884624"/>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1" name="Freeform 170">
              <a:extLst>
                <a:ext uri="{FF2B5EF4-FFF2-40B4-BE49-F238E27FC236}">
                  <a16:creationId xmlns:a16="http://schemas.microsoft.com/office/drawing/2014/main" id="{140FD560-CE23-4372-B795-0251C78844C1}"/>
                </a:ext>
              </a:extLst>
            </p:cNvPr>
            <p:cNvSpPr>
              <a:spLocks/>
            </p:cNvSpPr>
            <p:nvPr/>
          </p:nvSpPr>
          <p:spPr bwMode="auto">
            <a:xfrm>
              <a:off x="1386346" y="3831519"/>
              <a:ext cx="96254" cy="53105"/>
            </a:xfrm>
            <a:custGeom>
              <a:avLst/>
              <a:gdLst>
                <a:gd name="T0" fmla="*/ 0 w 56"/>
                <a:gd name="T1" fmla="*/ 0 h 32"/>
                <a:gd name="T2" fmla="*/ 51 w 56"/>
                <a:gd name="T3" fmla="*/ 0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1" y="0"/>
                  </a:lnTo>
                  <a:lnTo>
                    <a:pt x="56" y="32"/>
                  </a:lnTo>
                  <a:lnTo>
                    <a:pt x="5" y="3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2" name="Freeform 171">
              <a:extLst>
                <a:ext uri="{FF2B5EF4-FFF2-40B4-BE49-F238E27FC236}">
                  <a16:creationId xmlns:a16="http://schemas.microsoft.com/office/drawing/2014/main" id="{291D401F-ED91-4C3A-AACB-F5AC5A13292D}"/>
                </a:ext>
              </a:extLst>
            </p:cNvPr>
            <p:cNvSpPr>
              <a:spLocks/>
            </p:cNvSpPr>
            <p:nvPr/>
          </p:nvSpPr>
          <p:spPr bwMode="auto">
            <a:xfrm>
              <a:off x="1379707" y="3778413"/>
              <a:ext cx="92933" cy="53105"/>
            </a:xfrm>
            <a:custGeom>
              <a:avLst/>
              <a:gdLst>
                <a:gd name="T0" fmla="*/ 51 w 57"/>
                <a:gd name="T1" fmla="*/ 0 h 31"/>
                <a:gd name="T2" fmla="*/ 57 w 57"/>
                <a:gd name="T3" fmla="*/ 31 h 31"/>
                <a:gd name="T4" fmla="*/ 6 w 57"/>
                <a:gd name="T5" fmla="*/ 31 h 31"/>
                <a:gd name="T6" fmla="*/ 0 w 57"/>
                <a:gd name="T7" fmla="*/ 0 h 31"/>
                <a:gd name="T8" fmla="*/ 51 w 57"/>
                <a:gd name="T9" fmla="*/ 0 h 31"/>
              </a:gdLst>
              <a:ahLst/>
              <a:cxnLst>
                <a:cxn ang="0">
                  <a:pos x="T0" y="T1"/>
                </a:cxn>
                <a:cxn ang="0">
                  <a:pos x="T2" y="T3"/>
                </a:cxn>
                <a:cxn ang="0">
                  <a:pos x="T4" y="T5"/>
                </a:cxn>
                <a:cxn ang="0">
                  <a:pos x="T6" y="T7"/>
                </a:cxn>
                <a:cxn ang="0">
                  <a:pos x="T8" y="T9"/>
                </a:cxn>
              </a:cxnLst>
              <a:rect l="0" t="0" r="r" b="b"/>
              <a:pathLst>
                <a:path w="57" h="31">
                  <a:moveTo>
                    <a:pt x="51" y="0"/>
                  </a:moveTo>
                  <a:lnTo>
                    <a:pt x="57" y="31"/>
                  </a:lnTo>
                  <a:lnTo>
                    <a:pt x="6" y="31"/>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3" name="Freeform 172">
              <a:extLst>
                <a:ext uri="{FF2B5EF4-FFF2-40B4-BE49-F238E27FC236}">
                  <a16:creationId xmlns:a16="http://schemas.microsoft.com/office/drawing/2014/main" id="{1908F604-76F4-4480-B1AB-B195136D17B9}"/>
                </a:ext>
              </a:extLst>
            </p:cNvPr>
            <p:cNvSpPr>
              <a:spLocks/>
            </p:cNvSpPr>
            <p:nvPr/>
          </p:nvSpPr>
          <p:spPr bwMode="auto">
            <a:xfrm>
              <a:off x="1369749" y="3728629"/>
              <a:ext cx="92933" cy="49787"/>
            </a:xfrm>
            <a:custGeom>
              <a:avLst/>
              <a:gdLst>
                <a:gd name="T0" fmla="*/ 51 w 56"/>
                <a:gd name="T1" fmla="*/ 0 h 32"/>
                <a:gd name="T2" fmla="*/ 56 w 56"/>
                <a:gd name="T3" fmla="*/ 32 h 32"/>
                <a:gd name="T4" fmla="*/ 5 w 56"/>
                <a:gd name="T5" fmla="*/ 32 h 32"/>
                <a:gd name="T6" fmla="*/ 0 w 56"/>
                <a:gd name="T7" fmla="*/ 0 h 32"/>
                <a:gd name="T8" fmla="*/ 51 w 56"/>
                <a:gd name="T9" fmla="*/ 0 h 32"/>
              </a:gdLst>
              <a:ahLst/>
              <a:cxnLst>
                <a:cxn ang="0">
                  <a:pos x="T0" y="T1"/>
                </a:cxn>
                <a:cxn ang="0">
                  <a:pos x="T2" y="T3"/>
                </a:cxn>
                <a:cxn ang="0">
                  <a:pos x="T4" y="T5"/>
                </a:cxn>
                <a:cxn ang="0">
                  <a:pos x="T6" y="T7"/>
                </a:cxn>
                <a:cxn ang="0">
                  <a:pos x="T8" y="T9"/>
                </a:cxn>
              </a:cxnLst>
              <a:rect l="0" t="0" r="r" b="b"/>
              <a:pathLst>
                <a:path w="56" h="32">
                  <a:moveTo>
                    <a:pt x="51" y="0"/>
                  </a:moveTo>
                  <a:lnTo>
                    <a:pt x="56" y="32"/>
                  </a:lnTo>
                  <a:lnTo>
                    <a:pt x="5" y="32"/>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4" name="Freeform 173">
              <a:extLst>
                <a:ext uri="{FF2B5EF4-FFF2-40B4-BE49-F238E27FC236}">
                  <a16:creationId xmlns:a16="http://schemas.microsoft.com/office/drawing/2014/main" id="{362D79B7-656D-4DC7-89FD-B87DD4AC89DE}"/>
                </a:ext>
              </a:extLst>
            </p:cNvPr>
            <p:cNvSpPr>
              <a:spLocks/>
            </p:cNvSpPr>
            <p:nvPr/>
          </p:nvSpPr>
          <p:spPr bwMode="auto">
            <a:xfrm>
              <a:off x="1359793" y="3675524"/>
              <a:ext cx="92933" cy="53105"/>
            </a:xfrm>
            <a:custGeom>
              <a:avLst/>
              <a:gdLst>
                <a:gd name="T0" fmla="*/ 51 w 57"/>
                <a:gd name="T1" fmla="*/ 0 h 32"/>
                <a:gd name="T2" fmla="*/ 57 w 57"/>
                <a:gd name="T3" fmla="*/ 32 h 32"/>
                <a:gd name="T4" fmla="*/ 6 w 57"/>
                <a:gd name="T5" fmla="*/ 32 h 32"/>
                <a:gd name="T6" fmla="*/ 0 w 57"/>
                <a:gd name="T7" fmla="*/ 0 h 32"/>
                <a:gd name="T8" fmla="*/ 51 w 57"/>
                <a:gd name="T9" fmla="*/ 0 h 32"/>
              </a:gdLst>
              <a:ahLst/>
              <a:cxnLst>
                <a:cxn ang="0">
                  <a:pos x="T0" y="T1"/>
                </a:cxn>
                <a:cxn ang="0">
                  <a:pos x="T2" y="T3"/>
                </a:cxn>
                <a:cxn ang="0">
                  <a:pos x="T4" y="T5"/>
                </a:cxn>
                <a:cxn ang="0">
                  <a:pos x="T6" y="T7"/>
                </a:cxn>
                <a:cxn ang="0">
                  <a:pos x="T8" y="T9"/>
                </a:cxn>
              </a:cxnLst>
              <a:rect l="0" t="0" r="r" b="b"/>
              <a:pathLst>
                <a:path w="57" h="32">
                  <a:moveTo>
                    <a:pt x="51" y="0"/>
                  </a:moveTo>
                  <a:lnTo>
                    <a:pt x="57" y="32"/>
                  </a:lnTo>
                  <a:lnTo>
                    <a:pt x="6" y="32"/>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5" name="Freeform 174">
              <a:extLst>
                <a:ext uri="{FF2B5EF4-FFF2-40B4-BE49-F238E27FC236}">
                  <a16:creationId xmlns:a16="http://schemas.microsoft.com/office/drawing/2014/main" id="{E02B100C-4F9F-44A8-8A12-6202E17B2554}"/>
                </a:ext>
              </a:extLst>
            </p:cNvPr>
            <p:cNvSpPr>
              <a:spLocks/>
            </p:cNvSpPr>
            <p:nvPr/>
          </p:nvSpPr>
          <p:spPr bwMode="auto">
            <a:xfrm>
              <a:off x="1349834" y="3622419"/>
              <a:ext cx="96254" cy="53105"/>
            </a:xfrm>
            <a:custGeom>
              <a:avLst/>
              <a:gdLst>
                <a:gd name="T0" fmla="*/ 0 w 56"/>
                <a:gd name="T1" fmla="*/ 0 h 31"/>
                <a:gd name="T2" fmla="*/ 51 w 56"/>
                <a:gd name="T3" fmla="*/ 0 h 31"/>
                <a:gd name="T4" fmla="*/ 56 w 56"/>
                <a:gd name="T5" fmla="*/ 31 h 31"/>
                <a:gd name="T6" fmla="*/ 5 w 56"/>
                <a:gd name="T7" fmla="*/ 31 h 31"/>
                <a:gd name="T8" fmla="*/ 0 w 56"/>
                <a:gd name="T9" fmla="*/ 0 h 31"/>
              </a:gdLst>
              <a:ahLst/>
              <a:cxnLst>
                <a:cxn ang="0">
                  <a:pos x="T0" y="T1"/>
                </a:cxn>
                <a:cxn ang="0">
                  <a:pos x="T2" y="T3"/>
                </a:cxn>
                <a:cxn ang="0">
                  <a:pos x="T4" y="T5"/>
                </a:cxn>
                <a:cxn ang="0">
                  <a:pos x="T6" y="T7"/>
                </a:cxn>
                <a:cxn ang="0">
                  <a:pos x="T8" y="T9"/>
                </a:cxn>
              </a:cxnLst>
              <a:rect l="0" t="0" r="r" b="b"/>
              <a:pathLst>
                <a:path w="56" h="31">
                  <a:moveTo>
                    <a:pt x="0" y="0"/>
                  </a:moveTo>
                  <a:lnTo>
                    <a:pt x="51" y="0"/>
                  </a:lnTo>
                  <a:lnTo>
                    <a:pt x="56" y="31"/>
                  </a:lnTo>
                  <a:lnTo>
                    <a:pt x="5" y="31"/>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6" name="Freeform 175">
              <a:extLst>
                <a:ext uri="{FF2B5EF4-FFF2-40B4-BE49-F238E27FC236}">
                  <a16:creationId xmlns:a16="http://schemas.microsoft.com/office/drawing/2014/main" id="{D2ED77FC-E01F-4292-B402-AC7A2A3A4924}"/>
                </a:ext>
              </a:extLst>
            </p:cNvPr>
            <p:cNvSpPr>
              <a:spLocks/>
            </p:cNvSpPr>
            <p:nvPr/>
          </p:nvSpPr>
          <p:spPr bwMode="auto">
            <a:xfrm>
              <a:off x="1343196" y="3569314"/>
              <a:ext cx="92933" cy="53105"/>
            </a:xfrm>
            <a:custGeom>
              <a:avLst/>
              <a:gdLst>
                <a:gd name="T0" fmla="*/ 0 w 57"/>
                <a:gd name="T1" fmla="*/ 0 h 32"/>
                <a:gd name="T2" fmla="*/ 51 w 57"/>
                <a:gd name="T3" fmla="*/ 0 h 32"/>
                <a:gd name="T4" fmla="*/ 57 w 57"/>
                <a:gd name="T5" fmla="*/ 32 h 32"/>
                <a:gd name="T6" fmla="*/ 6 w 57"/>
                <a:gd name="T7" fmla="*/ 32 h 32"/>
                <a:gd name="T8" fmla="*/ 0 w 57"/>
                <a:gd name="T9" fmla="*/ 0 h 32"/>
              </a:gdLst>
              <a:ahLst/>
              <a:cxnLst>
                <a:cxn ang="0">
                  <a:pos x="T0" y="T1"/>
                </a:cxn>
                <a:cxn ang="0">
                  <a:pos x="T2" y="T3"/>
                </a:cxn>
                <a:cxn ang="0">
                  <a:pos x="T4" y="T5"/>
                </a:cxn>
                <a:cxn ang="0">
                  <a:pos x="T6" y="T7"/>
                </a:cxn>
                <a:cxn ang="0">
                  <a:pos x="T8" y="T9"/>
                </a:cxn>
              </a:cxnLst>
              <a:rect l="0" t="0" r="r" b="b"/>
              <a:pathLst>
                <a:path w="57" h="32">
                  <a:moveTo>
                    <a:pt x="0" y="0"/>
                  </a:moveTo>
                  <a:lnTo>
                    <a:pt x="51" y="0"/>
                  </a:lnTo>
                  <a:lnTo>
                    <a:pt x="57" y="32"/>
                  </a:lnTo>
                  <a:lnTo>
                    <a:pt x="6" y="3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7" name="Freeform 176">
              <a:extLst>
                <a:ext uri="{FF2B5EF4-FFF2-40B4-BE49-F238E27FC236}">
                  <a16:creationId xmlns:a16="http://schemas.microsoft.com/office/drawing/2014/main" id="{354E1438-BAB8-4E7F-BF8A-02BCD4582351}"/>
                </a:ext>
              </a:extLst>
            </p:cNvPr>
            <p:cNvSpPr>
              <a:spLocks/>
            </p:cNvSpPr>
            <p:nvPr/>
          </p:nvSpPr>
          <p:spPr bwMode="auto">
            <a:xfrm>
              <a:off x="1333241" y="3516209"/>
              <a:ext cx="92933" cy="53105"/>
            </a:xfrm>
            <a:custGeom>
              <a:avLst/>
              <a:gdLst>
                <a:gd name="T0" fmla="*/ 51 w 56"/>
                <a:gd name="T1" fmla="*/ 0 h 32"/>
                <a:gd name="T2" fmla="*/ 56 w 56"/>
                <a:gd name="T3" fmla="*/ 32 h 32"/>
                <a:gd name="T4" fmla="*/ 5 w 56"/>
                <a:gd name="T5" fmla="*/ 32 h 32"/>
                <a:gd name="T6" fmla="*/ 0 w 56"/>
                <a:gd name="T7" fmla="*/ 0 h 32"/>
                <a:gd name="T8" fmla="*/ 51 w 56"/>
                <a:gd name="T9" fmla="*/ 0 h 32"/>
              </a:gdLst>
              <a:ahLst/>
              <a:cxnLst>
                <a:cxn ang="0">
                  <a:pos x="T0" y="T1"/>
                </a:cxn>
                <a:cxn ang="0">
                  <a:pos x="T2" y="T3"/>
                </a:cxn>
                <a:cxn ang="0">
                  <a:pos x="T4" y="T5"/>
                </a:cxn>
                <a:cxn ang="0">
                  <a:pos x="T6" y="T7"/>
                </a:cxn>
                <a:cxn ang="0">
                  <a:pos x="T8" y="T9"/>
                </a:cxn>
              </a:cxnLst>
              <a:rect l="0" t="0" r="r" b="b"/>
              <a:pathLst>
                <a:path w="56" h="32">
                  <a:moveTo>
                    <a:pt x="51" y="0"/>
                  </a:moveTo>
                  <a:lnTo>
                    <a:pt x="56" y="32"/>
                  </a:lnTo>
                  <a:lnTo>
                    <a:pt x="5" y="32"/>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8" name="Freeform 177">
              <a:extLst>
                <a:ext uri="{FF2B5EF4-FFF2-40B4-BE49-F238E27FC236}">
                  <a16:creationId xmlns:a16="http://schemas.microsoft.com/office/drawing/2014/main" id="{4973C8A6-8404-4D29-8FDB-4324C388FA65}"/>
                </a:ext>
              </a:extLst>
            </p:cNvPr>
            <p:cNvSpPr>
              <a:spLocks/>
            </p:cNvSpPr>
            <p:nvPr/>
          </p:nvSpPr>
          <p:spPr bwMode="auto">
            <a:xfrm>
              <a:off x="1323282" y="3463105"/>
              <a:ext cx="92933" cy="53105"/>
            </a:xfrm>
            <a:custGeom>
              <a:avLst/>
              <a:gdLst>
                <a:gd name="T0" fmla="*/ 51 w 57"/>
                <a:gd name="T1" fmla="*/ 0 h 31"/>
                <a:gd name="T2" fmla="*/ 57 w 57"/>
                <a:gd name="T3" fmla="*/ 31 h 31"/>
                <a:gd name="T4" fmla="*/ 6 w 57"/>
                <a:gd name="T5" fmla="*/ 31 h 31"/>
                <a:gd name="T6" fmla="*/ 0 w 57"/>
                <a:gd name="T7" fmla="*/ 0 h 31"/>
                <a:gd name="T8" fmla="*/ 51 w 57"/>
                <a:gd name="T9" fmla="*/ 0 h 31"/>
              </a:gdLst>
              <a:ahLst/>
              <a:cxnLst>
                <a:cxn ang="0">
                  <a:pos x="T0" y="T1"/>
                </a:cxn>
                <a:cxn ang="0">
                  <a:pos x="T2" y="T3"/>
                </a:cxn>
                <a:cxn ang="0">
                  <a:pos x="T4" y="T5"/>
                </a:cxn>
                <a:cxn ang="0">
                  <a:pos x="T6" y="T7"/>
                </a:cxn>
                <a:cxn ang="0">
                  <a:pos x="T8" y="T9"/>
                </a:cxn>
              </a:cxnLst>
              <a:rect l="0" t="0" r="r" b="b"/>
              <a:pathLst>
                <a:path w="57" h="31">
                  <a:moveTo>
                    <a:pt x="51" y="0"/>
                  </a:moveTo>
                  <a:lnTo>
                    <a:pt x="57" y="31"/>
                  </a:lnTo>
                  <a:lnTo>
                    <a:pt x="6" y="31"/>
                  </a:lnTo>
                  <a:lnTo>
                    <a:pt x="0" y="0"/>
                  </a:lnTo>
                  <a:lnTo>
                    <a:pt x="51"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69" name="Freeform 178">
              <a:extLst>
                <a:ext uri="{FF2B5EF4-FFF2-40B4-BE49-F238E27FC236}">
                  <a16:creationId xmlns:a16="http://schemas.microsoft.com/office/drawing/2014/main" id="{6192F3FF-5AD5-4A27-B8CA-ECA7A965B9B6}"/>
                </a:ext>
              </a:extLst>
            </p:cNvPr>
            <p:cNvSpPr>
              <a:spLocks/>
            </p:cNvSpPr>
            <p:nvPr/>
          </p:nvSpPr>
          <p:spPr bwMode="auto">
            <a:xfrm>
              <a:off x="1313326" y="3409998"/>
              <a:ext cx="96254" cy="53105"/>
            </a:xfrm>
            <a:custGeom>
              <a:avLst/>
              <a:gdLst>
                <a:gd name="T0" fmla="*/ 0 w 56"/>
                <a:gd name="T1" fmla="*/ 0 h 32"/>
                <a:gd name="T2" fmla="*/ 55 w 56"/>
                <a:gd name="T3" fmla="*/ 26 h 32"/>
                <a:gd name="T4" fmla="*/ 56 w 56"/>
                <a:gd name="T5" fmla="*/ 32 h 32"/>
                <a:gd name="T6" fmla="*/ 5 w 56"/>
                <a:gd name="T7" fmla="*/ 32 h 32"/>
                <a:gd name="T8" fmla="*/ 0 w 56"/>
                <a:gd name="T9" fmla="*/ 0 h 32"/>
              </a:gdLst>
              <a:ahLst/>
              <a:cxnLst>
                <a:cxn ang="0">
                  <a:pos x="T0" y="T1"/>
                </a:cxn>
                <a:cxn ang="0">
                  <a:pos x="T2" y="T3"/>
                </a:cxn>
                <a:cxn ang="0">
                  <a:pos x="T4" y="T5"/>
                </a:cxn>
                <a:cxn ang="0">
                  <a:pos x="T6" y="T7"/>
                </a:cxn>
                <a:cxn ang="0">
                  <a:pos x="T8" y="T9"/>
                </a:cxn>
              </a:cxnLst>
              <a:rect l="0" t="0" r="r" b="b"/>
              <a:pathLst>
                <a:path w="56" h="32">
                  <a:moveTo>
                    <a:pt x="0" y="0"/>
                  </a:moveTo>
                  <a:lnTo>
                    <a:pt x="55" y="26"/>
                  </a:lnTo>
                  <a:lnTo>
                    <a:pt x="56" y="32"/>
                  </a:lnTo>
                  <a:lnTo>
                    <a:pt x="5" y="32"/>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0" name="Freeform 179">
              <a:extLst>
                <a:ext uri="{FF2B5EF4-FFF2-40B4-BE49-F238E27FC236}">
                  <a16:creationId xmlns:a16="http://schemas.microsoft.com/office/drawing/2014/main" id="{9619E7BE-C8F2-4174-965E-5C23953CE281}"/>
                </a:ext>
              </a:extLst>
            </p:cNvPr>
            <p:cNvSpPr>
              <a:spLocks/>
            </p:cNvSpPr>
            <p:nvPr/>
          </p:nvSpPr>
          <p:spPr bwMode="auto">
            <a:xfrm>
              <a:off x="3543734" y="3496295"/>
              <a:ext cx="13276" cy="33191"/>
            </a:xfrm>
            <a:custGeom>
              <a:avLst/>
              <a:gdLst>
                <a:gd name="T0" fmla="*/ 0 w 8"/>
                <a:gd name="T1" fmla="*/ 0 h 19"/>
                <a:gd name="T2" fmla="*/ 8 w 8"/>
                <a:gd name="T3" fmla="*/ 0 h 19"/>
                <a:gd name="T4" fmla="*/ 7 w 8"/>
                <a:gd name="T5" fmla="*/ 19 h 19"/>
                <a:gd name="T6" fmla="*/ 0 w 8"/>
                <a:gd name="T7" fmla="*/ 19 h 19"/>
                <a:gd name="T8" fmla="*/ 0 w 8"/>
                <a:gd name="T9" fmla="*/ 0 h 19"/>
              </a:gdLst>
              <a:ahLst/>
              <a:cxnLst>
                <a:cxn ang="0">
                  <a:pos x="T0" y="T1"/>
                </a:cxn>
                <a:cxn ang="0">
                  <a:pos x="T2" y="T3"/>
                </a:cxn>
                <a:cxn ang="0">
                  <a:pos x="T4" y="T5"/>
                </a:cxn>
                <a:cxn ang="0">
                  <a:pos x="T6" y="T7"/>
                </a:cxn>
                <a:cxn ang="0">
                  <a:pos x="T8" y="T9"/>
                </a:cxn>
              </a:cxnLst>
              <a:rect l="0" t="0" r="r" b="b"/>
              <a:pathLst>
                <a:path w="8" h="19">
                  <a:moveTo>
                    <a:pt x="0" y="0"/>
                  </a:moveTo>
                  <a:lnTo>
                    <a:pt x="8" y="0"/>
                  </a:lnTo>
                  <a:lnTo>
                    <a:pt x="7" y="19"/>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1" name="Freeform 180">
              <a:extLst>
                <a:ext uri="{FF2B5EF4-FFF2-40B4-BE49-F238E27FC236}">
                  <a16:creationId xmlns:a16="http://schemas.microsoft.com/office/drawing/2014/main" id="{66E39FB3-BB9B-4512-A47D-A26F8A1031EB}"/>
                </a:ext>
              </a:extLst>
            </p:cNvPr>
            <p:cNvSpPr>
              <a:spLocks/>
            </p:cNvSpPr>
            <p:nvPr/>
          </p:nvSpPr>
          <p:spPr bwMode="auto">
            <a:xfrm>
              <a:off x="3490629" y="3492974"/>
              <a:ext cx="53105" cy="36510"/>
            </a:xfrm>
            <a:custGeom>
              <a:avLst/>
              <a:gdLst>
                <a:gd name="T0" fmla="*/ 0 w 32"/>
                <a:gd name="T1" fmla="*/ 0 h 20"/>
                <a:gd name="T2" fmla="*/ 32 w 32"/>
                <a:gd name="T3" fmla="*/ 1 h 20"/>
                <a:gd name="T4" fmla="*/ 32 w 32"/>
                <a:gd name="T5" fmla="*/ 20 h 20"/>
                <a:gd name="T6" fmla="*/ 0 w 32"/>
                <a:gd name="T7" fmla="*/ 19 h 20"/>
                <a:gd name="T8" fmla="*/ 0 w 32"/>
                <a:gd name="T9" fmla="*/ 0 h 20"/>
              </a:gdLst>
              <a:ahLst/>
              <a:cxnLst>
                <a:cxn ang="0">
                  <a:pos x="T0" y="T1"/>
                </a:cxn>
                <a:cxn ang="0">
                  <a:pos x="T2" y="T3"/>
                </a:cxn>
                <a:cxn ang="0">
                  <a:pos x="T4" y="T5"/>
                </a:cxn>
                <a:cxn ang="0">
                  <a:pos x="T6" y="T7"/>
                </a:cxn>
                <a:cxn ang="0">
                  <a:pos x="T8" y="T9"/>
                </a:cxn>
              </a:cxnLst>
              <a:rect l="0" t="0" r="r" b="b"/>
              <a:pathLst>
                <a:path w="32" h="20">
                  <a:moveTo>
                    <a:pt x="0" y="0"/>
                  </a:moveTo>
                  <a:lnTo>
                    <a:pt x="32" y="1"/>
                  </a:lnTo>
                  <a:lnTo>
                    <a:pt x="32" y="20"/>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2" name="Freeform 181">
              <a:extLst>
                <a:ext uri="{FF2B5EF4-FFF2-40B4-BE49-F238E27FC236}">
                  <a16:creationId xmlns:a16="http://schemas.microsoft.com/office/drawing/2014/main" id="{58CE80CE-2867-4499-AC60-D87B4572AE34}"/>
                </a:ext>
              </a:extLst>
            </p:cNvPr>
            <p:cNvSpPr>
              <a:spLocks/>
            </p:cNvSpPr>
            <p:nvPr/>
          </p:nvSpPr>
          <p:spPr bwMode="auto">
            <a:xfrm>
              <a:off x="3434205" y="3492974"/>
              <a:ext cx="56425" cy="33191"/>
            </a:xfrm>
            <a:custGeom>
              <a:avLst/>
              <a:gdLst>
                <a:gd name="T0" fmla="*/ 0 w 33"/>
                <a:gd name="T1" fmla="*/ 0 h 21"/>
                <a:gd name="T2" fmla="*/ 33 w 33"/>
                <a:gd name="T3" fmla="*/ 2 h 21"/>
                <a:gd name="T4" fmla="*/ 33 w 33"/>
                <a:gd name="T5" fmla="*/ 21 h 21"/>
                <a:gd name="T6" fmla="*/ 0 w 33"/>
                <a:gd name="T7" fmla="*/ 19 h 21"/>
                <a:gd name="T8" fmla="*/ 0 w 33"/>
                <a:gd name="T9" fmla="*/ 0 h 21"/>
              </a:gdLst>
              <a:ahLst/>
              <a:cxnLst>
                <a:cxn ang="0">
                  <a:pos x="T0" y="T1"/>
                </a:cxn>
                <a:cxn ang="0">
                  <a:pos x="T2" y="T3"/>
                </a:cxn>
                <a:cxn ang="0">
                  <a:pos x="T4" y="T5"/>
                </a:cxn>
                <a:cxn ang="0">
                  <a:pos x="T6" y="T7"/>
                </a:cxn>
                <a:cxn ang="0">
                  <a:pos x="T8" y="T9"/>
                </a:cxn>
              </a:cxnLst>
              <a:rect l="0" t="0" r="r" b="b"/>
              <a:pathLst>
                <a:path w="33" h="21">
                  <a:moveTo>
                    <a:pt x="0" y="0"/>
                  </a:moveTo>
                  <a:lnTo>
                    <a:pt x="33" y="2"/>
                  </a:lnTo>
                  <a:lnTo>
                    <a:pt x="33" y="21"/>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3" name="Freeform 182">
              <a:extLst>
                <a:ext uri="{FF2B5EF4-FFF2-40B4-BE49-F238E27FC236}">
                  <a16:creationId xmlns:a16="http://schemas.microsoft.com/office/drawing/2014/main" id="{C3E8ABAB-036C-4296-9FEA-AD4E67A1E89B}"/>
                </a:ext>
              </a:extLst>
            </p:cNvPr>
            <p:cNvSpPr>
              <a:spLocks/>
            </p:cNvSpPr>
            <p:nvPr/>
          </p:nvSpPr>
          <p:spPr bwMode="auto">
            <a:xfrm>
              <a:off x="3381099" y="3489657"/>
              <a:ext cx="53105" cy="33191"/>
            </a:xfrm>
            <a:custGeom>
              <a:avLst/>
              <a:gdLst>
                <a:gd name="T0" fmla="*/ 0 w 31"/>
                <a:gd name="T1" fmla="*/ 0 h 20"/>
                <a:gd name="T2" fmla="*/ 31 w 31"/>
                <a:gd name="T3" fmla="*/ 1 h 20"/>
                <a:gd name="T4" fmla="*/ 31 w 31"/>
                <a:gd name="T5" fmla="*/ 20 h 20"/>
                <a:gd name="T6" fmla="*/ 0 w 31"/>
                <a:gd name="T7" fmla="*/ 20 h 20"/>
                <a:gd name="T8" fmla="*/ 0 w 31"/>
                <a:gd name="T9" fmla="*/ 0 h 20"/>
              </a:gdLst>
              <a:ahLst/>
              <a:cxnLst>
                <a:cxn ang="0">
                  <a:pos x="T0" y="T1"/>
                </a:cxn>
                <a:cxn ang="0">
                  <a:pos x="T2" y="T3"/>
                </a:cxn>
                <a:cxn ang="0">
                  <a:pos x="T4" y="T5"/>
                </a:cxn>
                <a:cxn ang="0">
                  <a:pos x="T6" y="T7"/>
                </a:cxn>
                <a:cxn ang="0">
                  <a:pos x="T8" y="T9"/>
                </a:cxn>
              </a:cxnLst>
              <a:rect l="0" t="0" r="r" b="b"/>
              <a:pathLst>
                <a:path w="31" h="20">
                  <a:moveTo>
                    <a:pt x="0" y="0"/>
                  </a:moveTo>
                  <a:lnTo>
                    <a:pt x="31" y="1"/>
                  </a:lnTo>
                  <a:lnTo>
                    <a:pt x="31" y="20"/>
                  </a:lnTo>
                  <a:lnTo>
                    <a:pt x="0" y="20"/>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4" name="Freeform 183">
              <a:extLst>
                <a:ext uri="{FF2B5EF4-FFF2-40B4-BE49-F238E27FC236}">
                  <a16:creationId xmlns:a16="http://schemas.microsoft.com/office/drawing/2014/main" id="{686EFC46-8AFE-4101-99CF-0991F8CBCD5B}"/>
                </a:ext>
              </a:extLst>
            </p:cNvPr>
            <p:cNvSpPr>
              <a:spLocks/>
            </p:cNvSpPr>
            <p:nvPr/>
          </p:nvSpPr>
          <p:spPr bwMode="auto">
            <a:xfrm>
              <a:off x="3331314" y="3486336"/>
              <a:ext cx="49786" cy="36510"/>
            </a:xfrm>
            <a:custGeom>
              <a:avLst/>
              <a:gdLst>
                <a:gd name="T0" fmla="*/ 0 w 32"/>
                <a:gd name="T1" fmla="*/ 0 h 22"/>
                <a:gd name="T2" fmla="*/ 32 w 32"/>
                <a:gd name="T3" fmla="*/ 2 h 22"/>
                <a:gd name="T4" fmla="*/ 32 w 32"/>
                <a:gd name="T5" fmla="*/ 22 h 22"/>
                <a:gd name="T6" fmla="*/ 0 w 32"/>
                <a:gd name="T7" fmla="*/ 21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2"/>
                  </a:lnTo>
                  <a:lnTo>
                    <a:pt x="32" y="22"/>
                  </a:lnTo>
                  <a:lnTo>
                    <a:pt x="0" y="21"/>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5" name="Freeform 184">
              <a:extLst>
                <a:ext uri="{FF2B5EF4-FFF2-40B4-BE49-F238E27FC236}">
                  <a16:creationId xmlns:a16="http://schemas.microsoft.com/office/drawing/2014/main" id="{239DA93B-AF5C-45B1-A119-00EF5B2D149A}"/>
                </a:ext>
              </a:extLst>
            </p:cNvPr>
            <p:cNvSpPr>
              <a:spLocks/>
            </p:cNvSpPr>
            <p:nvPr/>
          </p:nvSpPr>
          <p:spPr bwMode="auto">
            <a:xfrm>
              <a:off x="3278210" y="3486336"/>
              <a:ext cx="53105" cy="36510"/>
            </a:xfrm>
            <a:custGeom>
              <a:avLst/>
              <a:gdLst>
                <a:gd name="T0" fmla="*/ 0 w 32"/>
                <a:gd name="T1" fmla="*/ 0 h 21"/>
                <a:gd name="T2" fmla="*/ 32 w 32"/>
                <a:gd name="T3" fmla="*/ 0 h 21"/>
                <a:gd name="T4" fmla="*/ 32 w 32"/>
                <a:gd name="T5" fmla="*/ 21 h 21"/>
                <a:gd name="T6" fmla="*/ 0 w 32"/>
                <a:gd name="T7" fmla="*/ 20 h 21"/>
                <a:gd name="T8" fmla="*/ 0 w 32"/>
                <a:gd name="T9" fmla="*/ 0 h 21"/>
              </a:gdLst>
              <a:ahLst/>
              <a:cxnLst>
                <a:cxn ang="0">
                  <a:pos x="T0" y="T1"/>
                </a:cxn>
                <a:cxn ang="0">
                  <a:pos x="T2" y="T3"/>
                </a:cxn>
                <a:cxn ang="0">
                  <a:pos x="T4" y="T5"/>
                </a:cxn>
                <a:cxn ang="0">
                  <a:pos x="T6" y="T7"/>
                </a:cxn>
                <a:cxn ang="0">
                  <a:pos x="T8" y="T9"/>
                </a:cxn>
              </a:cxnLst>
              <a:rect l="0" t="0" r="r" b="b"/>
              <a:pathLst>
                <a:path w="32" h="21">
                  <a:moveTo>
                    <a:pt x="0" y="0"/>
                  </a:moveTo>
                  <a:lnTo>
                    <a:pt x="32" y="0"/>
                  </a:lnTo>
                  <a:lnTo>
                    <a:pt x="32" y="21"/>
                  </a:lnTo>
                  <a:lnTo>
                    <a:pt x="0" y="20"/>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6" name="Freeform 185">
              <a:extLst>
                <a:ext uri="{FF2B5EF4-FFF2-40B4-BE49-F238E27FC236}">
                  <a16:creationId xmlns:a16="http://schemas.microsoft.com/office/drawing/2014/main" id="{D91284AD-7297-4A25-9D0A-BFEEFA6EE56B}"/>
                </a:ext>
              </a:extLst>
            </p:cNvPr>
            <p:cNvSpPr>
              <a:spLocks/>
            </p:cNvSpPr>
            <p:nvPr/>
          </p:nvSpPr>
          <p:spPr bwMode="auto">
            <a:xfrm>
              <a:off x="3225105" y="3483018"/>
              <a:ext cx="53105" cy="36510"/>
            </a:xfrm>
            <a:custGeom>
              <a:avLst/>
              <a:gdLst>
                <a:gd name="T0" fmla="*/ 0 w 31"/>
                <a:gd name="T1" fmla="*/ 0 h 21"/>
                <a:gd name="T2" fmla="*/ 31 w 31"/>
                <a:gd name="T3" fmla="*/ 1 h 21"/>
                <a:gd name="T4" fmla="*/ 31 w 31"/>
                <a:gd name="T5" fmla="*/ 21 h 21"/>
                <a:gd name="T6" fmla="*/ 0 w 31"/>
                <a:gd name="T7" fmla="*/ 19 h 21"/>
                <a:gd name="T8" fmla="*/ 0 w 31"/>
                <a:gd name="T9" fmla="*/ 0 h 21"/>
              </a:gdLst>
              <a:ahLst/>
              <a:cxnLst>
                <a:cxn ang="0">
                  <a:pos x="T0" y="T1"/>
                </a:cxn>
                <a:cxn ang="0">
                  <a:pos x="T2" y="T3"/>
                </a:cxn>
                <a:cxn ang="0">
                  <a:pos x="T4" y="T5"/>
                </a:cxn>
                <a:cxn ang="0">
                  <a:pos x="T6" y="T7"/>
                </a:cxn>
                <a:cxn ang="0">
                  <a:pos x="T8" y="T9"/>
                </a:cxn>
              </a:cxnLst>
              <a:rect l="0" t="0" r="r" b="b"/>
              <a:pathLst>
                <a:path w="31" h="21">
                  <a:moveTo>
                    <a:pt x="0" y="0"/>
                  </a:moveTo>
                  <a:lnTo>
                    <a:pt x="31" y="1"/>
                  </a:lnTo>
                  <a:lnTo>
                    <a:pt x="31" y="21"/>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7" name="Freeform 186">
              <a:extLst>
                <a:ext uri="{FF2B5EF4-FFF2-40B4-BE49-F238E27FC236}">
                  <a16:creationId xmlns:a16="http://schemas.microsoft.com/office/drawing/2014/main" id="{239C2170-687E-43E7-9CDD-88FED3C1AC85}"/>
                </a:ext>
              </a:extLst>
            </p:cNvPr>
            <p:cNvSpPr>
              <a:spLocks/>
            </p:cNvSpPr>
            <p:nvPr/>
          </p:nvSpPr>
          <p:spPr bwMode="auto">
            <a:xfrm>
              <a:off x="3168680" y="3483018"/>
              <a:ext cx="56425" cy="33191"/>
            </a:xfrm>
            <a:custGeom>
              <a:avLst/>
              <a:gdLst>
                <a:gd name="T0" fmla="*/ 0 w 33"/>
                <a:gd name="T1" fmla="*/ 0 h 20"/>
                <a:gd name="T2" fmla="*/ 33 w 33"/>
                <a:gd name="T3" fmla="*/ 1 h 20"/>
                <a:gd name="T4" fmla="*/ 33 w 33"/>
                <a:gd name="T5" fmla="*/ 20 h 20"/>
                <a:gd name="T6" fmla="*/ 0 w 33"/>
                <a:gd name="T7" fmla="*/ 19 h 20"/>
                <a:gd name="T8" fmla="*/ 0 w 33"/>
                <a:gd name="T9" fmla="*/ 0 h 20"/>
              </a:gdLst>
              <a:ahLst/>
              <a:cxnLst>
                <a:cxn ang="0">
                  <a:pos x="T0" y="T1"/>
                </a:cxn>
                <a:cxn ang="0">
                  <a:pos x="T2" y="T3"/>
                </a:cxn>
                <a:cxn ang="0">
                  <a:pos x="T4" y="T5"/>
                </a:cxn>
                <a:cxn ang="0">
                  <a:pos x="T6" y="T7"/>
                </a:cxn>
                <a:cxn ang="0">
                  <a:pos x="T8" y="T9"/>
                </a:cxn>
              </a:cxnLst>
              <a:rect l="0" t="0" r="r" b="b"/>
              <a:pathLst>
                <a:path w="33" h="20">
                  <a:moveTo>
                    <a:pt x="0" y="0"/>
                  </a:moveTo>
                  <a:lnTo>
                    <a:pt x="33" y="1"/>
                  </a:lnTo>
                  <a:lnTo>
                    <a:pt x="33" y="20"/>
                  </a:lnTo>
                  <a:lnTo>
                    <a:pt x="0" y="19"/>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8" name="Freeform 187">
              <a:extLst>
                <a:ext uri="{FF2B5EF4-FFF2-40B4-BE49-F238E27FC236}">
                  <a16:creationId xmlns:a16="http://schemas.microsoft.com/office/drawing/2014/main" id="{6A8F1F94-FDF6-44B1-8F8A-483E0E5875B4}"/>
                </a:ext>
              </a:extLst>
            </p:cNvPr>
            <p:cNvSpPr>
              <a:spLocks/>
            </p:cNvSpPr>
            <p:nvPr/>
          </p:nvSpPr>
          <p:spPr bwMode="auto">
            <a:xfrm>
              <a:off x="3115574" y="3479698"/>
              <a:ext cx="53105" cy="33191"/>
            </a:xfrm>
            <a:custGeom>
              <a:avLst/>
              <a:gdLst>
                <a:gd name="T0" fmla="*/ 0 w 32"/>
                <a:gd name="T1" fmla="*/ 0 h 21"/>
                <a:gd name="T2" fmla="*/ 32 w 32"/>
                <a:gd name="T3" fmla="*/ 2 h 21"/>
                <a:gd name="T4" fmla="*/ 32 w 32"/>
                <a:gd name="T5" fmla="*/ 21 h 21"/>
                <a:gd name="T6" fmla="*/ 0 w 32"/>
                <a:gd name="T7" fmla="*/ 21 h 21"/>
                <a:gd name="T8" fmla="*/ 0 w 32"/>
                <a:gd name="T9" fmla="*/ 0 h 21"/>
              </a:gdLst>
              <a:ahLst/>
              <a:cxnLst>
                <a:cxn ang="0">
                  <a:pos x="T0" y="T1"/>
                </a:cxn>
                <a:cxn ang="0">
                  <a:pos x="T2" y="T3"/>
                </a:cxn>
                <a:cxn ang="0">
                  <a:pos x="T4" y="T5"/>
                </a:cxn>
                <a:cxn ang="0">
                  <a:pos x="T6" y="T7"/>
                </a:cxn>
                <a:cxn ang="0">
                  <a:pos x="T8" y="T9"/>
                </a:cxn>
              </a:cxnLst>
              <a:rect l="0" t="0" r="r" b="b"/>
              <a:pathLst>
                <a:path w="32" h="21">
                  <a:moveTo>
                    <a:pt x="0" y="0"/>
                  </a:moveTo>
                  <a:lnTo>
                    <a:pt x="32" y="2"/>
                  </a:lnTo>
                  <a:lnTo>
                    <a:pt x="32" y="21"/>
                  </a:lnTo>
                  <a:lnTo>
                    <a:pt x="0" y="21"/>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79" name="Freeform 188">
              <a:extLst>
                <a:ext uri="{FF2B5EF4-FFF2-40B4-BE49-F238E27FC236}">
                  <a16:creationId xmlns:a16="http://schemas.microsoft.com/office/drawing/2014/main" id="{C643CB58-723E-43D9-A126-EE2105FFE6CB}"/>
                </a:ext>
              </a:extLst>
            </p:cNvPr>
            <p:cNvSpPr>
              <a:spLocks/>
            </p:cNvSpPr>
            <p:nvPr/>
          </p:nvSpPr>
          <p:spPr bwMode="auto">
            <a:xfrm>
              <a:off x="3065790" y="3476381"/>
              <a:ext cx="49786" cy="36510"/>
            </a:xfrm>
            <a:custGeom>
              <a:avLst/>
              <a:gdLst>
                <a:gd name="T0" fmla="*/ 0 w 32"/>
                <a:gd name="T1" fmla="*/ 0 h 22"/>
                <a:gd name="T2" fmla="*/ 32 w 32"/>
                <a:gd name="T3" fmla="*/ 1 h 22"/>
                <a:gd name="T4" fmla="*/ 32 w 32"/>
                <a:gd name="T5" fmla="*/ 22 h 22"/>
                <a:gd name="T6" fmla="*/ 0 w 32"/>
                <a:gd name="T7" fmla="*/ 21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1"/>
                  </a:lnTo>
                  <a:lnTo>
                    <a:pt x="32" y="22"/>
                  </a:lnTo>
                  <a:lnTo>
                    <a:pt x="0" y="21"/>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0" name="Freeform 189">
              <a:extLst>
                <a:ext uri="{FF2B5EF4-FFF2-40B4-BE49-F238E27FC236}">
                  <a16:creationId xmlns:a16="http://schemas.microsoft.com/office/drawing/2014/main" id="{E66D5DB0-F177-4B22-835B-04B07BF3A129}"/>
                </a:ext>
              </a:extLst>
            </p:cNvPr>
            <p:cNvSpPr>
              <a:spLocks/>
            </p:cNvSpPr>
            <p:nvPr/>
          </p:nvSpPr>
          <p:spPr bwMode="auto">
            <a:xfrm>
              <a:off x="3012686" y="3476381"/>
              <a:ext cx="53105" cy="36510"/>
            </a:xfrm>
            <a:custGeom>
              <a:avLst/>
              <a:gdLst>
                <a:gd name="T0" fmla="*/ 0 w 32"/>
                <a:gd name="T1" fmla="*/ 0 h 23"/>
                <a:gd name="T2" fmla="*/ 32 w 32"/>
                <a:gd name="T3" fmla="*/ 2 h 23"/>
                <a:gd name="T4" fmla="*/ 32 w 32"/>
                <a:gd name="T5" fmla="*/ 23 h 23"/>
                <a:gd name="T6" fmla="*/ 0 w 32"/>
                <a:gd name="T7" fmla="*/ 21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2"/>
                  </a:lnTo>
                  <a:lnTo>
                    <a:pt x="32" y="23"/>
                  </a:lnTo>
                  <a:lnTo>
                    <a:pt x="0" y="21"/>
                  </a:lnTo>
                  <a:lnTo>
                    <a:pt x="0" y="0"/>
                  </a:lnTo>
                  <a:close/>
                </a:path>
              </a:pathLst>
            </a:custGeom>
            <a:solidFill>
              <a:srgbClr val="BFCACA"/>
            </a:solidFill>
            <a:ln w="0">
              <a:solidFill>
                <a:srgbClr val="BFCACA"/>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1" name="Freeform 190">
              <a:extLst>
                <a:ext uri="{FF2B5EF4-FFF2-40B4-BE49-F238E27FC236}">
                  <a16:creationId xmlns:a16="http://schemas.microsoft.com/office/drawing/2014/main" id="{8C7A8542-8B2C-4C59-A33D-31B21F7B2331}"/>
                </a:ext>
              </a:extLst>
            </p:cNvPr>
            <p:cNvSpPr>
              <a:spLocks/>
            </p:cNvSpPr>
            <p:nvPr/>
          </p:nvSpPr>
          <p:spPr bwMode="auto">
            <a:xfrm>
              <a:off x="2959581" y="3473060"/>
              <a:ext cx="53105" cy="36510"/>
            </a:xfrm>
            <a:custGeom>
              <a:avLst/>
              <a:gdLst>
                <a:gd name="T0" fmla="*/ 0 w 31"/>
                <a:gd name="T1" fmla="*/ 0 h 22"/>
                <a:gd name="T2" fmla="*/ 31 w 31"/>
                <a:gd name="T3" fmla="*/ 1 h 22"/>
                <a:gd name="T4" fmla="*/ 31 w 31"/>
                <a:gd name="T5" fmla="*/ 22 h 22"/>
                <a:gd name="T6" fmla="*/ 0 w 31"/>
                <a:gd name="T7" fmla="*/ 21 h 22"/>
                <a:gd name="T8" fmla="*/ 0 w 31"/>
                <a:gd name="T9" fmla="*/ 0 h 22"/>
              </a:gdLst>
              <a:ahLst/>
              <a:cxnLst>
                <a:cxn ang="0">
                  <a:pos x="T0" y="T1"/>
                </a:cxn>
                <a:cxn ang="0">
                  <a:pos x="T2" y="T3"/>
                </a:cxn>
                <a:cxn ang="0">
                  <a:pos x="T4" y="T5"/>
                </a:cxn>
                <a:cxn ang="0">
                  <a:pos x="T6" y="T7"/>
                </a:cxn>
                <a:cxn ang="0">
                  <a:pos x="T8" y="T9"/>
                </a:cxn>
              </a:cxnLst>
              <a:rect l="0" t="0" r="r" b="b"/>
              <a:pathLst>
                <a:path w="31" h="22">
                  <a:moveTo>
                    <a:pt x="0" y="0"/>
                  </a:moveTo>
                  <a:lnTo>
                    <a:pt x="31" y="1"/>
                  </a:lnTo>
                  <a:lnTo>
                    <a:pt x="31" y="22"/>
                  </a:lnTo>
                  <a:lnTo>
                    <a:pt x="0" y="21"/>
                  </a:lnTo>
                  <a:lnTo>
                    <a:pt x="0" y="0"/>
                  </a:lnTo>
                  <a:close/>
                </a:path>
              </a:pathLst>
            </a:custGeom>
            <a:solidFill>
              <a:srgbClr val="BDC9C9"/>
            </a:solidFill>
            <a:ln w="0">
              <a:solidFill>
                <a:srgbClr val="BDC9C9"/>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2" name="Freeform 191">
              <a:extLst>
                <a:ext uri="{FF2B5EF4-FFF2-40B4-BE49-F238E27FC236}">
                  <a16:creationId xmlns:a16="http://schemas.microsoft.com/office/drawing/2014/main" id="{14C1B90E-B682-4816-A57F-083E7049D2AE}"/>
                </a:ext>
              </a:extLst>
            </p:cNvPr>
            <p:cNvSpPr>
              <a:spLocks/>
            </p:cNvSpPr>
            <p:nvPr/>
          </p:nvSpPr>
          <p:spPr bwMode="auto">
            <a:xfrm>
              <a:off x="2903155" y="3469742"/>
              <a:ext cx="56425" cy="36510"/>
            </a:xfrm>
            <a:custGeom>
              <a:avLst/>
              <a:gdLst>
                <a:gd name="T0" fmla="*/ 0 w 33"/>
                <a:gd name="T1" fmla="*/ 0 h 22"/>
                <a:gd name="T2" fmla="*/ 33 w 33"/>
                <a:gd name="T3" fmla="*/ 1 h 22"/>
                <a:gd name="T4" fmla="*/ 33 w 33"/>
                <a:gd name="T5" fmla="*/ 22 h 22"/>
                <a:gd name="T6" fmla="*/ 0 w 33"/>
                <a:gd name="T7" fmla="*/ 20 h 22"/>
                <a:gd name="T8" fmla="*/ 0 w 33"/>
                <a:gd name="T9" fmla="*/ 0 h 22"/>
              </a:gdLst>
              <a:ahLst/>
              <a:cxnLst>
                <a:cxn ang="0">
                  <a:pos x="T0" y="T1"/>
                </a:cxn>
                <a:cxn ang="0">
                  <a:pos x="T2" y="T3"/>
                </a:cxn>
                <a:cxn ang="0">
                  <a:pos x="T4" y="T5"/>
                </a:cxn>
                <a:cxn ang="0">
                  <a:pos x="T6" y="T7"/>
                </a:cxn>
                <a:cxn ang="0">
                  <a:pos x="T8" y="T9"/>
                </a:cxn>
              </a:cxnLst>
              <a:rect l="0" t="0" r="r" b="b"/>
              <a:pathLst>
                <a:path w="33" h="22">
                  <a:moveTo>
                    <a:pt x="0" y="0"/>
                  </a:moveTo>
                  <a:lnTo>
                    <a:pt x="33" y="1"/>
                  </a:lnTo>
                  <a:lnTo>
                    <a:pt x="33" y="22"/>
                  </a:lnTo>
                  <a:lnTo>
                    <a:pt x="0" y="20"/>
                  </a:lnTo>
                  <a:lnTo>
                    <a:pt x="0" y="0"/>
                  </a:lnTo>
                  <a:close/>
                </a:path>
              </a:pathLst>
            </a:custGeom>
            <a:solidFill>
              <a:srgbClr val="AAB8B8"/>
            </a:solidFill>
            <a:ln w="0">
              <a:solidFill>
                <a:srgbClr val="AAB8B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3" name="Rectangle 192">
              <a:extLst>
                <a:ext uri="{FF2B5EF4-FFF2-40B4-BE49-F238E27FC236}">
                  <a16:creationId xmlns:a16="http://schemas.microsoft.com/office/drawing/2014/main" id="{BAB504FF-2F0B-46B4-86C5-2B25A78B540F}"/>
                </a:ext>
              </a:extLst>
            </p:cNvPr>
            <p:cNvSpPr>
              <a:spLocks noChangeArrowheads="1"/>
            </p:cNvSpPr>
            <p:nvPr/>
          </p:nvSpPr>
          <p:spPr bwMode="auto">
            <a:xfrm>
              <a:off x="2850050" y="3469742"/>
              <a:ext cx="53105" cy="36510"/>
            </a:xfrm>
            <a:prstGeom prst="rect">
              <a:avLst/>
            </a:prstGeom>
            <a:solidFill>
              <a:srgbClr val="91A3A2"/>
            </a:solidFill>
            <a:ln w="0">
              <a:solidFill>
                <a:srgbClr val="91A3A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4" name="Freeform 193">
              <a:extLst>
                <a:ext uri="{FF2B5EF4-FFF2-40B4-BE49-F238E27FC236}">
                  <a16:creationId xmlns:a16="http://schemas.microsoft.com/office/drawing/2014/main" id="{6ECA481B-C93C-4BDA-A177-E85CC3BDA26F}"/>
                </a:ext>
              </a:extLst>
            </p:cNvPr>
            <p:cNvSpPr>
              <a:spLocks/>
            </p:cNvSpPr>
            <p:nvPr/>
          </p:nvSpPr>
          <p:spPr bwMode="auto">
            <a:xfrm>
              <a:off x="2800265" y="3469742"/>
              <a:ext cx="49786" cy="36510"/>
            </a:xfrm>
            <a:custGeom>
              <a:avLst/>
              <a:gdLst>
                <a:gd name="T0" fmla="*/ 0 w 32"/>
                <a:gd name="T1" fmla="*/ 0 h 22"/>
                <a:gd name="T2" fmla="*/ 32 w 32"/>
                <a:gd name="T3" fmla="*/ 2 h 22"/>
                <a:gd name="T4" fmla="*/ 32 w 32"/>
                <a:gd name="T5" fmla="*/ 22 h 22"/>
                <a:gd name="T6" fmla="*/ 0 w 32"/>
                <a:gd name="T7" fmla="*/ 21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2"/>
                  </a:lnTo>
                  <a:lnTo>
                    <a:pt x="32" y="22"/>
                  </a:lnTo>
                  <a:lnTo>
                    <a:pt x="0" y="21"/>
                  </a:lnTo>
                  <a:lnTo>
                    <a:pt x="0" y="0"/>
                  </a:lnTo>
                  <a:close/>
                </a:path>
              </a:pathLst>
            </a:custGeom>
            <a:solidFill>
              <a:srgbClr val="738687"/>
            </a:solidFill>
            <a:ln w="0">
              <a:solidFill>
                <a:srgbClr val="73868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5" name="Freeform 194">
              <a:extLst>
                <a:ext uri="{FF2B5EF4-FFF2-40B4-BE49-F238E27FC236}">
                  <a16:creationId xmlns:a16="http://schemas.microsoft.com/office/drawing/2014/main" id="{88777272-538D-4E6B-8B95-47C64EA45D85}"/>
                </a:ext>
              </a:extLst>
            </p:cNvPr>
            <p:cNvSpPr>
              <a:spLocks/>
            </p:cNvSpPr>
            <p:nvPr/>
          </p:nvSpPr>
          <p:spPr bwMode="auto">
            <a:xfrm>
              <a:off x="2747161" y="3466421"/>
              <a:ext cx="53105" cy="36510"/>
            </a:xfrm>
            <a:custGeom>
              <a:avLst/>
              <a:gdLst>
                <a:gd name="T0" fmla="*/ 0 w 31"/>
                <a:gd name="T1" fmla="*/ 0 h 22"/>
                <a:gd name="T2" fmla="*/ 31 w 31"/>
                <a:gd name="T3" fmla="*/ 1 h 22"/>
                <a:gd name="T4" fmla="*/ 31 w 31"/>
                <a:gd name="T5" fmla="*/ 22 h 22"/>
                <a:gd name="T6" fmla="*/ 0 w 31"/>
                <a:gd name="T7" fmla="*/ 21 h 22"/>
                <a:gd name="T8" fmla="*/ 0 w 31"/>
                <a:gd name="T9" fmla="*/ 0 h 22"/>
              </a:gdLst>
              <a:ahLst/>
              <a:cxnLst>
                <a:cxn ang="0">
                  <a:pos x="T0" y="T1"/>
                </a:cxn>
                <a:cxn ang="0">
                  <a:pos x="T2" y="T3"/>
                </a:cxn>
                <a:cxn ang="0">
                  <a:pos x="T4" y="T5"/>
                </a:cxn>
                <a:cxn ang="0">
                  <a:pos x="T6" y="T7"/>
                </a:cxn>
                <a:cxn ang="0">
                  <a:pos x="T8" y="T9"/>
                </a:cxn>
              </a:cxnLst>
              <a:rect l="0" t="0" r="r" b="b"/>
              <a:pathLst>
                <a:path w="31" h="22">
                  <a:moveTo>
                    <a:pt x="0" y="0"/>
                  </a:moveTo>
                  <a:lnTo>
                    <a:pt x="31" y="1"/>
                  </a:lnTo>
                  <a:lnTo>
                    <a:pt x="31" y="22"/>
                  </a:lnTo>
                  <a:lnTo>
                    <a:pt x="0" y="21"/>
                  </a:lnTo>
                  <a:lnTo>
                    <a:pt x="0" y="0"/>
                  </a:lnTo>
                  <a:close/>
                </a:path>
              </a:pathLst>
            </a:custGeom>
            <a:solidFill>
              <a:srgbClr val="516567"/>
            </a:solidFill>
            <a:ln w="0">
              <a:solidFill>
                <a:srgbClr val="51656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6" name="Freeform 195">
              <a:extLst>
                <a:ext uri="{FF2B5EF4-FFF2-40B4-BE49-F238E27FC236}">
                  <a16:creationId xmlns:a16="http://schemas.microsoft.com/office/drawing/2014/main" id="{D828AD3C-6BDE-4C1E-98C1-07DDE9108800}"/>
                </a:ext>
              </a:extLst>
            </p:cNvPr>
            <p:cNvSpPr>
              <a:spLocks/>
            </p:cNvSpPr>
            <p:nvPr/>
          </p:nvSpPr>
          <p:spPr bwMode="auto">
            <a:xfrm>
              <a:off x="2694055" y="3463105"/>
              <a:ext cx="53105" cy="36510"/>
            </a:xfrm>
            <a:custGeom>
              <a:avLst/>
              <a:gdLst>
                <a:gd name="T0" fmla="*/ 0 w 32"/>
                <a:gd name="T1" fmla="*/ 0 h 22"/>
                <a:gd name="T2" fmla="*/ 32 w 32"/>
                <a:gd name="T3" fmla="*/ 1 h 22"/>
                <a:gd name="T4" fmla="*/ 32 w 32"/>
                <a:gd name="T5" fmla="*/ 22 h 22"/>
                <a:gd name="T6" fmla="*/ 0 w 32"/>
                <a:gd name="T7" fmla="*/ 20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1"/>
                  </a:lnTo>
                  <a:lnTo>
                    <a:pt x="32" y="22"/>
                  </a:lnTo>
                  <a:lnTo>
                    <a:pt x="0" y="20"/>
                  </a:lnTo>
                  <a:lnTo>
                    <a:pt x="0" y="0"/>
                  </a:lnTo>
                  <a:close/>
                </a:path>
              </a:pathLst>
            </a:custGeom>
            <a:solidFill>
              <a:srgbClr val="2F4345"/>
            </a:solidFill>
            <a:ln w="0">
              <a:solidFill>
                <a:srgbClr val="2F434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7" name="Freeform 196">
              <a:extLst>
                <a:ext uri="{FF2B5EF4-FFF2-40B4-BE49-F238E27FC236}">
                  <a16:creationId xmlns:a16="http://schemas.microsoft.com/office/drawing/2014/main" id="{A44FCD42-7870-4A03-ACED-200A9B1E81E1}"/>
                </a:ext>
              </a:extLst>
            </p:cNvPr>
            <p:cNvSpPr>
              <a:spLocks/>
            </p:cNvSpPr>
            <p:nvPr/>
          </p:nvSpPr>
          <p:spPr bwMode="auto">
            <a:xfrm>
              <a:off x="2637630" y="3463105"/>
              <a:ext cx="56425" cy="36510"/>
            </a:xfrm>
            <a:custGeom>
              <a:avLst/>
              <a:gdLst>
                <a:gd name="T0" fmla="*/ 0 w 33"/>
                <a:gd name="T1" fmla="*/ 0 h 22"/>
                <a:gd name="T2" fmla="*/ 33 w 33"/>
                <a:gd name="T3" fmla="*/ 2 h 22"/>
                <a:gd name="T4" fmla="*/ 33 w 33"/>
                <a:gd name="T5" fmla="*/ 22 h 22"/>
                <a:gd name="T6" fmla="*/ 0 w 33"/>
                <a:gd name="T7" fmla="*/ 22 h 22"/>
                <a:gd name="T8" fmla="*/ 0 w 33"/>
                <a:gd name="T9" fmla="*/ 0 h 22"/>
              </a:gdLst>
              <a:ahLst/>
              <a:cxnLst>
                <a:cxn ang="0">
                  <a:pos x="T0" y="T1"/>
                </a:cxn>
                <a:cxn ang="0">
                  <a:pos x="T2" y="T3"/>
                </a:cxn>
                <a:cxn ang="0">
                  <a:pos x="T4" y="T5"/>
                </a:cxn>
                <a:cxn ang="0">
                  <a:pos x="T6" y="T7"/>
                </a:cxn>
                <a:cxn ang="0">
                  <a:pos x="T8" y="T9"/>
                </a:cxn>
              </a:cxnLst>
              <a:rect l="0" t="0" r="r" b="b"/>
              <a:pathLst>
                <a:path w="33" h="22">
                  <a:moveTo>
                    <a:pt x="0" y="0"/>
                  </a:moveTo>
                  <a:lnTo>
                    <a:pt x="33" y="2"/>
                  </a:lnTo>
                  <a:lnTo>
                    <a:pt x="33" y="22"/>
                  </a:lnTo>
                  <a:lnTo>
                    <a:pt x="0" y="22"/>
                  </a:lnTo>
                  <a:lnTo>
                    <a:pt x="0" y="0"/>
                  </a:lnTo>
                  <a:close/>
                </a:path>
              </a:pathLst>
            </a:custGeom>
            <a:solidFill>
              <a:srgbClr val="112426"/>
            </a:solidFill>
            <a:ln w="0">
              <a:solidFill>
                <a:srgbClr val="112426"/>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8" name="Freeform 197">
              <a:extLst>
                <a:ext uri="{FF2B5EF4-FFF2-40B4-BE49-F238E27FC236}">
                  <a16:creationId xmlns:a16="http://schemas.microsoft.com/office/drawing/2014/main" id="{DB7E3F1C-B723-4487-8DCC-E83A4ADE7730}"/>
                </a:ext>
              </a:extLst>
            </p:cNvPr>
            <p:cNvSpPr>
              <a:spLocks/>
            </p:cNvSpPr>
            <p:nvPr/>
          </p:nvSpPr>
          <p:spPr bwMode="auto">
            <a:xfrm>
              <a:off x="2587846" y="3459784"/>
              <a:ext cx="49786" cy="39829"/>
            </a:xfrm>
            <a:custGeom>
              <a:avLst/>
              <a:gdLst>
                <a:gd name="T0" fmla="*/ 0 w 32"/>
                <a:gd name="T1" fmla="*/ 0 h 23"/>
                <a:gd name="T2" fmla="*/ 32 w 32"/>
                <a:gd name="T3" fmla="*/ 1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1"/>
                  </a:lnTo>
                  <a:lnTo>
                    <a:pt x="32" y="23"/>
                  </a:lnTo>
                  <a:lnTo>
                    <a:pt x="0" y="22"/>
                  </a:lnTo>
                  <a:lnTo>
                    <a:pt x="0" y="0"/>
                  </a:lnTo>
                  <a:close/>
                </a:path>
              </a:pathLst>
            </a:custGeom>
            <a:solidFill>
              <a:srgbClr val="000105"/>
            </a:solidFill>
            <a:ln w="0">
              <a:solidFill>
                <a:srgbClr val="00010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89" name="Freeform 198">
              <a:extLst>
                <a:ext uri="{FF2B5EF4-FFF2-40B4-BE49-F238E27FC236}">
                  <a16:creationId xmlns:a16="http://schemas.microsoft.com/office/drawing/2014/main" id="{FB4D6C67-9BFC-467A-B5F2-5AE096A24A86}"/>
                </a:ext>
              </a:extLst>
            </p:cNvPr>
            <p:cNvSpPr>
              <a:spLocks/>
            </p:cNvSpPr>
            <p:nvPr/>
          </p:nvSpPr>
          <p:spPr bwMode="auto">
            <a:xfrm>
              <a:off x="2534739" y="3456466"/>
              <a:ext cx="53105" cy="39829"/>
            </a:xfrm>
            <a:custGeom>
              <a:avLst/>
              <a:gdLst>
                <a:gd name="T0" fmla="*/ 0 w 32"/>
                <a:gd name="T1" fmla="*/ 0 h 24"/>
                <a:gd name="T2" fmla="*/ 32 w 32"/>
                <a:gd name="T3" fmla="*/ 2 h 24"/>
                <a:gd name="T4" fmla="*/ 32 w 32"/>
                <a:gd name="T5" fmla="*/ 24 h 24"/>
                <a:gd name="T6" fmla="*/ 0 w 32"/>
                <a:gd name="T7" fmla="*/ 23 h 24"/>
                <a:gd name="T8" fmla="*/ 0 w 32"/>
                <a:gd name="T9" fmla="*/ 0 h 24"/>
              </a:gdLst>
              <a:ahLst/>
              <a:cxnLst>
                <a:cxn ang="0">
                  <a:pos x="T0" y="T1"/>
                </a:cxn>
                <a:cxn ang="0">
                  <a:pos x="T2" y="T3"/>
                </a:cxn>
                <a:cxn ang="0">
                  <a:pos x="T4" y="T5"/>
                </a:cxn>
                <a:cxn ang="0">
                  <a:pos x="T6" y="T7"/>
                </a:cxn>
                <a:cxn ang="0">
                  <a:pos x="T8" y="T9"/>
                </a:cxn>
              </a:cxnLst>
              <a:rect l="0" t="0" r="r" b="b"/>
              <a:pathLst>
                <a:path w="32" h="24">
                  <a:moveTo>
                    <a:pt x="0" y="0"/>
                  </a:moveTo>
                  <a:lnTo>
                    <a:pt x="32" y="2"/>
                  </a:lnTo>
                  <a:lnTo>
                    <a:pt x="32" y="24"/>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0" name="Freeform 199">
              <a:extLst>
                <a:ext uri="{FF2B5EF4-FFF2-40B4-BE49-F238E27FC236}">
                  <a16:creationId xmlns:a16="http://schemas.microsoft.com/office/drawing/2014/main" id="{D0EA003F-DEAB-47E3-8317-6CAF1AC7715A}"/>
                </a:ext>
              </a:extLst>
            </p:cNvPr>
            <p:cNvSpPr>
              <a:spLocks/>
            </p:cNvSpPr>
            <p:nvPr/>
          </p:nvSpPr>
          <p:spPr bwMode="auto">
            <a:xfrm>
              <a:off x="2481636" y="3456466"/>
              <a:ext cx="53105" cy="36510"/>
            </a:xfrm>
            <a:custGeom>
              <a:avLst/>
              <a:gdLst>
                <a:gd name="T0" fmla="*/ 0 w 31"/>
                <a:gd name="T1" fmla="*/ 0 h 23"/>
                <a:gd name="T2" fmla="*/ 31 w 31"/>
                <a:gd name="T3" fmla="*/ 0 h 23"/>
                <a:gd name="T4" fmla="*/ 31 w 31"/>
                <a:gd name="T5" fmla="*/ 23 h 23"/>
                <a:gd name="T6" fmla="*/ 0 w 31"/>
                <a:gd name="T7" fmla="*/ 21 h 23"/>
                <a:gd name="T8" fmla="*/ 0 w 31"/>
                <a:gd name="T9" fmla="*/ 0 h 23"/>
              </a:gdLst>
              <a:ahLst/>
              <a:cxnLst>
                <a:cxn ang="0">
                  <a:pos x="T0" y="T1"/>
                </a:cxn>
                <a:cxn ang="0">
                  <a:pos x="T2" y="T3"/>
                </a:cxn>
                <a:cxn ang="0">
                  <a:pos x="T4" y="T5"/>
                </a:cxn>
                <a:cxn ang="0">
                  <a:pos x="T6" y="T7"/>
                </a:cxn>
                <a:cxn ang="0">
                  <a:pos x="T8" y="T9"/>
                </a:cxn>
              </a:cxnLst>
              <a:rect l="0" t="0" r="r" b="b"/>
              <a:pathLst>
                <a:path w="31" h="23">
                  <a:moveTo>
                    <a:pt x="0" y="0"/>
                  </a:moveTo>
                  <a:lnTo>
                    <a:pt x="31" y="0"/>
                  </a:lnTo>
                  <a:lnTo>
                    <a:pt x="31" y="23"/>
                  </a:lnTo>
                  <a:lnTo>
                    <a:pt x="0" y="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1" name="Freeform 200">
              <a:extLst>
                <a:ext uri="{FF2B5EF4-FFF2-40B4-BE49-F238E27FC236}">
                  <a16:creationId xmlns:a16="http://schemas.microsoft.com/office/drawing/2014/main" id="{DDD36B8C-312F-459D-AD4A-689F6A1E2A06}"/>
                </a:ext>
              </a:extLst>
            </p:cNvPr>
            <p:cNvSpPr>
              <a:spLocks/>
            </p:cNvSpPr>
            <p:nvPr/>
          </p:nvSpPr>
          <p:spPr bwMode="auto">
            <a:xfrm>
              <a:off x="2428531" y="3456466"/>
              <a:ext cx="53105" cy="36510"/>
            </a:xfrm>
            <a:custGeom>
              <a:avLst/>
              <a:gdLst>
                <a:gd name="T0" fmla="*/ 0 w 32"/>
                <a:gd name="T1" fmla="*/ 0 h 22"/>
                <a:gd name="T2" fmla="*/ 32 w 32"/>
                <a:gd name="T3" fmla="*/ 1 h 22"/>
                <a:gd name="T4" fmla="*/ 32 w 32"/>
                <a:gd name="T5" fmla="*/ 22 h 22"/>
                <a:gd name="T6" fmla="*/ 0 w 32"/>
                <a:gd name="T7" fmla="*/ 21 h 22"/>
                <a:gd name="T8" fmla="*/ 0 w 32"/>
                <a:gd name="T9" fmla="*/ 0 h 22"/>
              </a:gdLst>
              <a:ahLst/>
              <a:cxnLst>
                <a:cxn ang="0">
                  <a:pos x="T0" y="T1"/>
                </a:cxn>
                <a:cxn ang="0">
                  <a:pos x="T2" y="T3"/>
                </a:cxn>
                <a:cxn ang="0">
                  <a:pos x="T4" y="T5"/>
                </a:cxn>
                <a:cxn ang="0">
                  <a:pos x="T6" y="T7"/>
                </a:cxn>
                <a:cxn ang="0">
                  <a:pos x="T8" y="T9"/>
                </a:cxn>
              </a:cxnLst>
              <a:rect l="0" t="0" r="r" b="b"/>
              <a:pathLst>
                <a:path w="32" h="22">
                  <a:moveTo>
                    <a:pt x="0" y="0"/>
                  </a:moveTo>
                  <a:lnTo>
                    <a:pt x="32" y="1"/>
                  </a:lnTo>
                  <a:lnTo>
                    <a:pt x="32" y="22"/>
                  </a:lnTo>
                  <a:lnTo>
                    <a:pt x="0" y="21"/>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2" name="Freeform 201">
              <a:extLst>
                <a:ext uri="{FF2B5EF4-FFF2-40B4-BE49-F238E27FC236}">
                  <a16:creationId xmlns:a16="http://schemas.microsoft.com/office/drawing/2014/main" id="{F78714C5-6173-42E3-B1EF-ED09D06F02C8}"/>
                </a:ext>
              </a:extLst>
            </p:cNvPr>
            <p:cNvSpPr>
              <a:spLocks/>
            </p:cNvSpPr>
            <p:nvPr/>
          </p:nvSpPr>
          <p:spPr bwMode="auto">
            <a:xfrm>
              <a:off x="2372106" y="3453145"/>
              <a:ext cx="56425" cy="36510"/>
            </a:xfrm>
            <a:custGeom>
              <a:avLst/>
              <a:gdLst>
                <a:gd name="T0" fmla="*/ 0 w 33"/>
                <a:gd name="T1" fmla="*/ 0 h 22"/>
                <a:gd name="T2" fmla="*/ 33 w 33"/>
                <a:gd name="T3" fmla="*/ 1 h 22"/>
                <a:gd name="T4" fmla="*/ 33 w 33"/>
                <a:gd name="T5" fmla="*/ 22 h 22"/>
                <a:gd name="T6" fmla="*/ 0 w 33"/>
                <a:gd name="T7" fmla="*/ 22 h 22"/>
                <a:gd name="T8" fmla="*/ 0 w 33"/>
                <a:gd name="T9" fmla="*/ 0 h 22"/>
              </a:gdLst>
              <a:ahLst/>
              <a:cxnLst>
                <a:cxn ang="0">
                  <a:pos x="T0" y="T1"/>
                </a:cxn>
                <a:cxn ang="0">
                  <a:pos x="T2" y="T3"/>
                </a:cxn>
                <a:cxn ang="0">
                  <a:pos x="T4" y="T5"/>
                </a:cxn>
                <a:cxn ang="0">
                  <a:pos x="T6" y="T7"/>
                </a:cxn>
                <a:cxn ang="0">
                  <a:pos x="T8" y="T9"/>
                </a:cxn>
              </a:cxnLst>
              <a:rect l="0" t="0" r="r" b="b"/>
              <a:pathLst>
                <a:path w="33" h="22">
                  <a:moveTo>
                    <a:pt x="0" y="0"/>
                  </a:moveTo>
                  <a:lnTo>
                    <a:pt x="33" y="1"/>
                  </a:lnTo>
                  <a:lnTo>
                    <a:pt x="33" y="22"/>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3" name="Freeform 202">
              <a:extLst>
                <a:ext uri="{FF2B5EF4-FFF2-40B4-BE49-F238E27FC236}">
                  <a16:creationId xmlns:a16="http://schemas.microsoft.com/office/drawing/2014/main" id="{378D9C9B-A02E-4F90-8B44-A146ADD8DA0B}"/>
                </a:ext>
              </a:extLst>
            </p:cNvPr>
            <p:cNvSpPr>
              <a:spLocks/>
            </p:cNvSpPr>
            <p:nvPr/>
          </p:nvSpPr>
          <p:spPr bwMode="auto">
            <a:xfrm>
              <a:off x="2322322" y="3449828"/>
              <a:ext cx="49786" cy="39829"/>
            </a:xfrm>
            <a:custGeom>
              <a:avLst/>
              <a:gdLst>
                <a:gd name="T0" fmla="*/ 0 w 32"/>
                <a:gd name="T1" fmla="*/ 0 h 24"/>
                <a:gd name="T2" fmla="*/ 32 w 32"/>
                <a:gd name="T3" fmla="*/ 2 h 24"/>
                <a:gd name="T4" fmla="*/ 32 w 32"/>
                <a:gd name="T5" fmla="*/ 24 h 24"/>
                <a:gd name="T6" fmla="*/ 0 w 32"/>
                <a:gd name="T7" fmla="*/ 22 h 24"/>
                <a:gd name="T8" fmla="*/ 0 w 32"/>
                <a:gd name="T9" fmla="*/ 0 h 24"/>
              </a:gdLst>
              <a:ahLst/>
              <a:cxnLst>
                <a:cxn ang="0">
                  <a:pos x="T0" y="T1"/>
                </a:cxn>
                <a:cxn ang="0">
                  <a:pos x="T2" y="T3"/>
                </a:cxn>
                <a:cxn ang="0">
                  <a:pos x="T4" y="T5"/>
                </a:cxn>
                <a:cxn ang="0">
                  <a:pos x="T6" y="T7"/>
                </a:cxn>
                <a:cxn ang="0">
                  <a:pos x="T8" y="T9"/>
                </a:cxn>
              </a:cxnLst>
              <a:rect l="0" t="0" r="r" b="b"/>
              <a:pathLst>
                <a:path w="32" h="24">
                  <a:moveTo>
                    <a:pt x="0" y="0"/>
                  </a:moveTo>
                  <a:lnTo>
                    <a:pt x="32" y="2"/>
                  </a:lnTo>
                  <a:lnTo>
                    <a:pt x="32" y="24"/>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4" name="Freeform 203">
              <a:extLst>
                <a:ext uri="{FF2B5EF4-FFF2-40B4-BE49-F238E27FC236}">
                  <a16:creationId xmlns:a16="http://schemas.microsoft.com/office/drawing/2014/main" id="{15958E05-AB65-4697-940E-689BCECFEEAE}"/>
                </a:ext>
              </a:extLst>
            </p:cNvPr>
            <p:cNvSpPr>
              <a:spLocks/>
            </p:cNvSpPr>
            <p:nvPr/>
          </p:nvSpPr>
          <p:spPr bwMode="auto">
            <a:xfrm>
              <a:off x="2269214" y="3446507"/>
              <a:ext cx="53105" cy="39829"/>
            </a:xfrm>
            <a:custGeom>
              <a:avLst/>
              <a:gdLst>
                <a:gd name="T0" fmla="*/ 0 w 31"/>
                <a:gd name="T1" fmla="*/ 0 h 23"/>
                <a:gd name="T2" fmla="*/ 31 w 31"/>
                <a:gd name="T3" fmla="*/ 1 h 23"/>
                <a:gd name="T4" fmla="*/ 31 w 31"/>
                <a:gd name="T5" fmla="*/ 23 h 23"/>
                <a:gd name="T6" fmla="*/ 0 w 31"/>
                <a:gd name="T7" fmla="*/ 22 h 23"/>
                <a:gd name="T8" fmla="*/ 0 w 31"/>
                <a:gd name="T9" fmla="*/ 0 h 23"/>
              </a:gdLst>
              <a:ahLst/>
              <a:cxnLst>
                <a:cxn ang="0">
                  <a:pos x="T0" y="T1"/>
                </a:cxn>
                <a:cxn ang="0">
                  <a:pos x="T2" y="T3"/>
                </a:cxn>
                <a:cxn ang="0">
                  <a:pos x="T4" y="T5"/>
                </a:cxn>
                <a:cxn ang="0">
                  <a:pos x="T6" y="T7"/>
                </a:cxn>
                <a:cxn ang="0">
                  <a:pos x="T8" y="T9"/>
                </a:cxn>
              </a:cxnLst>
              <a:rect l="0" t="0" r="r" b="b"/>
              <a:pathLst>
                <a:path w="31" h="23">
                  <a:moveTo>
                    <a:pt x="0" y="0"/>
                  </a:moveTo>
                  <a:lnTo>
                    <a:pt x="31" y="1"/>
                  </a:lnTo>
                  <a:lnTo>
                    <a:pt x="31"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5" name="Freeform 204">
              <a:extLst>
                <a:ext uri="{FF2B5EF4-FFF2-40B4-BE49-F238E27FC236}">
                  <a16:creationId xmlns:a16="http://schemas.microsoft.com/office/drawing/2014/main" id="{5BEDF310-6FBF-4DB8-B58D-7D500EF4D513}"/>
                </a:ext>
              </a:extLst>
            </p:cNvPr>
            <p:cNvSpPr>
              <a:spLocks/>
            </p:cNvSpPr>
            <p:nvPr/>
          </p:nvSpPr>
          <p:spPr bwMode="auto">
            <a:xfrm>
              <a:off x="2216109" y="3446507"/>
              <a:ext cx="53105" cy="36510"/>
            </a:xfrm>
            <a:custGeom>
              <a:avLst/>
              <a:gdLst>
                <a:gd name="T0" fmla="*/ 0 w 32"/>
                <a:gd name="T1" fmla="*/ 0 h 23"/>
                <a:gd name="T2" fmla="*/ 32 w 32"/>
                <a:gd name="T3" fmla="*/ 1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1"/>
                  </a:lnTo>
                  <a:lnTo>
                    <a:pt x="32"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6" name="Freeform 206">
              <a:extLst>
                <a:ext uri="{FF2B5EF4-FFF2-40B4-BE49-F238E27FC236}">
                  <a16:creationId xmlns:a16="http://schemas.microsoft.com/office/drawing/2014/main" id="{BF1A1942-418D-4A18-860D-57DCD507FAE2}"/>
                </a:ext>
              </a:extLst>
            </p:cNvPr>
            <p:cNvSpPr>
              <a:spLocks/>
            </p:cNvSpPr>
            <p:nvPr/>
          </p:nvSpPr>
          <p:spPr bwMode="auto">
            <a:xfrm>
              <a:off x="2163007" y="3443190"/>
              <a:ext cx="53105" cy="39829"/>
            </a:xfrm>
            <a:custGeom>
              <a:avLst/>
              <a:gdLst>
                <a:gd name="T0" fmla="*/ 0 w 32"/>
                <a:gd name="T1" fmla="*/ 0 h 24"/>
                <a:gd name="T2" fmla="*/ 32 w 32"/>
                <a:gd name="T3" fmla="*/ 2 h 24"/>
                <a:gd name="T4" fmla="*/ 32 w 32"/>
                <a:gd name="T5" fmla="*/ 24 h 24"/>
                <a:gd name="T6" fmla="*/ 0 w 32"/>
                <a:gd name="T7" fmla="*/ 22 h 24"/>
                <a:gd name="T8" fmla="*/ 0 w 32"/>
                <a:gd name="T9" fmla="*/ 0 h 24"/>
              </a:gdLst>
              <a:ahLst/>
              <a:cxnLst>
                <a:cxn ang="0">
                  <a:pos x="T0" y="T1"/>
                </a:cxn>
                <a:cxn ang="0">
                  <a:pos x="T2" y="T3"/>
                </a:cxn>
                <a:cxn ang="0">
                  <a:pos x="T4" y="T5"/>
                </a:cxn>
                <a:cxn ang="0">
                  <a:pos x="T6" y="T7"/>
                </a:cxn>
                <a:cxn ang="0">
                  <a:pos x="T8" y="T9"/>
                </a:cxn>
              </a:cxnLst>
              <a:rect l="0" t="0" r="r" b="b"/>
              <a:pathLst>
                <a:path w="32" h="24">
                  <a:moveTo>
                    <a:pt x="0" y="0"/>
                  </a:moveTo>
                  <a:lnTo>
                    <a:pt x="32" y="2"/>
                  </a:lnTo>
                  <a:lnTo>
                    <a:pt x="32" y="24"/>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7" name="Freeform 207">
              <a:extLst>
                <a:ext uri="{FF2B5EF4-FFF2-40B4-BE49-F238E27FC236}">
                  <a16:creationId xmlns:a16="http://schemas.microsoft.com/office/drawing/2014/main" id="{FF429663-215B-48DA-9F8E-12CC7488A3A6}"/>
                </a:ext>
              </a:extLst>
            </p:cNvPr>
            <p:cNvSpPr>
              <a:spLocks/>
            </p:cNvSpPr>
            <p:nvPr/>
          </p:nvSpPr>
          <p:spPr bwMode="auto">
            <a:xfrm>
              <a:off x="2109900" y="3439869"/>
              <a:ext cx="53105" cy="39829"/>
            </a:xfrm>
            <a:custGeom>
              <a:avLst/>
              <a:gdLst>
                <a:gd name="T0" fmla="*/ 0 w 33"/>
                <a:gd name="T1" fmla="*/ 0 h 23"/>
                <a:gd name="T2" fmla="*/ 33 w 33"/>
                <a:gd name="T3" fmla="*/ 1 h 23"/>
                <a:gd name="T4" fmla="*/ 33 w 33"/>
                <a:gd name="T5" fmla="*/ 23 h 23"/>
                <a:gd name="T6" fmla="*/ 0 w 33"/>
                <a:gd name="T7" fmla="*/ 23 h 23"/>
                <a:gd name="T8" fmla="*/ 0 w 33"/>
                <a:gd name="T9" fmla="*/ 0 h 23"/>
              </a:gdLst>
              <a:ahLst/>
              <a:cxnLst>
                <a:cxn ang="0">
                  <a:pos x="T0" y="T1"/>
                </a:cxn>
                <a:cxn ang="0">
                  <a:pos x="T2" y="T3"/>
                </a:cxn>
                <a:cxn ang="0">
                  <a:pos x="T4" y="T5"/>
                </a:cxn>
                <a:cxn ang="0">
                  <a:pos x="T6" y="T7"/>
                </a:cxn>
                <a:cxn ang="0">
                  <a:pos x="T8" y="T9"/>
                </a:cxn>
              </a:cxnLst>
              <a:rect l="0" t="0" r="r" b="b"/>
              <a:pathLst>
                <a:path w="33" h="23">
                  <a:moveTo>
                    <a:pt x="0" y="0"/>
                  </a:moveTo>
                  <a:lnTo>
                    <a:pt x="33" y="1"/>
                  </a:lnTo>
                  <a:lnTo>
                    <a:pt x="33" y="23"/>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8" name="Freeform 208">
              <a:extLst>
                <a:ext uri="{FF2B5EF4-FFF2-40B4-BE49-F238E27FC236}">
                  <a16:creationId xmlns:a16="http://schemas.microsoft.com/office/drawing/2014/main" id="{208E74B0-160B-4B84-B37B-940596BB4A9B}"/>
                </a:ext>
              </a:extLst>
            </p:cNvPr>
            <p:cNvSpPr>
              <a:spLocks/>
            </p:cNvSpPr>
            <p:nvPr/>
          </p:nvSpPr>
          <p:spPr bwMode="auto">
            <a:xfrm>
              <a:off x="2056795" y="3439869"/>
              <a:ext cx="53105" cy="39829"/>
            </a:xfrm>
            <a:custGeom>
              <a:avLst/>
              <a:gdLst>
                <a:gd name="T0" fmla="*/ 0 w 32"/>
                <a:gd name="T1" fmla="*/ 0 h 23"/>
                <a:gd name="T2" fmla="*/ 32 w 32"/>
                <a:gd name="T3" fmla="*/ 0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0"/>
                  </a:lnTo>
                  <a:lnTo>
                    <a:pt x="32"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199" name="Freeform 209">
              <a:extLst>
                <a:ext uri="{FF2B5EF4-FFF2-40B4-BE49-F238E27FC236}">
                  <a16:creationId xmlns:a16="http://schemas.microsoft.com/office/drawing/2014/main" id="{78B93E3C-8631-4E66-B6B3-70766F87507C}"/>
                </a:ext>
              </a:extLst>
            </p:cNvPr>
            <p:cNvSpPr>
              <a:spLocks/>
            </p:cNvSpPr>
            <p:nvPr/>
          </p:nvSpPr>
          <p:spPr bwMode="auto">
            <a:xfrm>
              <a:off x="2003689" y="3439869"/>
              <a:ext cx="53105" cy="36510"/>
            </a:xfrm>
            <a:custGeom>
              <a:avLst/>
              <a:gdLst>
                <a:gd name="T0" fmla="*/ 0 w 31"/>
                <a:gd name="T1" fmla="*/ 0 h 24"/>
                <a:gd name="T2" fmla="*/ 31 w 31"/>
                <a:gd name="T3" fmla="*/ 2 h 24"/>
                <a:gd name="T4" fmla="*/ 31 w 31"/>
                <a:gd name="T5" fmla="*/ 24 h 24"/>
                <a:gd name="T6" fmla="*/ 0 w 31"/>
                <a:gd name="T7" fmla="*/ 22 h 24"/>
                <a:gd name="T8" fmla="*/ 0 w 31"/>
                <a:gd name="T9" fmla="*/ 0 h 24"/>
              </a:gdLst>
              <a:ahLst/>
              <a:cxnLst>
                <a:cxn ang="0">
                  <a:pos x="T0" y="T1"/>
                </a:cxn>
                <a:cxn ang="0">
                  <a:pos x="T2" y="T3"/>
                </a:cxn>
                <a:cxn ang="0">
                  <a:pos x="T4" y="T5"/>
                </a:cxn>
                <a:cxn ang="0">
                  <a:pos x="T6" y="T7"/>
                </a:cxn>
                <a:cxn ang="0">
                  <a:pos x="T8" y="T9"/>
                </a:cxn>
              </a:cxnLst>
              <a:rect l="0" t="0" r="r" b="b"/>
              <a:pathLst>
                <a:path w="31" h="24">
                  <a:moveTo>
                    <a:pt x="0" y="0"/>
                  </a:moveTo>
                  <a:lnTo>
                    <a:pt x="31" y="2"/>
                  </a:lnTo>
                  <a:lnTo>
                    <a:pt x="31" y="24"/>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0" name="Freeform 210">
              <a:extLst>
                <a:ext uri="{FF2B5EF4-FFF2-40B4-BE49-F238E27FC236}">
                  <a16:creationId xmlns:a16="http://schemas.microsoft.com/office/drawing/2014/main" id="{DA6AB33B-2FC0-4009-B7AB-71B95AEB2F3A}"/>
                </a:ext>
              </a:extLst>
            </p:cNvPr>
            <p:cNvSpPr>
              <a:spLocks/>
            </p:cNvSpPr>
            <p:nvPr/>
          </p:nvSpPr>
          <p:spPr bwMode="auto">
            <a:xfrm>
              <a:off x="1950584" y="3436551"/>
              <a:ext cx="53105" cy="39829"/>
            </a:xfrm>
            <a:custGeom>
              <a:avLst/>
              <a:gdLst>
                <a:gd name="T0" fmla="*/ 0 w 32"/>
                <a:gd name="T1" fmla="*/ 0 h 23"/>
                <a:gd name="T2" fmla="*/ 32 w 32"/>
                <a:gd name="T3" fmla="*/ 1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1"/>
                  </a:lnTo>
                  <a:lnTo>
                    <a:pt x="32"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1" name="Freeform 211">
              <a:extLst>
                <a:ext uri="{FF2B5EF4-FFF2-40B4-BE49-F238E27FC236}">
                  <a16:creationId xmlns:a16="http://schemas.microsoft.com/office/drawing/2014/main" id="{8D19C91A-5B9B-412F-A13F-0F897F0DF7A9}"/>
                </a:ext>
              </a:extLst>
            </p:cNvPr>
            <p:cNvSpPr>
              <a:spLocks/>
            </p:cNvSpPr>
            <p:nvPr/>
          </p:nvSpPr>
          <p:spPr bwMode="auto">
            <a:xfrm>
              <a:off x="1897480" y="3433231"/>
              <a:ext cx="53105" cy="39829"/>
            </a:xfrm>
            <a:custGeom>
              <a:avLst/>
              <a:gdLst>
                <a:gd name="T0" fmla="*/ 0 w 32"/>
                <a:gd name="T1" fmla="*/ 0 h 23"/>
                <a:gd name="T2" fmla="*/ 32 w 32"/>
                <a:gd name="T3" fmla="*/ 1 h 23"/>
                <a:gd name="T4" fmla="*/ 32 w 32"/>
                <a:gd name="T5" fmla="*/ 23 h 23"/>
                <a:gd name="T6" fmla="*/ 0 w 32"/>
                <a:gd name="T7" fmla="*/ 22 h 23"/>
                <a:gd name="T8" fmla="*/ 0 w 32"/>
                <a:gd name="T9" fmla="*/ 0 h 23"/>
              </a:gdLst>
              <a:ahLst/>
              <a:cxnLst>
                <a:cxn ang="0">
                  <a:pos x="T0" y="T1"/>
                </a:cxn>
                <a:cxn ang="0">
                  <a:pos x="T2" y="T3"/>
                </a:cxn>
                <a:cxn ang="0">
                  <a:pos x="T4" y="T5"/>
                </a:cxn>
                <a:cxn ang="0">
                  <a:pos x="T6" y="T7"/>
                </a:cxn>
                <a:cxn ang="0">
                  <a:pos x="T8" y="T9"/>
                </a:cxn>
              </a:cxnLst>
              <a:rect l="0" t="0" r="r" b="b"/>
              <a:pathLst>
                <a:path w="32" h="23">
                  <a:moveTo>
                    <a:pt x="0" y="0"/>
                  </a:moveTo>
                  <a:lnTo>
                    <a:pt x="32" y="1"/>
                  </a:lnTo>
                  <a:lnTo>
                    <a:pt x="32" y="23"/>
                  </a:lnTo>
                  <a:lnTo>
                    <a:pt x="0" y="22"/>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2" name="Freeform 212">
              <a:extLst>
                <a:ext uri="{FF2B5EF4-FFF2-40B4-BE49-F238E27FC236}">
                  <a16:creationId xmlns:a16="http://schemas.microsoft.com/office/drawing/2014/main" id="{E10FF561-61CB-42AF-9BA6-84AC1B767356}"/>
                </a:ext>
              </a:extLst>
            </p:cNvPr>
            <p:cNvSpPr>
              <a:spLocks/>
            </p:cNvSpPr>
            <p:nvPr/>
          </p:nvSpPr>
          <p:spPr bwMode="auto">
            <a:xfrm>
              <a:off x="1844374" y="3433231"/>
              <a:ext cx="53105" cy="36510"/>
            </a:xfrm>
            <a:custGeom>
              <a:avLst/>
              <a:gdLst>
                <a:gd name="T0" fmla="*/ 0 w 31"/>
                <a:gd name="T1" fmla="*/ 0 h 24"/>
                <a:gd name="T2" fmla="*/ 31 w 31"/>
                <a:gd name="T3" fmla="*/ 2 h 24"/>
                <a:gd name="T4" fmla="*/ 31 w 31"/>
                <a:gd name="T5" fmla="*/ 24 h 24"/>
                <a:gd name="T6" fmla="*/ 0 w 31"/>
                <a:gd name="T7" fmla="*/ 24 h 24"/>
                <a:gd name="T8" fmla="*/ 0 w 31"/>
                <a:gd name="T9" fmla="*/ 0 h 24"/>
              </a:gdLst>
              <a:ahLst/>
              <a:cxnLst>
                <a:cxn ang="0">
                  <a:pos x="T0" y="T1"/>
                </a:cxn>
                <a:cxn ang="0">
                  <a:pos x="T2" y="T3"/>
                </a:cxn>
                <a:cxn ang="0">
                  <a:pos x="T4" y="T5"/>
                </a:cxn>
                <a:cxn ang="0">
                  <a:pos x="T6" y="T7"/>
                </a:cxn>
                <a:cxn ang="0">
                  <a:pos x="T8" y="T9"/>
                </a:cxn>
              </a:cxnLst>
              <a:rect l="0" t="0" r="r" b="b"/>
              <a:pathLst>
                <a:path w="31" h="24">
                  <a:moveTo>
                    <a:pt x="0" y="0"/>
                  </a:moveTo>
                  <a:lnTo>
                    <a:pt x="31" y="2"/>
                  </a:lnTo>
                  <a:lnTo>
                    <a:pt x="31" y="24"/>
                  </a:lnTo>
                  <a:lnTo>
                    <a:pt x="0"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3" name="Freeform 213">
              <a:extLst>
                <a:ext uri="{FF2B5EF4-FFF2-40B4-BE49-F238E27FC236}">
                  <a16:creationId xmlns:a16="http://schemas.microsoft.com/office/drawing/2014/main" id="{71AF9710-40CD-40EA-8DDE-21F21DE26BF9}"/>
                </a:ext>
              </a:extLst>
            </p:cNvPr>
            <p:cNvSpPr>
              <a:spLocks/>
            </p:cNvSpPr>
            <p:nvPr/>
          </p:nvSpPr>
          <p:spPr bwMode="auto">
            <a:xfrm>
              <a:off x="1791270" y="3429913"/>
              <a:ext cx="53105" cy="39829"/>
            </a:xfrm>
            <a:custGeom>
              <a:avLst/>
              <a:gdLst>
                <a:gd name="T0" fmla="*/ 0 w 34"/>
                <a:gd name="T1" fmla="*/ 0 h 25"/>
                <a:gd name="T2" fmla="*/ 34 w 34"/>
                <a:gd name="T3" fmla="*/ 1 h 25"/>
                <a:gd name="T4" fmla="*/ 34 w 34"/>
                <a:gd name="T5" fmla="*/ 25 h 25"/>
                <a:gd name="T6" fmla="*/ 0 w 34"/>
                <a:gd name="T7" fmla="*/ 23 h 25"/>
                <a:gd name="T8" fmla="*/ 0 w 34"/>
                <a:gd name="T9" fmla="*/ 0 h 25"/>
              </a:gdLst>
              <a:ahLst/>
              <a:cxnLst>
                <a:cxn ang="0">
                  <a:pos x="T0" y="T1"/>
                </a:cxn>
                <a:cxn ang="0">
                  <a:pos x="T2" y="T3"/>
                </a:cxn>
                <a:cxn ang="0">
                  <a:pos x="T4" y="T5"/>
                </a:cxn>
                <a:cxn ang="0">
                  <a:pos x="T6" y="T7"/>
                </a:cxn>
                <a:cxn ang="0">
                  <a:pos x="T8" y="T9"/>
                </a:cxn>
              </a:cxnLst>
              <a:rect l="0" t="0" r="r" b="b"/>
              <a:pathLst>
                <a:path w="34" h="25">
                  <a:moveTo>
                    <a:pt x="0" y="0"/>
                  </a:moveTo>
                  <a:lnTo>
                    <a:pt x="34" y="1"/>
                  </a:lnTo>
                  <a:lnTo>
                    <a:pt x="34" y="25"/>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4" name="Freeform 214">
              <a:extLst>
                <a:ext uri="{FF2B5EF4-FFF2-40B4-BE49-F238E27FC236}">
                  <a16:creationId xmlns:a16="http://schemas.microsoft.com/office/drawing/2014/main" id="{59065668-4060-422D-9D45-4FB0BBB770B7}"/>
                </a:ext>
              </a:extLst>
            </p:cNvPr>
            <p:cNvSpPr>
              <a:spLocks/>
            </p:cNvSpPr>
            <p:nvPr/>
          </p:nvSpPr>
          <p:spPr bwMode="auto">
            <a:xfrm>
              <a:off x="1738165" y="3426593"/>
              <a:ext cx="53105" cy="43149"/>
            </a:xfrm>
            <a:custGeom>
              <a:avLst/>
              <a:gdLst>
                <a:gd name="T0" fmla="*/ 0 w 31"/>
                <a:gd name="T1" fmla="*/ 0 h 24"/>
                <a:gd name="T2" fmla="*/ 31 w 31"/>
                <a:gd name="T3" fmla="*/ 1 h 24"/>
                <a:gd name="T4" fmla="*/ 31 w 31"/>
                <a:gd name="T5" fmla="*/ 24 h 24"/>
                <a:gd name="T6" fmla="*/ 0 w 31"/>
                <a:gd name="T7" fmla="*/ 23 h 24"/>
                <a:gd name="T8" fmla="*/ 0 w 31"/>
                <a:gd name="T9" fmla="*/ 0 h 24"/>
              </a:gdLst>
              <a:ahLst/>
              <a:cxnLst>
                <a:cxn ang="0">
                  <a:pos x="T0" y="T1"/>
                </a:cxn>
                <a:cxn ang="0">
                  <a:pos x="T2" y="T3"/>
                </a:cxn>
                <a:cxn ang="0">
                  <a:pos x="T4" y="T5"/>
                </a:cxn>
                <a:cxn ang="0">
                  <a:pos x="T6" y="T7"/>
                </a:cxn>
                <a:cxn ang="0">
                  <a:pos x="T8" y="T9"/>
                </a:cxn>
              </a:cxnLst>
              <a:rect l="0" t="0" r="r" b="b"/>
              <a:pathLst>
                <a:path w="31" h="24">
                  <a:moveTo>
                    <a:pt x="0" y="0"/>
                  </a:moveTo>
                  <a:lnTo>
                    <a:pt x="31" y="1"/>
                  </a:lnTo>
                  <a:lnTo>
                    <a:pt x="31" y="24"/>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5" name="Freeform 215">
              <a:extLst>
                <a:ext uri="{FF2B5EF4-FFF2-40B4-BE49-F238E27FC236}">
                  <a16:creationId xmlns:a16="http://schemas.microsoft.com/office/drawing/2014/main" id="{E0914432-2EA6-4B74-B31E-69074E8C954E}"/>
                </a:ext>
              </a:extLst>
            </p:cNvPr>
            <p:cNvSpPr>
              <a:spLocks/>
            </p:cNvSpPr>
            <p:nvPr/>
          </p:nvSpPr>
          <p:spPr bwMode="auto">
            <a:xfrm>
              <a:off x="1685060" y="3426593"/>
              <a:ext cx="53105" cy="39829"/>
            </a:xfrm>
            <a:custGeom>
              <a:avLst/>
              <a:gdLst>
                <a:gd name="T0" fmla="*/ 0 w 32"/>
                <a:gd name="T1" fmla="*/ 0 h 25"/>
                <a:gd name="T2" fmla="*/ 32 w 32"/>
                <a:gd name="T3" fmla="*/ 2 h 25"/>
                <a:gd name="T4" fmla="*/ 32 w 32"/>
                <a:gd name="T5" fmla="*/ 25 h 25"/>
                <a:gd name="T6" fmla="*/ 0 w 32"/>
                <a:gd name="T7" fmla="*/ 24 h 25"/>
                <a:gd name="T8" fmla="*/ 0 w 32"/>
                <a:gd name="T9" fmla="*/ 0 h 25"/>
              </a:gdLst>
              <a:ahLst/>
              <a:cxnLst>
                <a:cxn ang="0">
                  <a:pos x="T0" y="T1"/>
                </a:cxn>
                <a:cxn ang="0">
                  <a:pos x="T2" y="T3"/>
                </a:cxn>
                <a:cxn ang="0">
                  <a:pos x="T4" y="T5"/>
                </a:cxn>
                <a:cxn ang="0">
                  <a:pos x="T6" y="T7"/>
                </a:cxn>
                <a:cxn ang="0">
                  <a:pos x="T8" y="T9"/>
                </a:cxn>
              </a:cxnLst>
              <a:rect l="0" t="0" r="r" b="b"/>
              <a:pathLst>
                <a:path w="32" h="25">
                  <a:moveTo>
                    <a:pt x="0" y="0"/>
                  </a:moveTo>
                  <a:lnTo>
                    <a:pt x="32" y="2"/>
                  </a:lnTo>
                  <a:lnTo>
                    <a:pt x="32" y="25"/>
                  </a:lnTo>
                  <a:lnTo>
                    <a:pt x="0"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6" name="Rectangle 216">
              <a:extLst>
                <a:ext uri="{FF2B5EF4-FFF2-40B4-BE49-F238E27FC236}">
                  <a16:creationId xmlns:a16="http://schemas.microsoft.com/office/drawing/2014/main" id="{294EF853-F8FC-4CF3-B0D5-0A5F7B8A5244}"/>
                </a:ext>
              </a:extLst>
            </p:cNvPr>
            <p:cNvSpPr>
              <a:spLocks noChangeArrowheads="1"/>
            </p:cNvSpPr>
            <p:nvPr/>
          </p:nvSpPr>
          <p:spPr bwMode="auto">
            <a:xfrm>
              <a:off x="1631955" y="3426593"/>
              <a:ext cx="53105" cy="36510"/>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7" name="Freeform 217">
              <a:extLst>
                <a:ext uri="{FF2B5EF4-FFF2-40B4-BE49-F238E27FC236}">
                  <a16:creationId xmlns:a16="http://schemas.microsoft.com/office/drawing/2014/main" id="{FC8578D0-CA27-4FEF-BC47-962B7AEA29F2}"/>
                </a:ext>
              </a:extLst>
            </p:cNvPr>
            <p:cNvSpPr>
              <a:spLocks/>
            </p:cNvSpPr>
            <p:nvPr/>
          </p:nvSpPr>
          <p:spPr bwMode="auto">
            <a:xfrm>
              <a:off x="1578850" y="3423275"/>
              <a:ext cx="53105" cy="39829"/>
            </a:xfrm>
            <a:custGeom>
              <a:avLst/>
              <a:gdLst>
                <a:gd name="T0" fmla="*/ 0 w 31"/>
                <a:gd name="T1" fmla="*/ 0 h 25"/>
                <a:gd name="T2" fmla="*/ 31 w 31"/>
                <a:gd name="T3" fmla="*/ 1 h 25"/>
                <a:gd name="T4" fmla="*/ 31 w 31"/>
                <a:gd name="T5" fmla="*/ 25 h 25"/>
                <a:gd name="T6" fmla="*/ 0 w 31"/>
                <a:gd name="T7" fmla="*/ 23 h 25"/>
                <a:gd name="T8" fmla="*/ 0 w 31"/>
                <a:gd name="T9" fmla="*/ 0 h 25"/>
              </a:gdLst>
              <a:ahLst/>
              <a:cxnLst>
                <a:cxn ang="0">
                  <a:pos x="T0" y="T1"/>
                </a:cxn>
                <a:cxn ang="0">
                  <a:pos x="T2" y="T3"/>
                </a:cxn>
                <a:cxn ang="0">
                  <a:pos x="T4" y="T5"/>
                </a:cxn>
                <a:cxn ang="0">
                  <a:pos x="T6" y="T7"/>
                </a:cxn>
                <a:cxn ang="0">
                  <a:pos x="T8" y="T9"/>
                </a:cxn>
              </a:cxnLst>
              <a:rect l="0" t="0" r="r" b="b"/>
              <a:pathLst>
                <a:path w="31" h="25">
                  <a:moveTo>
                    <a:pt x="0" y="0"/>
                  </a:moveTo>
                  <a:lnTo>
                    <a:pt x="31" y="1"/>
                  </a:lnTo>
                  <a:lnTo>
                    <a:pt x="31" y="25"/>
                  </a:lnTo>
                  <a:lnTo>
                    <a:pt x="0" y="2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8" name="Freeform 218">
              <a:extLst>
                <a:ext uri="{FF2B5EF4-FFF2-40B4-BE49-F238E27FC236}">
                  <a16:creationId xmlns:a16="http://schemas.microsoft.com/office/drawing/2014/main" id="{3EAAF882-6B8F-4A9F-9B0D-9CEEDAB1DF36}"/>
                </a:ext>
              </a:extLst>
            </p:cNvPr>
            <p:cNvSpPr>
              <a:spLocks/>
            </p:cNvSpPr>
            <p:nvPr/>
          </p:nvSpPr>
          <p:spPr bwMode="auto">
            <a:xfrm>
              <a:off x="1525746" y="3419955"/>
              <a:ext cx="53105" cy="43149"/>
            </a:xfrm>
            <a:custGeom>
              <a:avLst/>
              <a:gdLst>
                <a:gd name="T0" fmla="*/ 0 w 33"/>
                <a:gd name="T1" fmla="*/ 0 h 25"/>
                <a:gd name="T2" fmla="*/ 33 w 33"/>
                <a:gd name="T3" fmla="*/ 2 h 25"/>
                <a:gd name="T4" fmla="*/ 33 w 33"/>
                <a:gd name="T5" fmla="*/ 25 h 25"/>
                <a:gd name="T6" fmla="*/ 0 w 33"/>
                <a:gd name="T7" fmla="*/ 24 h 25"/>
                <a:gd name="T8" fmla="*/ 0 w 33"/>
                <a:gd name="T9" fmla="*/ 0 h 25"/>
              </a:gdLst>
              <a:ahLst/>
              <a:cxnLst>
                <a:cxn ang="0">
                  <a:pos x="T0" y="T1"/>
                </a:cxn>
                <a:cxn ang="0">
                  <a:pos x="T2" y="T3"/>
                </a:cxn>
                <a:cxn ang="0">
                  <a:pos x="T4" y="T5"/>
                </a:cxn>
                <a:cxn ang="0">
                  <a:pos x="T6" y="T7"/>
                </a:cxn>
                <a:cxn ang="0">
                  <a:pos x="T8" y="T9"/>
                </a:cxn>
              </a:cxnLst>
              <a:rect l="0" t="0" r="r" b="b"/>
              <a:pathLst>
                <a:path w="33" h="25">
                  <a:moveTo>
                    <a:pt x="0" y="0"/>
                  </a:moveTo>
                  <a:lnTo>
                    <a:pt x="33" y="2"/>
                  </a:lnTo>
                  <a:lnTo>
                    <a:pt x="33" y="25"/>
                  </a:lnTo>
                  <a:lnTo>
                    <a:pt x="0" y="24"/>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09" name="Freeform 219">
              <a:extLst>
                <a:ext uri="{FF2B5EF4-FFF2-40B4-BE49-F238E27FC236}">
                  <a16:creationId xmlns:a16="http://schemas.microsoft.com/office/drawing/2014/main" id="{C113E061-EEE9-4296-A041-7F0627DBDC60}"/>
                </a:ext>
              </a:extLst>
            </p:cNvPr>
            <p:cNvSpPr>
              <a:spLocks/>
            </p:cNvSpPr>
            <p:nvPr/>
          </p:nvSpPr>
          <p:spPr bwMode="auto">
            <a:xfrm>
              <a:off x="1472641" y="3419955"/>
              <a:ext cx="53105" cy="39829"/>
            </a:xfrm>
            <a:custGeom>
              <a:avLst/>
              <a:gdLst>
                <a:gd name="T0" fmla="*/ 0 w 32"/>
                <a:gd name="T1" fmla="*/ 0 h 25"/>
                <a:gd name="T2" fmla="*/ 32 w 32"/>
                <a:gd name="T3" fmla="*/ 1 h 25"/>
                <a:gd name="T4" fmla="*/ 32 w 32"/>
                <a:gd name="T5" fmla="*/ 25 h 25"/>
                <a:gd name="T6" fmla="*/ 0 w 32"/>
                <a:gd name="T7" fmla="*/ 23 h 25"/>
                <a:gd name="T8" fmla="*/ 0 w 32"/>
                <a:gd name="T9" fmla="*/ 0 h 25"/>
              </a:gdLst>
              <a:ahLst/>
              <a:cxnLst>
                <a:cxn ang="0">
                  <a:pos x="T0" y="T1"/>
                </a:cxn>
                <a:cxn ang="0">
                  <a:pos x="T2" y="T3"/>
                </a:cxn>
                <a:cxn ang="0">
                  <a:pos x="T4" y="T5"/>
                </a:cxn>
                <a:cxn ang="0">
                  <a:pos x="T6" y="T7"/>
                </a:cxn>
                <a:cxn ang="0">
                  <a:pos x="T8" y="T9"/>
                </a:cxn>
              </a:cxnLst>
              <a:rect l="0" t="0" r="r" b="b"/>
              <a:pathLst>
                <a:path w="32" h="25">
                  <a:moveTo>
                    <a:pt x="0" y="0"/>
                  </a:moveTo>
                  <a:lnTo>
                    <a:pt x="32" y="1"/>
                  </a:lnTo>
                  <a:lnTo>
                    <a:pt x="32" y="25"/>
                  </a:lnTo>
                  <a:lnTo>
                    <a:pt x="0" y="23"/>
                  </a:lnTo>
                  <a:lnTo>
                    <a:pt x="0" y="0"/>
                  </a:lnTo>
                  <a:close/>
                </a:path>
              </a:pathLst>
            </a:custGeom>
            <a:solidFill>
              <a:schemeClr val="tx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0" name="Freeform 220">
              <a:extLst>
                <a:ext uri="{FF2B5EF4-FFF2-40B4-BE49-F238E27FC236}">
                  <a16:creationId xmlns:a16="http://schemas.microsoft.com/office/drawing/2014/main" id="{75E0D581-FEBA-4D3A-A4B5-57278A156DB2}"/>
                </a:ext>
              </a:extLst>
            </p:cNvPr>
            <p:cNvSpPr>
              <a:spLocks/>
            </p:cNvSpPr>
            <p:nvPr/>
          </p:nvSpPr>
          <p:spPr bwMode="auto">
            <a:xfrm>
              <a:off x="1419535" y="3416637"/>
              <a:ext cx="53105" cy="39829"/>
            </a:xfrm>
            <a:custGeom>
              <a:avLst/>
              <a:gdLst>
                <a:gd name="T0" fmla="*/ 0 w 32"/>
                <a:gd name="T1" fmla="*/ 0 h 24"/>
                <a:gd name="T2" fmla="*/ 32 w 32"/>
                <a:gd name="T3" fmla="*/ 1 h 24"/>
                <a:gd name="T4" fmla="*/ 32 w 32"/>
                <a:gd name="T5" fmla="*/ 24 h 24"/>
                <a:gd name="T6" fmla="*/ 0 w 32"/>
                <a:gd name="T7" fmla="*/ 23 h 24"/>
                <a:gd name="T8" fmla="*/ 0 w 32"/>
                <a:gd name="T9" fmla="*/ 0 h 24"/>
              </a:gdLst>
              <a:ahLst/>
              <a:cxnLst>
                <a:cxn ang="0">
                  <a:pos x="T0" y="T1"/>
                </a:cxn>
                <a:cxn ang="0">
                  <a:pos x="T2" y="T3"/>
                </a:cxn>
                <a:cxn ang="0">
                  <a:pos x="T4" y="T5"/>
                </a:cxn>
                <a:cxn ang="0">
                  <a:pos x="T6" y="T7"/>
                </a:cxn>
                <a:cxn ang="0">
                  <a:pos x="T8" y="T9"/>
                </a:cxn>
              </a:cxnLst>
              <a:rect l="0" t="0" r="r" b="b"/>
              <a:pathLst>
                <a:path w="32" h="24">
                  <a:moveTo>
                    <a:pt x="0" y="0"/>
                  </a:moveTo>
                  <a:lnTo>
                    <a:pt x="32" y="1"/>
                  </a:lnTo>
                  <a:lnTo>
                    <a:pt x="32" y="24"/>
                  </a:lnTo>
                  <a:lnTo>
                    <a:pt x="0" y="23"/>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1" name="Freeform 221">
              <a:extLst>
                <a:ext uri="{FF2B5EF4-FFF2-40B4-BE49-F238E27FC236}">
                  <a16:creationId xmlns:a16="http://schemas.microsoft.com/office/drawing/2014/main" id="{B583678B-8EFF-4654-9CA6-045FDD8169F0}"/>
                </a:ext>
              </a:extLst>
            </p:cNvPr>
            <p:cNvSpPr>
              <a:spLocks/>
            </p:cNvSpPr>
            <p:nvPr/>
          </p:nvSpPr>
          <p:spPr bwMode="auto">
            <a:xfrm>
              <a:off x="1366431" y="3413316"/>
              <a:ext cx="53105" cy="43149"/>
            </a:xfrm>
            <a:custGeom>
              <a:avLst/>
              <a:gdLst>
                <a:gd name="T0" fmla="*/ 0 w 31"/>
                <a:gd name="T1" fmla="*/ 0 h 25"/>
                <a:gd name="T2" fmla="*/ 31 w 31"/>
                <a:gd name="T3" fmla="*/ 2 h 25"/>
                <a:gd name="T4" fmla="*/ 31 w 31"/>
                <a:gd name="T5" fmla="*/ 25 h 25"/>
                <a:gd name="T6" fmla="*/ 23 w 31"/>
                <a:gd name="T7" fmla="*/ 25 h 25"/>
                <a:gd name="T8" fmla="*/ 0 w 31"/>
                <a:gd name="T9" fmla="*/ 14 h 25"/>
                <a:gd name="T10" fmla="*/ 0 w 31"/>
                <a:gd name="T11" fmla="*/ 0 h 25"/>
              </a:gdLst>
              <a:ahLst/>
              <a:cxnLst>
                <a:cxn ang="0">
                  <a:pos x="T0" y="T1"/>
                </a:cxn>
                <a:cxn ang="0">
                  <a:pos x="T2" y="T3"/>
                </a:cxn>
                <a:cxn ang="0">
                  <a:pos x="T4" y="T5"/>
                </a:cxn>
                <a:cxn ang="0">
                  <a:pos x="T6" y="T7"/>
                </a:cxn>
                <a:cxn ang="0">
                  <a:pos x="T8" y="T9"/>
                </a:cxn>
                <a:cxn ang="0">
                  <a:pos x="T10" y="T11"/>
                </a:cxn>
              </a:cxnLst>
              <a:rect l="0" t="0" r="r" b="b"/>
              <a:pathLst>
                <a:path w="31" h="25">
                  <a:moveTo>
                    <a:pt x="0" y="0"/>
                  </a:moveTo>
                  <a:lnTo>
                    <a:pt x="31" y="2"/>
                  </a:lnTo>
                  <a:lnTo>
                    <a:pt x="31" y="25"/>
                  </a:lnTo>
                  <a:lnTo>
                    <a:pt x="23" y="25"/>
                  </a:lnTo>
                  <a:lnTo>
                    <a:pt x="0" y="14"/>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2" name="Freeform 222">
              <a:extLst>
                <a:ext uri="{FF2B5EF4-FFF2-40B4-BE49-F238E27FC236}">
                  <a16:creationId xmlns:a16="http://schemas.microsoft.com/office/drawing/2014/main" id="{114ABF11-FA7D-4209-AC05-77DE485116B2}"/>
                </a:ext>
              </a:extLst>
            </p:cNvPr>
            <p:cNvSpPr>
              <a:spLocks/>
            </p:cNvSpPr>
            <p:nvPr/>
          </p:nvSpPr>
          <p:spPr bwMode="auto">
            <a:xfrm>
              <a:off x="1313326" y="3409998"/>
              <a:ext cx="53105" cy="26553"/>
            </a:xfrm>
            <a:custGeom>
              <a:avLst/>
              <a:gdLst>
                <a:gd name="T0" fmla="*/ 0 w 32"/>
                <a:gd name="T1" fmla="*/ 0 h 15"/>
                <a:gd name="T2" fmla="*/ 32 w 32"/>
                <a:gd name="T3" fmla="*/ 1 h 15"/>
                <a:gd name="T4" fmla="*/ 32 w 32"/>
                <a:gd name="T5" fmla="*/ 15 h 15"/>
                <a:gd name="T6" fmla="*/ 0 w 32"/>
                <a:gd name="T7" fmla="*/ 0 h 15"/>
                <a:gd name="T8" fmla="*/ 0 w 32"/>
                <a:gd name="T9" fmla="*/ 0 h 15"/>
              </a:gdLst>
              <a:ahLst/>
              <a:cxnLst>
                <a:cxn ang="0">
                  <a:pos x="T0" y="T1"/>
                </a:cxn>
                <a:cxn ang="0">
                  <a:pos x="T2" y="T3"/>
                </a:cxn>
                <a:cxn ang="0">
                  <a:pos x="T4" y="T5"/>
                </a:cxn>
                <a:cxn ang="0">
                  <a:pos x="T6" y="T7"/>
                </a:cxn>
                <a:cxn ang="0">
                  <a:pos x="T8" y="T9"/>
                </a:cxn>
              </a:cxnLst>
              <a:rect l="0" t="0" r="r" b="b"/>
              <a:pathLst>
                <a:path w="32" h="15">
                  <a:moveTo>
                    <a:pt x="0" y="0"/>
                  </a:moveTo>
                  <a:lnTo>
                    <a:pt x="32" y="1"/>
                  </a:lnTo>
                  <a:lnTo>
                    <a:pt x="32" y="15"/>
                  </a:lnTo>
                  <a:lnTo>
                    <a:pt x="0" y="0"/>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3" name="Rectangle 223">
              <a:extLst>
                <a:ext uri="{FF2B5EF4-FFF2-40B4-BE49-F238E27FC236}">
                  <a16:creationId xmlns:a16="http://schemas.microsoft.com/office/drawing/2014/main" id="{7B50C206-BF65-4DA5-B0DE-9E77B5B4A0E6}"/>
                </a:ext>
              </a:extLst>
            </p:cNvPr>
            <p:cNvSpPr>
              <a:spLocks noChangeArrowheads="1"/>
            </p:cNvSpPr>
            <p:nvPr/>
          </p:nvSpPr>
          <p:spPr bwMode="auto">
            <a:xfrm>
              <a:off x="1313326" y="3409998"/>
              <a:ext cx="3321" cy="3321"/>
            </a:xfrm>
            <a:prstGeom prst="rect">
              <a:avLst/>
            </a:prstGeom>
            <a:solidFill>
              <a:schemeClr val="tx1"/>
            </a:solidFill>
            <a:ln w="0">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4" name="Rectangle 224">
              <a:extLst>
                <a:ext uri="{FF2B5EF4-FFF2-40B4-BE49-F238E27FC236}">
                  <a16:creationId xmlns:a16="http://schemas.microsoft.com/office/drawing/2014/main" id="{F279ECB2-4A04-4CE4-A9B4-9139E6ADC5AF}"/>
                </a:ext>
              </a:extLst>
            </p:cNvPr>
            <p:cNvSpPr>
              <a:spLocks noChangeArrowheads="1"/>
            </p:cNvSpPr>
            <p:nvPr/>
          </p:nvSpPr>
          <p:spPr bwMode="auto">
            <a:xfrm>
              <a:off x="3971892" y="5102721"/>
              <a:ext cx="3321" cy="3321"/>
            </a:xfrm>
            <a:prstGeom prst="rect">
              <a:avLst/>
            </a:prstGeom>
            <a:solidFill>
              <a:srgbClr val="0D2122"/>
            </a:solidFill>
            <a:ln w="0">
              <a:solidFill>
                <a:srgbClr val="0D212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5" name="Freeform 225">
              <a:extLst>
                <a:ext uri="{FF2B5EF4-FFF2-40B4-BE49-F238E27FC236}">
                  <a16:creationId xmlns:a16="http://schemas.microsoft.com/office/drawing/2014/main" id="{C683CF45-5CC9-45BE-A6B3-89F990642B25}"/>
                </a:ext>
              </a:extLst>
            </p:cNvPr>
            <p:cNvSpPr>
              <a:spLocks/>
            </p:cNvSpPr>
            <p:nvPr/>
          </p:nvSpPr>
          <p:spPr bwMode="auto">
            <a:xfrm>
              <a:off x="3918787" y="5102721"/>
              <a:ext cx="53105" cy="82977"/>
            </a:xfrm>
            <a:custGeom>
              <a:avLst/>
              <a:gdLst>
                <a:gd name="T0" fmla="*/ 31 w 31"/>
                <a:gd name="T1" fmla="*/ 0 h 51"/>
                <a:gd name="T2" fmla="*/ 31 w 31"/>
                <a:gd name="T3" fmla="*/ 0 h 51"/>
                <a:gd name="T4" fmla="*/ 2 w 31"/>
                <a:gd name="T5" fmla="*/ 51 h 51"/>
                <a:gd name="T6" fmla="*/ 0 w 31"/>
                <a:gd name="T7" fmla="*/ 51 h 51"/>
                <a:gd name="T8" fmla="*/ 0 w 31"/>
                <a:gd name="T9" fmla="*/ 4 h 51"/>
                <a:gd name="T10" fmla="*/ 31 w 31"/>
                <a:gd name="T11" fmla="*/ 0 h 51"/>
              </a:gdLst>
              <a:ahLst/>
              <a:cxnLst>
                <a:cxn ang="0">
                  <a:pos x="T0" y="T1"/>
                </a:cxn>
                <a:cxn ang="0">
                  <a:pos x="T2" y="T3"/>
                </a:cxn>
                <a:cxn ang="0">
                  <a:pos x="T4" y="T5"/>
                </a:cxn>
                <a:cxn ang="0">
                  <a:pos x="T6" y="T7"/>
                </a:cxn>
                <a:cxn ang="0">
                  <a:pos x="T8" y="T9"/>
                </a:cxn>
                <a:cxn ang="0">
                  <a:pos x="T10" y="T11"/>
                </a:cxn>
              </a:cxnLst>
              <a:rect l="0" t="0" r="r" b="b"/>
              <a:pathLst>
                <a:path w="31" h="51">
                  <a:moveTo>
                    <a:pt x="31" y="0"/>
                  </a:moveTo>
                  <a:lnTo>
                    <a:pt x="31" y="0"/>
                  </a:lnTo>
                  <a:lnTo>
                    <a:pt x="2" y="51"/>
                  </a:lnTo>
                  <a:lnTo>
                    <a:pt x="0" y="51"/>
                  </a:lnTo>
                  <a:lnTo>
                    <a:pt x="0" y="4"/>
                  </a:lnTo>
                  <a:lnTo>
                    <a:pt x="31" y="0"/>
                  </a:lnTo>
                  <a:close/>
                </a:path>
              </a:pathLst>
            </a:custGeom>
            <a:solidFill>
              <a:srgbClr val="0D2122"/>
            </a:solidFill>
            <a:ln w="0">
              <a:solidFill>
                <a:srgbClr val="0D212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6" name="Freeform 226">
              <a:extLst>
                <a:ext uri="{FF2B5EF4-FFF2-40B4-BE49-F238E27FC236}">
                  <a16:creationId xmlns:a16="http://schemas.microsoft.com/office/drawing/2014/main" id="{F34AA9FF-EFFA-4E72-8211-AB3414E4DC0B}"/>
                </a:ext>
              </a:extLst>
            </p:cNvPr>
            <p:cNvSpPr>
              <a:spLocks/>
            </p:cNvSpPr>
            <p:nvPr/>
          </p:nvSpPr>
          <p:spPr bwMode="auto">
            <a:xfrm>
              <a:off x="3865682" y="5109359"/>
              <a:ext cx="53105" cy="86295"/>
            </a:xfrm>
            <a:custGeom>
              <a:avLst/>
              <a:gdLst>
                <a:gd name="T0" fmla="*/ 33 w 33"/>
                <a:gd name="T1" fmla="*/ 0 h 53"/>
                <a:gd name="T2" fmla="*/ 33 w 33"/>
                <a:gd name="T3" fmla="*/ 47 h 53"/>
                <a:gd name="T4" fmla="*/ 0 w 33"/>
                <a:gd name="T5" fmla="*/ 53 h 53"/>
                <a:gd name="T6" fmla="*/ 0 w 33"/>
                <a:gd name="T7" fmla="*/ 5 h 53"/>
                <a:gd name="T8" fmla="*/ 33 w 33"/>
                <a:gd name="T9" fmla="*/ 0 h 53"/>
              </a:gdLst>
              <a:ahLst/>
              <a:cxnLst>
                <a:cxn ang="0">
                  <a:pos x="T0" y="T1"/>
                </a:cxn>
                <a:cxn ang="0">
                  <a:pos x="T2" y="T3"/>
                </a:cxn>
                <a:cxn ang="0">
                  <a:pos x="T4" y="T5"/>
                </a:cxn>
                <a:cxn ang="0">
                  <a:pos x="T6" y="T7"/>
                </a:cxn>
                <a:cxn ang="0">
                  <a:pos x="T8" y="T9"/>
                </a:cxn>
              </a:cxnLst>
              <a:rect l="0" t="0" r="r" b="b"/>
              <a:pathLst>
                <a:path w="33" h="53">
                  <a:moveTo>
                    <a:pt x="33" y="0"/>
                  </a:moveTo>
                  <a:lnTo>
                    <a:pt x="33" y="47"/>
                  </a:lnTo>
                  <a:lnTo>
                    <a:pt x="0" y="53"/>
                  </a:lnTo>
                  <a:lnTo>
                    <a:pt x="0" y="5"/>
                  </a:lnTo>
                  <a:lnTo>
                    <a:pt x="33" y="0"/>
                  </a:lnTo>
                  <a:close/>
                </a:path>
              </a:pathLst>
            </a:custGeom>
            <a:solidFill>
              <a:srgbClr val="091D1E"/>
            </a:solidFill>
            <a:ln w="0">
              <a:solidFill>
                <a:srgbClr val="091D1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7" name="Freeform 227">
              <a:extLst>
                <a:ext uri="{FF2B5EF4-FFF2-40B4-BE49-F238E27FC236}">
                  <a16:creationId xmlns:a16="http://schemas.microsoft.com/office/drawing/2014/main" id="{4568F973-BC05-4DF4-9C85-CB4283B01801}"/>
                </a:ext>
              </a:extLst>
            </p:cNvPr>
            <p:cNvSpPr>
              <a:spLocks/>
            </p:cNvSpPr>
            <p:nvPr/>
          </p:nvSpPr>
          <p:spPr bwMode="auto">
            <a:xfrm>
              <a:off x="3812577" y="5115997"/>
              <a:ext cx="53105" cy="86295"/>
            </a:xfrm>
            <a:custGeom>
              <a:avLst/>
              <a:gdLst>
                <a:gd name="T0" fmla="*/ 32 w 32"/>
                <a:gd name="T1" fmla="*/ 0 h 52"/>
                <a:gd name="T2" fmla="*/ 32 w 32"/>
                <a:gd name="T3" fmla="*/ 48 h 52"/>
                <a:gd name="T4" fmla="*/ 0 w 32"/>
                <a:gd name="T5" fmla="*/ 52 h 52"/>
                <a:gd name="T6" fmla="*/ 0 w 32"/>
                <a:gd name="T7" fmla="*/ 5 h 52"/>
                <a:gd name="T8" fmla="*/ 32 w 32"/>
                <a:gd name="T9" fmla="*/ 0 h 52"/>
              </a:gdLst>
              <a:ahLst/>
              <a:cxnLst>
                <a:cxn ang="0">
                  <a:pos x="T0" y="T1"/>
                </a:cxn>
                <a:cxn ang="0">
                  <a:pos x="T2" y="T3"/>
                </a:cxn>
                <a:cxn ang="0">
                  <a:pos x="T4" y="T5"/>
                </a:cxn>
                <a:cxn ang="0">
                  <a:pos x="T6" y="T7"/>
                </a:cxn>
                <a:cxn ang="0">
                  <a:pos x="T8" y="T9"/>
                </a:cxn>
              </a:cxnLst>
              <a:rect l="0" t="0" r="r" b="b"/>
              <a:pathLst>
                <a:path w="32" h="52">
                  <a:moveTo>
                    <a:pt x="32" y="0"/>
                  </a:moveTo>
                  <a:lnTo>
                    <a:pt x="32" y="48"/>
                  </a:lnTo>
                  <a:lnTo>
                    <a:pt x="0" y="52"/>
                  </a:lnTo>
                  <a:lnTo>
                    <a:pt x="0" y="5"/>
                  </a:lnTo>
                  <a:lnTo>
                    <a:pt x="32" y="0"/>
                  </a:lnTo>
                  <a:close/>
                </a:path>
              </a:pathLst>
            </a:custGeom>
            <a:solidFill>
              <a:srgbClr val="041719"/>
            </a:solidFill>
            <a:ln w="0">
              <a:solidFill>
                <a:srgbClr val="041719"/>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8" name="Freeform 228">
              <a:extLst>
                <a:ext uri="{FF2B5EF4-FFF2-40B4-BE49-F238E27FC236}">
                  <a16:creationId xmlns:a16="http://schemas.microsoft.com/office/drawing/2014/main" id="{C596BA0E-E281-46F8-AABA-5B117E28F13B}"/>
                </a:ext>
              </a:extLst>
            </p:cNvPr>
            <p:cNvSpPr>
              <a:spLocks/>
            </p:cNvSpPr>
            <p:nvPr/>
          </p:nvSpPr>
          <p:spPr bwMode="auto">
            <a:xfrm>
              <a:off x="3759472" y="5125951"/>
              <a:ext cx="53105" cy="86295"/>
            </a:xfrm>
            <a:custGeom>
              <a:avLst/>
              <a:gdLst>
                <a:gd name="T0" fmla="*/ 32 w 32"/>
                <a:gd name="T1" fmla="*/ 0 h 53"/>
                <a:gd name="T2" fmla="*/ 32 w 32"/>
                <a:gd name="T3" fmla="*/ 47 h 53"/>
                <a:gd name="T4" fmla="*/ 0 w 32"/>
                <a:gd name="T5" fmla="*/ 53 h 53"/>
                <a:gd name="T6" fmla="*/ 0 w 32"/>
                <a:gd name="T7" fmla="*/ 4 h 53"/>
                <a:gd name="T8" fmla="*/ 32 w 32"/>
                <a:gd name="T9" fmla="*/ 0 h 53"/>
              </a:gdLst>
              <a:ahLst/>
              <a:cxnLst>
                <a:cxn ang="0">
                  <a:pos x="T0" y="T1"/>
                </a:cxn>
                <a:cxn ang="0">
                  <a:pos x="T2" y="T3"/>
                </a:cxn>
                <a:cxn ang="0">
                  <a:pos x="T4" y="T5"/>
                </a:cxn>
                <a:cxn ang="0">
                  <a:pos x="T6" y="T7"/>
                </a:cxn>
                <a:cxn ang="0">
                  <a:pos x="T8" y="T9"/>
                </a:cxn>
              </a:cxnLst>
              <a:rect l="0" t="0" r="r" b="b"/>
              <a:pathLst>
                <a:path w="32" h="53">
                  <a:moveTo>
                    <a:pt x="32" y="0"/>
                  </a:moveTo>
                  <a:lnTo>
                    <a:pt x="32" y="47"/>
                  </a:lnTo>
                  <a:lnTo>
                    <a:pt x="0" y="53"/>
                  </a:lnTo>
                  <a:lnTo>
                    <a:pt x="0" y="4"/>
                  </a:lnTo>
                  <a:lnTo>
                    <a:pt x="32" y="0"/>
                  </a:lnTo>
                  <a:close/>
                </a:path>
              </a:pathLst>
            </a:custGeom>
            <a:solidFill>
              <a:srgbClr val="001013"/>
            </a:solidFill>
            <a:ln w="0">
              <a:solidFill>
                <a:srgbClr val="00101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19" name="Freeform 229">
              <a:extLst>
                <a:ext uri="{FF2B5EF4-FFF2-40B4-BE49-F238E27FC236}">
                  <a16:creationId xmlns:a16="http://schemas.microsoft.com/office/drawing/2014/main" id="{C10E54BF-7207-445D-9A2A-1735601EE4D8}"/>
                </a:ext>
              </a:extLst>
            </p:cNvPr>
            <p:cNvSpPr>
              <a:spLocks/>
            </p:cNvSpPr>
            <p:nvPr/>
          </p:nvSpPr>
          <p:spPr bwMode="auto">
            <a:xfrm>
              <a:off x="3706367" y="5132589"/>
              <a:ext cx="53105" cy="86295"/>
            </a:xfrm>
            <a:custGeom>
              <a:avLst/>
              <a:gdLst>
                <a:gd name="T0" fmla="*/ 32 w 32"/>
                <a:gd name="T1" fmla="*/ 0 h 53"/>
                <a:gd name="T2" fmla="*/ 32 w 32"/>
                <a:gd name="T3" fmla="*/ 49 h 53"/>
                <a:gd name="T4" fmla="*/ 0 w 32"/>
                <a:gd name="T5" fmla="*/ 53 h 53"/>
                <a:gd name="T6" fmla="*/ 0 w 32"/>
                <a:gd name="T7" fmla="*/ 4 h 53"/>
                <a:gd name="T8" fmla="*/ 32 w 32"/>
                <a:gd name="T9" fmla="*/ 0 h 53"/>
              </a:gdLst>
              <a:ahLst/>
              <a:cxnLst>
                <a:cxn ang="0">
                  <a:pos x="T0" y="T1"/>
                </a:cxn>
                <a:cxn ang="0">
                  <a:pos x="T2" y="T3"/>
                </a:cxn>
                <a:cxn ang="0">
                  <a:pos x="T4" y="T5"/>
                </a:cxn>
                <a:cxn ang="0">
                  <a:pos x="T6" y="T7"/>
                </a:cxn>
                <a:cxn ang="0">
                  <a:pos x="T8" y="T9"/>
                </a:cxn>
              </a:cxnLst>
              <a:rect l="0" t="0" r="r" b="b"/>
              <a:pathLst>
                <a:path w="32" h="53">
                  <a:moveTo>
                    <a:pt x="32" y="0"/>
                  </a:moveTo>
                  <a:lnTo>
                    <a:pt x="32" y="49"/>
                  </a:lnTo>
                  <a:lnTo>
                    <a:pt x="0" y="53"/>
                  </a:lnTo>
                  <a:lnTo>
                    <a:pt x="0" y="4"/>
                  </a:lnTo>
                  <a:lnTo>
                    <a:pt x="32" y="0"/>
                  </a:lnTo>
                  <a:close/>
                </a:path>
              </a:pathLst>
            </a:custGeom>
            <a:solidFill>
              <a:srgbClr val="00080C"/>
            </a:solidFill>
            <a:ln w="0">
              <a:solidFill>
                <a:srgbClr val="00080C"/>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0" name="Freeform 230">
              <a:extLst>
                <a:ext uri="{FF2B5EF4-FFF2-40B4-BE49-F238E27FC236}">
                  <a16:creationId xmlns:a16="http://schemas.microsoft.com/office/drawing/2014/main" id="{E0A0F67F-9055-4F41-8EAD-CE9F73D56A31}"/>
                </a:ext>
              </a:extLst>
            </p:cNvPr>
            <p:cNvSpPr>
              <a:spLocks/>
            </p:cNvSpPr>
            <p:nvPr/>
          </p:nvSpPr>
          <p:spPr bwMode="auto">
            <a:xfrm>
              <a:off x="3653261" y="5139227"/>
              <a:ext cx="53105" cy="86295"/>
            </a:xfrm>
            <a:custGeom>
              <a:avLst/>
              <a:gdLst>
                <a:gd name="T0" fmla="*/ 33 w 33"/>
                <a:gd name="T1" fmla="*/ 0 h 53"/>
                <a:gd name="T2" fmla="*/ 33 w 33"/>
                <a:gd name="T3" fmla="*/ 49 h 53"/>
                <a:gd name="T4" fmla="*/ 0 w 33"/>
                <a:gd name="T5" fmla="*/ 53 h 53"/>
                <a:gd name="T6" fmla="*/ 0 w 33"/>
                <a:gd name="T7" fmla="*/ 5 h 53"/>
                <a:gd name="T8" fmla="*/ 33 w 33"/>
                <a:gd name="T9" fmla="*/ 0 h 53"/>
              </a:gdLst>
              <a:ahLst/>
              <a:cxnLst>
                <a:cxn ang="0">
                  <a:pos x="T0" y="T1"/>
                </a:cxn>
                <a:cxn ang="0">
                  <a:pos x="T2" y="T3"/>
                </a:cxn>
                <a:cxn ang="0">
                  <a:pos x="T4" y="T5"/>
                </a:cxn>
                <a:cxn ang="0">
                  <a:pos x="T6" y="T7"/>
                </a:cxn>
                <a:cxn ang="0">
                  <a:pos x="T8" y="T9"/>
                </a:cxn>
              </a:cxnLst>
              <a:rect l="0" t="0" r="r" b="b"/>
              <a:pathLst>
                <a:path w="33" h="53">
                  <a:moveTo>
                    <a:pt x="33" y="0"/>
                  </a:moveTo>
                  <a:lnTo>
                    <a:pt x="33" y="49"/>
                  </a:lnTo>
                  <a:lnTo>
                    <a:pt x="0" y="53"/>
                  </a:lnTo>
                  <a:lnTo>
                    <a:pt x="0" y="5"/>
                  </a:lnTo>
                  <a:lnTo>
                    <a:pt x="33" y="0"/>
                  </a:lnTo>
                  <a:close/>
                </a:path>
              </a:pathLst>
            </a:custGeom>
            <a:solidFill>
              <a:srgbClr val="000003"/>
            </a:solidFill>
            <a:ln w="0">
              <a:solidFill>
                <a:srgbClr val="00000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1" name="Freeform 231">
              <a:extLst>
                <a:ext uri="{FF2B5EF4-FFF2-40B4-BE49-F238E27FC236}">
                  <a16:creationId xmlns:a16="http://schemas.microsoft.com/office/drawing/2014/main" id="{83CFF0D1-7223-40AB-9672-0BE02D59B28C}"/>
                </a:ext>
              </a:extLst>
            </p:cNvPr>
            <p:cNvSpPr>
              <a:spLocks/>
            </p:cNvSpPr>
            <p:nvPr/>
          </p:nvSpPr>
          <p:spPr bwMode="auto">
            <a:xfrm>
              <a:off x="3600157" y="5145868"/>
              <a:ext cx="53105" cy="89616"/>
            </a:xfrm>
            <a:custGeom>
              <a:avLst/>
              <a:gdLst>
                <a:gd name="T0" fmla="*/ 31 w 31"/>
                <a:gd name="T1" fmla="*/ 0 h 53"/>
                <a:gd name="T2" fmla="*/ 31 w 31"/>
                <a:gd name="T3" fmla="*/ 48 h 53"/>
                <a:gd name="T4" fmla="*/ 0 w 31"/>
                <a:gd name="T5" fmla="*/ 53 h 53"/>
                <a:gd name="T6" fmla="*/ 0 w 31"/>
                <a:gd name="T7" fmla="*/ 5 h 53"/>
                <a:gd name="T8" fmla="*/ 31 w 31"/>
                <a:gd name="T9" fmla="*/ 0 h 53"/>
              </a:gdLst>
              <a:ahLst/>
              <a:cxnLst>
                <a:cxn ang="0">
                  <a:pos x="T0" y="T1"/>
                </a:cxn>
                <a:cxn ang="0">
                  <a:pos x="T2" y="T3"/>
                </a:cxn>
                <a:cxn ang="0">
                  <a:pos x="T4" y="T5"/>
                </a:cxn>
                <a:cxn ang="0">
                  <a:pos x="T6" y="T7"/>
                </a:cxn>
                <a:cxn ang="0">
                  <a:pos x="T8" y="T9"/>
                </a:cxn>
              </a:cxnLst>
              <a:rect l="0" t="0" r="r" b="b"/>
              <a:pathLst>
                <a:path w="31" h="53">
                  <a:moveTo>
                    <a:pt x="31" y="0"/>
                  </a:moveTo>
                  <a:lnTo>
                    <a:pt x="31" y="48"/>
                  </a:lnTo>
                  <a:lnTo>
                    <a:pt x="0" y="53"/>
                  </a:lnTo>
                  <a:lnTo>
                    <a:pt x="0" y="5"/>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2" name="Freeform 232">
              <a:extLst>
                <a:ext uri="{FF2B5EF4-FFF2-40B4-BE49-F238E27FC236}">
                  <a16:creationId xmlns:a16="http://schemas.microsoft.com/office/drawing/2014/main" id="{7F955949-7414-45E2-B8CB-0D1D5954A532}"/>
                </a:ext>
              </a:extLst>
            </p:cNvPr>
            <p:cNvSpPr>
              <a:spLocks/>
            </p:cNvSpPr>
            <p:nvPr/>
          </p:nvSpPr>
          <p:spPr bwMode="auto">
            <a:xfrm>
              <a:off x="3547052" y="5155825"/>
              <a:ext cx="53105" cy="86295"/>
            </a:xfrm>
            <a:custGeom>
              <a:avLst/>
              <a:gdLst>
                <a:gd name="T0" fmla="*/ 32 w 32"/>
                <a:gd name="T1" fmla="*/ 0 h 52"/>
                <a:gd name="T2" fmla="*/ 32 w 32"/>
                <a:gd name="T3" fmla="*/ 48 h 52"/>
                <a:gd name="T4" fmla="*/ 0 w 32"/>
                <a:gd name="T5" fmla="*/ 52 h 52"/>
                <a:gd name="T6" fmla="*/ 0 w 32"/>
                <a:gd name="T7" fmla="*/ 4 h 52"/>
                <a:gd name="T8" fmla="*/ 32 w 32"/>
                <a:gd name="T9" fmla="*/ 0 h 52"/>
              </a:gdLst>
              <a:ahLst/>
              <a:cxnLst>
                <a:cxn ang="0">
                  <a:pos x="T0" y="T1"/>
                </a:cxn>
                <a:cxn ang="0">
                  <a:pos x="T2" y="T3"/>
                </a:cxn>
                <a:cxn ang="0">
                  <a:pos x="T4" y="T5"/>
                </a:cxn>
                <a:cxn ang="0">
                  <a:pos x="T6" y="T7"/>
                </a:cxn>
                <a:cxn ang="0">
                  <a:pos x="T8" y="T9"/>
                </a:cxn>
              </a:cxnLst>
              <a:rect l="0" t="0" r="r" b="b"/>
              <a:pathLst>
                <a:path w="32" h="52">
                  <a:moveTo>
                    <a:pt x="32" y="0"/>
                  </a:moveTo>
                  <a:lnTo>
                    <a:pt x="32" y="48"/>
                  </a:lnTo>
                  <a:lnTo>
                    <a:pt x="0" y="52"/>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3" name="Freeform 233">
              <a:extLst>
                <a:ext uri="{FF2B5EF4-FFF2-40B4-BE49-F238E27FC236}">
                  <a16:creationId xmlns:a16="http://schemas.microsoft.com/office/drawing/2014/main" id="{C343F59F-BCD5-4A37-BC63-75B5885592FF}"/>
                </a:ext>
              </a:extLst>
            </p:cNvPr>
            <p:cNvSpPr>
              <a:spLocks/>
            </p:cNvSpPr>
            <p:nvPr/>
          </p:nvSpPr>
          <p:spPr bwMode="auto">
            <a:xfrm>
              <a:off x="3493947" y="5162463"/>
              <a:ext cx="53105" cy="86295"/>
            </a:xfrm>
            <a:custGeom>
              <a:avLst/>
              <a:gdLst>
                <a:gd name="T0" fmla="*/ 32 w 32"/>
                <a:gd name="T1" fmla="*/ 0 h 54"/>
                <a:gd name="T2" fmla="*/ 32 w 32"/>
                <a:gd name="T3" fmla="*/ 48 h 54"/>
                <a:gd name="T4" fmla="*/ 0 w 32"/>
                <a:gd name="T5" fmla="*/ 54 h 54"/>
                <a:gd name="T6" fmla="*/ 0 w 32"/>
                <a:gd name="T7" fmla="*/ 4 h 54"/>
                <a:gd name="T8" fmla="*/ 32 w 32"/>
                <a:gd name="T9" fmla="*/ 0 h 54"/>
              </a:gdLst>
              <a:ahLst/>
              <a:cxnLst>
                <a:cxn ang="0">
                  <a:pos x="T0" y="T1"/>
                </a:cxn>
                <a:cxn ang="0">
                  <a:pos x="T2" y="T3"/>
                </a:cxn>
                <a:cxn ang="0">
                  <a:pos x="T4" y="T5"/>
                </a:cxn>
                <a:cxn ang="0">
                  <a:pos x="T6" y="T7"/>
                </a:cxn>
                <a:cxn ang="0">
                  <a:pos x="T8" y="T9"/>
                </a:cxn>
              </a:cxnLst>
              <a:rect l="0" t="0" r="r" b="b"/>
              <a:pathLst>
                <a:path w="32" h="54">
                  <a:moveTo>
                    <a:pt x="32" y="0"/>
                  </a:moveTo>
                  <a:lnTo>
                    <a:pt x="32" y="48"/>
                  </a:lnTo>
                  <a:lnTo>
                    <a:pt x="0" y="54"/>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4" name="Freeform 234">
              <a:extLst>
                <a:ext uri="{FF2B5EF4-FFF2-40B4-BE49-F238E27FC236}">
                  <a16:creationId xmlns:a16="http://schemas.microsoft.com/office/drawing/2014/main" id="{B9FE30EE-6EE8-4D2D-84F0-EC68EAFE7D93}"/>
                </a:ext>
              </a:extLst>
            </p:cNvPr>
            <p:cNvSpPr>
              <a:spLocks/>
            </p:cNvSpPr>
            <p:nvPr/>
          </p:nvSpPr>
          <p:spPr bwMode="auto">
            <a:xfrm>
              <a:off x="3440842" y="5169101"/>
              <a:ext cx="53105" cy="89616"/>
            </a:xfrm>
            <a:custGeom>
              <a:avLst/>
              <a:gdLst>
                <a:gd name="T0" fmla="*/ 33 w 33"/>
                <a:gd name="T1" fmla="*/ 0 h 54"/>
                <a:gd name="T2" fmla="*/ 33 w 33"/>
                <a:gd name="T3" fmla="*/ 50 h 54"/>
                <a:gd name="T4" fmla="*/ 0 w 33"/>
                <a:gd name="T5" fmla="*/ 54 h 54"/>
                <a:gd name="T6" fmla="*/ 0 w 33"/>
                <a:gd name="T7" fmla="*/ 4 h 54"/>
                <a:gd name="T8" fmla="*/ 33 w 33"/>
                <a:gd name="T9" fmla="*/ 0 h 54"/>
              </a:gdLst>
              <a:ahLst/>
              <a:cxnLst>
                <a:cxn ang="0">
                  <a:pos x="T0" y="T1"/>
                </a:cxn>
                <a:cxn ang="0">
                  <a:pos x="T2" y="T3"/>
                </a:cxn>
                <a:cxn ang="0">
                  <a:pos x="T4" y="T5"/>
                </a:cxn>
                <a:cxn ang="0">
                  <a:pos x="T6" y="T7"/>
                </a:cxn>
                <a:cxn ang="0">
                  <a:pos x="T8" y="T9"/>
                </a:cxn>
              </a:cxnLst>
              <a:rect l="0" t="0" r="r" b="b"/>
              <a:pathLst>
                <a:path w="33" h="54">
                  <a:moveTo>
                    <a:pt x="33" y="0"/>
                  </a:moveTo>
                  <a:lnTo>
                    <a:pt x="33" y="50"/>
                  </a:lnTo>
                  <a:lnTo>
                    <a:pt x="0" y="54"/>
                  </a:lnTo>
                  <a:lnTo>
                    <a:pt x="0" y="4"/>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5" name="Freeform 235">
              <a:extLst>
                <a:ext uri="{FF2B5EF4-FFF2-40B4-BE49-F238E27FC236}">
                  <a16:creationId xmlns:a16="http://schemas.microsoft.com/office/drawing/2014/main" id="{BDEA204A-F6FB-402B-9049-125B73BF7F25}"/>
                </a:ext>
              </a:extLst>
            </p:cNvPr>
            <p:cNvSpPr>
              <a:spLocks/>
            </p:cNvSpPr>
            <p:nvPr/>
          </p:nvSpPr>
          <p:spPr bwMode="auto">
            <a:xfrm>
              <a:off x="3387737" y="5175739"/>
              <a:ext cx="53105" cy="89616"/>
            </a:xfrm>
            <a:custGeom>
              <a:avLst/>
              <a:gdLst>
                <a:gd name="T0" fmla="*/ 32 w 32"/>
                <a:gd name="T1" fmla="*/ 0 h 56"/>
                <a:gd name="T2" fmla="*/ 32 w 32"/>
                <a:gd name="T3" fmla="*/ 50 h 56"/>
                <a:gd name="T4" fmla="*/ 0 w 32"/>
                <a:gd name="T5" fmla="*/ 56 h 56"/>
                <a:gd name="T6" fmla="*/ 0 w 32"/>
                <a:gd name="T7" fmla="*/ 5 h 56"/>
                <a:gd name="T8" fmla="*/ 32 w 32"/>
                <a:gd name="T9" fmla="*/ 0 h 56"/>
              </a:gdLst>
              <a:ahLst/>
              <a:cxnLst>
                <a:cxn ang="0">
                  <a:pos x="T0" y="T1"/>
                </a:cxn>
                <a:cxn ang="0">
                  <a:pos x="T2" y="T3"/>
                </a:cxn>
                <a:cxn ang="0">
                  <a:pos x="T4" y="T5"/>
                </a:cxn>
                <a:cxn ang="0">
                  <a:pos x="T6" y="T7"/>
                </a:cxn>
                <a:cxn ang="0">
                  <a:pos x="T8" y="T9"/>
                </a:cxn>
              </a:cxnLst>
              <a:rect l="0" t="0" r="r" b="b"/>
              <a:pathLst>
                <a:path w="32" h="56">
                  <a:moveTo>
                    <a:pt x="32" y="0"/>
                  </a:moveTo>
                  <a:lnTo>
                    <a:pt x="32" y="50"/>
                  </a:lnTo>
                  <a:lnTo>
                    <a:pt x="0" y="56"/>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6" name="Freeform 236">
              <a:extLst>
                <a:ext uri="{FF2B5EF4-FFF2-40B4-BE49-F238E27FC236}">
                  <a16:creationId xmlns:a16="http://schemas.microsoft.com/office/drawing/2014/main" id="{288F1190-B1B7-416B-9CF2-5128874A6CF8}"/>
                </a:ext>
              </a:extLst>
            </p:cNvPr>
            <p:cNvSpPr>
              <a:spLocks/>
            </p:cNvSpPr>
            <p:nvPr/>
          </p:nvSpPr>
          <p:spPr bwMode="auto">
            <a:xfrm>
              <a:off x="3334633" y="5182378"/>
              <a:ext cx="53105" cy="89616"/>
            </a:xfrm>
            <a:custGeom>
              <a:avLst/>
              <a:gdLst>
                <a:gd name="T0" fmla="*/ 31 w 31"/>
                <a:gd name="T1" fmla="*/ 0 h 55"/>
                <a:gd name="T2" fmla="*/ 31 w 31"/>
                <a:gd name="T3" fmla="*/ 51 h 55"/>
                <a:gd name="T4" fmla="*/ 0 w 31"/>
                <a:gd name="T5" fmla="*/ 55 h 55"/>
                <a:gd name="T6" fmla="*/ 0 w 31"/>
                <a:gd name="T7" fmla="*/ 5 h 55"/>
                <a:gd name="T8" fmla="*/ 31 w 31"/>
                <a:gd name="T9" fmla="*/ 0 h 55"/>
              </a:gdLst>
              <a:ahLst/>
              <a:cxnLst>
                <a:cxn ang="0">
                  <a:pos x="T0" y="T1"/>
                </a:cxn>
                <a:cxn ang="0">
                  <a:pos x="T2" y="T3"/>
                </a:cxn>
                <a:cxn ang="0">
                  <a:pos x="T4" y="T5"/>
                </a:cxn>
                <a:cxn ang="0">
                  <a:pos x="T6" y="T7"/>
                </a:cxn>
                <a:cxn ang="0">
                  <a:pos x="T8" y="T9"/>
                </a:cxn>
              </a:cxnLst>
              <a:rect l="0" t="0" r="r" b="b"/>
              <a:pathLst>
                <a:path w="31" h="55">
                  <a:moveTo>
                    <a:pt x="31" y="0"/>
                  </a:moveTo>
                  <a:lnTo>
                    <a:pt x="31" y="51"/>
                  </a:lnTo>
                  <a:lnTo>
                    <a:pt x="0" y="55"/>
                  </a:lnTo>
                  <a:lnTo>
                    <a:pt x="0" y="5"/>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7" name="Freeform 237">
              <a:extLst>
                <a:ext uri="{FF2B5EF4-FFF2-40B4-BE49-F238E27FC236}">
                  <a16:creationId xmlns:a16="http://schemas.microsoft.com/office/drawing/2014/main" id="{BA536AA4-514E-45FA-975C-B514E049ADB3}"/>
                </a:ext>
              </a:extLst>
            </p:cNvPr>
            <p:cNvSpPr>
              <a:spLocks/>
            </p:cNvSpPr>
            <p:nvPr/>
          </p:nvSpPr>
          <p:spPr bwMode="auto">
            <a:xfrm>
              <a:off x="3281528" y="5192334"/>
              <a:ext cx="53105" cy="86295"/>
            </a:xfrm>
            <a:custGeom>
              <a:avLst/>
              <a:gdLst>
                <a:gd name="T0" fmla="*/ 32 w 32"/>
                <a:gd name="T1" fmla="*/ 0 h 54"/>
                <a:gd name="T2" fmla="*/ 32 w 32"/>
                <a:gd name="T3" fmla="*/ 50 h 54"/>
                <a:gd name="T4" fmla="*/ 0 w 32"/>
                <a:gd name="T5" fmla="*/ 54 h 54"/>
                <a:gd name="T6" fmla="*/ 0 w 32"/>
                <a:gd name="T7" fmla="*/ 4 h 54"/>
                <a:gd name="T8" fmla="*/ 32 w 32"/>
                <a:gd name="T9" fmla="*/ 0 h 54"/>
              </a:gdLst>
              <a:ahLst/>
              <a:cxnLst>
                <a:cxn ang="0">
                  <a:pos x="T0" y="T1"/>
                </a:cxn>
                <a:cxn ang="0">
                  <a:pos x="T2" y="T3"/>
                </a:cxn>
                <a:cxn ang="0">
                  <a:pos x="T4" y="T5"/>
                </a:cxn>
                <a:cxn ang="0">
                  <a:pos x="T6" y="T7"/>
                </a:cxn>
                <a:cxn ang="0">
                  <a:pos x="T8" y="T9"/>
                </a:cxn>
              </a:cxnLst>
              <a:rect l="0" t="0" r="r" b="b"/>
              <a:pathLst>
                <a:path w="32" h="54">
                  <a:moveTo>
                    <a:pt x="32" y="0"/>
                  </a:moveTo>
                  <a:lnTo>
                    <a:pt x="32" y="50"/>
                  </a:lnTo>
                  <a:lnTo>
                    <a:pt x="0" y="54"/>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8" name="Freeform 238">
              <a:extLst>
                <a:ext uri="{FF2B5EF4-FFF2-40B4-BE49-F238E27FC236}">
                  <a16:creationId xmlns:a16="http://schemas.microsoft.com/office/drawing/2014/main" id="{944D06B7-28E1-4874-8343-18F272D174BD}"/>
                </a:ext>
              </a:extLst>
            </p:cNvPr>
            <p:cNvSpPr>
              <a:spLocks/>
            </p:cNvSpPr>
            <p:nvPr/>
          </p:nvSpPr>
          <p:spPr bwMode="auto">
            <a:xfrm>
              <a:off x="3225105" y="5198973"/>
              <a:ext cx="56425" cy="89616"/>
            </a:xfrm>
            <a:custGeom>
              <a:avLst/>
              <a:gdLst>
                <a:gd name="T0" fmla="*/ 33 w 33"/>
                <a:gd name="T1" fmla="*/ 0 h 55"/>
                <a:gd name="T2" fmla="*/ 33 w 33"/>
                <a:gd name="T3" fmla="*/ 50 h 55"/>
                <a:gd name="T4" fmla="*/ 0 w 33"/>
                <a:gd name="T5" fmla="*/ 55 h 55"/>
                <a:gd name="T6" fmla="*/ 0 w 33"/>
                <a:gd name="T7" fmla="*/ 4 h 55"/>
                <a:gd name="T8" fmla="*/ 33 w 33"/>
                <a:gd name="T9" fmla="*/ 0 h 55"/>
              </a:gdLst>
              <a:ahLst/>
              <a:cxnLst>
                <a:cxn ang="0">
                  <a:pos x="T0" y="T1"/>
                </a:cxn>
                <a:cxn ang="0">
                  <a:pos x="T2" y="T3"/>
                </a:cxn>
                <a:cxn ang="0">
                  <a:pos x="T4" y="T5"/>
                </a:cxn>
                <a:cxn ang="0">
                  <a:pos x="T6" y="T7"/>
                </a:cxn>
                <a:cxn ang="0">
                  <a:pos x="T8" y="T9"/>
                </a:cxn>
              </a:cxnLst>
              <a:rect l="0" t="0" r="r" b="b"/>
              <a:pathLst>
                <a:path w="33" h="55">
                  <a:moveTo>
                    <a:pt x="33" y="0"/>
                  </a:moveTo>
                  <a:lnTo>
                    <a:pt x="33" y="50"/>
                  </a:lnTo>
                  <a:lnTo>
                    <a:pt x="0" y="55"/>
                  </a:lnTo>
                  <a:lnTo>
                    <a:pt x="0" y="4"/>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29" name="Freeform 239">
              <a:extLst>
                <a:ext uri="{FF2B5EF4-FFF2-40B4-BE49-F238E27FC236}">
                  <a16:creationId xmlns:a16="http://schemas.microsoft.com/office/drawing/2014/main" id="{F56B7651-05FF-4AF8-90D7-39E91532BA2A}"/>
                </a:ext>
              </a:extLst>
            </p:cNvPr>
            <p:cNvSpPr>
              <a:spLocks/>
            </p:cNvSpPr>
            <p:nvPr/>
          </p:nvSpPr>
          <p:spPr bwMode="auto">
            <a:xfrm>
              <a:off x="3175318" y="5205610"/>
              <a:ext cx="49786" cy="89616"/>
            </a:xfrm>
            <a:custGeom>
              <a:avLst/>
              <a:gdLst>
                <a:gd name="T0" fmla="*/ 32 w 32"/>
                <a:gd name="T1" fmla="*/ 0 h 56"/>
                <a:gd name="T2" fmla="*/ 32 w 32"/>
                <a:gd name="T3" fmla="*/ 51 h 56"/>
                <a:gd name="T4" fmla="*/ 0 w 32"/>
                <a:gd name="T5" fmla="*/ 56 h 56"/>
                <a:gd name="T6" fmla="*/ 0 w 32"/>
                <a:gd name="T7" fmla="*/ 5 h 56"/>
                <a:gd name="T8" fmla="*/ 32 w 32"/>
                <a:gd name="T9" fmla="*/ 0 h 56"/>
              </a:gdLst>
              <a:ahLst/>
              <a:cxnLst>
                <a:cxn ang="0">
                  <a:pos x="T0" y="T1"/>
                </a:cxn>
                <a:cxn ang="0">
                  <a:pos x="T2" y="T3"/>
                </a:cxn>
                <a:cxn ang="0">
                  <a:pos x="T4" y="T5"/>
                </a:cxn>
                <a:cxn ang="0">
                  <a:pos x="T6" y="T7"/>
                </a:cxn>
                <a:cxn ang="0">
                  <a:pos x="T8" y="T9"/>
                </a:cxn>
              </a:cxnLst>
              <a:rect l="0" t="0" r="r" b="b"/>
              <a:pathLst>
                <a:path w="32" h="56">
                  <a:moveTo>
                    <a:pt x="32" y="0"/>
                  </a:moveTo>
                  <a:lnTo>
                    <a:pt x="32" y="51"/>
                  </a:lnTo>
                  <a:lnTo>
                    <a:pt x="0" y="56"/>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0" name="Freeform 240">
              <a:extLst>
                <a:ext uri="{FF2B5EF4-FFF2-40B4-BE49-F238E27FC236}">
                  <a16:creationId xmlns:a16="http://schemas.microsoft.com/office/drawing/2014/main" id="{9D3AEECC-822D-429B-999B-A86D95A2D878}"/>
                </a:ext>
              </a:extLst>
            </p:cNvPr>
            <p:cNvSpPr>
              <a:spLocks/>
            </p:cNvSpPr>
            <p:nvPr/>
          </p:nvSpPr>
          <p:spPr bwMode="auto">
            <a:xfrm>
              <a:off x="3122213" y="5212249"/>
              <a:ext cx="53105" cy="92933"/>
            </a:xfrm>
            <a:custGeom>
              <a:avLst/>
              <a:gdLst>
                <a:gd name="T0" fmla="*/ 31 w 31"/>
                <a:gd name="T1" fmla="*/ 0 h 56"/>
                <a:gd name="T2" fmla="*/ 31 w 31"/>
                <a:gd name="T3" fmla="*/ 51 h 56"/>
                <a:gd name="T4" fmla="*/ 0 w 31"/>
                <a:gd name="T5" fmla="*/ 56 h 56"/>
                <a:gd name="T6" fmla="*/ 0 w 31"/>
                <a:gd name="T7" fmla="*/ 4 h 56"/>
                <a:gd name="T8" fmla="*/ 31 w 31"/>
                <a:gd name="T9" fmla="*/ 0 h 56"/>
              </a:gdLst>
              <a:ahLst/>
              <a:cxnLst>
                <a:cxn ang="0">
                  <a:pos x="T0" y="T1"/>
                </a:cxn>
                <a:cxn ang="0">
                  <a:pos x="T2" y="T3"/>
                </a:cxn>
                <a:cxn ang="0">
                  <a:pos x="T4" y="T5"/>
                </a:cxn>
                <a:cxn ang="0">
                  <a:pos x="T6" y="T7"/>
                </a:cxn>
                <a:cxn ang="0">
                  <a:pos x="T8" y="T9"/>
                </a:cxn>
              </a:cxnLst>
              <a:rect l="0" t="0" r="r" b="b"/>
              <a:pathLst>
                <a:path w="31" h="56">
                  <a:moveTo>
                    <a:pt x="31" y="0"/>
                  </a:moveTo>
                  <a:lnTo>
                    <a:pt x="31" y="51"/>
                  </a:lnTo>
                  <a:lnTo>
                    <a:pt x="0" y="56"/>
                  </a:lnTo>
                  <a:lnTo>
                    <a:pt x="0" y="4"/>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1" name="Freeform 241">
              <a:extLst>
                <a:ext uri="{FF2B5EF4-FFF2-40B4-BE49-F238E27FC236}">
                  <a16:creationId xmlns:a16="http://schemas.microsoft.com/office/drawing/2014/main" id="{8E891842-0B52-4795-9DD8-309A5F467B83}"/>
                </a:ext>
              </a:extLst>
            </p:cNvPr>
            <p:cNvSpPr>
              <a:spLocks/>
            </p:cNvSpPr>
            <p:nvPr/>
          </p:nvSpPr>
          <p:spPr bwMode="auto">
            <a:xfrm>
              <a:off x="3065790" y="5218887"/>
              <a:ext cx="56425" cy="92933"/>
            </a:xfrm>
            <a:custGeom>
              <a:avLst/>
              <a:gdLst>
                <a:gd name="T0" fmla="*/ 33 w 33"/>
                <a:gd name="T1" fmla="*/ 0 h 56"/>
                <a:gd name="T2" fmla="*/ 33 w 33"/>
                <a:gd name="T3" fmla="*/ 52 h 56"/>
                <a:gd name="T4" fmla="*/ 0 w 33"/>
                <a:gd name="T5" fmla="*/ 56 h 56"/>
                <a:gd name="T6" fmla="*/ 0 w 33"/>
                <a:gd name="T7" fmla="*/ 5 h 56"/>
                <a:gd name="T8" fmla="*/ 33 w 33"/>
                <a:gd name="T9" fmla="*/ 0 h 56"/>
              </a:gdLst>
              <a:ahLst/>
              <a:cxnLst>
                <a:cxn ang="0">
                  <a:pos x="T0" y="T1"/>
                </a:cxn>
                <a:cxn ang="0">
                  <a:pos x="T2" y="T3"/>
                </a:cxn>
                <a:cxn ang="0">
                  <a:pos x="T4" y="T5"/>
                </a:cxn>
                <a:cxn ang="0">
                  <a:pos x="T6" y="T7"/>
                </a:cxn>
                <a:cxn ang="0">
                  <a:pos x="T8" y="T9"/>
                </a:cxn>
              </a:cxnLst>
              <a:rect l="0" t="0" r="r" b="b"/>
              <a:pathLst>
                <a:path w="33" h="56">
                  <a:moveTo>
                    <a:pt x="33" y="0"/>
                  </a:moveTo>
                  <a:lnTo>
                    <a:pt x="33" y="52"/>
                  </a:lnTo>
                  <a:lnTo>
                    <a:pt x="0" y="56"/>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2" name="Freeform 242">
              <a:extLst>
                <a:ext uri="{FF2B5EF4-FFF2-40B4-BE49-F238E27FC236}">
                  <a16:creationId xmlns:a16="http://schemas.microsoft.com/office/drawing/2014/main" id="{BC729D14-5968-44DB-959F-EF741BFBED7E}"/>
                </a:ext>
              </a:extLst>
            </p:cNvPr>
            <p:cNvSpPr>
              <a:spLocks/>
            </p:cNvSpPr>
            <p:nvPr/>
          </p:nvSpPr>
          <p:spPr bwMode="auto">
            <a:xfrm>
              <a:off x="3012686" y="5228845"/>
              <a:ext cx="53105" cy="92933"/>
            </a:xfrm>
            <a:custGeom>
              <a:avLst/>
              <a:gdLst>
                <a:gd name="T0" fmla="*/ 32 w 32"/>
                <a:gd name="T1" fmla="*/ 0 h 57"/>
                <a:gd name="T2" fmla="*/ 32 w 32"/>
                <a:gd name="T3" fmla="*/ 51 h 57"/>
                <a:gd name="T4" fmla="*/ 0 w 32"/>
                <a:gd name="T5" fmla="*/ 57 h 57"/>
                <a:gd name="T6" fmla="*/ 0 w 32"/>
                <a:gd name="T7" fmla="*/ 4 h 57"/>
                <a:gd name="T8" fmla="*/ 32 w 32"/>
                <a:gd name="T9" fmla="*/ 0 h 57"/>
              </a:gdLst>
              <a:ahLst/>
              <a:cxnLst>
                <a:cxn ang="0">
                  <a:pos x="T0" y="T1"/>
                </a:cxn>
                <a:cxn ang="0">
                  <a:pos x="T2" y="T3"/>
                </a:cxn>
                <a:cxn ang="0">
                  <a:pos x="T4" y="T5"/>
                </a:cxn>
                <a:cxn ang="0">
                  <a:pos x="T6" y="T7"/>
                </a:cxn>
                <a:cxn ang="0">
                  <a:pos x="T8" y="T9"/>
                </a:cxn>
              </a:cxnLst>
              <a:rect l="0" t="0" r="r" b="b"/>
              <a:pathLst>
                <a:path w="32" h="57">
                  <a:moveTo>
                    <a:pt x="32" y="0"/>
                  </a:moveTo>
                  <a:lnTo>
                    <a:pt x="32" y="51"/>
                  </a:lnTo>
                  <a:lnTo>
                    <a:pt x="0" y="57"/>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3" name="Freeform 243">
              <a:extLst>
                <a:ext uri="{FF2B5EF4-FFF2-40B4-BE49-F238E27FC236}">
                  <a16:creationId xmlns:a16="http://schemas.microsoft.com/office/drawing/2014/main" id="{3D393970-8ED8-4B1C-967D-8ED49728C65D}"/>
                </a:ext>
              </a:extLst>
            </p:cNvPr>
            <p:cNvSpPr>
              <a:spLocks/>
            </p:cNvSpPr>
            <p:nvPr/>
          </p:nvSpPr>
          <p:spPr bwMode="auto">
            <a:xfrm>
              <a:off x="2962898" y="5235483"/>
              <a:ext cx="49786" cy="92933"/>
            </a:xfrm>
            <a:custGeom>
              <a:avLst/>
              <a:gdLst>
                <a:gd name="T0" fmla="*/ 32 w 32"/>
                <a:gd name="T1" fmla="*/ 0 h 57"/>
                <a:gd name="T2" fmla="*/ 32 w 32"/>
                <a:gd name="T3" fmla="*/ 53 h 57"/>
                <a:gd name="T4" fmla="*/ 0 w 32"/>
                <a:gd name="T5" fmla="*/ 57 h 57"/>
                <a:gd name="T6" fmla="*/ 0 w 32"/>
                <a:gd name="T7" fmla="*/ 4 h 57"/>
                <a:gd name="T8" fmla="*/ 32 w 32"/>
                <a:gd name="T9" fmla="*/ 0 h 57"/>
              </a:gdLst>
              <a:ahLst/>
              <a:cxnLst>
                <a:cxn ang="0">
                  <a:pos x="T0" y="T1"/>
                </a:cxn>
                <a:cxn ang="0">
                  <a:pos x="T2" y="T3"/>
                </a:cxn>
                <a:cxn ang="0">
                  <a:pos x="T4" y="T5"/>
                </a:cxn>
                <a:cxn ang="0">
                  <a:pos x="T6" y="T7"/>
                </a:cxn>
                <a:cxn ang="0">
                  <a:pos x="T8" y="T9"/>
                </a:cxn>
              </a:cxnLst>
              <a:rect l="0" t="0" r="r" b="b"/>
              <a:pathLst>
                <a:path w="32" h="57">
                  <a:moveTo>
                    <a:pt x="32" y="0"/>
                  </a:moveTo>
                  <a:lnTo>
                    <a:pt x="32" y="53"/>
                  </a:lnTo>
                  <a:lnTo>
                    <a:pt x="0" y="57"/>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4" name="Freeform 244">
              <a:extLst>
                <a:ext uri="{FF2B5EF4-FFF2-40B4-BE49-F238E27FC236}">
                  <a16:creationId xmlns:a16="http://schemas.microsoft.com/office/drawing/2014/main" id="{1B1DD703-465E-45A9-BCB5-6AA1EBC8133F}"/>
                </a:ext>
              </a:extLst>
            </p:cNvPr>
            <p:cNvSpPr>
              <a:spLocks/>
            </p:cNvSpPr>
            <p:nvPr/>
          </p:nvSpPr>
          <p:spPr bwMode="auto">
            <a:xfrm>
              <a:off x="2909793" y="5242121"/>
              <a:ext cx="53105" cy="92933"/>
            </a:xfrm>
            <a:custGeom>
              <a:avLst/>
              <a:gdLst>
                <a:gd name="T0" fmla="*/ 32 w 32"/>
                <a:gd name="T1" fmla="*/ 0 h 57"/>
                <a:gd name="T2" fmla="*/ 32 w 32"/>
                <a:gd name="T3" fmla="*/ 53 h 57"/>
                <a:gd name="T4" fmla="*/ 0 w 32"/>
                <a:gd name="T5" fmla="*/ 57 h 57"/>
                <a:gd name="T6" fmla="*/ 0 w 32"/>
                <a:gd name="T7" fmla="*/ 5 h 57"/>
                <a:gd name="T8" fmla="*/ 32 w 32"/>
                <a:gd name="T9" fmla="*/ 0 h 57"/>
              </a:gdLst>
              <a:ahLst/>
              <a:cxnLst>
                <a:cxn ang="0">
                  <a:pos x="T0" y="T1"/>
                </a:cxn>
                <a:cxn ang="0">
                  <a:pos x="T2" y="T3"/>
                </a:cxn>
                <a:cxn ang="0">
                  <a:pos x="T4" y="T5"/>
                </a:cxn>
                <a:cxn ang="0">
                  <a:pos x="T6" y="T7"/>
                </a:cxn>
                <a:cxn ang="0">
                  <a:pos x="T8" y="T9"/>
                </a:cxn>
              </a:cxnLst>
              <a:rect l="0" t="0" r="r" b="b"/>
              <a:pathLst>
                <a:path w="32" h="57">
                  <a:moveTo>
                    <a:pt x="32" y="0"/>
                  </a:moveTo>
                  <a:lnTo>
                    <a:pt x="32" y="53"/>
                  </a:lnTo>
                  <a:lnTo>
                    <a:pt x="0" y="57"/>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5" name="Freeform 245">
              <a:extLst>
                <a:ext uri="{FF2B5EF4-FFF2-40B4-BE49-F238E27FC236}">
                  <a16:creationId xmlns:a16="http://schemas.microsoft.com/office/drawing/2014/main" id="{EA2E2474-3ACF-4030-B92D-F11434F97655}"/>
                </a:ext>
              </a:extLst>
            </p:cNvPr>
            <p:cNvSpPr>
              <a:spLocks/>
            </p:cNvSpPr>
            <p:nvPr/>
          </p:nvSpPr>
          <p:spPr bwMode="auto">
            <a:xfrm>
              <a:off x="2853371" y="5248759"/>
              <a:ext cx="56425" cy="96254"/>
            </a:xfrm>
            <a:custGeom>
              <a:avLst/>
              <a:gdLst>
                <a:gd name="T0" fmla="*/ 33 w 33"/>
                <a:gd name="T1" fmla="*/ 0 h 57"/>
                <a:gd name="T2" fmla="*/ 33 w 33"/>
                <a:gd name="T3" fmla="*/ 52 h 57"/>
                <a:gd name="T4" fmla="*/ 0 w 33"/>
                <a:gd name="T5" fmla="*/ 57 h 57"/>
                <a:gd name="T6" fmla="*/ 0 w 33"/>
                <a:gd name="T7" fmla="*/ 5 h 57"/>
                <a:gd name="T8" fmla="*/ 33 w 33"/>
                <a:gd name="T9" fmla="*/ 0 h 57"/>
              </a:gdLst>
              <a:ahLst/>
              <a:cxnLst>
                <a:cxn ang="0">
                  <a:pos x="T0" y="T1"/>
                </a:cxn>
                <a:cxn ang="0">
                  <a:pos x="T2" y="T3"/>
                </a:cxn>
                <a:cxn ang="0">
                  <a:pos x="T4" y="T5"/>
                </a:cxn>
                <a:cxn ang="0">
                  <a:pos x="T6" y="T7"/>
                </a:cxn>
                <a:cxn ang="0">
                  <a:pos x="T8" y="T9"/>
                </a:cxn>
              </a:cxnLst>
              <a:rect l="0" t="0" r="r" b="b"/>
              <a:pathLst>
                <a:path w="33" h="57">
                  <a:moveTo>
                    <a:pt x="33" y="0"/>
                  </a:moveTo>
                  <a:lnTo>
                    <a:pt x="33" y="52"/>
                  </a:lnTo>
                  <a:lnTo>
                    <a:pt x="0" y="57"/>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6" name="Freeform 246">
              <a:extLst>
                <a:ext uri="{FF2B5EF4-FFF2-40B4-BE49-F238E27FC236}">
                  <a16:creationId xmlns:a16="http://schemas.microsoft.com/office/drawing/2014/main" id="{F2883241-BE71-4F8D-92D9-CDA274069F02}"/>
                </a:ext>
              </a:extLst>
            </p:cNvPr>
            <p:cNvSpPr>
              <a:spLocks/>
            </p:cNvSpPr>
            <p:nvPr/>
          </p:nvSpPr>
          <p:spPr bwMode="auto">
            <a:xfrm>
              <a:off x="2800265" y="5258716"/>
              <a:ext cx="53105" cy="92933"/>
            </a:xfrm>
            <a:custGeom>
              <a:avLst/>
              <a:gdLst>
                <a:gd name="T0" fmla="*/ 31 w 31"/>
                <a:gd name="T1" fmla="*/ 0 h 57"/>
                <a:gd name="T2" fmla="*/ 31 w 31"/>
                <a:gd name="T3" fmla="*/ 52 h 57"/>
                <a:gd name="T4" fmla="*/ 0 w 31"/>
                <a:gd name="T5" fmla="*/ 57 h 57"/>
                <a:gd name="T6" fmla="*/ 0 w 31"/>
                <a:gd name="T7" fmla="*/ 4 h 57"/>
                <a:gd name="T8" fmla="*/ 31 w 31"/>
                <a:gd name="T9" fmla="*/ 0 h 57"/>
              </a:gdLst>
              <a:ahLst/>
              <a:cxnLst>
                <a:cxn ang="0">
                  <a:pos x="T0" y="T1"/>
                </a:cxn>
                <a:cxn ang="0">
                  <a:pos x="T2" y="T3"/>
                </a:cxn>
                <a:cxn ang="0">
                  <a:pos x="T4" y="T5"/>
                </a:cxn>
                <a:cxn ang="0">
                  <a:pos x="T6" y="T7"/>
                </a:cxn>
                <a:cxn ang="0">
                  <a:pos x="T8" y="T9"/>
                </a:cxn>
              </a:cxnLst>
              <a:rect l="0" t="0" r="r" b="b"/>
              <a:pathLst>
                <a:path w="31" h="57">
                  <a:moveTo>
                    <a:pt x="31" y="0"/>
                  </a:moveTo>
                  <a:lnTo>
                    <a:pt x="31" y="52"/>
                  </a:lnTo>
                  <a:lnTo>
                    <a:pt x="0" y="57"/>
                  </a:lnTo>
                  <a:lnTo>
                    <a:pt x="0" y="4"/>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7" name="Freeform 247">
              <a:extLst>
                <a:ext uri="{FF2B5EF4-FFF2-40B4-BE49-F238E27FC236}">
                  <a16:creationId xmlns:a16="http://schemas.microsoft.com/office/drawing/2014/main" id="{7AFA66FF-72C2-421A-9C93-C82FD9A3FA8E}"/>
                </a:ext>
              </a:extLst>
            </p:cNvPr>
            <p:cNvSpPr>
              <a:spLocks/>
            </p:cNvSpPr>
            <p:nvPr/>
          </p:nvSpPr>
          <p:spPr bwMode="auto">
            <a:xfrm>
              <a:off x="2747161" y="5265353"/>
              <a:ext cx="53105" cy="96254"/>
            </a:xfrm>
            <a:custGeom>
              <a:avLst/>
              <a:gdLst>
                <a:gd name="T0" fmla="*/ 32 w 32"/>
                <a:gd name="T1" fmla="*/ 0 h 58"/>
                <a:gd name="T2" fmla="*/ 32 w 32"/>
                <a:gd name="T3" fmla="*/ 53 h 58"/>
                <a:gd name="T4" fmla="*/ 0 w 32"/>
                <a:gd name="T5" fmla="*/ 58 h 58"/>
                <a:gd name="T6" fmla="*/ 0 w 32"/>
                <a:gd name="T7" fmla="*/ 4 h 58"/>
                <a:gd name="T8" fmla="*/ 32 w 32"/>
                <a:gd name="T9" fmla="*/ 0 h 58"/>
              </a:gdLst>
              <a:ahLst/>
              <a:cxnLst>
                <a:cxn ang="0">
                  <a:pos x="T0" y="T1"/>
                </a:cxn>
                <a:cxn ang="0">
                  <a:pos x="T2" y="T3"/>
                </a:cxn>
                <a:cxn ang="0">
                  <a:pos x="T4" y="T5"/>
                </a:cxn>
                <a:cxn ang="0">
                  <a:pos x="T6" y="T7"/>
                </a:cxn>
                <a:cxn ang="0">
                  <a:pos x="T8" y="T9"/>
                </a:cxn>
              </a:cxnLst>
              <a:rect l="0" t="0" r="r" b="b"/>
              <a:pathLst>
                <a:path w="32" h="58">
                  <a:moveTo>
                    <a:pt x="32" y="0"/>
                  </a:moveTo>
                  <a:lnTo>
                    <a:pt x="32" y="53"/>
                  </a:lnTo>
                  <a:lnTo>
                    <a:pt x="0" y="58"/>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8" name="Freeform 248">
              <a:extLst>
                <a:ext uri="{FF2B5EF4-FFF2-40B4-BE49-F238E27FC236}">
                  <a16:creationId xmlns:a16="http://schemas.microsoft.com/office/drawing/2014/main" id="{1D9B6C73-3F18-4068-BA34-7BAFE9C2054A}"/>
                </a:ext>
              </a:extLst>
            </p:cNvPr>
            <p:cNvSpPr>
              <a:spLocks/>
            </p:cNvSpPr>
            <p:nvPr/>
          </p:nvSpPr>
          <p:spPr bwMode="auto">
            <a:xfrm>
              <a:off x="2697373" y="5271992"/>
              <a:ext cx="49786" cy="96254"/>
            </a:xfrm>
            <a:custGeom>
              <a:avLst/>
              <a:gdLst>
                <a:gd name="T0" fmla="*/ 32 w 32"/>
                <a:gd name="T1" fmla="*/ 0 h 58"/>
                <a:gd name="T2" fmla="*/ 32 w 32"/>
                <a:gd name="T3" fmla="*/ 54 h 58"/>
                <a:gd name="T4" fmla="*/ 0 w 32"/>
                <a:gd name="T5" fmla="*/ 58 h 58"/>
                <a:gd name="T6" fmla="*/ 0 w 32"/>
                <a:gd name="T7" fmla="*/ 4 h 58"/>
                <a:gd name="T8" fmla="*/ 32 w 32"/>
                <a:gd name="T9" fmla="*/ 0 h 58"/>
              </a:gdLst>
              <a:ahLst/>
              <a:cxnLst>
                <a:cxn ang="0">
                  <a:pos x="T0" y="T1"/>
                </a:cxn>
                <a:cxn ang="0">
                  <a:pos x="T2" y="T3"/>
                </a:cxn>
                <a:cxn ang="0">
                  <a:pos x="T4" y="T5"/>
                </a:cxn>
                <a:cxn ang="0">
                  <a:pos x="T6" y="T7"/>
                </a:cxn>
                <a:cxn ang="0">
                  <a:pos x="T8" y="T9"/>
                </a:cxn>
              </a:cxnLst>
              <a:rect l="0" t="0" r="r" b="b"/>
              <a:pathLst>
                <a:path w="32" h="58">
                  <a:moveTo>
                    <a:pt x="32" y="0"/>
                  </a:moveTo>
                  <a:lnTo>
                    <a:pt x="32" y="54"/>
                  </a:lnTo>
                  <a:lnTo>
                    <a:pt x="0" y="58"/>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39" name="Freeform 249">
              <a:extLst>
                <a:ext uri="{FF2B5EF4-FFF2-40B4-BE49-F238E27FC236}">
                  <a16:creationId xmlns:a16="http://schemas.microsoft.com/office/drawing/2014/main" id="{DBD699CD-09F1-426F-97B2-5CEEB0CDD919}"/>
                </a:ext>
              </a:extLst>
            </p:cNvPr>
            <p:cNvSpPr>
              <a:spLocks/>
            </p:cNvSpPr>
            <p:nvPr/>
          </p:nvSpPr>
          <p:spPr bwMode="auto">
            <a:xfrm>
              <a:off x="2640950" y="5278627"/>
              <a:ext cx="56425" cy="96254"/>
            </a:xfrm>
            <a:custGeom>
              <a:avLst/>
              <a:gdLst>
                <a:gd name="T0" fmla="*/ 33 w 33"/>
                <a:gd name="T1" fmla="*/ 0 h 60"/>
                <a:gd name="T2" fmla="*/ 33 w 33"/>
                <a:gd name="T3" fmla="*/ 54 h 60"/>
                <a:gd name="T4" fmla="*/ 0 w 33"/>
                <a:gd name="T5" fmla="*/ 60 h 60"/>
                <a:gd name="T6" fmla="*/ 0 w 33"/>
                <a:gd name="T7" fmla="*/ 5 h 60"/>
                <a:gd name="T8" fmla="*/ 33 w 33"/>
                <a:gd name="T9" fmla="*/ 0 h 60"/>
              </a:gdLst>
              <a:ahLst/>
              <a:cxnLst>
                <a:cxn ang="0">
                  <a:pos x="T0" y="T1"/>
                </a:cxn>
                <a:cxn ang="0">
                  <a:pos x="T2" y="T3"/>
                </a:cxn>
                <a:cxn ang="0">
                  <a:pos x="T4" y="T5"/>
                </a:cxn>
                <a:cxn ang="0">
                  <a:pos x="T6" y="T7"/>
                </a:cxn>
                <a:cxn ang="0">
                  <a:pos x="T8" y="T9"/>
                </a:cxn>
              </a:cxnLst>
              <a:rect l="0" t="0" r="r" b="b"/>
              <a:pathLst>
                <a:path w="33" h="60">
                  <a:moveTo>
                    <a:pt x="33" y="0"/>
                  </a:moveTo>
                  <a:lnTo>
                    <a:pt x="33" y="54"/>
                  </a:lnTo>
                  <a:lnTo>
                    <a:pt x="0" y="60"/>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0" name="Freeform 250">
              <a:extLst>
                <a:ext uri="{FF2B5EF4-FFF2-40B4-BE49-F238E27FC236}">
                  <a16:creationId xmlns:a16="http://schemas.microsoft.com/office/drawing/2014/main" id="{4867F6CC-83CA-42B4-AFEF-65F88884DDD7}"/>
                </a:ext>
              </a:extLst>
            </p:cNvPr>
            <p:cNvSpPr>
              <a:spLocks/>
            </p:cNvSpPr>
            <p:nvPr/>
          </p:nvSpPr>
          <p:spPr bwMode="auto">
            <a:xfrm>
              <a:off x="2587846" y="5285266"/>
              <a:ext cx="53105" cy="96254"/>
            </a:xfrm>
            <a:custGeom>
              <a:avLst/>
              <a:gdLst>
                <a:gd name="T0" fmla="*/ 32 w 32"/>
                <a:gd name="T1" fmla="*/ 0 h 59"/>
                <a:gd name="T2" fmla="*/ 32 w 32"/>
                <a:gd name="T3" fmla="*/ 55 h 59"/>
                <a:gd name="T4" fmla="*/ 0 w 32"/>
                <a:gd name="T5" fmla="*/ 59 h 59"/>
                <a:gd name="T6" fmla="*/ 0 w 32"/>
                <a:gd name="T7" fmla="*/ 5 h 59"/>
                <a:gd name="T8" fmla="*/ 32 w 32"/>
                <a:gd name="T9" fmla="*/ 0 h 59"/>
              </a:gdLst>
              <a:ahLst/>
              <a:cxnLst>
                <a:cxn ang="0">
                  <a:pos x="T0" y="T1"/>
                </a:cxn>
                <a:cxn ang="0">
                  <a:pos x="T2" y="T3"/>
                </a:cxn>
                <a:cxn ang="0">
                  <a:pos x="T4" y="T5"/>
                </a:cxn>
                <a:cxn ang="0">
                  <a:pos x="T6" y="T7"/>
                </a:cxn>
                <a:cxn ang="0">
                  <a:pos x="T8" y="T9"/>
                </a:cxn>
              </a:cxnLst>
              <a:rect l="0" t="0" r="r" b="b"/>
              <a:pathLst>
                <a:path w="32" h="59">
                  <a:moveTo>
                    <a:pt x="32" y="0"/>
                  </a:moveTo>
                  <a:lnTo>
                    <a:pt x="32" y="55"/>
                  </a:lnTo>
                  <a:lnTo>
                    <a:pt x="0" y="59"/>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1" name="Freeform 251">
              <a:extLst>
                <a:ext uri="{FF2B5EF4-FFF2-40B4-BE49-F238E27FC236}">
                  <a16:creationId xmlns:a16="http://schemas.microsoft.com/office/drawing/2014/main" id="{765583C0-C277-4215-82EF-A0A1B284E6A5}"/>
                </a:ext>
              </a:extLst>
            </p:cNvPr>
            <p:cNvSpPr>
              <a:spLocks/>
            </p:cNvSpPr>
            <p:nvPr/>
          </p:nvSpPr>
          <p:spPr bwMode="auto">
            <a:xfrm>
              <a:off x="2534739" y="5295227"/>
              <a:ext cx="53105" cy="96254"/>
            </a:xfrm>
            <a:custGeom>
              <a:avLst/>
              <a:gdLst>
                <a:gd name="T0" fmla="*/ 31 w 31"/>
                <a:gd name="T1" fmla="*/ 0 h 58"/>
                <a:gd name="T2" fmla="*/ 31 w 31"/>
                <a:gd name="T3" fmla="*/ 54 h 58"/>
                <a:gd name="T4" fmla="*/ 0 w 31"/>
                <a:gd name="T5" fmla="*/ 58 h 58"/>
                <a:gd name="T6" fmla="*/ 0 w 31"/>
                <a:gd name="T7" fmla="*/ 4 h 58"/>
                <a:gd name="T8" fmla="*/ 31 w 31"/>
                <a:gd name="T9" fmla="*/ 0 h 58"/>
              </a:gdLst>
              <a:ahLst/>
              <a:cxnLst>
                <a:cxn ang="0">
                  <a:pos x="T0" y="T1"/>
                </a:cxn>
                <a:cxn ang="0">
                  <a:pos x="T2" y="T3"/>
                </a:cxn>
                <a:cxn ang="0">
                  <a:pos x="T4" y="T5"/>
                </a:cxn>
                <a:cxn ang="0">
                  <a:pos x="T6" y="T7"/>
                </a:cxn>
                <a:cxn ang="0">
                  <a:pos x="T8" y="T9"/>
                </a:cxn>
              </a:cxnLst>
              <a:rect l="0" t="0" r="r" b="b"/>
              <a:pathLst>
                <a:path w="31" h="58">
                  <a:moveTo>
                    <a:pt x="31" y="0"/>
                  </a:moveTo>
                  <a:lnTo>
                    <a:pt x="31" y="54"/>
                  </a:lnTo>
                  <a:lnTo>
                    <a:pt x="0" y="58"/>
                  </a:lnTo>
                  <a:lnTo>
                    <a:pt x="0" y="4"/>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2" name="Freeform 252">
              <a:extLst>
                <a:ext uri="{FF2B5EF4-FFF2-40B4-BE49-F238E27FC236}">
                  <a16:creationId xmlns:a16="http://schemas.microsoft.com/office/drawing/2014/main" id="{5DB8BA8A-70FC-43BB-B2DC-9AF7367ED743}"/>
                </a:ext>
              </a:extLst>
            </p:cNvPr>
            <p:cNvSpPr>
              <a:spLocks/>
            </p:cNvSpPr>
            <p:nvPr/>
          </p:nvSpPr>
          <p:spPr bwMode="auto">
            <a:xfrm>
              <a:off x="2484954" y="5301865"/>
              <a:ext cx="49786" cy="96254"/>
            </a:xfrm>
            <a:custGeom>
              <a:avLst/>
              <a:gdLst>
                <a:gd name="T0" fmla="*/ 32 w 32"/>
                <a:gd name="T1" fmla="*/ 0 h 60"/>
                <a:gd name="T2" fmla="*/ 32 w 32"/>
                <a:gd name="T3" fmla="*/ 54 h 60"/>
                <a:gd name="T4" fmla="*/ 0 w 32"/>
                <a:gd name="T5" fmla="*/ 60 h 60"/>
                <a:gd name="T6" fmla="*/ 0 w 32"/>
                <a:gd name="T7" fmla="*/ 4 h 60"/>
                <a:gd name="T8" fmla="*/ 32 w 32"/>
                <a:gd name="T9" fmla="*/ 0 h 60"/>
              </a:gdLst>
              <a:ahLst/>
              <a:cxnLst>
                <a:cxn ang="0">
                  <a:pos x="T0" y="T1"/>
                </a:cxn>
                <a:cxn ang="0">
                  <a:pos x="T2" y="T3"/>
                </a:cxn>
                <a:cxn ang="0">
                  <a:pos x="T4" y="T5"/>
                </a:cxn>
                <a:cxn ang="0">
                  <a:pos x="T6" y="T7"/>
                </a:cxn>
                <a:cxn ang="0">
                  <a:pos x="T8" y="T9"/>
                </a:cxn>
              </a:cxnLst>
              <a:rect l="0" t="0" r="r" b="b"/>
              <a:pathLst>
                <a:path w="32" h="60">
                  <a:moveTo>
                    <a:pt x="32" y="0"/>
                  </a:moveTo>
                  <a:lnTo>
                    <a:pt x="32" y="54"/>
                  </a:lnTo>
                  <a:lnTo>
                    <a:pt x="0" y="60"/>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3" name="Freeform 253">
              <a:extLst>
                <a:ext uri="{FF2B5EF4-FFF2-40B4-BE49-F238E27FC236}">
                  <a16:creationId xmlns:a16="http://schemas.microsoft.com/office/drawing/2014/main" id="{1CAC755F-51DA-4861-9BEE-A415BD851C30}"/>
                </a:ext>
              </a:extLst>
            </p:cNvPr>
            <p:cNvSpPr>
              <a:spLocks/>
            </p:cNvSpPr>
            <p:nvPr/>
          </p:nvSpPr>
          <p:spPr bwMode="auto">
            <a:xfrm>
              <a:off x="2428531" y="5308503"/>
              <a:ext cx="56425" cy="96254"/>
            </a:xfrm>
            <a:custGeom>
              <a:avLst/>
              <a:gdLst>
                <a:gd name="T0" fmla="*/ 33 w 33"/>
                <a:gd name="T1" fmla="*/ 0 h 60"/>
                <a:gd name="T2" fmla="*/ 33 w 33"/>
                <a:gd name="T3" fmla="*/ 56 h 60"/>
                <a:gd name="T4" fmla="*/ 0 w 33"/>
                <a:gd name="T5" fmla="*/ 60 h 60"/>
                <a:gd name="T6" fmla="*/ 0 w 33"/>
                <a:gd name="T7" fmla="*/ 5 h 60"/>
                <a:gd name="T8" fmla="*/ 33 w 33"/>
                <a:gd name="T9" fmla="*/ 0 h 60"/>
              </a:gdLst>
              <a:ahLst/>
              <a:cxnLst>
                <a:cxn ang="0">
                  <a:pos x="T0" y="T1"/>
                </a:cxn>
                <a:cxn ang="0">
                  <a:pos x="T2" y="T3"/>
                </a:cxn>
                <a:cxn ang="0">
                  <a:pos x="T4" y="T5"/>
                </a:cxn>
                <a:cxn ang="0">
                  <a:pos x="T6" y="T7"/>
                </a:cxn>
                <a:cxn ang="0">
                  <a:pos x="T8" y="T9"/>
                </a:cxn>
              </a:cxnLst>
              <a:rect l="0" t="0" r="r" b="b"/>
              <a:pathLst>
                <a:path w="33" h="60">
                  <a:moveTo>
                    <a:pt x="33" y="0"/>
                  </a:moveTo>
                  <a:lnTo>
                    <a:pt x="33" y="56"/>
                  </a:lnTo>
                  <a:lnTo>
                    <a:pt x="0" y="60"/>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4" name="Freeform 254">
              <a:extLst>
                <a:ext uri="{FF2B5EF4-FFF2-40B4-BE49-F238E27FC236}">
                  <a16:creationId xmlns:a16="http://schemas.microsoft.com/office/drawing/2014/main" id="{E1F6EAD2-AEAE-4159-8F95-ABF274A2FD9A}"/>
                </a:ext>
              </a:extLst>
            </p:cNvPr>
            <p:cNvSpPr>
              <a:spLocks/>
            </p:cNvSpPr>
            <p:nvPr/>
          </p:nvSpPr>
          <p:spPr bwMode="auto">
            <a:xfrm>
              <a:off x="2375424" y="5315140"/>
              <a:ext cx="53105" cy="99572"/>
            </a:xfrm>
            <a:custGeom>
              <a:avLst/>
              <a:gdLst>
                <a:gd name="T0" fmla="*/ 32 w 32"/>
                <a:gd name="T1" fmla="*/ 0 h 60"/>
                <a:gd name="T2" fmla="*/ 32 w 32"/>
                <a:gd name="T3" fmla="*/ 55 h 60"/>
                <a:gd name="T4" fmla="*/ 0 w 32"/>
                <a:gd name="T5" fmla="*/ 60 h 60"/>
                <a:gd name="T6" fmla="*/ 0 w 32"/>
                <a:gd name="T7" fmla="*/ 4 h 60"/>
                <a:gd name="T8" fmla="*/ 32 w 32"/>
                <a:gd name="T9" fmla="*/ 0 h 60"/>
              </a:gdLst>
              <a:ahLst/>
              <a:cxnLst>
                <a:cxn ang="0">
                  <a:pos x="T0" y="T1"/>
                </a:cxn>
                <a:cxn ang="0">
                  <a:pos x="T2" y="T3"/>
                </a:cxn>
                <a:cxn ang="0">
                  <a:pos x="T4" y="T5"/>
                </a:cxn>
                <a:cxn ang="0">
                  <a:pos x="T6" y="T7"/>
                </a:cxn>
                <a:cxn ang="0">
                  <a:pos x="T8" y="T9"/>
                </a:cxn>
              </a:cxnLst>
              <a:rect l="0" t="0" r="r" b="b"/>
              <a:pathLst>
                <a:path w="32" h="60">
                  <a:moveTo>
                    <a:pt x="32" y="0"/>
                  </a:moveTo>
                  <a:lnTo>
                    <a:pt x="32" y="55"/>
                  </a:lnTo>
                  <a:lnTo>
                    <a:pt x="0" y="60"/>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5" name="Freeform 255">
              <a:extLst>
                <a:ext uri="{FF2B5EF4-FFF2-40B4-BE49-F238E27FC236}">
                  <a16:creationId xmlns:a16="http://schemas.microsoft.com/office/drawing/2014/main" id="{46B9074C-BEBC-46D1-89EB-2231F26C2603}"/>
                </a:ext>
              </a:extLst>
            </p:cNvPr>
            <p:cNvSpPr>
              <a:spLocks/>
            </p:cNvSpPr>
            <p:nvPr/>
          </p:nvSpPr>
          <p:spPr bwMode="auto">
            <a:xfrm>
              <a:off x="2322322" y="5321778"/>
              <a:ext cx="53105" cy="99572"/>
            </a:xfrm>
            <a:custGeom>
              <a:avLst/>
              <a:gdLst>
                <a:gd name="T0" fmla="*/ 31 w 31"/>
                <a:gd name="T1" fmla="*/ 0 h 60"/>
                <a:gd name="T2" fmla="*/ 31 w 31"/>
                <a:gd name="T3" fmla="*/ 56 h 60"/>
                <a:gd name="T4" fmla="*/ 0 w 31"/>
                <a:gd name="T5" fmla="*/ 60 h 60"/>
                <a:gd name="T6" fmla="*/ 0 w 31"/>
                <a:gd name="T7" fmla="*/ 5 h 60"/>
                <a:gd name="T8" fmla="*/ 31 w 31"/>
                <a:gd name="T9" fmla="*/ 0 h 60"/>
              </a:gdLst>
              <a:ahLst/>
              <a:cxnLst>
                <a:cxn ang="0">
                  <a:pos x="T0" y="T1"/>
                </a:cxn>
                <a:cxn ang="0">
                  <a:pos x="T2" y="T3"/>
                </a:cxn>
                <a:cxn ang="0">
                  <a:pos x="T4" y="T5"/>
                </a:cxn>
                <a:cxn ang="0">
                  <a:pos x="T6" y="T7"/>
                </a:cxn>
                <a:cxn ang="0">
                  <a:pos x="T8" y="T9"/>
                </a:cxn>
              </a:cxnLst>
              <a:rect l="0" t="0" r="r" b="b"/>
              <a:pathLst>
                <a:path w="31" h="60">
                  <a:moveTo>
                    <a:pt x="31" y="0"/>
                  </a:moveTo>
                  <a:lnTo>
                    <a:pt x="31" y="56"/>
                  </a:lnTo>
                  <a:lnTo>
                    <a:pt x="0" y="60"/>
                  </a:lnTo>
                  <a:lnTo>
                    <a:pt x="0" y="5"/>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6" name="Freeform 256">
              <a:extLst>
                <a:ext uri="{FF2B5EF4-FFF2-40B4-BE49-F238E27FC236}">
                  <a16:creationId xmlns:a16="http://schemas.microsoft.com/office/drawing/2014/main" id="{B328AB49-B6F8-4DA2-A0A8-1D15D5E30508}"/>
                </a:ext>
              </a:extLst>
            </p:cNvPr>
            <p:cNvSpPr>
              <a:spLocks/>
            </p:cNvSpPr>
            <p:nvPr/>
          </p:nvSpPr>
          <p:spPr bwMode="auto">
            <a:xfrm>
              <a:off x="2269214" y="5331735"/>
              <a:ext cx="53105" cy="99572"/>
            </a:xfrm>
            <a:custGeom>
              <a:avLst/>
              <a:gdLst>
                <a:gd name="T0" fmla="*/ 33 w 33"/>
                <a:gd name="T1" fmla="*/ 0 h 61"/>
                <a:gd name="T2" fmla="*/ 33 w 33"/>
                <a:gd name="T3" fmla="*/ 55 h 61"/>
                <a:gd name="T4" fmla="*/ 0 w 33"/>
                <a:gd name="T5" fmla="*/ 61 h 61"/>
                <a:gd name="T6" fmla="*/ 0 w 33"/>
                <a:gd name="T7" fmla="*/ 4 h 61"/>
                <a:gd name="T8" fmla="*/ 33 w 33"/>
                <a:gd name="T9" fmla="*/ 0 h 61"/>
              </a:gdLst>
              <a:ahLst/>
              <a:cxnLst>
                <a:cxn ang="0">
                  <a:pos x="T0" y="T1"/>
                </a:cxn>
                <a:cxn ang="0">
                  <a:pos x="T2" y="T3"/>
                </a:cxn>
                <a:cxn ang="0">
                  <a:pos x="T4" y="T5"/>
                </a:cxn>
                <a:cxn ang="0">
                  <a:pos x="T6" y="T7"/>
                </a:cxn>
                <a:cxn ang="0">
                  <a:pos x="T8" y="T9"/>
                </a:cxn>
              </a:cxnLst>
              <a:rect l="0" t="0" r="r" b="b"/>
              <a:pathLst>
                <a:path w="33" h="61">
                  <a:moveTo>
                    <a:pt x="33" y="0"/>
                  </a:moveTo>
                  <a:lnTo>
                    <a:pt x="33" y="55"/>
                  </a:lnTo>
                  <a:lnTo>
                    <a:pt x="0" y="61"/>
                  </a:lnTo>
                  <a:lnTo>
                    <a:pt x="0" y="4"/>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7" name="Freeform 257">
              <a:extLst>
                <a:ext uri="{FF2B5EF4-FFF2-40B4-BE49-F238E27FC236}">
                  <a16:creationId xmlns:a16="http://schemas.microsoft.com/office/drawing/2014/main" id="{5F64D825-A9EA-4D8F-91C3-0617A83D11D1}"/>
                </a:ext>
              </a:extLst>
            </p:cNvPr>
            <p:cNvSpPr>
              <a:spLocks/>
            </p:cNvSpPr>
            <p:nvPr/>
          </p:nvSpPr>
          <p:spPr bwMode="auto">
            <a:xfrm>
              <a:off x="2216109" y="5338373"/>
              <a:ext cx="53105" cy="99572"/>
            </a:xfrm>
            <a:custGeom>
              <a:avLst/>
              <a:gdLst>
                <a:gd name="T0" fmla="*/ 32 w 32"/>
                <a:gd name="T1" fmla="*/ 0 h 61"/>
                <a:gd name="T2" fmla="*/ 32 w 32"/>
                <a:gd name="T3" fmla="*/ 57 h 61"/>
                <a:gd name="T4" fmla="*/ 0 w 32"/>
                <a:gd name="T5" fmla="*/ 61 h 61"/>
                <a:gd name="T6" fmla="*/ 0 w 32"/>
                <a:gd name="T7" fmla="*/ 4 h 61"/>
                <a:gd name="T8" fmla="*/ 32 w 32"/>
                <a:gd name="T9" fmla="*/ 0 h 61"/>
              </a:gdLst>
              <a:ahLst/>
              <a:cxnLst>
                <a:cxn ang="0">
                  <a:pos x="T0" y="T1"/>
                </a:cxn>
                <a:cxn ang="0">
                  <a:pos x="T2" y="T3"/>
                </a:cxn>
                <a:cxn ang="0">
                  <a:pos x="T4" y="T5"/>
                </a:cxn>
                <a:cxn ang="0">
                  <a:pos x="T6" y="T7"/>
                </a:cxn>
                <a:cxn ang="0">
                  <a:pos x="T8" y="T9"/>
                </a:cxn>
              </a:cxnLst>
              <a:rect l="0" t="0" r="r" b="b"/>
              <a:pathLst>
                <a:path w="32" h="61">
                  <a:moveTo>
                    <a:pt x="32" y="0"/>
                  </a:moveTo>
                  <a:lnTo>
                    <a:pt x="32" y="57"/>
                  </a:lnTo>
                  <a:lnTo>
                    <a:pt x="0" y="61"/>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8" name="Freeform 258">
              <a:extLst>
                <a:ext uri="{FF2B5EF4-FFF2-40B4-BE49-F238E27FC236}">
                  <a16:creationId xmlns:a16="http://schemas.microsoft.com/office/drawing/2014/main" id="{4565C7E5-F548-4F1C-8D61-E66E02883D1F}"/>
                </a:ext>
              </a:extLst>
            </p:cNvPr>
            <p:cNvSpPr>
              <a:spLocks/>
            </p:cNvSpPr>
            <p:nvPr/>
          </p:nvSpPr>
          <p:spPr bwMode="auto">
            <a:xfrm>
              <a:off x="2163007" y="5345012"/>
              <a:ext cx="53105" cy="99572"/>
            </a:xfrm>
            <a:custGeom>
              <a:avLst/>
              <a:gdLst>
                <a:gd name="T0" fmla="*/ 32 w 32"/>
                <a:gd name="T1" fmla="*/ 0 h 61"/>
                <a:gd name="T2" fmla="*/ 32 w 32"/>
                <a:gd name="T3" fmla="*/ 57 h 61"/>
                <a:gd name="T4" fmla="*/ 0 w 32"/>
                <a:gd name="T5" fmla="*/ 61 h 61"/>
                <a:gd name="T6" fmla="*/ 0 w 32"/>
                <a:gd name="T7" fmla="*/ 5 h 61"/>
                <a:gd name="T8" fmla="*/ 32 w 32"/>
                <a:gd name="T9" fmla="*/ 0 h 61"/>
              </a:gdLst>
              <a:ahLst/>
              <a:cxnLst>
                <a:cxn ang="0">
                  <a:pos x="T0" y="T1"/>
                </a:cxn>
                <a:cxn ang="0">
                  <a:pos x="T2" y="T3"/>
                </a:cxn>
                <a:cxn ang="0">
                  <a:pos x="T4" y="T5"/>
                </a:cxn>
                <a:cxn ang="0">
                  <a:pos x="T6" y="T7"/>
                </a:cxn>
                <a:cxn ang="0">
                  <a:pos x="T8" y="T9"/>
                </a:cxn>
              </a:cxnLst>
              <a:rect l="0" t="0" r="r" b="b"/>
              <a:pathLst>
                <a:path w="32" h="61">
                  <a:moveTo>
                    <a:pt x="32" y="0"/>
                  </a:moveTo>
                  <a:lnTo>
                    <a:pt x="32" y="57"/>
                  </a:lnTo>
                  <a:lnTo>
                    <a:pt x="0" y="61"/>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49" name="Freeform 259">
              <a:extLst>
                <a:ext uri="{FF2B5EF4-FFF2-40B4-BE49-F238E27FC236}">
                  <a16:creationId xmlns:a16="http://schemas.microsoft.com/office/drawing/2014/main" id="{41C85B16-6AB1-484C-8C1E-25FE576BA55A}"/>
                </a:ext>
              </a:extLst>
            </p:cNvPr>
            <p:cNvSpPr>
              <a:spLocks/>
            </p:cNvSpPr>
            <p:nvPr/>
          </p:nvSpPr>
          <p:spPr bwMode="auto">
            <a:xfrm>
              <a:off x="2109900" y="5351649"/>
              <a:ext cx="53105" cy="102892"/>
            </a:xfrm>
            <a:custGeom>
              <a:avLst/>
              <a:gdLst>
                <a:gd name="T0" fmla="*/ 32 w 32"/>
                <a:gd name="T1" fmla="*/ 0 h 62"/>
                <a:gd name="T2" fmla="*/ 32 w 32"/>
                <a:gd name="T3" fmla="*/ 56 h 62"/>
                <a:gd name="T4" fmla="*/ 0 w 32"/>
                <a:gd name="T5" fmla="*/ 62 h 62"/>
                <a:gd name="T6" fmla="*/ 0 w 32"/>
                <a:gd name="T7" fmla="*/ 5 h 62"/>
                <a:gd name="T8" fmla="*/ 32 w 32"/>
                <a:gd name="T9" fmla="*/ 0 h 62"/>
              </a:gdLst>
              <a:ahLst/>
              <a:cxnLst>
                <a:cxn ang="0">
                  <a:pos x="T0" y="T1"/>
                </a:cxn>
                <a:cxn ang="0">
                  <a:pos x="T2" y="T3"/>
                </a:cxn>
                <a:cxn ang="0">
                  <a:pos x="T4" y="T5"/>
                </a:cxn>
                <a:cxn ang="0">
                  <a:pos x="T6" y="T7"/>
                </a:cxn>
                <a:cxn ang="0">
                  <a:pos x="T8" y="T9"/>
                </a:cxn>
              </a:cxnLst>
              <a:rect l="0" t="0" r="r" b="b"/>
              <a:pathLst>
                <a:path w="32" h="62">
                  <a:moveTo>
                    <a:pt x="32" y="0"/>
                  </a:moveTo>
                  <a:lnTo>
                    <a:pt x="32" y="56"/>
                  </a:lnTo>
                  <a:lnTo>
                    <a:pt x="0" y="62"/>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0" name="Freeform 260">
              <a:extLst>
                <a:ext uri="{FF2B5EF4-FFF2-40B4-BE49-F238E27FC236}">
                  <a16:creationId xmlns:a16="http://schemas.microsoft.com/office/drawing/2014/main" id="{1A210419-4970-4156-B840-B31C0B16B0B5}"/>
                </a:ext>
              </a:extLst>
            </p:cNvPr>
            <p:cNvSpPr>
              <a:spLocks/>
            </p:cNvSpPr>
            <p:nvPr/>
          </p:nvSpPr>
          <p:spPr bwMode="auto">
            <a:xfrm>
              <a:off x="2056795" y="5361605"/>
              <a:ext cx="53105" cy="99572"/>
            </a:xfrm>
            <a:custGeom>
              <a:avLst/>
              <a:gdLst>
                <a:gd name="T0" fmla="*/ 33 w 33"/>
                <a:gd name="T1" fmla="*/ 0 h 61"/>
                <a:gd name="T2" fmla="*/ 33 w 33"/>
                <a:gd name="T3" fmla="*/ 57 h 61"/>
                <a:gd name="T4" fmla="*/ 0 w 33"/>
                <a:gd name="T5" fmla="*/ 61 h 61"/>
                <a:gd name="T6" fmla="*/ 0 w 33"/>
                <a:gd name="T7" fmla="*/ 4 h 61"/>
                <a:gd name="T8" fmla="*/ 33 w 33"/>
                <a:gd name="T9" fmla="*/ 0 h 61"/>
              </a:gdLst>
              <a:ahLst/>
              <a:cxnLst>
                <a:cxn ang="0">
                  <a:pos x="T0" y="T1"/>
                </a:cxn>
                <a:cxn ang="0">
                  <a:pos x="T2" y="T3"/>
                </a:cxn>
                <a:cxn ang="0">
                  <a:pos x="T4" y="T5"/>
                </a:cxn>
                <a:cxn ang="0">
                  <a:pos x="T6" y="T7"/>
                </a:cxn>
                <a:cxn ang="0">
                  <a:pos x="T8" y="T9"/>
                </a:cxn>
              </a:cxnLst>
              <a:rect l="0" t="0" r="r" b="b"/>
              <a:pathLst>
                <a:path w="33" h="61">
                  <a:moveTo>
                    <a:pt x="33" y="0"/>
                  </a:moveTo>
                  <a:lnTo>
                    <a:pt x="33" y="57"/>
                  </a:lnTo>
                  <a:lnTo>
                    <a:pt x="0" y="61"/>
                  </a:lnTo>
                  <a:lnTo>
                    <a:pt x="0" y="4"/>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1" name="Freeform 261">
              <a:extLst>
                <a:ext uri="{FF2B5EF4-FFF2-40B4-BE49-F238E27FC236}">
                  <a16:creationId xmlns:a16="http://schemas.microsoft.com/office/drawing/2014/main" id="{41BE4042-F5BB-4CEA-BB58-FACA37021FF3}"/>
                </a:ext>
              </a:extLst>
            </p:cNvPr>
            <p:cNvSpPr>
              <a:spLocks/>
            </p:cNvSpPr>
            <p:nvPr/>
          </p:nvSpPr>
          <p:spPr bwMode="auto">
            <a:xfrm>
              <a:off x="2003689" y="5368244"/>
              <a:ext cx="53105" cy="102892"/>
            </a:xfrm>
            <a:custGeom>
              <a:avLst/>
              <a:gdLst>
                <a:gd name="T0" fmla="*/ 31 w 31"/>
                <a:gd name="T1" fmla="*/ 0 h 62"/>
                <a:gd name="T2" fmla="*/ 31 w 31"/>
                <a:gd name="T3" fmla="*/ 57 h 62"/>
                <a:gd name="T4" fmla="*/ 0 w 31"/>
                <a:gd name="T5" fmla="*/ 62 h 62"/>
                <a:gd name="T6" fmla="*/ 0 w 31"/>
                <a:gd name="T7" fmla="*/ 4 h 62"/>
                <a:gd name="T8" fmla="*/ 31 w 31"/>
                <a:gd name="T9" fmla="*/ 0 h 62"/>
              </a:gdLst>
              <a:ahLst/>
              <a:cxnLst>
                <a:cxn ang="0">
                  <a:pos x="T0" y="T1"/>
                </a:cxn>
                <a:cxn ang="0">
                  <a:pos x="T2" y="T3"/>
                </a:cxn>
                <a:cxn ang="0">
                  <a:pos x="T4" y="T5"/>
                </a:cxn>
                <a:cxn ang="0">
                  <a:pos x="T6" y="T7"/>
                </a:cxn>
                <a:cxn ang="0">
                  <a:pos x="T8" y="T9"/>
                </a:cxn>
              </a:cxnLst>
              <a:rect l="0" t="0" r="r" b="b"/>
              <a:pathLst>
                <a:path w="31" h="62">
                  <a:moveTo>
                    <a:pt x="31" y="0"/>
                  </a:moveTo>
                  <a:lnTo>
                    <a:pt x="31" y="57"/>
                  </a:lnTo>
                  <a:lnTo>
                    <a:pt x="0" y="62"/>
                  </a:lnTo>
                  <a:lnTo>
                    <a:pt x="0" y="4"/>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2" name="Freeform 262">
              <a:extLst>
                <a:ext uri="{FF2B5EF4-FFF2-40B4-BE49-F238E27FC236}">
                  <a16:creationId xmlns:a16="http://schemas.microsoft.com/office/drawing/2014/main" id="{D509B445-D056-4F55-8BF1-BC72363FB193}"/>
                </a:ext>
              </a:extLst>
            </p:cNvPr>
            <p:cNvSpPr>
              <a:spLocks/>
            </p:cNvSpPr>
            <p:nvPr/>
          </p:nvSpPr>
          <p:spPr bwMode="auto">
            <a:xfrm>
              <a:off x="1950584" y="5374881"/>
              <a:ext cx="53105" cy="102892"/>
            </a:xfrm>
            <a:custGeom>
              <a:avLst/>
              <a:gdLst>
                <a:gd name="T0" fmla="*/ 32 w 32"/>
                <a:gd name="T1" fmla="*/ 0 h 62"/>
                <a:gd name="T2" fmla="*/ 32 w 32"/>
                <a:gd name="T3" fmla="*/ 58 h 62"/>
                <a:gd name="T4" fmla="*/ 0 w 32"/>
                <a:gd name="T5" fmla="*/ 62 h 62"/>
                <a:gd name="T6" fmla="*/ 0 w 32"/>
                <a:gd name="T7" fmla="*/ 5 h 62"/>
                <a:gd name="T8" fmla="*/ 32 w 32"/>
                <a:gd name="T9" fmla="*/ 0 h 62"/>
              </a:gdLst>
              <a:ahLst/>
              <a:cxnLst>
                <a:cxn ang="0">
                  <a:pos x="T0" y="T1"/>
                </a:cxn>
                <a:cxn ang="0">
                  <a:pos x="T2" y="T3"/>
                </a:cxn>
                <a:cxn ang="0">
                  <a:pos x="T4" y="T5"/>
                </a:cxn>
                <a:cxn ang="0">
                  <a:pos x="T6" y="T7"/>
                </a:cxn>
                <a:cxn ang="0">
                  <a:pos x="T8" y="T9"/>
                </a:cxn>
              </a:cxnLst>
              <a:rect l="0" t="0" r="r" b="b"/>
              <a:pathLst>
                <a:path w="32" h="62">
                  <a:moveTo>
                    <a:pt x="32" y="0"/>
                  </a:moveTo>
                  <a:lnTo>
                    <a:pt x="32" y="58"/>
                  </a:lnTo>
                  <a:lnTo>
                    <a:pt x="0" y="62"/>
                  </a:lnTo>
                  <a:lnTo>
                    <a:pt x="0" y="5"/>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3" name="Freeform 263">
              <a:extLst>
                <a:ext uri="{FF2B5EF4-FFF2-40B4-BE49-F238E27FC236}">
                  <a16:creationId xmlns:a16="http://schemas.microsoft.com/office/drawing/2014/main" id="{165000ED-C2F6-49BE-A9FD-76BF6ADF4EC5}"/>
                </a:ext>
              </a:extLst>
            </p:cNvPr>
            <p:cNvSpPr>
              <a:spLocks/>
            </p:cNvSpPr>
            <p:nvPr/>
          </p:nvSpPr>
          <p:spPr bwMode="auto">
            <a:xfrm>
              <a:off x="1897480" y="5381520"/>
              <a:ext cx="53105" cy="102892"/>
            </a:xfrm>
            <a:custGeom>
              <a:avLst/>
              <a:gdLst>
                <a:gd name="T0" fmla="*/ 32 w 32"/>
                <a:gd name="T1" fmla="*/ 0 h 63"/>
                <a:gd name="T2" fmla="*/ 32 w 32"/>
                <a:gd name="T3" fmla="*/ 57 h 63"/>
                <a:gd name="T4" fmla="*/ 0 w 32"/>
                <a:gd name="T5" fmla="*/ 63 h 63"/>
                <a:gd name="T6" fmla="*/ 0 w 32"/>
                <a:gd name="T7" fmla="*/ 4 h 63"/>
                <a:gd name="T8" fmla="*/ 32 w 32"/>
                <a:gd name="T9" fmla="*/ 0 h 63"/>
              </a:gdLst>
              <a:ahLst/>
              <a:cxnLst>
                <a:cxn ang="0">
                  <a:pos x="T0" y="T1"/>
                </a:cxn>
                <a:cxn ang="0">
                  <a:pos x="T2" y="T3"/>
                </a:cxn>
                <a:cxn ang="0">
                  <a:pos x="T4" y="T5"/>
                </a:cxn>
                <a:cxn ang="0">
                  <a:pos x="T6" y="T7"/>
                </a:cxn>
                <a:cxn ang="0">
                  <a:pos x="T8" y="T9"/>
                </a:cxn>
              </a:cxnLst>
              <a:rect l="0" t="0" r="r" b="b"/>
              <a:pathLst>
                <a:path w="32" h="63">
                  <a:moveTo>
                    <a:pt x="32" y="0"/>
                  </a:moveTo>
                  <a:lnTo>
                    <a:pt x="32" y="57"/>
                  </a:lnTo>
                  <a:lnTo>
                    <a:pt x="0" y="63"/>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4" name="Freeform 264">
              <a:extLst>
                <a:ext uri="{FF2B5EF4-FFF2-40B4-BE49-F238E27FC236}">
                  <a16:creationId xmlns:a16="http://schemas.microsoft.com/office/drawing/2014/main" id="{2F0C41E1-9833-45C8-8452-1B41CD94561A}"/>
                </a:ext>
              </a:extLst>
            </p:cNvPr>
            <p:cNvSpPr>
              <a:spLocks/>
            </p:cNvSpPr>
            <p:nvPr/>
          </p:nvSpPr>
          <p:spPr bwMode="auto">
            <a:xfrm>
              <a:off x="1844374" y="5388157"/>
              <a:ext cx="53105" cy="106209"/>
            </a:xfrm>
            <a:custGeom>
              <a:avLst/>
              <a:gdLst>
                <a:gd name="T0" fmla="*/ 33 w 33"/>
                <a:gd name="T1" fmla="*/ 0 h 63"/>
                <a:gd name="T2" fmla="*/ 33 w 33"/>
                <a:gd name="T3" fmla="*/ 59 h 63"/>
                <a:gd name="T4" fmla="*/ 0 w 33"/>
                <a:gd name="T5" fmla="*/ 63 h 63"/>
                <a:gd name="T6" fmla="*/ 0 w 33"/>
                <a:gd name="T7" fmla="*/ 5 h 63"/>
                <a:gd name="T8" fmla="*/ 33 w 33"/>
                <a:gd name="T9" fmla="*/ 0 h 63"/>
              </a:gdLst>
              <a:ahLst/>
              <a:cxnLst>
                <a:cxn ang="0">
                  <a:pos x="T0" y="T1"/>
                </a:cxn>
                <a:cxn ang="0">
                  <a:pos x="T2" y="T3"/>
                </a:cxn>
                <a:cxn ang="0">
                  <a:pos x="T4" y="T5"/>
                </a:cxn>
                <a:cxn ang="0">
                  <a:pos x="T6" y="T7"/>
                </a:cxn>
                <a:cxn ang="0">
                  <a:pos x="T8" y="T9"/>
                </a:cxn>
              </a:cxnLst>
              <a:rect l="0" t="0" r="r" b="b"/>
              <a:pathLst>
                <a:path w="33" h="63">
                  <a:moveTo>
                    <a:pt x="33" y="0"/>
                  </a:moveTo>
                  <a:lnTo>
                    <a:pt x="33" y="59"/>
                  </a:lnTo>
                  <a:lnTo>
                    <a:pt x="0" y="63"/>
                  </a:lnTo>
                  <a:lnTo>
                    <a:pt x="0" y="5"/>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5" name="Freeform 265">
              <a:extLst>
                <a:ext uri="{FF2B5EF4-FFF2-40B4-BE49-F238E27FC236}">
                  <a16:creationId xmlns:a16="http://schemas.microsoft.com/office/drawing/2014/main" id="{B6BE7278-74E1-4A7B-9080-9EC3CFBD42D1}"/>
                </a:ext>
              </a:extLst>
            </p:cNvPr>
            <p:cNvSpPr>
              <a:spLocks/>
            </p:cNvSpPr>
            <p:nvPr/>
          </p:nvSpPr>
          <p:spPr bwMode="auto">
            <a:xfrm>
              <a:off x="1791270" y="5398116"/>
              <a:ext cx="53105" cy="102892"/>
            </a:xfrm>
            <a:custGeom>
              <a:avLst/>
              <a:gdLst>
                <a:gd name="T0" fmla="*/ 32 w 32"/>
                <a:gd name="T1" fmla="*/ 0 h 62"/>
                <a:gd name="T2" fmla="*/ 32 w 32"/>
                <a:gd name="T3" fmla="*/ 58 h 62"/>
                <a:gd name="T4" fmla="*/ 0 w 32"/>
                <a:gd name="T5" fmla="*/ 62 h 62"/>
                <a:gd name="T6" fmla="*/ 0 w 32"/>
                <a:gd name="T7" fmla="*/ 4 h 62"/>
                <a:gd name="T8" fmla="*/ 32 w 32"/>
                <a:gd name="T9" fmla="*/ 0 h 62"/>
              </a:gdLst>
              <a:ahLst/>
              <a:cxnLst>
                <a:cxn ang="0">
                  <a:pos x="T0" y="T1"/>
                </a:cxn>
                <a:cxn ang="0">
                  <a:pos x="T2" y="T3"/>
                </a:cxn>
                <a:cxn ang="0">
                  <a:pos x="T4" y="T5"/>
                </a:cxn>
                <a:cxn ang="0">
                  <a:pos x="T6" y="T7"/>
                </a:cxn>
                <a:cxn ang="0">
                  <a:pos x="T8" y="T9"/>
                </a:cxn>
              </a:cxnLst>
              <a:rect l="0" t="0" r="r" b="b"/>
              <a:pathLst>
                <a:path w="32" h="62">
                  <a:moveTo>
                    <a:pt x="32" y="0"/>
                  </a:moveTo>
                  <a:lnTo>
                    <a:pt x="32" y="58"/>
                  </a:lnTo>
                  <a:lnTo>
                    <a:pt x="0" y="62"/>
                  </a:lnTo>
                  <a:lnTo>
                    <a:pt x="0" y="4"/>
                  </a:lnTo>
                  <a:lnTo>
                    <a:pt x="32"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6" name="Freeform 266">
              <a:extLst>
                <a:ext uri="{FF2B5EF4-FFF2-40B4-BE49-F238E27FC236}">
                  <a16:creationId xmlns:a16="http://schemas.microsoft.com/office/drawing/2014/main" id="{3DF04601-8F3E-49DE-8FDA-9844F1752B66}"/>
                </a:ext>
              </a:extLst>
            </p:cNvPr>
            <p:cNvSpPr>
              <a:spLocks/>
            </p:cNvSpPr>
            <p:nvPr/>
          </p:nvSpPr>
          <p:spPr bwMode="auto">
            <a:xfrm>
              <a:off x="1738165" y="5404754"/>
              <a:ext cx="53105" cy="102892"/>
            </a:xfrm>
            <a:custGeom>
              <a:avLst/>
              <a:gdLst>
                <a:gd name="T0" fmla="*/ 31 w 31"/>
                <a:gd name="T1" fmla="*/ 0 h 64"/>
                <a:gd name="T2" fmla="*/ 31 w 31"/>
                <a:gd name="T3" fmla="*/ 58 h 64"/>
                <a:gd name="T4" fmla="*/ 0 w 31"/>
                <a:gd name="T5" fmla="*/ 64 h 64"/>
                <a:gd name="T6" fmla="*/ 0 w 31"/>
                <a:gd name="T7" fmla="*/ 15 h 64"/>
                <a:gd name="T8" fmla="*/ 7 w 31"/>
                <a:gd name="T9" fmla="*/ 3 h 64"/>
                <a:gd name="T10" fmla="*/ 31 w 31"/>
                <a:gd name="T11" fmla="*/ 0 h 64"/>
              </a:gdLst>
              <a:ahLst/>
              <a:cxnLst>
                <a:cxn ang="0">
                  <a:pos x="T0" y="T1"/>
                </a:cxn>
                <a:cxn ang="0">
                  <a:pos x="T2" y="T3"/>
                </a:cxn>
                <a:cxn ang="0">
                  <a:pos x="T4" y="T5"/>
                </a:cxn>
                <a:cxn ang="0">
                  <a:pos x="T6" y="T7"/>
                </a:cxn>
                <a:cxn ang="0">
                  <a:pos x="T8" y="T9"/>
                </a:cxn>
                <a:cxn ang="0">
                  <a:pos x="T10" y="T11"/>
                </a:cxn>
              </a:cxnLst>
              <a:rect l="0" t="0" r="r" b="b"/>
              <a:pathLst>
                <a:path w="31" h="64">
                  <a:moveTo>
                    <a:pt x="31" y="0"/>
                  </a:moveTo>
                  <a:lnTo>
                    <a:pt x="31" y="58"/>
                  </a:lnTo>
                  <a:lnTo>
                    <a:pt x="0" y="64"/>
                  </a:lnTo>
                  <a:lnTo>
                    <a:pt x="0" y="15"/>
                  </a:lnTo>
                  <a:lnTo>
                    <a:pt x="7" y="3"/>
                  </a:lnTo>
                  <a:lnTo>
                    <a:pt x="31"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7" name="Freeform 267">
              <a:extLst>
                <a:ext uri="{FF2B5EF4-FFF2-40B4-BE49-F238E27FC236}">
                  <a16:creationId xmlns:a16="http://schemas.microsoft.com/office/drawing/2014/main" id="{E7AD8037-AB04-4FBB-B461-425CE38CB7D7}"/>
                </a:ext>
              </a:extLst>
            </p:cNvPr>
            <p:cNvSpPr>
              <a:spLocks/>
            </p:cNvSpPr>
            <p:nvPr/>
          </p:nvSpPr>
          <p:spPr bwMode="auto">
            <a:xfrm>
              <a:off x="1681740" y="5427989"/>
              <a:ext cx="56425" cy="86295"/>
            </a:xfrm>
            <a:custGeom>
              <a:avLst/>
              <a:gdLst>
                <a:gd name="T0" fmla="*/ 33 w 33"/>
                <a:gd name="T1" fmla="*/ 0 h 53"/>
                <a:gd name="T2" fmla="*/ 33 w 33"/>
                <a:gd name="T3" fmla="*/ 49 h 53"/>
                <a:gd name="T4" fmla="*/ 0 w 33"/>
                <a:gd name="T5" fmla="*/ 53 h 53"/>
                <a:gd name="T6" fmla="*/ 0 w 33"/>
                <a:gd name="T7" fmla="*/ 53 h 53"/>
                <a:gd name="T8" fmla="*/ 33 w 33"/>
                <a:gd name="T9" fmla="*/ 0 h 53"/>
              </a:gdLst>
              <a:ahLst/>
              <a:cxnLst>
                <a:cxn ang="0">
                  <a:pos x="T0" y="T1"/>
                </a:cxn>
                <a:cxn ang="0">
                  <a:pos x="T2" y="T3"/>
                </a:cxn>
                <a:cxn ang="0">
                  <a:pos x="T4" y="T5"/>
                </a:cxn>
                <a:cxn ang="0">
                  <a:pos x="T6" y="T7"/>
                </a:cxn>
                <a:cxn ang="0">
                  <a:pos x="T8" y="T9"/>
                </a:cxn>
              </a:cxnLst>
              <a:rect l="0" t="0" r="r" b="b"/>
              <a:pathLst>
                <a:path w="33" h="53">
                  <a:moveTo>
                    <a:pt x="33" y="0"/>
                  </a:moveTo>
                  <a:lnTo>
                    <a:pt x="33" y="49"/>
                  </a:lnTo>
                  <a:lnTo>
                    <a:pt x="0" y="53"/>
                  </a:lnTo>
                  <a:lnTo>
                    <a:pt x="0" y="53"/>
                  </a:lnTo>
                  <a:lnTo>
                    <a:pt x="33"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8" name="Rectangle 268">
              <a:extLst>
                <a:ext uri="{FF2B5EF4-FFF2-40B4-BE49-F238E27FC236}">
                  <a16:creationId xmlns:a16="http://schemas.microsoft.com/office/drawing/2014/main" id="{0C15AAA5-4A7A-40C6-AFE7-782CE43091AA}"/>
                </a:ext>
              </a:extLst>
            </p:cNvPr>
            <p:cNvSpPr>
              <a:spLocks noChangeArrowheads="1"/>
            </p:cNvSpPr>
            <p:nvPr/>
          </p:nvSpPr>
          <p:spPr bwMode="auto">
            <a:xfrm>
              <a:off x="1681740" y="5514281"/>
              <a:ext cx="3321" cy="3321"/>
            </a:xfrm>
            <a:prstGeom prst="rect">
              <a:avLst/>
            </a:prstGeom>
            <a:solidFill>
              <a:srgbClr val="00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59" name="Freeform 269">
              <a:extLst>
                <a:ext uri="{FF2B5EF4-FFF2-40B4-BE49-F238E27FC236}">
                  <a16:creationId xmlns:a16="http://schemas.microsoft.com/office/drawing/2014/main" id="{471B99EF-F270-4C43-BB70-5682B271E4C8}"/>
                </a:ext>
              </a:extLst>
            </p:cNvPr>
            <p:cNvSpPr>
              <a:spLocks/>
            </p:cNvSpPr>
            <p:nvPr/>
          </p:nvSpPr>
          <p:spPr bwMode="auto">
            <a:xfrm>
              <a:off x="1631945" y="5222209"/>
              <a:ext cx="49786" cy="292077"/>
            </a:xfrm>
            <a:custGeom>
              <a:avLst/>
              <a:gdLst>
                <a:gd name="T0" fmla="*/ 0 w 31"/>
                <a:gd name="T1" fmla="*/ 0 h 177"/>
                <a:gd name="T2" fmla="*/ 31 w 31"/>
                <a:gd name="T3" fmla="*/ 177 h 177"/>
                <a:gd name="T4" fmla="*/ 5 w 31"/>
                <a:gd name="T5" fmla="*/ 173 h 177"/>
                <a:gd name="T6" fmla="*/ 0 w 31"/>
                <a:gd name="T7" fmla="*/ 146 h 177"/>
                <a:gd name="T8" fmla="*/ 0 w 31"/>
                <a:gd name="T9" fmla="*/ 0 h 177"/>
              </a:gdLst>
              <a:ahLst/>
              <a:cxnLst>
                <a:cxn ang="0">
                  <a:pos x="T0" y="T1"/>
                </a:cxn>
                <a:cxn ang="0">
                  <a:pos x="T2" y="T3"/>
                </a:cxn>
                <a:cxn ang="0">
                  <a:pos x="T4" y="T5"/>
                </a:cxn>
                <a:cxn ang="0">
                  <a:pos x="T6" y="T7"/>
                </a:cxn>
                <a:cxn ang="0">
                  <a:pos x="T8" y="T9"/>
                </a:cxn>
              </a:cxnLst>
              <a:rect l="0" t="0" r="r" b="b"/>
              <a:pathLst>
                <a:path w="31" h="177">
                  <a:moveTo>
                    <a:pt x="0" y="0"/>
                  </a:moveTo>
                  <a:lnTo>
                    <a:pt x="31" y="177"/>
                  </a:lnTo>
                  <a:lnTo>
                    <a:pt x="5" y="173"/>
                  </a:lnTo>
                  <a:lnTo>
                    <a:pt x="0" y="146"/>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0" name="Freeform 270">
              <a:extLst>
                <a:ext uri="{FF2B5EF4-FFF2-40B4-BE49-F238E27FC236}">
                  <a16:creationId xmlns:a16="http://schemas.microsoft.com/office/drawing/2014/main" id="{527371FA-9A8C-4234-A674-823B043829F0}"/>
                </a:ext>
              </a:extLst>
            </p:cNvPr>
            <p:cNvSpPr>
              <a:spLocks/>
            </p:cNvSpPr>
            <p:nvPr/>
          </p:nvSpPr>
          <p:spPr bwMode="auto">
            <a:xfrm>
              <a:off x="1578840" y="4926811"/>
              <a:ext cx="53105" cy="537688"/>
            </a:xfrm>
            <a:custGeom>
              <a:avLst/>
              <a:gdLst>
                <a:gd name="T0" fmla="*/ 0 w 31"/>
                <a:gd name="T1" fmla="*/ 0 h 323"/>
                <a:gd name="T2" fmla="*/ 31 w 31"/>
                <a:gd name="T3" fmla="*/ 177 h 323"/>
                <a:gd name="T4" fmla="*/ 31 w 31"/>
                <a:gd name="T5" fmla="*/ 323 h 323"/>
                <a:gd name="T6" fmla="*/ 0 w 31"/>
                <a:gd name="T7" fmla="*/ 150 h 323"/>
                <a:gd name="T8" fmla="*/ 0 w 31"/>
                <a:gd name="T9" fmla="*/ 0 h 323"/>
              </a:gdLst>
              <a:ahLst/>
              <a:cxnLst>
                <a:cxn ang="0">
                  <a:pos x="T0" y="T1"/>
                </a:cxn>
                <a:cxn ang="0">
                  <a:pos x="T2" y="T3"/>
                </a:cxn>
                <a:cxn ang="0">
                  <a:pos x="T4" y="T5"/>
                </a:cxn>
                <a:cxn ang="0">
                  <a:pos x="T6" y="T7"/>
                </a:cxn>
                <a:cxn ang="0">
                  <a:pos x="T8" y="T9"/>
                </a:cxn>
              </a:cxnLst>
              <a:rect l="0" t="0" r="r" b="b"/>
              <a:pathLst>
                <a:path w="31" h="323">
                  <a:moveTo>
                    <a:pt x="0" y="0"/>
                  </a:moveTo>
                  <a:lnTo>
                    <a:pt x="31" y="177"/>
                  </a:lnTo>
                  <a:lnTo>
                    <a:pt x="31" y="323"/>
                  </a:lnTo>
                  <a:lnTo>
                    <a:pt x="0" y="15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1" name="Freeform 271">
              <a:extLst>
                <a:ext uri="{FF2B5EF4-FFF2-40B4-BE49-F238E27FC236}">
                  <a16:creationId xmlns:a16="http://schemas.microsoft.com/office/drawing/2014/main" id="{151FD382-5404-4B1A-B649-374BFDAB16DB}"/>
                </a:ext>
              </a:extLst>
            </p:cNvPr>
            <p:cNvSpPr>
              <a:spLocks/>
            </p:cNvSpPr>
            <p:nvPr/>
          </p:nvSpPr>
          <p:spPr bwMode="auto">
            <a:xfrm>
              <a:off x="1529064" y="4638053"/>
              <a:ext cx="49786" cy="537688"/>
            </a:xfrm>
            <a:custGeom>
              <a:avLst/>
              <a:gdLst>
                <a:gd name="T0" fmla="*/ 0 w 31"/>
                <a:gd name="T1" fmla="*/ 0 h 325"/>
                <a:gd name="T2" fmla="*/ 31 w 31"/>
                <a:gd name="T3" fmla="*/ 175 h 325"/>
                <a:gd name="T4" fmla="*/ 31 w 31"/>
                <a:gd name="T5" fmla="*/ 325 h 325"/>
                <a:gd name="T6" fmla="*/ 0 w 31"/>
                <a:gd name="T7" fmla="*/ 150 h 325"/>
                <a:gd name="T8" fmla="*/ 0 w 31"/>
                <a:gd name="T9" fmla="*/ 0 h 325"/>
              </a:gdLst>
              <a:ahLst/>
              <a:cxnLst>
                <a:cxn ang="0">
                  <a:pos x="T0" y="T1"/>
                </a:cxn>
                <a:cxn ang="0">
                  <a:pos x="T2" y="T3"/>
                </a:cxn>
                <a:cxn ang="0">
                  <a:pos x="T4" y="T5"/>
                </a:cxn>
                <a:cxn ang="0">
                  <a:pos x="T6" y="T7"/>
                </a:cxn>
                <a:cxn ang="0">
                  <a:pos x="T8" y="T9"/>
                </a:cxn>
              </a:cxnLst>
              <a:rect l="0" t="0" r="r" b="b"/>
              <a:pathLst>
                <a:path w="31" h="325">
                  <a:moveTo>
                    <a:pt x="0" y="0"/>
                  </a:moveTo>
                  <a:lnTo>
                    <a:pt x="31" y="175"/>
                  </a:lnTo>
                  <a:lnTo>
                    <a:pt x="31" y="325"/>
                  </a:lnTo>
                  <a:lnTo>
                    <a:pt x="0" y="15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2" name="Freeform 272">
              <a:extLst>
                <a:ext uri="{FF2B5EF4-FFF2-40B4-BE49-F238E27FC236}">
                  <a16:creationId xmlns:a16="http://schemas.microsoft.com/office/drawing/2014/main" id="{1B573161-9F96-47BE-9B2B-92F6623B01E5}"/>
                </a:ext>
              </a:extLst>
            </p:cNvPr>
            <p:cNvSpPr>
              <a:spLocks/>
            </p:cNvSpPr>
            <p:nvPr/>
          </p:nvSpPr>
          <p:spPr bwMode="auto">
            <a:xfrm>
              <a:off x="1475958" y="4345974"/>
              <a:ext cx="53105" cy="541008"/>
            </a:xfrm>
            <a:custGeom>
              <a:avLst/>
              <a:gdLst>
                <a:gd name="T0" fmla="*/ 0 w 31"/>
                <a:gd name="T1" fmla="*/ 0 h 327"/>
                <a:gd name="T2" fmla="*/ 31 w 31"/>
                <a:gd name="T3" fmla="*/ 177 h 327"/>
                <a:gd name="T4" fmla="*/ 31 w 31"/>
                <a:gd name="T5" fmla="*/ 327 h 327"/>
                <a:gd name="T6" fmla="*/ 0 w 31"/>
                <a:gd name="T7" fmla="*/ 153 h 327"/>
                <a:gd name="T8" fmla="*/ 0 w 31"/>
                <a:gd name="T9" fmla="*/ 0 h 327"/>
              </a:gdLst>
              <a:ahLst/>
              <a:cxnLst>
                <a:cxn ang="0">
                  <a:pos x="T0" y="T1"/>
                </a:cxn>
                <a:cxn ang="0">
                  <a:pos x="T2" y="T3"/>
                </a:cxn>
                <a:cxn ang="0">
                  <a:pos x="T4" y="T5"/>
                </a:cxn>
                <a:cxn ang="0">
                  <a:pos x="T6" y="T7"/>
                </a:cxn>
                <a:cxn ang="0">
                  <a:pos x="T8" y="T9"/>
                </a:cxn>
              </a:cxnLst>
              <a:rect l="0" t="0" r="r" b="b"/>
              <a:pathLst>
                <a:path w="31" h="327">
                  <a:moveTo>
                    <a:pt x="0" y="0"/>
                  </a:moveTo>
                  <a:lnTo>
                    <a:pt x="31" y="177"/>
                  </a:lnTo>
                  <a:lnTo>
                    <a:pt x="31" y="327"/>
                  </a:lnTo>
                  <a:lnTo>
                    <a:pt x="0" y="153"/>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3" name="Freeform 273">
              <a:extLst>
                <a:ext uri="{FF2B5EF4-FFF2-40B4-BE49-F238E27FC236}">
                  <a16:creationId xmlns:a16="http://schemas.microsoft.com/office/drawing/2014/main" id="{97A38ED8-586B-4018-A97F-94C6FDF441A9}"/>
                </a:ext>
              </a:extLst>
            </p:cNvPr>
            <p:cNvSpPr>
              <a:spLocks/>
            </p:cNvSpPr>
            <p:nvPr/>
          </p:nvSpPr>
          <p:spPr bwMode="auto">
            <a:xfrm>
              <a:off x="1426173" y="4050577"/>
              <a:ext cx="49786" cy="547646"/>
            </a:xfrm>
            <a:custGeom>
              <a:avLst/>
              <a:gdLst>
                <a:gd name="T0" fmla="*/ 0 w 31"/>
                <a:gd name="T1" fmla="*/ 0 h 331"/>
                <a:gd name="T2" fmla="*/ 31 w 31"/>
                <a:gd name="T3" fmla="*/ 178 h 331"/>
                <a:gd name="T4" fmla="*/ 31 w 31"/>
                <a:gd name="T5" fmla="*/ 331 h 331"/>
                <a:gd name="T6" fmla="*/ 0 w 31"/>
                <a:gd name="T7" fmla="*/ 156 h 331"/>
                <a:gd name="T8" fmla="*/ 0 w 31"/>
                <a:gd name="T9" fmla="*/ 0 h 331"/>
              </a:gdLst>
              <a:ahLst/>
              <a:cxnLst>
                <a:cxn ang="0">
                  <a:pos x="T0" y="T1"/>
                </a:cxn>
                <a:cxn ang="0">
                  <a:pos x="T2" y="T3"/>
                </a:cxn>
                <a:cxn ang="0">
                  <a:pos x="T4" y="T5"/>
                </a:cxn>
                <a:cxn ang="0">
                  <a:pos x="T6" y="T7"/>
                </a:cxn>
                <a:cxn ang="0">
                  <a:pos x="T8" y="T9"/>
                </a:cxn>
              </a:cxnLst>
              <a:rect l="0" t="0" r="r" b="b"/>
              <a:pathLst>
                <a:path w="31" h="331">
                  <a:moveTo>
                    <a:pt x="0" y="0"/>
                  </a:moveTo>
                  <a:lnTo>
                    <a:pt x="31" y="178"/>
                  </a:lnTo>
                  <a:lnTo>
                    <a:pt x="31" y="331"/>
                  </a:lnTo>
                  <a:lnTo>
                    <a:pt x="0" y="156"/>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4" name="Freeform 274">
              <a:extLst>
                <a:ext uri="{FF2B5EF4-FFF2-40B4-BE49-F238E27FC236}">
                  <a16:creationId xmlns:a16="http://schemas.microsoft.com/office/drawing/2014/main" id="{511DF86F-D0D1-450F-A845-2C8F5D474FE6}"/>
                </a:ext>
              </a:extLst>
            </p:cNvPr>
            <p:cNvSpPr>
              <a:spLocks/>
            </p:cNvSpPr>
            <p:nvPr/>
          </p:nvSpPr>
          <p:spPr bwMode="auto">
            <a:xfrm>
              <a:off x="1373069" y="3755181"/>
              <a:ext cx="53105" cy="554284"/>
            </a:xfrm>
            <a:custGeom>
              <a:avLst/>
              <a:gdLst>
                <a:gd name="T0" fmla="*/ 0 w 31"/>
                <a:gd name="T1" fmla="*/ 0 h 332"/>
                <a:gd name="T2" fmla="*/ 31 w 31"/>
                <a:gd name="T3" fmla="*/ 176 h 332"/>
                <a:gd name="T4" fmla="*/ 31 w 31"/>
                <a:gd name="T5" fmla="*/ 332 h 332"/>
                <a:gd name="T6" fmla="*/ 0 w 31"/>
                <a:gd name="T7" fmla="*/ 157 h 332"/>
                <a:gd name="T8" fmla="*/ 0 w 31"/>
                <a:gd name="T9" fmla="*/ 0 h 332"/>
              </a:gdLst>
              <a:ahLst/>
              <a:cxnLst>
                <a:cxn ang="0">
                  <a:pos x="T0" y="T1"/>
                </a:cxn>
                <a:cxn ang="0">
                  <a:pos x="T2" y="T3"/>
                </a:cxn>
                <a:cxn ang="0">
                  <a:pos x="T4" y="T5"/>
                </a:cxn>
                <a:cxn ang="0">
                  <a:pos x="T6" y="T7"/>
                </a:cxn>
                <a:cxn ang="0">
                  <a:pos x="T8" y="T9"/>
                </a:cxn>
              </a:cxnLst>
              <a:rect l="0" t="0" r="r" b="b"/>
              <a:pathLst>
                <a:path w="31" h="332">
                  <a:moveTo>
                    <a:pt x="0" y="0"/>
                  </a:moveTo>
                  <a:lnTo>
                    <a:pt x="31" y="176"/>
                  </a:lnTo>
                  <a:lnTo>
                    <a:pt x="31" y="332"/>
                  </a:lnTo>
                  <a:lnTo>
                    <a:pt x="0" y="157"/>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5" name="Freeform 275">
              <a:extLst>
                <a:ext uri="{FF2B5EF4-FFF2-40B4-BE49-F238E27FC236}">
                  <a16:creationId xmlns:a16="http://schemas.microsoft.com/office/drawing/2014/main" id="{6BDC35BA-D157-4003-93E6-C3CF68DCB465}"/>
                </a:ext>
              </a:extLst>
            </p:cNvPr>
            <p:cNvSpPr>
              <a:spLocks/>
            </p:cNvSpPr>
            <p:nvPr/>
          </p:nvSpPr>
          <p:spPr bwMode="auto">
            <a:xfrm>
              <a:off x="1323282" y="3463105"/>
              <a:ext cx="49786" cy="554284"/>
            </a:xfrm>
            <a:custGeom>
              <a:avLst/>
              <a:gdLst>
                <a:gd name="T0" fmla="*/ 0 w 31"/>
                <a:gd name="T1" fmla="*/ 0 h 333"/>
                <a:gd name="T2" fmla="*/ 31 w 31"/>
                <a:gd name="T3" fmla="*/ 176 h 333"/>
                <a:gd name="T4" fmla="*/ 31 w 31"/>
                <a:gd name="T5" fmla="*/ 333 h 333"/>
                <a:gd name="T6" fmla="*/ 0 w 31"/>
                <a:gd name="T7" fmla="*/ 159 h 333"/>
                <a:gd name="T8" fmla="*/ 0 w 31"/>
                <a:gd name="T9" fmla="*/ 0 h 333"/>
              </a:gdLst>
              <a:ahLst/>
              <a:cxnLst>
                <a:cxn ang="0">
                  <a:pos x="T0" y="T1"/>
                </a:cxn>
                <a:cxn ang="0">
                  <a:pos x="T2" y="T3"/>
                </a:cxn>
                <a:cxn ang="0">
                  <a:pos x="T4" y="T5"/>
                </a:cxn>
                <a:cxn ang="0">
                  <a:pos x="T6" y="T7"/>
                </a:cxn>
                <a:cxn ang="0">
                  <a:pos x="T8" y="T9"/>
                </a:cxn>
              </a:cxnLst>
              <a:rect l="0" t="0" r="r" b="b"/>
              <a:pathLst>
                <a:path w="31" h="333">
                  <a:moveTo>
                    <a:pt x="0" y="0"/>
                  </a:moveTo>
                  <a:lnTo>
                    <a:pt x="31" y="176"/>
                  </a:lnTo>
                  <a:lnTo>
                    <a:pt x="31" y="333"/>
                  </a:lnTo>
                  <a:lnTo>
                    <a:pt x="0" y="159"/>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6" name="Freeform 276">
              <a:extLst>
                <a:ext uri="{FF2B5EF4-FFF2-40B4-BE49-F238E27FC236}">
                  <a16:creationId xmlns:a16="http://schemas.microsoft.com/office/drawing/2014/main" id="{EA9A357B-5E28-4F9B-97CF-DDEABF340A5F}"/>
                </a:ext>
              </a:extLst>
            </p:cNvPr>
            <p:cNvSpPr>
              <a:spLocks/>
            </p:cNvSpPr>
            <p:nvPr/>
          </p:nvSpPr>
          <p:spPr bwMode="auto">
            <a:xfrm>
              <a:off x="1270177" y="3409998"/>
              <a:ext cx="53105" cy="318629"/>
            </a:xfrm>
            <a:custGeom>
              <a:avLst/>
              <a:gdLst>
                <a:gd name="T0" fmla="*/ 26 w 31"/>
                <a:gd name="T1" fmla="*/ 0 h 191"/>
                <a:gd name="T2" fmla="*/ 31 w 31"/>
                <a:gd name="T3" fmla="*/ 32 h 191"/>
                <a:gd name="T4" fmla="*/ 31 w 31"/>
                <a:gd name="T5" fmla="*/ 191 h 191"/>
                <a:gd name="T6" fmla="*/ 0 w 31"/>
                <a:gd name="T7" fmla="*/ 16 h 191"/>
                <a:gd name="T8" fmla="*/ 26 w 31"/>
                <a:gd name="T9" fmla="*/ 0 h 191"/>
              </a:gdLst>
              <a:ahLst/>
              <a:cxnLst>
                <a:cxn ang="0">
                  <a:pos x="T0" y="T1"/>
                </a:cxn>
                <a:cxn ang="0">
                  <a:pos x="T2" y="T3"/>
                </a:cxn>
                <a:cxn ang="0">
                  <a:pos x="T4" y="T5"/>
                </a:cxn>
                <a:cxn ang="0">
                  <a:pos x="T6" y="T7"/>
                </a:cxn>
                <a:cxn ang="0">
                  <a:pos x="T8" y="T9"/>
                </a:cxn>
              </a:cxnLst>
              <a:rect l="0" t="0" r="r" b="b"/>
              <a:pathLst>
                <a:path w="31" h="191">
                  <a:moveTo>
                    <a:pt x="26" y="0"/>
                  </a:moveTo>
                  <a:lnTo>
                    <a:pt x="31" y="32"/>
                  </a:lnTo>
                  <a:lnTo>
                    <a:pt x="31" y="191"/>
                  </a:lnTo>
                  <a:lnTo>
                    <a:pt x="0" y="16"/>
                  </a:lnTo>
                  <a:lnTo>
                    <a:pt x="26"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7" name="Freeform 277">
              <a:extLst>
                <a:ext uri="{FF2B5EF4-FFF2-40B4-BE49-F238E27FC236}">
                  <a16:creationId xmlns:a16="http://schemas.microsoft.com/office/drawing/2014/main" id="{B59776AD-0E3A-4F34-8FE0-B4A4E1D2A22B}"/>
                </a:ext>
              </a:extLst>
            </p:cNvPr>
            <p:cNvSpPr>
              <a:spLocks/>
            </p:cNvSpPr>
            <p:nvPr/>
          </p:nvSpPr>
          <p:spPr bwMode="auto">
            <a:xfrm>
              <a:off x="1270177" y="343986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chemeClr val="tx1"/>
            </a:solidFill>
            <a:ln w="0">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8" name="Freeform 280">
              <a:extLst>
                <a:ext uri="{FF2B5EF4-FFF2-40B4-BE49-F238E27FC236}">
                  <a16:creationId xmlns:a16="http://schemas.microsoft.com/office/drawing/2014/main" id="{BA00E854-1BF3-4BB6-85C4-9DB6EF119E54}"/>
                </a:ext>
              </a:extLst>
            </p:cNvPr>
            <p:cNvSpPr>
              <a:spLocks/>
            </p:cNvSpPr>
            <p:nvPr/>
          </p:nvSpPr>
          <p:spPr bwMode="auto">
            <a:xfrm>
              <a:off x="1612041" y="3622419"/>
              <a:ext cx="1988118" cy="335226"/>
            </a:xfrm>
            <a:custGeom>
              <a:avLst/>
              <a:gdLst>
                <a:gd name="T0" fmla="*/ 0 w 1198"/>
                <a:gd name="T1" fmla="*/ 0 h 202"/>
                <a:gd name="T2" fmla="*/ 1163 w 1198"/>
                <a:gd name="T3" fmla="*/ 20 h 202"/>
                <a:gd name="T4" fmla="*/ 1170 w 1198"/>
                <a:gd name="T5" fmla="*/ 56 h 202"/>
                <a:gd name="T6" fmla="*/ 1177 w 1198"/>
                <a:gd name="T7" fmla="*/ 89 h 202"/>
                <a:gd name="T8" fmla="*/ 1184 w 1198"/>
                <a:gd name="T9" fmla="*/ 120 h 202"/>
                <a:gd name="T10" fmla="*/ 1191 w 1198"/>
                <a:gd name="T11" fmla="*/ 151 h 202"/>
                <a:gd name="T12" fmla="*/ 1198 w 1198"/>
                <a:gd name="T13" fmla="*/ 188 h 202"/>
                <a:gd name="T14" fmla="*/ 34 w 1198"/>
                <a:gd name="T15" fmla="*/ 202 h 202"/>
                <a:gd name="T16" fmla="*/ 29 w 1198"/>
                <a:gd name="T17" fmla="*/ 165 h 202"/>
                <a:gd name="T18" fmla="*/ 22 w 1198"/>
                <a:gd name="T19" fmla="*/ 132 h 202"/>
                <a:gd name="T20" fmla="*/ 17 w 1198"/>
                <a:gd name="T21" fmla="*/ 100 h 202"/>
                <a:gd name="T22" fmla="*/ 12 w 1198"/>
                <a:gd name="T23" fmla="*/ 70 h 202"/>
                <a:gd name="T24" fmla="*/ 6 w 1198"/>
                <a:gd name="T25" fmla="*/ 37 h 202"/>
                <a:gd name="T26" fmla="*/ 0 w 1198"/>
                <a:gd name="T2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8" h="202">
                  <a:moveTo>
                    <a:pt x="0" y="0"/>
                  </a:moveTo>
                  <a:lnTo>
                    <a:pt x="1163" y="20"/>
                  </a:lnTo>
                  <a:lnTo>
                    <a:pt x="1170" y="56"/>
                  </a:lnTo>
                  <a:lnTo>
                    <a:pt x="1177" y="89"/>
                  </a:lnTo>
                  <a:lnTo>
                    <a:pt x="1184" y="120"/>
                  </a:lnTo>
                  <a:lnTo>
                    <a:pt x="1191" y="151"/>
                  </a:lnTo>
                  <a:lnTo>
                    <a:pt x="1198" y="188"/>
                  </a:lnTo>
                  <a:lnTo>
                    <a:pt x="34" y="202"/>
                  </a:lnTo>
                  <a:lnTo>
                    <a:pt x="29" y="165"/>
                  </a:lnTo>
                  <a:lnTo>
                    <a:pt x="22" y="132"/>
                  </a:lnTo>
                  <a:lnTo>
                    <a:pt x="17" y="100"/>
                  </a:lnTo>
                  <a:lnTo>
                    <a:pt x="12" y="70"/>
                  </a:lnTo>
                  <a:lnTo>
                    <a:pt x="6" y="37"/>
                  </a:lnTo>
                  <a:lnTo>
                    <a:pt x="0"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69" name="Freeform 281">
              <a:extLst>
                <a:ext uri="{FF2B5EF4-FFF2-40B4-BE49-F238E27FC236}">
                  <a16:creationId xmlns:a16="http://schemas.microsoft.com/office/drawing/2014/main" id="{2EEB9074-10D6-45DF-9C18-27743FCF8F0B}"/>
                </a:ext>
              </a:extLst>
            </p:cNvPr>
            <p:cNvSpPr>
              <a:spLocks/>
            </p:cNvSpPr>
            <p:nvPr/>
          </p:nvSpPr>
          <p:spPr bwMode="auto">
            <a:xfrm>
              <a:off x="2810219" y="4594903"/>
              <a:ext cx="175911" cy="63064"/>
            </a:xfrm>
            <a:custGeom>
              <a:avLst/>
              <a:gdLst>
                <a:gd name="T0" fmla="*/ 101 w 106"/>
                <a:gd name="T1" fmla="*/ 0 h 39"/>
                <a:gd name="T2" fmla="*/ 104 w 106"/>
                <a:gd name="T3" fmla="*/ 16 h 39"/>
                <a:gd name="T4" fmla="*/ 106 w 106"/>
                <a:gd name="T5" fmla="*/ 31 h 39"/>
                <a:gd name="T6" fmla="*/ 80 w 106"/>
                <a:gd name="T7" fmla="*/ 33 h 39"/>
                <a:gd name="T8" fmla="*/ 57 w 106"/>
                <a:gd name="T9" fmla="*/ 35 h 39"/>
                <a:gd name="T10" fmla="*/ 33 w 106"/>
                <a:gd name="T11" fmla="*/ 36 h 39"/>
                <a:gd name="T12" fmla="*/ 6 w 106"/>
                <a:gd name="T13" fmla="*/ 39 h 39"/>
                <a:gd name="T14" fmla="*/ 3 w 106"/>
                <a:gd name="T15" fmla="*/ 24 h 39"/>
                <a:gd name="T16" fmla="*/ 0 w 106"/>
                <a:gd name="T17" fmla="*/ 9 h 39"/>
                <a:gd name="T18" fmla="*/ 28 w 106"/>
                <a:gd name="T19" fmla="*/ 6 h 39"/>
                <a:gd name="T20" fmla="*/ 51 w 106"/>
                <a:gd name="T21" fmla="*/ 5 h 39"/>
                <a:gd name="T22" fmla="*/ 75 w 106"/>
                <a:gd name="T23" fmla="*/ 3 h 39"/>
                <a:gd name="T24" fmla="*/ 101 w 106"/>
                <a:gd name="T2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39">
                  <a:moveTo>
                    <a:pt x="101" y="0"/>
                  </a:moveTo>
                  <a:lnTo>
                    <a:pt x="104" y="16"/>
                  </a:lnTo>
                  <a:lnTo>
                    <a:pt x="106" y="31"/>
                  </a:lnTo>
                  <a:lnTo>
                    <a:pt x="80" y="33"/>
                  </a:lnTo>
                  <a:lnTo>
                    <a:pt x="57" y="35"/>
                  </a:lnTo>
                  <a:lnTo>
                    <a:pt x="33" y="36"/>
                  </a:lnTo>
                  <a:lnTo>
                    <a:pt x="6" y="39"/>
                  </a:lnTo>
                  <a:lnTo>
                    <a:pt x="3" y="24"/>
                  </a:lnTo>
                  <a:lnTo>
                    <a:pt x="0" y="9"/>
                  </a:lnTo>
                  <a:lnTo>
                    <a:pt x="28" y="6"/>
                  </a:lnTo>
                  <a:lnTo>
                    <a:pt x="51" y="5"/>
                  </a:lnTo>
                  <a:lnTo>
                    <a:pt x="75" y="3"/>
                  </a:lnTo>
                  <a:lnTo>
                    <a:pt x="101"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0" name="Freeform 282">
              <a:extLst>
                <a:ext uri="{FF2B5EF4-FFF2-40B4-BE49-F238E27FC236}">
                  <a16:creationId xmlns:a16="http://schemas.microsoft.com/office/drawing/2014/main" id="{646758CE-E6C0-499E-A55A-872E3D347D38}"/>
                </a:ext>
              </a:extLst>
            </p:cNvPr>
            <p:cNvSpPr>
              <a:spLocks/>
            </p:cNvSpPr>
            <p:nvPr/>
          </p:nvSpPr>
          <p:spPr bwMode="auto">
            <a:xfrm>
              <a:off x="3012683" y="4581626"/>
              <a:ext cx="159315" cy="59744"/>
            </a:xfrm>
            <a:custGeom>
              <a:avLst/>
              <a:gdLst>
                <a:gd name="T0" fmla="*/ 89 w 95"/>
                <a:gd name="T1" fmla="*/ 0 h 37"/>
                <a:gd name="T2" fmla="*/ 92 w 95"/>
                <a:gd name="T3" fmla="*/ 15 h 37"/>
                <a:gd name="T4" fmla="*/ 95 w 95"/>
                <a:gd name="T5" fmla="*/ 30 h 37"/>
                <a:gd name="T6" fmla="*/ 71 w 95"/>
                <a:gd name="T7" fmla="*/ 32 h 37"/>
                <a:gd name="T8" fmla="*/ 51 w 95"/>
                <a:gd name="T9" fmla="*/ 33 h 37"/>
                <a:gd name="T10" fmla="*/ 29 w 95"/>
                <a:gd name="T11" fmla="*/ 35 h 37"/>
                <a:gd name="T12" fmla="*/ 5 w 95"/>
                <a:gd name="T13" fmla="*/ 37 h 37"/>
                <a:gd name="T14" fmla="*/ 3 w 95"/>
                <a:gd name="T15" fmla="*/ 22 h 37"/>
                <a:gd name="T16" fmla="*/ 0 w 95"/>
                <a:gd name="T17" fmla="*/ 7 h 37"/>
                <a:gd name="T18" fmla="*/ 23 w 95"/>
                <a:gd name="T19" fmla="*/ 6 h 37"/>
                <a:gd name="T20" fmla="*/ 44 w 95"/>
                <a:gd name="T21" fmla="*/ 4 h 37"/>
                <a:gd name="T22" fmla="*/ 65 w 95"/>
                <a:gd name="T23" fmla="*/ 3 h 37"/>
                <a:gd name="T24" fmla="*/ 89 w 95"/>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37">
                  <a:moveTo>
                    <a:pt x="89" y="0"/>
                  </a:moveTo>
                  <a:lnTo>
                    <a:pt x="92" y="15"/>
                  </a:lnTo>
                  <a:lnTo>
                    <a:pt x="95" y="30"/>
                  </a:lnTo>
                  <a:lnTo>
                    <a:pt x="71" y="32"/>
                  </a:lnTo>
                  <a:lnTo>
                    <a:pt x="51" y="33"/>
                  </a:lnTo>
                  <a:lnTo>
                    <a:pt x="29" y="35"/>
                  </a:lnTo>
                  <a:lnTo>
                    <a:pt x="5" y="37"/>
                  </a:lnTo>
                  <a:lnTo>
                    <a:pt x="3" y="22"/>
                  </a:lnTo>
                  <a:lnTo>
                    <a:pt x="0" y="7"/>
                  </a:lnTo>
                  <a:lnTo>
                    <a:pt x="23" y="6"/>
                  </a:lnTo>
                  <a:lnTo>
                    <a:pt x="44" y="4"/>
                  </a:lnTo>
                  <a:lnTo>
                    <a:pt x="65" y="3"/>
                  </a:lnTo>
                  <a:lnTo>
                    <a:pt x="89"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1" name="Freeform 283">
              <a:extLst>
                <a:ext uri="{FF2B5EF4-FFF2-40B4-BE49-F238E27FC236}">
                  <a16:creationId xmlns:a16="http://schemas.microsoft.com/office/drawing/2014/main" id="{6AC1F6EA-24FD-4BEC-8D8D-FD6D3674C3C8}"/>
                </a:ext>
              </a:extLst>
            </p:cNvPr>
            <p:cNvSpPr>
              <a:spLocks/>
            </p:cNvSpPr>
            <p:nvPr/>
          </p:nvSpPr>
          <p:spPr bwMode="auto">
            <a:xfrm>
              <a:off x="3195231" y="4561713"/>
              <a:ext cx="232334" cy="66381"/>
            </a:xfrm>
            <a:custGeom>
              <a:avLst/>
              <a:gdLst>
                <a:gd name="T0" fmla="*/ 133 w 140"/>
                <a:gd name="T1" fmla="*/ 0 h 40"/>
                <a:gd name="T2" fmla="*/ 136 w 140"/>
                <a:gd name="T3" fmla="*/ 14 h 40"/>
                <a:gd name="T4" fmla="*/ 140 w 140"/>
                <a:gd name="T5" fmla="*/ 29 h 40"/>
                <a:gd name="T6" fmla="*/ 111 w 140"/>
                <a:gd name="T7" fmla="*/ 32 h 40"/>
                <a:gd name="T8" fmla="*/ 85 w 140"/>
                <a:gd name="T9" fmla="*/ 33 h 40"/>
                <a:gd name="T10" fmla="*/ 62 w 140"/>
                <a:gd name="T11" fmla="*/ 35 h 40"/>
                <a:gd name="T12" fmla="*/ 36 w 140"/>
                <a:gd name="T13" fmla="*/ 37 h 40"/>
                <a:gd name="T14" fmla="*/ 7 w 140"/>
                <a:gd name="T15" fmla="*/ 40 h 40"/>
                <a:gd name="T16" fmla="*/ 2 w 140"/>
                <a:gd name="T17" fmla="*/ 25 h 40"/>
                <a:gd name="T18" fmla="*/ 0 w 140"/>
                <a:gd name="T19" fmla="*/ 10 h 40"/>
                <a:gd name="T20" fmla="*/ 30 w 140"/>
                <a:gd name="T21" fmla="*/ 8 h 40"/>
                <a:gd name="T22" fmla="*/ 56 w 140"/>
                <a:gd name="T23" fmla="*/ 6 h 40"/>
                <a:gd name="T24" fmla="*/ 80 w 140"/>
                <a:gd name="T25" fmla="*/ 4 h 40"/>
                <a:gd name="T26" fmla="*/ 104 w 140"/>
                <a:gd name="T27" fmla="*/ 3 h 40"/>
                <a:gd name="T28" fmla="*/ 133 w 140"/>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0">
                  <a:moveTo>
                    <a:pt x="133" y="0"/>
                  </a:moveTo>
                  <a:lnTo>
                    <a:pt x="136" y="14"/>
                  </a:lnTo>
                  <a:lnTo>
                    <a:pt x="140" y="29"/>
                  </a:lnTo>
                  <a:lnTo>
                    <a:pt x="111" y="32"/>
                  </a:lnTo>
                  <a:lnTo>
                    <a:pt x="85" y="33"/>
                  </a:lnTo>
                  <a:lnTo>
                    <a:pt x="62" y="35"/>
                  </a:lnTo>
                  <a:lnTo>
                    <a:pt x="36" y="37"/>
                  </a:lnTo>
                  <a:lnTo>
                    <a:pt x="7" y="40"/>
                  </a:lnTo>
                  <a:lnTo>
                    <a:pt x="2" y="25"/>
                  </a:lnTo>
                  <a:lnTo>
                    <a:pt x="0" y="10"/>
                  </a:lnTo>
                  <a:lnTo>
                    <a:pt x="30" y="8"/>
                  </a:lnTo>
                  <a:lnTo>
                    <a:pt x="56" y="6"/>
                  </a:lnTo>
                  <a:lnTo>
                    <a:pt x="80" y="4"/>
                  </a:lnTo>
                  <a:lnTo>
                    <a:pt x="104" y="3"/>
                  </a:lnTo>
                  <a:lnTo>
                    <a:pt x="133"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2" name="Freeform 284">
              <a:extLst>
                <a:ext uri="{FF2B5EF4-FFF2-40B4-BE49-F238E27FC236}">
                  <a16:creationId xmlns:a16="http://schemas.microsoft.com/office/drawing/2014/main" id="{183AD30C-AB33-4AEA-A06D-5FEF321854BA}"/>
                </a:ext>
              </a:extLst>
            </p:cNvPr>
            <p:cNvSpPr>
              <a:spLocks/>
            </p:cNvSpPr>
            <p:nvPr/>
          </p:nvSpPr>
          <p:spPr bwMode="auto">
            <a:xfrm>
              <a:off x="3447481" y="4551757"/>
              <a:ext cx="109530" cy="56425"/>
            </a:xfrm>
            <a:custGeom>
              <a:avLst/>
              <a:gdLst>
                <a:gd name="T0" fmla="*/ 59 w 64"/>
                <a:gd name="T1" fmla="*/ 0 h 33"/>
                <a:gd name="T2" fmla="*/ 62 w 64"/>
                <a:gd name="T3" fmla="*/ 13 h 33"/>
                <a:gd name="T4" fmla="*/ 64 w 64"/>
                <a:gd name="T5" fmla="*/ 27 h 33"/>
                <a:gd name="T6" fmla="*/ 44 w 64"/>
                <a:gd name="T7" fmla="*/ 30 h 33"/>
                <a:gd name="T8" fmla="*/ 27 w 64"/>
                <a:gd name="T9" fmla="*/ 31 h 33"/>
                <a:gd name="T10" fmla="*/ 7 w 64"/>
                <a:gd name="T11" fmla="*/ 33 h 33"/>
                <a:gd name="T12" fmla="*/ 4 w 64"/>
                <a:gd name="T13" fmla="*/ 18 h 33"/>
                <a:gd name="T14" fmla="*/ 0 w 64"/>
                <a:gd name="T15" fmla="*/ 4 h 33"/>
                <a:gd name="T16" fmla="*/ 20 w 64"/>
                <a:gd name="T17" fmla="*/ 2 h 33"/>
                <a:gd name="T18" fmla="*/ 38 w 64"/>
                <a:gd name="T19" fmla="*/ 1 h 33"/>
                <a:gd name="T20" fmla="*/ 59 w 64"/>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33">
                  <a:moveTo>
                    <a:pt x="59" y="0"/>
                  </a:moveTo>
                  <a:lnTo>
                    <a:pt x="62" y="13"/>
                  </a:lnTo>
                  <a:lnTo>
                    <a:pt x="64" y="27"/>
                  </a:lnTo>
                  <a:lnTo>
                    <a:pt x="44" y="30"/>
                  </a:lnTo>
                  <a:lnTo>
                    <a:pt x="27" y="31"/>
                  </a:lnTo>
                  <a:lnTo>
                    <a:pt x="7" y="33"/>
                  </a:lnTo>
                  <a:lnTo>
                    <a:pt x="4" y="18"/>
                  </a:lnTo>
                  <a:lnTo>
                    <a:pt x="0" y="4"/>
                  </a:lnTo>
                  <a:lnTo>
                    <a:pt x="20" y="2"/>
                  </a:lnTo>
                  <a:lnTo>
                    <a:pt x="38" y="1"/>
                  </a:lnTo>
                  <a:lnTo>
                    <a:pt x="59"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3" name="Freeform 285">
              <a:extLst>
                <a:ext uri="{FF2B5EF4-FFF2-40B4-BE49-F238E27FC236}">
                  <a16:creationId xmlns:a16="http://schemas.microsoft.com/office/drawing/2014/main" id="{37F86E86-24C9-4C78-9A4F-55BBDF024C6C}"/>
                </a:ext>
              </a:extLst>
            </p:cNvPr>
            <p:cNvSpPr>
              <a:spLocks/>
            </p:cNvSpPr>
            <p:nvPr/>
          </p:nvSpPr>
          <p:spPr bwMode="auto">
            <a:xfrm>
              <a:off x="3580243" y="4538480"/>
              <a:ext cx="152677" cy="56425"/>
            </a:xfrm>
            <a:custGeom>
              <a:avLst/>
              <a:gdLst>
                <a:gd name="T0" fmla="*/ 87 w 93"/>
                <a:gd name="T1" fmla="*/ 0 h 35"/>
                <a:gd name="T2" fmla="*/ 90 w 93"/>
                <a:gd name="T3" fmla="*/ 14 h 35"/>
                <a:gd name="T4" fmla="*/ 93 w 93"/>
                <a:gd name="T5" fmla="*/ 28 h 35"/>
                <a:gd name="T6" fmla="*/ 69 w 93"/>
                <a:gd name="T7" fmla="*/ 31 h 35"/>
                <a:gd name="T8" fmla="*/ 50 w 93"/>
                <a:gd name="T9" fmla="*/ 32 h 35"/>
                <a:gd name="T10" fmla="*/ 29 w 93"/>
                <a:gd name="T11" fmla="*/ 33 h 35"/>
                <a:gd name="T12" fmla="*/ 6 w 93"/>
                <a:gd name="T13" fmla="*/ 35 h 35"/>
                <a:gd name="T14" fmla="*/ 3 w 93"/>
                <a:gd name="T15" fmla="*/ 21 h 35"/>
                <a:gd name="T16" fmla="*/ 0 w 93"/>
                <a:gd name="T17" fmla="*/ 7 h 35"/>
                <a:gd name="T18" fmla="*/ 24 w 93"/>
                <a:gd name="T19" fmla="*/ 6 h 35"/>
                <a:gd name="T20" fmla="*/ 44 w 93"/>
                <a:gd name="T21" fmla="*/ 3 h 35"/>
                <a:gd name="T22" fmla="*/ 64 w 93"/>
                <a:gd name="T23" fmla="*/ 2 h 35"/>
                <a:gd name="T24" fmla="*/ 87 w 93"/>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35">
                  <a:moveTo>
                    <a:pt x="87" y="0"/>
                  </a:moveTo>
                  <a:lnTo>
                    <a:pt x="90" y="14"/>
                  </a:lnTo>
                  <a:lnTo>
                    <a:pt x="93" y="28"/>
                  </a:lnTo>
                  <a:lnTo>
                    <a:pt x="69" y="31"/>
                  </a:lnTo>
                  <a:lnTo>
                    <a:pt x="50" y="32"/>
                  </a:lnTo>
                  <a:lnTo>
                    <a:pt x="29" y="33"/>
                  </a:lnTo>
                  <a:lnTo>
                    <a:pt x="6" y="35"/>
                  </a:lnTo>
                  <a:lnTo>
                    <a:pt x="3" y="21"/>
                  </a:lnTo>
                  <a:lnTo>
                    <a:pt x="0" y="7"/>
                  </a:lnTo>
                  <a:lnTo>
                    <a:pt x="24" y="6"/>
                  </a:lnTo>
                  <a:lnTo>
                    <a:pt x="44" y="3"/>
                  </a:lnTo>
                  <a:lnTo>
                    <a:pt x="64" y="2"/>
                  </a:lnTo>
                  <a:lnTo>
                    <a:pt x="8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4" name="Freeform 286">
              <a:extLst>
                <a:ext uri="{FF2B5EF4-FFF2-40B4-BE49-F238E27FC236}">
                  <a16:creationId xmlns:a16="http://schemas.microsoft.com/office/drawing/2014/main" id="{D375036B-CDC8-41D8-AD1A-A9E229128FFA}"/>
                </a:ext>
              </a:extLst>
            </p:cNvPr>
            <p:cNvSpPr>
              <a:spLocks/>
            </p:cNvSpPr>
            <p:nvPr/>
          </p:nvSpPr>
          <p:spPr bwMode="auto">
            <a:xfrm>
              <a:off x="2826816" y="4674561"/>
              <a:ext cx="235654" cy="69701"/>
            </a:xfrm>
            <a:custGeom>
              <a:avLst/>
              <a:gdLst>
                <a:gd name="T0" fmla="*/ 136 w 142"/>
                <a:gd name="T1" fmla="*/ 0 h 42"/>
                <a:gd name="T2" fmla="*/ 139 w 142"/>
                <a:gd name="T3" fmla="*/ 15 h 42"/>
                <a:gd name="T4" fmla="*/ 142 w 142"/>
                <a:gd name="T5" fmla="*/ 30 h 42"/>
                <a:gd name="T6" fmla="*/ 113 w 142"/>
                <a:gd name="T7" fmla="*/ 33 h 42"/>
                <a:gd name="T8" fmla="*/ 87 w 142"/>
                <a:gd name="T9" fmla="*/ 35 h 42"/>
                <a:gd name="T10" fmla="*/ 62 w 142"/>
                <a:gd name="T11" fmla="*/ 37 h 42"/>
                <a:gd name="T12" fmla="*/ 36 w 142"/>
                <a:gd name="T13" fmla="*/ 40 h 42"/>
                <a:gd name="T14" fmla="*/ 5 w 142"/>
                <a:gd name="T15" fmla="*/ 42 h 42"/>
                <a:gd name="T16" fmla="*/ 3 w 142"/>
                <a:gd name="T17" fmla="*/ 27 h 42"/>
                <a:gd name="T18" fmla="*/ 0 w 142"/>
                <a:gd name="T19" fmla="*/ 11 h 42"/>
                <a:gd name="T20" fmla="*/ 30 w 142"/>
                <a:gd name="T21" fmla="*/ 9 h 42"/>
                <a:gd name="T22" fmla="*/ 56 w 142"/>
                <a:gd name="T23" fmla="*/ 7 h 42"/>
                <a:gd name="T24" fmla="*/ 81 w 142"/>
                <a:gd name="T25" fmla="*/ 5 h 42"/>
                <a:gd name="T26" fmla="*/ 106 w 142"/>
                <a:gd name="T27" fmla="*/ 2 h 42"/>
                <a:gd name="T28" fmla="*/ 136 w 142"/>
                <a:gd name="T2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42">
                  <a:moveTo>
                    <a:pt x="136" y="0"/>
                  </a:moveTo>
                  <a:lnTo>
                    <a:pt x="139" y="15"/>
                  </a:lnTo>
                  <a:lnTo>
                    <a:pt x="142" y="30"/>
                  </a:lnTo>
                  <a:lnTo>
                    <a:pt x="113" y="33"/>
                  </a:lnTo>
                  <a:lnTo>
                    <a:pt x="87" y="35"/>
                  </a:lnTo>
                  <a:lnTo>
                    <a:pt x="62" y="37"/>
                  </a:lnTo>
                  <a:lnTo>
                    <a:pt x="36" y="40"/>
                  </a:lnTo>
                  <a:lnTo>
                    <a:pt x="5" y="42"/>
                  </a:lnTo>
                  <a:lnTo>
                    <a:pt x="3" y="27"/>
                  </a:lnTo>
                  <a:lnTo>
                    <a:pt x="0" y="11"/>
                  </a:lnTo>
                  <a:lnTo>
                    <a:pt x="30" y="9"/>
                  </a:lnTo>
                  <a:lnTo>
                    <a:pt x="56" y="7"/>
                  </a:lnTo>
                  <a:lnTo>
                    <a:pt x="81" y="5"/>
                  </a:lnTo>
                  <a:lnTo>
                    <a:pt x="106" y="2"/>
                  </a:lnTo>
                  <a:lnTo>
                    <a:pt x="136"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5" name="Freeform 287">
              <a:extLst>
                <a:ext uri="{FF2B5EF4-FFF2-40B4-BE49-F238E27FC236}">
                  <a16:creationId xmlns:a16="http://schemas.microsoft.com/office/drawing/2014/main" id="{3AB4547A-ADFF-4EF9-A235-22D1EF2AF947}"/>
                </a:ext>
              </a:extLst>
            </p:cNvPr>
            <p:cNvSpPr>
              <a:spLocks/>
            </p:cNvSpPr>
            <p:nvPr/>
          </p:nvSpPr>
          <p:spPr bwMode="auto">
            <a:xfrm>
              <a:off x="3085705" y="4654646"/>
              <a:ext cx="222378" cy="66381"/>
            </a:xfrm>
            <a:custGeom>
              <a:avLst/>
              <a:gdLst>
                <a:gd name="T0" fmla="*/ 127 w 132"/>
                <a:gd name="T1" fmla="*/ 0 h 42"/>
                <a:gd name="T2" fmla="*/ 129 w 132"/>
                <a:gd name="T3" fmla="*/ 15 h 42"/>
                <a:gd name="T4" fmla="*/ 132 w 132"/>
                <a:gd name="T5" fmla="*/ 31 h 42"/>
                <a:gd name="T6" fmla="*/ 99 w 132"/>
                <a:gd name="T7" fmla="*/ 33 h 42"/>
                <a:gd name="T8" fmla="*/ 70 w 132"/>
                <a:gd name="T9" fmla="*/ 36 h 42"/>
                <a:gd name="T10" fmla="*/ 40 w 132"/>
                <a:gd name="T11" fmla="*/ 37 h 42"/>
                <a:gd name="T12" fmla="*/ 5 w 132"/>
                <a:gd name="T13" fmla="*/ 42 h 42"/>
                <a:gd name="T14" fmla="*/ 3 w 132"/>
                <a:gd name="T15" fmla="*/ 26 h 42"/>
                <a:gd name="T16" fmla="*/ 0 w 132"/>
                <a:gd name="T17" fmla="*/ 11 h 42"/>
                <a:gd name="T18" fmla="*/ 34 w 132"/>
                <a:gd name="T19" fmla="*/ 9 h 42"/>
                <a:gd name="T20" fmla="*/ 63 w 132"/>
                <a:gd name="T21" fmla="*/ 6 h 42"/>
                <a:gd name="T22" fmla="*/ 92 w 132"/>
                <a:gd name="T23" fmla="*/ 3 h 42"/>
                <a:gd name="T24" fmla="*/ 127 w 132"/>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42">
                  <a:moveTo>
                    <a:pt x="127" y="0"/>
                  </a:moveTo>
                  <a:lnTo>
                    <a:pt x="129" y="15"/>
                  </a:lnTo>
                  <a:lnTo>
                    <a:pt x="132" y="31"/>
                  </a:lnTo>
                  <a:lnTo>
                    <a:pt x="99" y="33"/>
                  </a:lnTo>
                  <a:lnTo>
                    <a:pt x="70" y="36"/>
                  </a:lnTo>
                  <a:lnTo>
                    <a:pt x="40" y="37"/>
                  </a:lnTo>
                  <a:lnTo>
                    <a:pt x="5" y="42"/>
                  </a:lnTo>
                  <a:lnTo>
                    <a:pt x="3" y="26"/>
                  </a:lnTo>
                  <a:lnTo>
                    <a:pt x="0" y="11"/>
                  </a:lnTo>
                  <a:lnTo>
                    <a:pt x="34" y="9"/>
                  </a:lnTo>
                  <a:lnTo>
                    <a:pt x="63" y="6"/>
                  </a:lnTo>
                  <a:lnTo>
                    <a:pt x="92" y="3"/>
                  </a:lnTo>
                  <a:lnTo>
                    <a:pt x="12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6" name="Freeform 288">
              <a:extLst>
                <a:ext uri="{FF2B5EF4-FFF2-40B4-BE49-F238E27FC236}">
                  <a16:creationId xmlns:a16="http://schemas.microsoft.com/office/drawing/2014/main" id="{7BA3231F-0E96-4C75-A368-0416C08ACA00}"/>
                </a:ext>
              </a:extLst>
            </p:cNvPr>
            <p:cNvSpPr>
              <a:spLocks/>
            </p:cNvSpPr>
            <p:nvPr/>
          </p:nvSpPr>
          <p:spPr bwMode="auto">
            <a:xfrm>
              <a:off x="3331314" y="4648008"/>
              <a:ext cx="59744" cy="49787"/>
            </a:xfrm>
            <a:custGeom>
              <a:avLst/>
              <a:gdLst>
                <a:gd name="T0" fmla="*/ 30 w 37"/>
                <a:gd name="T1" fmla="*/ 0 h 32"/>
                <a:gd name="T2" fmla="*/ 33 w 37"/>
                <a:gd name="T3" fmla="*/ 15 h 32"/>
                <a:gd name="T4" fmla="*/ 37 w 37"/>
                <a:gd name="T5" fmla="*/ 29 h 32"/>
                <a:gd name="T6" fmla="*/ 22 w 37"/>
                <a:gd name="T7" fmla="*/ 30 h 32"/>
                <a:gd name="T8" fmla="*/ 6 w 37"/>
                <a:gd name="T9" fmla="*/ 32 h 32"/>
                <a:gd name="T10" fmla="*/ 3 w 37"/>
                <a:gd name="T11" fmla="*/ 18 h 32"/>
                <a:gd name="T12" fmla="*/ 0 w 37"/>
                <a:gd name="T13" fmla="*/ 3 h 32"/>
                <a:gd name="T14" fmla="*/ 15 w 37"/>
                <a:gd name="T15" fmla="*/ 1 h 32"/>
                <a:gd name="T16" fmla="*/ 30 w 3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2">
                  <a:moveTo>
                    <a:pt x="30" y="0"/>
                  </a:moveTo>
                  <a:lnTo>
                    <a:pt x="33" y="15"/>
                  </a:lnTo>
                  <a:lnTo>
                    <a:pt x="37" y="29"/>
                  </a:lnTo>
                  <a:lnTo>
                    <a:pt x="22" y="30"/>
                  </a:lnTo>
                  <a:lnTo>
                    <a:pt x="6" y="32"/>
                  </a:lnTo>
                  <a:lnTo>
                    <a:pt x="3" y="18"/>
                  </a:lnTo>
                  <a:lnTo>
                    <a:pt x="0" y="3"/>
                  </a:lnTo>
                  <a:lnTo>
                    <a:pt x="15" y="1"/>
                  </a:lnTo>
                  <a:lnTo>
                    <a:pt x="30"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7" name="Freeform 289">
              <a:extLst>
                <a:ext uri="{FF2B5EF4-FFF2-40B4-BE49-F238E27FC236}">
                  <a16:creationId xmlns:a16="http://schemas.microsoft.com/office/drawing/2014/main" id="{93738496-4416-4B17-94CF-D72A5F8C5FFF}"/>
                </a:ext>
              </a:extLst>
            </p:cNvPr>
            <p:cNvSpPr>
              <a:spLocks/>
            </p:cNvSpPr>
            <p:nvPr/>
          </p:nvSpPr>
          <p:spPr bwMode="auto">
            <a:xfrm>
              <a:off x="3414290" y="4638053"/>
              <a:ext cx="99572" cy="53105"/>
            </a:xfrm>
            <a:custGeom>
              <a:avLst/>
              <a:gdLst>
                <a:gd name="T0" fmla="*/ 55 w 61"/>
                <a:gd name="T1" fmla="*/ 0 h 33"/>
                <a:gd name="T2" fmla="*/ 58 w 61"/>
                <a:gd name="T3" fmla="*/ 13 h 33"/>
                <a:gd name="T4" fmla="*/ 61 w 61"/>
                <a:gd name="T5" fmla="*/ 29 h 33"/>
                <a:gd name="T6" fmla="*/ 41 w 61"/>
                <a:gd name="T7" fmla="*/ 30 h 33"/>
                <a:gd name="T8" fmla="*/ 25 w 61"/>
                <a:gd name="T9" fmla="*/ 31 h 33"/>
                <a:gd name="T10" fmla="*/ 6 w 61"/>
                <a:gd name="T11" fmla="*/ 33 h 33"/>
                <a:gd name="T12" fmla="*/ 3 w 61"/>
                <a:gd name="T13" fmla="*/ 19 h 33"/>
                <a:gd name="T14" fmla="*/ 0 w 61"/>
                <a:gd name="T15" fmla="*/ 4 h 33"/>
                <a:gd name="T16" fmla="*/ 19 w 61"/>
                <a:gd name="T17" fmla="*/ 2 h 33"/>
                <a:gd name="T18" fmla="*/ 36 w 61"/>
                <a:gd name="T19" fmla="*/ 1 h 33"/>
                <a:gd name="T20" fmla="*/ 55 w 61"/>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33">
                  <a:moveTo>
                    <a:pt x="55" y="0"/>
                  </a:moveTo>
                  <a:lnTo>
                    <a:pt x="58" y="13"/>
                  </a:lnTo>
                  <a:lnTo>
                    <a:pt x="61" y="29"/>
                  </a:lnTo>
                  <a:lnTo>
                    <a:pt x="41" y="30"/>
                  </a:lnTo>
                  <a:lnTo>
                    <a:pt x="25" y="31"/>
                  </a:lnTo>
                  <a:lnTo>
                    <a:pt x="6" y="33"/>
                  </a:lnTo>
                  <a:lnTo>
                    <a:pt x="3" y="19"/>
                  </a:lnTo>
                  <a:lnTo>
                    <a:pt x="0" y="4"/>
                  </a:lnTo>
                  <a:lnTo>
                    <a:pt x="19" y="2"/>
                  </a:lnTo>
                  <a:lnTo>
                    <a:pt x="36" y="1"/>
                  </a:lnTo>
                  <a:lnTo>
                    <a:pt x="55"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8" name="Freeform 290">
              <a:extLst>
                <a:ext uri="{FF2B5EF4-FFF2-40B4-BE49-F238E27FC236}">
                  <a16:creationId xmlns:a16="http://schemas.microsoft.com/office/drawing/2014/main" id="{D0333CE5-13CF-4ED9-B901-0B5884A4504D}"/>
                </a:ext>
              </a:extLst>
            </p:cNvPr>
            <p:cNvSpPr>
              <a:spLocks/>
            </p:cNvSpPr>
            <p:nvPr/>
          </p:nvSpPr>
          <p:spPr bwMode="auto">
            <a:xfrm>
              <a:off x="3537097" y="4618138"/>
              <a:ext cx="212419" cy="63064"/>
            </a:xfrm>
            <a:custGeom>
              <a:avLst/>
              <a:gdLst>
                <a:gd name="T0" fmla="*/ 122 w 127"/>
                <a:gd name="T1" fmla="*/ 0 h 39"/>
                <a:gd name="T2" fmla="*/ 124 w 127"/>
                <a:gd name="T3" fmla="*/ 15 h 39"/>
                <a:gd name="T4" fmla="*/ 127 w 127"/>
                <a:gd name="T5" fmla="*/ 29 h 39"/>
                <a:gd name="T6" fmla="*/ 96 w 127"/>
                <a:gd name="T7" fmla="*/ 32 h 39"/>
                <a:gd name="T8" fmla="*/ 68 w 127"/>
                <a:gd name="T9" fmla="*/ 35 h 39"/>
                <a:gd name="T10" fmla="*/ 39 w 127"/>
                <a:gd name="T11" fmla="*/ 36 h 39"/>
                <a:gd name="T12" fmla="*/ 6 w 127"/>
                <a:gd name="T13" fmla="*/ 39 h 39"/>
                <a:gd name="T14" fmla="*/ 3 w 127"/>
                <a:gd name="T15" fmla="*/ 25 h 39"/>
                <a:gd name="T16" fmla="*/ 0 w 127"/>
                <a:gd name="T17" fmla="*/ 11 h 39"/>
                <a:gd name="T18" fmla="*/ 34 w 127"/>
                <a:gd name="T19" fmla="*/ 8 h 39"/>
                <a:gd name="T20" fmla="*/ 61 w 127"/>
                <a:gd name="T21" fmla="*/ 6 h 39"/>
                <a:gd name="T22" fmla="*/ 90 w 127"/>
                <a:gd name="T23" fmla="*/ 3 h 39"/>
                <a:gd name="T24" fmla="*/ 122 w 127"/>
                <a:gd name="T2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39">
                  <a:moveTo>
                    <a:pt x="122" y="0"/>
                  </a:moveTo>
                  <a:lnTo>
                    <a:pt x="124" y="15"/>
                  </a:lnTo>
                  <a:lnTo>
                    <a:pt x="127" y="29"/>
                  </a:lnTo>
                  <a:lnTo>
                    <a:pt x="96" y="32"/>
                  </a:lnTo>
                  <a:lnTo>
                    <a:pt x="68" y="35"/>
                  </a:lnTo>
                  <a:lnTo>
                    <a:pt x="39" y="36"/>
                  </a:lnTo>
                  <a:lnTo>
                    <a:pt x="6" y="39"/>
                  </a:lnTo>
                  <a:lnTo>
                    <a:pt x="3" y="25"/>
                  </a:lnTo>
                  <a:lnTo>
                    <a:pt x="0" y="11"/>
                  </a:lnTo>
                  <a:lnTo>
                    <a:pt x="34" y="8"/>
                  </a:lnTo>
                  <a:lnTo>
                    <a:pt x="61" y="6"/>
                  </a:lnTo>
                  <a:lnTo>
                    <a:pt x="90" y="3"/>
                  </a:lnTo>
                  <a:lnTo>
                    <a:pt x="122"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79" name="Freeform 291">
              <a:extLst>
                <a:ext uri="{FF2B5EF4-FFF2-40B4-BE49-F238E27FC236}">
                  <a16:creationId xmlns:a16="http://schemas.microsoft.com/office/drawing/2014/main" id="{C3D854AD-5E9E-414D-81B4-F71DAF0A8D94}"/>
                </a:ext>
              </a:extLst>
            </p:cNvPr>
            <p:cNvSpPr>
              <a:spLocks/>
            </p:cNvSpPr>
            <p:nvPr/>
          </p:nvSpPr>
          <p:spPr bwMode="auto">
            <a:xfrm>
              <a:off x="2843412" y="4774132"/>
              <a:ext cx="63064" cy="56425"/>
            </a:xfrm>
            <a:custGeom>
              <a:avLst/>
              <a:gdLst>
                <a:gd name="T0" fmla="*/ 32 w 39"/>
                <a:gd name="T1" fmla="*/ 0 h 35"/>
                <a:gd name="T2" fmla="*/ 36 w 39"/>
                <a:gd name="T3" fmla="*/ 15 h 35"/>
                <a:gd name="T4" fmla="*/ 39 w 39"/>
                <a:gd name="T5" fmla="*/ 31 h 35"/>
                <a:gd name="T6" fmla="*/ 23 w 39"/>
                <a:gd name="T7" fmla="*/ 32 h 35"/>
                <a:gd name="T8" fmla="*/ 6 w 39"/>
                <a:gd name="T9" fmla="*/ 35 h 35"/>
                <a:gd name="T10" fmla="*/ 3 w 39"/>
                <a:gd name="T11" fmla="*/ 18 h 35"/>
                <a:gd name="T12" fmla="*/ 0 w 39"/>
                <a:gd name="T13" fmla="*/ 3 h 35"/>
                <a:gd name="T14" fmla="*/ 17 w 39"/>
                <a:gd name="T15" fmla="*/ 2 h 35"/>
                <a:gd name="T16" fmla="*/ 32 w 39"/>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5">
                  <a:moveTo>
                    <a:pt x="32" y="0"/>
                  </a:moveTo>
                  <a:lnTo>
                    <a:pt x="36" y="15"/>
                  </a:lnTo>
                  <a:lnTo>
                    <a:pt x="39" y="31"/>
                  </a:lnTo>
                  <a:lnTo>
                    <a:pt x="23" y="32"/>
                  </a:lnTo>
                  <a:lnTo>
                    <a:pt x="6" y="35"/>
                  </a:lnTo>
                  <a:lnTo>
                    <a:pt x="3" y="18"/>
                  </a:lnTo>
                  <a:lnTo>
                    <a:pt x="0" y="3"/>
                  </a:lnTo>
                  <a:lnTo>
                    <a:pt x="17" y="2"/>
                  </a:lnTo>
                  <a:lnTo>
                    <a:pt x="32"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0" name="Freeform 292">
              <a:extLst>
                <a:ext uri="{FF2B5EF4-FFF2-40B4-BE49-F238E27FC236}">
                  <a16:creationId xmlns:a16="http://schemas.microsoft.com/office/drawing/2014/main" id="{9781E912-5669-47BB-95B3-905E1F2CCD25}"/>
                </a:ext>
              </a:extLst>
            </p:cNvPr>
            <p:cNvSpPr>
              <a:spLocks/>
            </p:cNvSpPr>
            <p:nvPr/>
          </p:nvSpPr>
          <p:spPr bwMode="auto">
            <a:xfrm>
              <a:off x="2933027" y="4750901"/>
              <a:ext cx="219057" cy="73020"/>
            </a:xfrm>
            <a:custGeom>
              <a:avLst/>
              <a:gdLst>
                <a:gd name="T0" fmla="*/ 128 w 134"/>
                <a:gd name="T1" fmla="*/ 0 h 42"/>
                <a:gd name="T2" fmla="*/ 131 w 134"/>
                <a:gd name="T3" fmla="*/ 15 h 42"/>
                <a:gd name="T4" fmla="*/ 134 w 134"/>
                <a:gd name="T5" fmla="*/ 30 h 42"/>
                <a:gd name="T6" fmla="*/ 101 w 134"/>
                <a:gd name="T7" fmla="*/ 33 h 42"/>
                <a:gd name="T8" fmla="*/ 70 w 134"/>
                <a:gd name="T9" fmla="*/ 35 h 42"/>
                <a:gd name="T10" fmla="*/ 42 w 134"/>
                <a:gd name="T11" fmla="*/ 38 h 42"/>
                <a:gd name="T12" fmla="*/ 6 w 134"/>
                <a:gd name="T13" fmla="*/ 42 h 42"/>
                <a:gd name="T14" fmla="*/ 3 w 134"/>
                <a:gd name="T15" fmla="*/ 27 h 42"/>
                <a:gd name="T16" fmla="*/ 0 w 134"/>
                <a:gd name="T17" fmla="*/ 12 h 42"/>
                <a:gd name="T18" fmla="*/ 35 w 134"/>
                <a:gd name="T19" fmla="*/ 8 h 42"/>
                <a:gd name="T20" fmla="*/ 65 w 134"/>
                <a:gd name="T21" fmla="*/ 5 h 42"/>
                <a:gd name="T22" fmla="*/ 94 w 134"/>
                <a:gd name="T23" fmla="*/ 2 h 42"/>
                <a:gd name="T24" fmla="*/ 128 w 134"/>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 h="42">
                  <a:moveTo>
                    <a:pt x="128" y="0"/>
                  </a:moveTo>
                  <a:lnTo>
                    <a:pt x="131" y="15"/>
                  </a:lnTo>
                  <a:lnTo>
                    <a:pt x="134" y="30"/>
                  </a:lnTo>
                  <a:lnTo>
                    <a:pt x="101" y="33"/>
                  </a:lnTo>
                  <a:lnTo>
                    <a:pt x="70" y="35"/>
                  </a:lnTo>
                  <a:lnTo>
                    <a:pt x="42" y="38"/>
                  </a:lnTo>
                  <a:lnTo>
                    <a:pt x="6" y="42"/>
                  </a:lnTo>
                  <a:lnTo>
                    <a:pt x="3" y="27"/>
                  </a:lnTo>
                  <a:lnTo>
                    <a:pt x="0" y="12"/>
                  </a:lnTo>
                  <a:lnTo>
                    <a:pt x="35" y="8"/>
                  </a:lnTo>
                  <a:lnTo>
                    <a:pt x="65" y="5"/>
                  </a:lnTo>
                  <a:lnTo>
                    <a:pt x="94" y="2"/>
                  </a:lnTo>
                  <a:lnTo>
                    <a:pt x="128"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1" name="Freeform 293">
              <a:extLst>
                <a:ext uri="{FF2B5EF4-FFF2-40B4-BE49-F238E27FC236}">
                  <a16:creationId xmlns:a16="http://schemas.microsoft.com/office/drawing/2014/main" id="{2D42D58D-19FB-4AFD-B6CB-E5C2B577BC3A}"/>
                </a:ext>
              </a:extLst>
            </p:cNvPr>
            <p:cNvSpPr>
              <a:spLocks/>
            </p:cNvSpPr>
            <p:nvPr/>
          </p:nvSpPr>
          <p:spPr bwMode="auto">
            <a:xfrm>
              <a:off x="3178638" y="4734303"/>
              <a:ext cx="189188" cy="63064"/>
            </a:xfrm>
            <a:custGeom>
              <a:avLst/>
              <a:gdLst>
                <a:gd name="T0" fmla="*/ 106 w 113"/>
                <a:gd name="T1" fmla="*/ 0 h 39"/>
                <a:gd name="T2" fmla="*/ 109 w 113"/>
                <a:gd name="T3" fmla="*/ 14 h 39"/>
                <a:gd name="T4" fmla="*/ 113 w 113"/>
                <a:gd name="T5" fmla="*/ 29 h 39"/>
                <a:gd name="T6" fmla="*/ 84 w 113"/>
                <a:gd name="T7" fmla="*/ 32 h 39"/>
                <a:gd name="T8" fmla="*/ 59 w 113"/>
                <a:gd name="T9" fmla="*/ 35 h 39"/>
                <a:gd name="T10" fmla="*/ 35 w 113"/>
                <a:gd name="T11" fmla="*/ 36 h 39"/>
                <a:gd name="T12" fmla="*/ 6 w 113"/>
                <a:gd name="T13" fmla="*/ 39 h 39"/>
                <a:gd name="T14" fmla="*/ 3 w 113"/>
                <a:gd name="T15" fmla="*/ 25 h 39"/>
                <a:gd name="T16" fmla="*/ 0 w 113"/>
                <a:gd name="T17" fmla="*/ 10 h 39"/>
                <a:gd name="T18" fmla="*/ 29 w 113"/>
                <a:gd name="T19" fmla="*/ 7 h 39"/>
                <a:gd name="T20" fmla="*/ 54 w 113"/>
                <a:gd name="T21" fmla="*/ 5 h 39"/>
                <a:gd name="T22" fmla="*/ 79 w 113"/>
                <a:gd name="T23" fmla="*/ 3 h 39"/>
                <a:gd name="T24" fmla="*/ 106 w 113"/>
                <a:gd name="T2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39">
                  <a:moveTo>
                    <a:pt x="106" y="0"/>
                  </a:moveTo>
                  <a:lnTo>
                    <a:pt x="109" y="14"/>
                  </a:lnTo>
                  <a:lnTo>
                    <a:pt x="113" y="29"/>
                  </a:lnTo>
                  <a:lnTo>
                    <a:pt x="84" y="32"/>
                  </a:lnTo>
                  <a:lnTo>
                    <a:pt x="59" y="35"/>
                  </a:lnTo>
                  <a:lnTo>
                    <a:pt x="35" y="36"/>
                  </a:lnTo>
                  <a:lnTo>
                    <a:pt x="6" y="39"/>
                  </a:lnTo>
                  <a:lnTo>
                    <a:pt x="3" y="25"/>
                  </a:lnTo>
                  <a:lnTo>
                    <a:pt x="0" y="10"/>
                  </a:lnTo>
                  <a:lnTo>
                    <a:pt x="29" y="7"/>
                  </a:lnTo>
                  <a:lnTo>
                    <a:pt x="54" y="5"/>
                  </a:lnTo>
                  <a:lnTo>
                    <a:pt x="79" y="3"/>
                  </a:lnTo>
                  <a:lnTo>
                    <a:pt x="106"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2" name="Freeform 294">
              <a:extLst>
                <a:ext uri="{FF2B5EF4-FFF2-40B4-BE49-F238E27FC236}">
                  <a16:creationId xmlns:a16="http://schemas.microsoft.com/office/drawing/2014/main" id="{C1A0CF5F-A4BC-494E-9B03-95582F93C119}"/>
                </a:ext>
              </a:extLst>
            </p:cNvPr>
            <p:cNvSpPr>
              <a:spLocks/>
            </p:cNvSpPr>
            <p:nvPr/>
          </p:nvSpPr>
          <p:spPr bwMode="auto">
            <a:xfrm>
              <a:off x="3387737" y="4707752"/>
              <a:ext cx="242293" cy="73020"/>
            </a:xfrm>
            <a:custGeom>
              <a:avLst/>
              <a:gdLst>
                <a:gd name="T0" fmla="*/ 139 w 145"/>
                <a:gd name="T1" fmla="*/ 0 h 43"/>
                <a:gd name="T2" fmla="*/ 142 w 145"/>
                <a:gd name="T3" fmla="*/ 15 h 43"/>
                <a:gd name="T4" fmla="*/ 145 w 145"/>
                <a:gd name="T5" fmla="*/ 29 h 43"/>
                <a:gd name="T6" fmla="*/ 114 w 145"/>
                <a:gd name="T7" fmla="*/ 32 h 43"/>
                <a:gd name="T8" fmla="*/ 88 w 145"/>
                <a:gd name="T9" fmla="*/ 35 h 43"/>
                <a:gd name="T10" fmla="*/ 63 w 145"/>
                <a:gd name="T11" fmla="*/ 38 h 43"/>
                <a:gd name="T12" fmla="*/ 36 w 145"/>
                <a:gd name="T13" fmla="*/ 39 h 43"/>
                <a:gd name="T14" fmla="*/ 5 w 145"/>
                <a:gd name="T15" fmla="*/ 43 h 43"/>
                <a:gd name="T16" fmla="*/ 3 w 145"/>
                <a:gd name="T17" fmla="*/ 28 h 43"/>
                <a:gd name="T18" fmla="*/ 0 w 145"/>
                <a:gd name="T19" fmla="*/ 13 h 43"/>
                <a:gd name="T20" fmla="*/ 30 w 145"/>
                <a:gd name="T21" fmla="*/ 10 h 43"/>
                <a:gd name="T22" fmla="*/ 58 w 145"/>
                <a:gd name="T23" fmla="*/ 9 h 43"/>
                <a:gd name="T24" fmla="*/ 83 w 145"/>
                <a:gd name="T25" fmla="*/ 6 h 43"/>
                <a:gd name="T26" fmla="*/ 109 w 145"/>
                <a:gd name="T27" fmla="*/ 3 h 43"/>
                <a:gd name="T28" fmla="*/ 139 w 145"/>
                <a:gd name="T2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5" h="43">
                  <a:moveTo>
                    <a:pt x="139" y="0"/>
                  </a:moveTo>
                  <a:lnTo>
                    <a:pt x="142" y="15"/>
                  </a:lnTo>
                  <a:lnTo>
                    <a:pt x="145" y="29"/>
                  </a:lnTo>
                  <a:lnTo>
                    <a:pt x="114" y="32"/>
                  </a:lnTo>
                  <a:lnTo>
                    <a:pt x="88" y="35"/>
                  </a:lnTo>
                  <a:lnTo>
                    <a:pt x="63" y="38"/>
                  </a:lnTo>
                  <a:lnTo>
                    <a:pt x="36" y="39"/>
                  </a:lnTo>
                  <a:lnTo>
                    <a:pt x="5" y="43"/>
                  </a:lnTo>
                  <a:lnTo>
                    <a:pt x="3" y="28"/>
                  </a:lnTo>
                  <a:lnTo>
                    <a:pt x="0" y="13"/>
                  </a:lnTo>
                  <a:lnTo>
                    <a:pt x="30" y="10"/>
                  </a:lnTo>
                  <a:lnTo>
                    <a:pt x="58" y="9"/>
                  </a:lnTo>
                  <a:lnTo>
                    <a:pt x="83" y="6"/>
                  </a:lnTo>
                  <a:lnTo>
                    <a:pt x="109" y="3"/>
                  </a:lnTo>
                  <a:lnTo>
                    <a:pt x="139"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3" name="Freeform 295">
              <a:extLst>
                <a:ext uri="{FF2B5EF4-FFF2-40B4-BE49-F238E27FC236}">
                  <a16:creationId xmlns:a16="http://schemas.microsoft.com/office/drawing/2014/main" id="{93D71AD8-3A30-4F6A-A7C9-2C59BC153FBF}"/>
                </a:ext>
              </a:extLst>
            </p:cNvPr>
            <p:cNvSpPr>
              <a:spLocks/>
            </p:cNvSpPr>
            <p:nvPr/>
          </p:nvSpPr>
          <p:spPr bwMode="auto">
            <a:xfrm>
              <a:off x="3649945" y="4697794"/>
              <a:ext cx="112848" cy="56425"/>
            </a:xfrm>
            <a:custGeom>
              <a:avLst/>
              <a:gdLst>
                <a:gd name="T0" fmla="*/ 63 w 69"/>
                <a:gd name="T1" fmla="*/ 0 h 35"/>
                <a:gd name="T2" fmla="*/ 66 w 69"/>
                <a:gd name="T3" fmla="*/ 14 h 35"/>
                <a:gd name="T4" fmla="*/ 69 w 69"/>
                <a:gd name="T5" fmla="*/ 28 h 35"/>
                <a:gd name="T6" fmla="*/ 48 w 69"/>
                <a:gd name="T7" fmla="*/ 31 h 35"/>
                <a:gd name="T8" fmla="*/ 29 w 69"/>
                <a:gd name="T9" fmla="*/ 32 h 35"/>
                <a:gd name="T10" fmla="*/ 7 w 69"/>
                <a:gd name="T11" fmla="*/ 35 h 35"/>
                <a:gd name="T12" fmla="*/ 0 w 69"/>
                <a:gd name="T13" fmla="*/ 6 h 35"/>
                <a:gd name="T14" fmla="*/ 22 w 69"/>
                <a:gd name="T15" fmla="*/ 5 h 35"/>
                <a:gd name="T16" fmla="*/ 41 w 69"/>
                <a:gd name="T17" fmla="*/ 2 h 35"/>
                <a:gd name="T18" fmla="*/ 63 w 69"/>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35">
                  <a:moveTo>
                    <a:pt x="63" y="0"/>
                  </a:moveTo>
                  <a:lnTo>
                    <a:pt x="66" y="14"/>
                  </a:lnTo>
                  <a:lnTo>
                    <a:pt x="69" y="28"/>
                  </a:lnTo>
                  <a:lnTo>
                    <a:pt x="48" y="31"/>
                  </a:lnTo>
                  <a:lnTo>
                    <a:pt x="29" y="32"/>
                  </a:lnTo>
                  <a:lnTo>
                    <a:pt x="7" y="35"/>
                  </a:lnTo>
                  <a:lnTo>
                    <a:pt x="0" y="6"/>
                  </a:lnTo>
                  <a:lnTo>
                    <a:pt x="22" y="5"/>
                  </a:lnTo>
                  <a:lnTo>
                    <a:pt x="41" y="2"/>
                  </a:lnTo>
                  <a:lnTo>
                    <a:pt x="63"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4" name="Freeform 296">
              <a:extLst>
                <a:ext uri="{FF2B5EF4-FFF2-40B4-BE49-F238E27FC236}">
                  <a16:creationId xmlns:a16="http://schemas.microsoft.com/office/drawing/2014/main" id="{6AD1141F-297F-417C-AC1D-A4B397AB39EA}"/>
                </a:ext>
              </a:extLst>
            </p:cNvPr>
            <p:cNvSpPr>
              <a:spLocks/>
            </p:cNvSpPr>
            <p:nvPr/>
          </p:nvSpPr>
          <p:spPr bwMode="auto">
            <a:xfrm>
              <a:off x="2860007" y="4853790"/>
              <a:ext cx="142720" cy="66381"/>
            </a:xfrm>
            <a:custGeom>
              <a:avLst/>
              <a:gdLst>
                <a:gd name="T0" fmla="*/ 80 w 87"/>
                <a:gd name="T1" fmla="*/ 0 h 40"/>
                <a:gd name="T2" fmla="*/ 84 w 87"/>
                <a:gd name="T3" fmla="*/ 15 h 40"/>
                <a:gd name="T4" fmla="*/ 87 w 87"/>
                <a:gd name="T5" fmla="*/ 30 h 40"/>
                <a:gd name="T6" fmla="*/ 65 w 87"/>
                <a:gd name="T7" fmla="*/ 33 h 40"/>
                <a:gd name="T8" fmla="*/ 47 w 87"/>
                <a:gd name="T9" fmla="*/ 35 h 40"/>
                <a:gd name="T10" fmla="*/ 28 w 87"/>
                <a:gd name="T11" fmla="*/ 37 h 40"/>
                <a:gd name="T12" fmla="*/ 7 w 87"/>
                <a:gd name="T13" fmla="*/ 40 h 40"/>
                <a:gd name="T14" fmla="*/ 4 w 87"/>
                <a:gd name="T15" fmla="*/ 29 h 40"/>
                <a:gd name="T16" fmla="*/ 3 w 87"/>
                <a:gd name="T17" fmla="*/ 19 h 40"/>
                <a:gd name="T18" fmla="*/ 0 w 87"/>
                <a:gd name="T19" fmla="*/ 8 h 40"/>
                <a:gd name="T20" fmla="*/ 22 w 87"/>
                <a:gd name="T21" fmla="*/ 7 h 40"/>
                <a:gd name="T22" fmla="*/ 41 w 87"/>
                <a:gd name="T23" fmla="*/ 4 h 40"/>
                <a:gd name="T24" fmla="*/ 59 w 87"/>
                <a:gd name="T25" fmla="*/ 3 h 40"/>
                <a:gd name="T26" fmla="*/ 80 w 87"/>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40">
                  <a:moveTo>
                    <a:pt x="80" y="0"/>
                  </a:moveTo>
                  <a:lnTo>
                    <a:pt x="84" y="15"/>
                  </a:lnTo>
                  <a:lnTo>
                    <a:pt x="87" y="30"/>
                  </a:lnTo>
                  <a:lnTo>
                    <a:pt x="65" y="33"/>
                  </a:lnTo>
                  <a:lnTo>
                    <a:pt x="47" y="35"/>
                  </a:lnTo>
                  <a:lnTo>
                    <a:pt x="28" y="37"/>
                  </a:lnTo>
                  <a:lnTo>
                    <a:pt x="7" y="40"/>
                  </a:lnTo>
                  <a:lnTo>
                    <a:pt x="4" y="29"/>
                  </a:lnTo>
                  <a:lnTo>
                    <a:pt x="3" y="19"/>
                  </a:lnTo>
                  <a:lnTo>
                    <a:pt x="0" y="8"/>
                  </a:lnTo>
                  <a:lnTo>
                    <a:pt x="22" y="7"/>
                  </a:lnTo>
                  <a:lnTo>
                    <a:pt x="41" y="4"/>
                  </a:lnTo>
                  <a:lnTo>
                    <a:pt x="59" y="3"/>
                  </a:lnTo>
                  <a:lnTo>
                    <a:pt x="80"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5" name="Freeform 297">
              <a:extLst>
                <a:ext uri="{FF2B5EF4-FFF2-40B4-BE49-F238E27FC236}">
                  <a16:creationId xmlns:a16="http://schemas.microsoft.com/office/drawing/2014/main" id="{AEC14449-D848-4810-AD6E-192A51BF2B46}"/>
                </a:ext>
              </a:extLst>
            </p:cNvPr>
            <p:cNvSpPr>
              <a:spLocks/>
            </p:cNvSpPr>
            <p:nvPr/>
          </p:nvSpPr>
          <p:spPr bwMode="auto">
            <a:xfrm>
              <a:off x="3029277" y="4827237"/>
              <a:ext cx="235654" cy="73020"/>
            </a:xfrm>
            <a:custGeom>
              <a:avLst/>
              <a:gdLst>
                <a:gd name="T0" fmla="*/ 137 w 142"/>
                <a:gd name="T1" fmla="*/ 0 h 44"/>
                <a:gd name="T2" fmla="*/ 139 w 142"/>
                <a:gd name="T3" fmla="*/ 15 h 44"/>
                <a:gd name="T4" fmla="*/ 142 w 142"/>
                <a:gd name="T5" fmla="*/ 29 h 44"/>
                <a:gd name="T6" fmla="*/ 113 w 142"/>
                <a:gd name="T7" fmla="*/ 33 h 44"/>
                <a:gd name="T8" fmla="*/ 87 w 142"/>
                <a:gd name="T9" fmla="*/ 36 h 44"/>
                <a:gd name="T10" fmla="*/ 62 w 142"/>
                <a:gd name="T11" fmla="*/ 39 h 44"/>
                <a:gd name="T12" fmla="*/ 36 w 142"/>
                <a:gd name="T13" fmla="*/ 41 h 44"/>
                <a:gd name="T14" fmla="*/ 6 w 142"/>
                <a:gd name="T15" fmla="*/ 44 h 44"/>
                <a:gd name="T16" fmla="*/ 3 w 142"/>
                <a:gd name="T17" fmla="*/ 29 h 44"/>
                <a:gd name="T18" fmla="*/ 0 w 142"/>
                <a:gd name="T19" fmla="*/ 14 h 44"/>
                <a:gd name="T20" fmla="*/ 30 w 142"/>
                <a:gd name="T21" fmla="*/ 11 h 44"/>
                <a:gd name="T22" fmla="*/ 57 w 142"/>
                <a:gd name="T23" fmla="*/ 8 h 44"/>
                <a:gd name="T24" fmla="*/ 81 w 142"/>
                <a:gd name="T25" fmla="*/ 5 h 44"/>
                <a:gd name="T26" fmla="*/ 108 w 142"/>
                <a:gd name="T27" fmla="*/ 3 h 44"/>
                <a:gd name="T28" fmla="*/ 137 w 142"/>
                <a:gd name="T2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44">
                  <a:moveTo>
                    <a:pt x="137" y="0"/>
                  </a:moveTo>
                  <a:lnTo>
                    <a:pt x="139" y="15"/>
                  </a:lnTo>
                  <a:lnTo>
                    <a:pt x="142" y="29"/>
                  </a:lnTo>
                  <a:lnTo>
                    <a:pt x="113" y="33"/>
                  </a:lnTo>
                  <a:lnTo>
                    <a:pt x="87" y="36"/>
                  </a:lnTo>
                  <a:lnTo>
                    <a:pt x="62" y="39"/>
                  </a:lnTo>
                  <a:lnTo>
                    <a:pt x="36" y="41"/>
                  </a:lnTo>
                  <a:lnTo>
                    <a:pt x="6" y="44"/>
                  </a:lnTo>
                  <a:lnTo>
                    <a:pt x="3" y="29"/>
                  </a:lnTo>
                  <a:lnTo>
                    <a:pt x="0" y="14"/>
                  </a:lnTo>
                  <a:lnTo>
                    <a:pt x="30" y="11"/>
                  </a:lnTo>
                  <a:lnTo>
                    <a:pt x="57" y="8"/>
                  </a:lnTo>
                  <a:lnTo>
                    <a:pt x="81" y="5"/>
                  </a:lnTo>
                  <a:lnTo>
                    <a:pt x="108" y="3"/>
                  </a:lnTo>
                  <a:lnTo>
                    <a:pt x="13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6" name="Freeform 298">
              <a:extLst>
                <a:ext uri="{FF2B5EF4-FFF2-40B4-BE49-F238E27FC236}">
                  <a16:creationId xmlns:a16="http://schemas.microsoft.com/office/drawing/2014/main" id="{1D6A6C46-63CC-462E-A57F-E7BEAC0C46F8}"/>
                </a:ext>
              </a:extLst>
            </p:cNvPr>
            <p:cNvSpPr>
              <a:spLocks/>
            </p:cNvSpPr>
            <p:nvPr/>
          </p:nvSpPr>
          <p:spPr bwMode="auto">
            <a:xfrm>
              <a:off x="3288166" y="4813961"/>
              <a:ext cx="109530" cy="59744"/>
            </a:xfrm>
            <a:custGeom>
              <a:avLst/>
              <a:gdLst>
                <a:gd name="T0" fmla="*/ 61 w 66"/>
                <a:gd name="T1" fmla="*/ 0 h 36"/>
                <a:gd name="T2" fmla="*/ 64 w 66"/>
                <a:gd name="T3" fmla="*/ 15 h 36"/>
                <a:gd name="T4" fmla="*/ 66 w 66"/>
                <a:gd name="T5" fmla="*/ 29 h 36"/>
                <a:gd name="T6" fmla="*/ 46 w 66"/>
                <a:gd name="T7" fmla="*/ 31 h 36"/>
                <a:gd name="T8" fmla="*/ 26 w 66"/>
                <a:gd name="T9" fmla="*/ 33 h 36"/>
                <a:gd name="T10" fmla="*/ 6 w 66"/>
                <a:gd name="T11" fmla="*/ 36 h 36"/>
                <a:gd name="T12" fmla="*/ 3 w 66"/>
                <a:gd name="T13" fmla="*/ 20 h 36"/>
                <a:gd name="T14" fmla="*/ 0 w 66"/>
                <a:gd name="T15" fmla="*/ 5 h 36"/>
                <a:gd name="T16" fmla="*/ 21 w 66"/>
                <a:gd name="T17" fmla="*/ 4 h 36"/>
                <a:gd name="T18" fmla="*/ 39 w 66"/>
                <a:gd name="T19" fmla="*/ 2 h 36"/>
                <a:gd name="T20" fmla="*/ 61 w 66"/>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36">
                  <a:moveTo>
                    <a:pt x="61" y="0"/>
                  </a:moveTo>
                  <a:lnTo>
                    <a:pt x="64" y="15"/>
                  </a:lnTo>
                  <a:lnTo>
                    <a:pt x="66" y="29"/>
                  </a:lnTo>
                  <a:lnTo>
                    <a:pt x="46" y="31"/>
                  </a:lnTo>
                  <a:lnTo>
                    <a:pt x="26" y="33"/>
                  </a:lnTo>
                  <a:lnTo>
                    <a:pt x="6" y="36"/>
                  </a:lnTo>
                  <a:lnTo>
                    <a:pt x="3" y="20"/>
                  </a:lnTo>
                  <a:lnTo>
                    <a:pt x="0" y="5"/>
                  </a:lnTo>
                  <a:lnTo>
                    <a:pt x="21" y="4"/>
                  </a:lnTo>
                  <a:lnTo>
                    <a:pt x="39" y="2"/>
                  </a:lnTo>
                  <a:lnTo>
                    <a:pt x="61"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7" name="Freeform 299">
              <a:extLst>
                <a:ext uri="{FF2B5EF4-FFF2-40B4-BE49-F238E27FC236}">
                  <a16:creationId xmlns:a16="http://schemas.microsoft.com/office/drawing/2014/main" id="{A2BAB2D3-3722-4A78-A64B-0666DE101EA4}"/>
                </a:ext>
              </a:extLst>
            </p:cNvPr>
            <p:cNvSpPr>
              <a:spLocks/>
            </p:cNvSpPr>
            <p:nvPr/>
          </p:nvSpPr>
          <p:spPr bwMode="auto">
            <a:xfrm>
              <a:off x="3420928" y="4804006"/>
              <a:ext cx="69701" cy="56425"/>
            </a:xfrm>
            <a:custGeom>
              <a:avLst/>
              <a:gdLst>
                <a:gd name="T0" fmla="*/ 37 w 43"/>
                <a:gd name="T1" fmla="*/ 0 h 33"/>
                <a:gd name="T2" fmla="*/ 40 w 43"/>
                <a:gd name="T3" fmla="*/ 14 h 33"/>
                <a:gd name="T4" fmla="*/ 43 w 43"/>
                <a:gd name="T5" fmla="*/ 29 h 33"/>
                <a:gd name="T6" fmla="*/ 30 w 43"/>
                <a:gd name="T7" fmla="*/ 31 h 33"/>
                <a:gd name="T8" fmla="*/ 19 w 43"/>
                <a:gd name="T9" fmla="*/ 32 h 33"/>
                <a:gd name="T10" fmla="*/ 6 w 43"/>
                <a:gd name="T11" fmla="*/ 33 h 33"/>
                <a:gd name="T12" fmla="*/ 3 w 43"/>
                <a:gd name="T13" fmla="*/ 18 h 33"/>
                <a:gd name="T14" fmla="*/ 0 w 43"/>
                <a:gd name="T15" fmla="*/ 4 h 33"/>
                <a:gd name="T16" fmla="*/ 13 w 43"/>
                <a:gd name="T17" fmla="*/ 3 h 33"/>
                <a:gd name="T18" fmla="*/ 25 w 43"/>
                <a:gd name="T19" fmla="*/ 2 h 33"/>
                <a:gd name="T20" fmla="*/ 37 w 43"/>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33">
                  <a:moveTo>
                    <a:pt x="37" y="0"/>
                  </a:moveTo>
                  <a:lnTo>
                    <a:pt x="40" y="14"/>
                  </a:lnTo>
                  <a:lnTo>
                    <a:pt x="43" y="29"/>
                  </a:lnTo>
                  <a:lnTo>
                    <a:pt x="30" y="31"/>
                  </a:lnTo>
                  <a:lnTo>
                    <a:pt x="19" y="32"/>
                  </a:lnTo>
                  <a:lnTo>
                    <a:pt x="6" y="33"/>
                  </a:lnTo>
                  <a:lnTo>
                    <a:pt x="3" y="18"/>
                  </a:lnTo>
                  <a:lnTo>
                    <a:pt x="0" y="4"/>
                  </a:lnTo>
                  <a:lnTo>
                    <a:pt x="13" y="3"/>
                  </a:lnTo>
                  <a:lnTo>
                    <a:pt x="25" y="2"/>
                  </a:lnTo>
                  <a:lnTo>
                    <a:pt x="3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8" name="Freeform 300">
              <a:extLst>
                <a:ext uri="{FF2B5EF4-FFF2-40B4-BE49-F238E27FC236}">
                  <a16:creationId xmlns:a16="http://schemas.microsoft.com/office/drawing/2014/main" id="{D02569DE-1F60-4F32-88F3-F50F946CBFDC}"/>
                </a:ext>
              </a:extLst>
            </p:cNvPr>
            <p:cNvSpPr>
              <a:spLocks/>
            </p:cNvSpPr>
            <p:nvPr/>
          </p:nvSpPr>
          <p:spPr bwMode="auto">
            <a:xfrm>
              <a:off x="3513861" y="4774132"/>
              <a:ext cx="265524" cy="76340"/>
            </a:xfrm>
            <a:custGeom>
              <a:avLst/>
              <a:gdLst>
                <a:gd name="T0" fmla="*/ 154 w 160"/>
                <a:gd name="T1" fmla="*/ 0 h 46"/>
                <a:gd name="T2" fmla="*/ 157 w 160"/>
                <a:gd name="T3" fmla="*/ 15 h 46"/>
                <a:gd name="T4" fmla="*/ 160 w 160"/>
                <a:gd name="T5" fmla="*/ 29 h 46"/>
                <a:gd name="T6" fmla="*/ 126 w 160"/>
                <a:gd name="T7" fmla="*/ 32 h 46"/>
                <a:gd name="T8" fmla="*/ 97 w 160"/>
                <a:gd name="T9" fmla="*/ 35 h 46"/>
                <a:gd name="T10" fmla="*/ 70 w 160"/>
                <a:gd name="T11" fmla="*/ 39 h 46"/>
                <a:gd name="T12" fmla="*/ 40 w 160"/>
                <a:gd name="T13" fmla="*/ 42 h 46"/>
                <a:gd name="T14" fmla="*/ 5 w 160"/>
                <a:gd name="T15" fmla="*/ 46 h 46"/>
                <a:gd name="T16" fmla="*/ 2 w 160"/>
                <a:gd name="T17" fmla="*/ 31 h 46"/>
                <a:gd name="T18" fmla="*/ 0 w 160"/>
                <a:gd name="T19" fmla="*/ 17 h 46"/>
                <a:gd name="T20" fmla="*/ 34 w 160"/>
                <a:gd name="T21" fmla="*/ 13 h 46"/>
                <a:gd name="T22" fmla="*/ 64 w 160"/>
                <a:gd name="T23" fmla="*/ 10 h 46"/>
                <a:gd name="T24" fmla="*/ 92 w 160"/>
                <a:gd name="T25" fmla="*/ 7 h 46"/>
                <a:gd name="T26" fmla="*/ 121 w 160"/>
                <a:gd name="T27" fmla="*/ 4 h 46"/>
                <a:gd name="T28" fmla="*/ 154 w 160"/>
                <a:gd name="T2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46">
                  <a:moveTo>
                    <a:pt x="154" y="0"/>
                  </a:moveTo>
                  <a:lnTo>
                    <a:pt x="157" y="15"/>
                  </a:lnTo>
                  <a:lnTo>
                    <a:pt x="160" y="29"/>
                  </a:lnTo>
                  <a:lnTo>
                    <a:pt x="126" y="32"/>
                  </a:lnTo>
                  <a:lnTo>
                    <a:pt x="97" y="35"/>
                  </a:lnTo>
                  <a:lnTo>
                    <a:pt x="70" y="39"/>
                  </a:lnTo>
                  <a:lnTo>
                    <a:pt x="40" y="42"/>
                  </a:lnTo>
                  <a:lnTo>
                    <a:pt x="5" y="46"/>
                  </a:lnTo>
                  <a:lnTo>
                    <a:pt x="2" y="31"/>
                  </a:lnTo>
                  <a:lnTo>
                    <a:pt x="0" y="17"/>
                  </a:lnTo>
                  <a:lnTo>
                    <a:pt x="34" y="13"/>
                  </a:lnTo>
                  <a:lnTo>
                    <a:pt x="64" y="10"/>
                  </a:lnTo>
                  <a:lnTo>
                    <a:pt x="92" y="7"/>
                  </a:lnTo>
                  <a:lnTo>
                    <a:pt x="121" y="4"/>
                  </a:lnTo>
                  <a:lnTo>
                    <a:pt x="154"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89" name="Freeform 301">
              <a:extLst>
                <a:ext uri="{FF2B5EF4-FFF2-40B4-BE49-F238E27FC236}">
                  <a16:creationId xmlns:a16="http://schemas.microsoft.com/office/drawing/2014/main" id="{56FD04DC-4BE8-49CC-9EEA-C1CDA4A2E3DD}"/>
                </a:ext>
              </a:extLst>
            </p:cNvPr>
            <p:cNvSpPr>
              <a:spLocks/>
            </p:cNvSpPr>
            <p:nvPr/>
          </p:nvSpPr>
          <p:spPr bwMode="auto">
            <a:xfrm>
              <a:off x="2876600" y="4933447"/>
              <a:ext cx="175911" cy="73020"/>
            </a:xfrm>
            <a:custGeom>
              <a:avLst/>
              <a:gdLst>
                <a:gd name="T0" fmla="*/ 101 w 106"/>
                <a:gd name="T1" fmla="*/ 0 h 42"/>
                <a:gd name="T2" fmla="*/ 103 w 106"/>
                <a:gd name="T3" fmla="*/ 15 h 42"/>
                <a:gd name="T4" fmla="*/ 106 w 106"/>
                <a:gd name="T5" fmla="*/ 30 h 42"/>
                <a:gd name="T6" fmla="*/ 80 w 106"/>
                <a:gd name="T7" fmla="*/ 33 h 42"/>
                <a:gd name="T8" fmla="*/ 57 w 106"/>
                <a:gd name="T9" fmla="*/ 36 h 42"/>
                <a:gd name="T10" fmla="*/ 33 w 106"/>
                <a:gd name="T11" fmla="*/ 38 h 42"/>
                <a:gd name="T12" fmla="*/ 6 w 106"/>
                <a:gd name="T13" fmla="*/ 42 h 42"/>
                <a:gd name="T14" fmla="*/ 3 w 106"/>
                <a:gd name="T15" fmla="*/ 31 h 42"/>
                <a:gd name="T16" fmla="*/ 2 w 106"/>
                <a:gd name="T17" fmla="*/ 22 h 42"/>
                <a:gd name="T18" fmla="*/ 0 w 106"/>
                <a:gd name="T19" fmla="*/ 11 h 42"/>
                <a:gd name="T20" fmla="*/ 28 w 106"/>
                <a:gd name="T21" fmla="*/ 8 h 42"/>
                <a:gd name="T22" fmla="*/ 51 w 106"/>
                <a:gd name="T23" fmla="*/ 5 h 42"/>
                <a:gd name="T24" fmla="*/ 75 w 106"/>
                <a:gd name="T25" fmla="*/ 3 h 42"/>
                <a:gd name="T26" fmla="*/ 101 w 106"/>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42">
                  <a:moveTo>
                    <a:pt x="101" y="0"/>
                  </a:moveTo>
                  <a:lnTo>
                    <a:pt x="103" y="15"/>
                  </a:lnTo>
                  <a:lnTo>
                    <a:pt x="106" y="30"/>
                  </a:lnTo>
                  <a:lnTo>
                    <a:pt x="80" y="33"/>
                  </a:lnTo>
                  <a:lnTo>
                    <a:pt x="57" y="36"/>
                  </a:lnTo>
                  <a:lnTo>
                    <a:pt x="33" y="38"/>
                  </a:lnTo>
                  <a:lnTo>
                    <a:pt x="6" y="42"/>
                  </a:lnTo>
                  <a:lnTo>
                    <a:pt x="3" y="31"/>
                  </a:lnTo>
                  <a:lnTo>
                    <a:pt x="2" y="22"/>
                  </a:lnTo>
                  <a:lnTo>
                    <a:pt x="0" y="11"/>
                  </a:lnTo>
                  <a:lnTo>
                    <a:pt x="28" y="8"/>
                  </a:lnTo>
                  <a:lnTo>
                    <a:pt x="51" y="5"/>
                  </a:lnTo>
                  <a:lnTo>
                    <a:pt x="75" y="3"/>
                  </a:lnTo>
                  <a:lnTo>
                    <a:pt x="101"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0" name="Freeform 302">
              <a:extLst>
                <a:ext uri="{FF2B5EF4-FFF2-40B4-BE49-F238E27FC236}">
                  <a16:creationId xmlns:a16="http://schemas.microsoft.com/office/drawing/2014/main" id="{74AC4CE8-6F50-440F-9A77-410CB0718B6A}"/>
                </a:ext>
              </a:extLst>
            </p:cNvPr>
            <p:cNvSpPr>
              <a:spLocks/>
            </p:cNvSpPr>
            <p:nvPr/>
          </p:nvSpPr>
          <p:spPr bwMode="auto">
            <a:xfrm>
              <a:off x="3079066" y="4926809"/>
              <a:ext cx="73019" cy="56425"/>
            </a:xfrm>
            <a:custGeom>
              <a:avLst/>
              <a:gdLst>
                <a:gd name="T0" fmla="*/ 37 w 43"/>
                <a:gd name="T1" fmla="*/ 0 h 35"/>
                <a:gd name="T2" fmla="*/ 43 w 43"/>
                <a:gd name="T3" fmla="*/ 29 h 35"/>
                <a:gd name="T4" fmla="*/ 30 w 43"/>
                <a:gd name="T5" fmla="*/ 32 h 35"/>
                <a:gd name="T6" fmla="*/ 18 w 43"/>
                <a:gd name="T7" fmla="*/ 32 h 35"/>
                <a:gd name="T8" fmla="*/ 5 w 43"/>
                <a:gd name="T9" fmla="*/ 35 h 35"/>
                <a:gd name="T10" fmla="*/ 3 w 43"/>
                <a:gd name="T11" fmla="*/ 20 h 35"/>
                <a:gd name="T12" fmla="*/ 0 w 43"/>
                <a:gd name="T13" fmla="*/ 4 h 35"/>
                <a:gd name="T14" fmla="*/ 12 w 43"/>
                <a:gd name="T15" fmla="*/ 2 h 35"/>
                <a:gd name="T16" fmla="*/ 23 w 43"/>
                <a:gd name="T17" fmla="*/ 2 h 35"/>
                <a:gd name="T18" fmla="*/ 37 w 43"/>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5">
                  <a:moveTo>
                    <a:pt x="37" y="0"/>
                  </a:moveTo>
                  <a:lnTo>
                    <a:pt x="43" y="29"/>
                  </a:lnTo>
                  <a:lnTo>
                    <a:pt x="30" y="32"/>
                  </a:lnTo>
                  <a:lnTo>
                    <a:pt x="18" y="32"/>
                  </a:lnTo>
                  <a:lnTo>
                    <a:pt x="5" y="35"/>
                  </a:lnTo>
                  <a:lnTo>
                    <a:pt x="3" y="20"/>
                  </a:lnTo>
                  <a:lnTo>
                    <a:pt x="0" y="4"/>
                  </a:lnTo>
                  <a:lnTo>
                    <a:pt x="12" y="2"/>
                  </a:lnTo>
                  <a:lnTo>
                    <a:pt x="23" y="2"/>
                  </a:lnTo>
                  <a:lnTo>
                    <a:pt x="37"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1" name="Freeform 303">
              <a:extLst>
                <a:ext uri="{FF2B5EF4-FFF2-40B4-BE49-F238E27FC236}">
                  <a16:creationId xmlns:a16="http://schemas.microsoft.com/office/drawing/2014/main" id="{936A5713-CF8C-4596-AC87-08244A69F32F}"/>
                </a:ext>
              </a:extLst>
            </p:cNvPr>
            <p:cNvSpPr>
              <a:spLocks/>
            </p:cNvSpPr>
            <p:nvPr/>
          </p:nvSpPr>
          <p:spPr bwMode="auto">
            <a:xfrm>
              <a:off x="1797909" y="4618138"/>
              <a:ext cx="959208" cy="451392"/>
            </a:xfrm>
            <a:custGeom>
              <a:avLst/>
              <a:gdLst>
                <a:gd name="T0" fmla="*/ 537 w 578"/>
                <a:gd name="T1" fmla="*/ 0 h 273"/>
                <a:gd name="T2" fmla="*/ 545 w 578"/>
                <a:gd name="T3" fmla="*/ 39 h 273"/>
                <a:gd name="T4" fmla="*/ 552 w 578"/>
                <a:gd name="T5" fmla="*/ 75 h 273"/>
                <a:gd name="T6" fmla="*/ 558 w 578"/>
                <a:gd name="T7" fmla="*/ 106 h 273"/>
                <a:gd name="T8" fmla="*/ 565 w 578"/>
                <a:gd name="T9" fmla="*/ 139 h 273"/>
                <a:gd name="T10" fmla="*/ 570 w 578"/>
                <a:gd name="T11" fmla="*/ 175 h 273"/>
                <a:gd name="T12" fmla="*/ 578 w 578"/>
                <a:gd name="T13" fmla="*/ 215 h 273"/>
                <a:gd name="T14" fmla="*/ 40 w 578"/>
                <a:gd name="T15" fmla="*/ 273 h 273"/>
                <a:gd name="T16" fmla="*/ 33 w 578"/>
                <a:gd name="T17" fmla="*/ 230 h 273"/>
                <a:gd name="T18" fmla="*/ 26 w 578"/>
                <a:gd name="T19" fmla="*/ 192 h 273"/>
                <a:gd name="T20" fmla="*/ 20 w 578"/>
                <a:gd name="T21" fmla="*/ 156 h 273"/>
                <a:gd name="T22" fmla="*/ 13 w 578"/>
                <a:gd name="T23" fmla="*/ 121 h 273"/>
                <a:gd name="T24" fmla="*/ 7 w 578"/>
                <a:gd name="T25" fmla="*/ 83 h 273"/>
                <a:gd name="T26" fmla="*/ 0 w 578"/>
                <a:gd name="T27" fmla="*/ 40 h 273"/>
                <a:gd name="T28" fmla="*/ 537 w 578"/>
                <a:gd name="T2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8" h="273">
                  <a:moveTo>
                    <a:pt x="537" y="0"/>
                  </a:moveTo>
                  <a:lnTo>
                    <a:pt x="545" y="39"/>
                  </a:lnTo>
                  <a:lnTo>
                    <a:pt x="552" y="75"/>
                  </a:lnTo>
                  <a:lnTo>
                    <a:pt x="558" y="106"/>
                  </a:lnTo>
                  <a:lnTo>
                    <a:pt x="565" y="139"/>
                  </a:lnTo>
                  <a:lnTo>
                    <a:pt x="570" y="175"/>
                  </a:lnTo>
                  <a:lnTo>
                    <a:pt x="578" y="215"/>
                  </a:lnTo>
                  <a:lnTo>
                    <a:pt x="40" y="273"/>
                  </a:lnTo>
                  <a:lnTo>
                    <a:pt x="33" y="230"/>
                  </a:lnTo>
                  <a:lnTo>
                    <a:pt x="26" y="192"/>
                  </a:lnTo>
                  <a:lnTo>
                    <a:pt x="20" y="156"/>
                  </a:lnTo>
                  <a:lnTo>
                    <a:pt x="13" y="121"/>
                  </a:lnTo>
                  <a:lnTo>
                    <a:pt x="7" y="83"/>
                  </a:lnTo>
                  <a:lnTo>
                    <a:pt x="0" y="40"/>
                  </a:lnTo>
                  <a:lnTo>
                    <a:pt x="537"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2" name="Freeform 304">
              <a:extLst>
                <a:ext uri="{FF2B5EF4-FFF2-40B4-BE49-F238E27FC236}">
                  <a16:creationId xmlns:a16="http://schemas.microsoft.com/office/drawing/2014/main" id="{21E43306-1356-48BE-9B4A-A36622CE0B8E}"/>
                </a:ext>
              </a:extLst>
            </p:cNvPr>
            <p:cNvSpPr>
              <a:spLocks/>
            </p:cNvSpPr>
            <p:nvPr/>
          </p:nvSpPr>
          <p:spPr bwMode="auto">
            <a:xfrm>
              <a:off x="1977137" y="4760856"/>
              <a:ext cx="146039" cy="199144"/>
            </a:xfrm>
            <a:custGeom>
              <a:avLst/>
              <a:gdLst>
                <a:gd name="T0" fmla="*/ 45 w 88"/>
                <a:gd name="T1" fmla="*/ 1 h 120"/>
                <a:gd name="T2" fmla="*/ 57 w 88"/>
                <a:gd name="T3" fmla="*/ 6 h 120"/>
                <a:gd name="T4" fmla="*/ 67 w 88"/>
                <a:gd name="T5" fmla="*/ 14 h 120"/>
                <a:gd name="T6" fmla="*/ 73 w 88"/>
                <a:gd name="T7" fmla="*/ 25 h 120"/>
                <a:gd name="T8" fmla="*/ 71 w 88"/>
                <a:gd name="T9" fmla="*/ 32 h 120"/>
                <a:gd name="T10" fmla="*/ 63 w 88"/>
                <a:gd name="T11" fmla="*/ 34 h 120"/>
                <a:gd name="T12" fmla="*/ 56 w 88"/>
                <a:gd name="T13" fmla="*/ 22 h 120"/>
                <a:gd name="T14" fmla="*/ 46 w 88"/>
                <a:gd name="T15" fmla="*/ 15 h 120"/>
                <a:gd name="T16" fmla="*/ 34 w 88"/>
                <a:gd name="T17" fmla="*/ 14 h 120"/>
                <a:gd name="T18" fmla="*/ 20 w 88"/>
                <a:gd name="T19" fmla="*/ 18 h 120"/>
                <a:gd name="T20" fmla="*/ 13 w 88"/>
                <a:gd name="T21" fmla="*/ 25 h 120"/>
                <a:gd name="T22" fmla="*/ 12 w 88"/>
                <a:gd name="T23" fmla="*/ 33 h 120"/>
                <a:gd name="T24" fmla="*/ 16 w 88"/>
                <a:gd name="T25" fmla="*/ 40 h 120"/>
                <a:gd name="T26" fmla="*/ 26 w 88"/>
                <a:gd name="T27" fmla="*/ 47 h 120"/>
                <a:gd name="T28" fmla="*/ 55 w 88"/>
                <a:gd name="T29" fmla="*/ 52 h 120"/>
                <a:gd name="T30" fmla="*/ 71 w 88"/>
                <a:gd name="T31" fmla="*/ 58 h 120"/>
                <a:gd name="T32" fmla="*/ 79 w 88"/>
                <a:gd name="T33" fmla="*/ 65 h 120"/>
                <a:gd name="T34" fmla="*/ 85 w 88"/>
                <a:gd name="T35" fmla="*/ 76 h 120"/>
                <a:gd name="T36" fmla="*/ 88 w 88"/>
                <a:gd name="T37" fmla="*/ 90 h 120"/>
                <a:gd name="T38" fmla="*/ 82 w 88"/>
                <a:gd name="T39" fmla="*/ 105 h 120"/>
                <a:gd name="T40" fmla="*/ 74 w 88"/>
                <a:gd name="T41" fmla="*/ 113 h 120"/>
                <a:gd name="T42" fmla="*/ 63 w 88"/>
                <a:gd name="T43" fmla="*/ 119 h 120"/>
                <a:gd name="T44" fmla="*/ 42 w 88"/>
                <a:gd name="T45" fmla="*/ 120 h 120"/>
                <a:gd name="T46" fmla="*/ 24 w 88"/>
                <a:gd name="T47" fmla="*/ 114 h 120"/>
                <a:gd name="T48" fmla="*/ 13 w 88"/>
                <a:gd name="T49" fmla="*/ 105 h 120"/>
                <a:gd name="T50" fmla="*/ 6 w 88"/>
                <a:gd name="T51" fmla="*/ 92 h 120"/>
                <a:gd name="T52" fmla="*/ 9 w 88"/>
                <a:gd name="T53" fmla="*/ 84 h 120"/>
                <a:gd name="T54" fmla="*/ 17 w 88"/>
                <a:gd name="T55" fmla="*/ 81 h 120"/>
                <a:gd name="T56" fmla="*/ 24 w 88"/>
                <a:gd name="T57" fmla="*/ 96 h 120"/>
                <a:gd name="T58" fmla="*/ 31 w 88"/>
                <a:gd name="T59" fmla="*/ 101 h 120"/>
                <a:gd name="T60" fmla="*/ 44 w 88"/>
                <a:gd name="T61" fmla="*/ 106 h 120"/>
                <a:gd name="T62" fmla="*/ 59 w 88"/>
                <a:gd name="T63" fmla="*/ 105 h 120"/>
                <a:gd name="T64" fmla="*/ 70 w 88"/>
                <a:gd name="T65" fmla="*/ 98 h 120"/>
                <a:gd name="T66" fmla="*/ 74 w 88"/>
                <a:gd name="T67" fmla="*/ 88 h 120"/>
                <a:gd name="T68" fmla="*/ 73 w 88"/>
                <a:gd name="T69" fmla="*/ 79 h 120"/>
                <a:gd name="T70" fmla="*/ 66 w 88"/>
                <a:gd name="T71" fmla="*/ 72 h 120"/>
                <a:gd name="T72" fmla="*/ 55 w 88"/>
                <a:gd name="T73" fmla="*/ 68 h 120"/>
                <a:gd name="T74" fmla="*/ 39 w 88"/>
                <a:gd name="T75" fmla="*/ 65 h 120"/>
                <a:gd name="T76" fmla="*/ 24 w 88"/>
                <a:gd name="T77" fmla="*/ 61 h 120"/>
                <a:gd name="T78" fmla="*/ 13 w 88"/>
                <a:gd name="T79" fmla="*/ 57 h 120"/>
                <a:gd name="T80" fmla="*/ 5 w 88"/>
                <a:gd name="T81" fmla="*/ 50 h 120"/>
                <a:gd name="T82" fmla="*/ 0 w 88"/>
                <a:gd name="T83" fmla="*/ 36 h 120"/>
                <a:gd name="T84" fmla="*/ 1 w 88"/>
                <a:gd name="T85" fmla="*/ 19 h 120"/>
                <a:gd name="T86" fmla="*/ 8 w 88"/>
                <a:gd name="T87" fmla="*/ 10 h 120"/>
                <a:gd name="T88" fmla="*/ 17 w 88"/>
                <a:gd name="T89" fmla="*/ 4 h 120"/>
                <a:gd name="T90" fmla="*/ 30 w 88"/>
                <a:gd name="T91" fmla="*/ 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 h="120">
                  <a:moveTo>
                    <a:pt x="38" y="0"/>
                  </a:moveTo>
                  <a:lnTo>
                    <a:pt x="45" y="1"/>
                  </a:lnTo>
                  <a:lnTo>
                    <a:pt x="52" y="3"/>
                  </a:lnTo>
                  <a:lnTo>
                    <a:pt x="57" y="6"/>
                  </a:lnTo>
                  <a:lnTo>
                    <a:pt x="63" y="10"/>
                  </a:lnTo>
                  <a:lnTo>
                    <a:pt x="67" y="14"/>
                  </a:lnTo>
                  <a:lnTo>
                    <a:pt x="70" y="19"/>
                  </a:lnTo>
                  <a:lnTo>
                    <a:pt x="73" y="25"/>
                  </a:lnTo>
                  <a:lnTo>
                    <a:pt x="75" y="32"/>
                  </a:lnTo>
                  <a:lnTo>
                    <a:pt x="71" y="32"/>
                  </a:lnTo>
                  <a:lnTo>
                    <a:pt x="67" y="33"/>
                  </a:lnTo>
                  <a:lnTo>
                    <a:pt x="63" y="34"/>
                  </a:lnTo>
                  <a:lnTo>
                    <a:pt x="60" y="28"/>
                  </a:lnTo>
                  <a:lnTo>
                    <a:pt x="56" y="22"/>
                  </a:lnTo>
                  <a:lnTo>
                    <a:pt x="52" y="18"/>
                  </a:lnTo>
                  <a:lnTo>
                    <a:pt x="46" y="15"/>
                  </a:lnTo>
                  <a:lnTo>
                    <a:pt x="41" y="14"/>
                  </a:lnTo>
                  <a:lnTo>
                    <a:pt x="34" y="14"/>
                  </a:lnTo>
                  <a:lnTo>
                    <a:pt x="26" y="15"/>
                  </a:lnTo>
                  <a:lnTo>
                    <a:pt x="20" y="18"/>
                  </a:lnTo>
                  <a:lnTo>
                    <a:pt x="16" y="21"/>
                  </a:lnTo>
                  <a:lnTo>
                    <a:pt x="13" y="25"/>
                  </a:lnTo>
                  <a:lnTo>
                    <a:pt x="12" y="29"/>
                  </a:lnTo>
                  <a:lnTo>
                    <a:pt x="12" y="33"/>
                  </a:lnTo>
                  <a:lnTo>
                    <a:pt x="13" y="37"/>
                  </a:lnTo>
                  <a:lnTo>
                    <a:pt x="16" y="40"/>
                  </a:lnTo>
                  <a:lnTo>
                    <a:pt x="19" y="43"/>
                  </a:lnTo>
                  <a:lnTo>
                    <a:pt x="26" y="47"/>
                  </a:lnTo>
                  <a:lnTo>
                    <a:pt x="41" y="50"/>
                  </a:lnTo>
                  <a:lnTo>
                    <a:pt x="55" y="52"/>
                  </a:lnTo>
                  <a:lnTo>
                    <a:pt x="64" y="55"/>
                  </a:lnTo>
                  <a:lnTo>
                    <a:pt x="71" y="58"/>
                  </a:lnTo>
                  <a:lnTo>
                    <a:pt x="75" y="61"/>
                  </a:lnTo>
                  <a:lnTo>
                    <a:pt x="79" y="65"/>
                  </a:lnTo>
                  <a:lnTo>
                    <a:pt x="84" y="70"/>
                  </a:lnTo>
                  <a:lnTo>
                    <a:pt x="85" y="76"/>
                  </a:lnTo>
                  <a:lnTo>
                    <a:pt x="88" y="81"/>
                  </a:lnTo>
                  <a:lnTo>
                    <a:pt x="88" y="90"/>
                  </a:lnTo>
                  <a:lnTo>
                    <a:pt x="85" y="99"/>
                  </a:lnTo>
                  <a:lnTo>
                    <a:pt x="82" y="105"/>
                  </a:lnTo>
                  <a:lnTo>
                    <a:pt x="79" y="109"/>
                  </a:lnTo>
                  <a:lnTo>
                    <a:pt x="74" y="113"/>
                  </a:lnTo>
                  <a:lnTo>
                    <a:pt x="68" y="116"/>
                  </a:lnTo>
                  <a:lnTo>
                    <a:pt x="63" y="119"/>
                  </a:lnTo>
                  <a:lnTo>
                    <a:pt x="55" y="119"/>
                  </a:lnTo>
                  <a:lnTo>
                    <a:pt x="42" y="120"/>
                  </a:lnTo>
                  <a:lnTo>
                    <a:pt x="31" y="117"/>
                  </a:lnTo>
                  <a:lnTo>
                    <a:pt x="24" y="114"/>
                  </a:lnTo>
                  <a:lnTo>
                    <a:pt x="19" y="110"/>
                  </a:lnTo>
                  <a:lnTo>
                    <a:pt x="13" y="105"/>
                  </a:lnTo>
                  <a:lnTo>
                    <a:pt x="9" y="99"/>
                  </a:lnTo>
                  <a:lnTo>
                    <a:pt x="6" y="92"/>
                  </a:lnTo>
                  <a:lnTo>
                    <a:pt x="4" y="84"/>
                  </a:lnTo>
                  <a:lnTo>
                    <a:pt x="9" y="84"/>
                  </a:lnTo>
                  <a:lnTo>
                    <a:pt x="12" y="83"/>
                  </a:lnTo>
                  <a:lnTo>
                    <a:pt x="17" y="81"/>
                  </a:lnTo>
                  <a:lnTo>
                    <a:pt x="20" y="90"/>
                  </a:lnTo>
                  <a:lnTo>
                    <a:pt x="24" y="96"/>
                  </a:lnTo>
                  <a:lnTo>
                    <a:pt x="27" y="99"/>
                  </a:lnTo>
                  <a:lnTo>
                    <a:pt x="31" y="101"/>
                  </a:lnTo>
                  <a:lnTo>
                    <a:pt x="35" y="103"/>
                  </a:lnTo>
                  <a:lnTo>
                    <a:pt x="44" y="106"/>
                  </a:lnTo>
                  <a:lnTo>
                    <a:pt x="52" y="106"/>
                  </a:lnTo>
                  <a:lnTo>
                    <a:pt x="59" y="105"/>
                  </a:lnTo>
                  <a:lnTo>
                    <a:pt x="66" y="101"/>
                  </a:lnTo>
                  <a:lnTo>
                    <a:pt x="70" y="98"/>
                  </a:lnTo>
                  <a:lnTo>
                    <a:pt x="73" y="94"/>
                  </a:lnTo>
                  <a:lnTo>
                    <a:pt x="74" y="88"/>
                  </a:lnTo>
                  <a:lnTo>
                    <a:pt x="74" y="84"/>
                  </a:lnTo>
                  <a:lnTo>
                    <a:pt x="73" y="79"/>
                  </a:lnTo>
                  <a:lnTo>
                    <a:pt x="70" y="74"/>
                  </a:lnTo>
                  <a:lnTo>
                    <a:pt x="66" y="72"/>
                  </a:lnTo>
                  <a:lnTo>
                    <a:pt x="59" y="69"/>
                  </a:lnTo>
                  <a:lnTo>
                    <a:pt x="55" y="68"/>
                  </a:lnTo>
                  <a:lnTo>
                    <a:pt x="49" y="66"/>
                  </a:lnTo>
                  <a:lnTo>
                    <a:pt x="39" y="65"/>
                  </a:lnTo>
                  <a:lnTo>
                    <a:pt x="31" y="63"/>
                  </a:lnTo>
                  <a:lnTo>
                    <a:pt x="24" y="61"/>
                  </a:lnTo>
                  <a:lnTo>
                    <a:pt x="19" y="59"/>
                  </a:lnTo>
                  <a:lnTo>
                    <a:pt x="13" y="57"/>
                  </a:lnTo>
                  <a:lnTo>
                    <a:pt x="9" y="54"/>
                  </a:lnTo>
                  <a:lnTo>
                    <a:pt x="5" y="50"/>
                  </a:lnTo>
                  <a:lnTo>
                    <a:pt x="2" y="43"/>
                  </a:lnTo>
                  <a:lnTo>
                    <a:pt x="0" y="36"/>
                  </a:lnTo>
                  <a:lnTo>
                    <a:pt x="0" y="28"/>
                  </a:lnTo>
                  <a:lnTo>
                    <a:pt x="1" y="19"/>
                  </a:lnTo>
                  <a:lnTo>
                    <a:pt x="4" y="14"/>
                  </a:lnTo>
                  <a:lnTo>
                    <a:pt x="8" y="10"/>
                  </a:lnTo>
                  <a:lnTo>
                    <a:pt x="12" y="7"/>
                  </a:lnTo>
                  <a:lnTo>
                    <a:pt x="17" y="4"/>
                  </a:lnTo>
                  <a:lnTo>
                    <a:pt x="24" y="1"/>
                  </a:lnTo>
                  <a:lnTo>
                    <a:pt x="30" y="1"/>
                  </a:lnTo>
                  <a:lnTo>
                    <a:pt x="38"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3" name="Freeform 305">
              <a:extLst>
                <a:ext uri="{FF2B5EF4-FFF2-40B4-BE49-F238E27FC236}">
                  <a16:creationId xmlns:a16="http://schemas.microsoft.com/office/drawing/2014/main" id="{CDD0F734-54F7-4929-8F1E-155F636C870B}"/>
                </a:ext>
              </a:extLst>
            </p:cNvPr>
            <p:cNvSpPr>
              <a:spLocks/>
            </p:cNvSpPr>
            <p:nvPr/>
          </p:nvSpPr>
          <p:spPr bwMode="auto">
            <a:xfrm>
              <a:off x="2129814" y="4747580"/>
              <a:ext cx="159315" cy="199144"/>
            </a:xfrm>
            <a:custGeom>
              <a:avLst/>
              <a:gdLst>
                <a:gd name="T0" fmla="*/ 74 w 97"/>
                <a:gd name="T1" fmla="*/ 0 h 120"/>
                <a:gd name="T2" fmla="*/ 75 w 97"/>
                <a:gd name="T3" fmla="*/ 4 h 120"/>
                <a:gd name="T4" fmla="*/ 75 w 97"/>
                <a:gd name="T5" fmla="*/ 8 h 120"/>
                <a:gd name="T6" fmla="*/ 76 w 97"/>
                <a:gd name="T7" fmla="*/ 14 h 120"/>
                <a:gd name="T8" fmla="*/ 56 w 97"/>
                <a:gd name="T9" fmla="*/ 15 h 120"/>
                <a:gd name="T10" fmla="*/ 38 w 97"/>
                <a:gd name="T11" fmla="*/ 16 h 120"/>
                <a:gd name="T12" fmla="*/ 17 w 97"/>
                <a:gd name="T13" fmla="*/ 18 h 120"/>
                <a:gd name="T14" fmla="*/ 18 w 97"/>
                <a:gd name="T15" fmla="*/ 30 h 120"/>
                <a:gd name="T16" fmla="*/ 21 w 97"/>
                <a:gd name="T17" fmla="*/ 41 h 120"/>
                <a:gd name="T18" fmla="*/ 23 w 97"/>
                <a:gd name="T19" fmla="*/ 52 h 120"/>
                <a:gd name="T20" fmla="*/ 43 w 97"/>
                <a:gd name="T21" fmla="*/ 51 h 120"/>
                <a:gd name="T22" fmla="*/ 60 w 97"/>
                <a:gd name="T23" fmla="*/ 49 h 120"/>
                <a:gd name="T24" fmla="*/ 79 w 97"/>
                <a:gd name="T25" fmla="*/ 48 h 120"/>
                <a:gd name="T26" fmla="*/ 79 w 97"/>
                <a:gd name="T27" fmla="*/ 52 h 120"/>
                <a:gd name="T28" fmla="*/ 80 w 97"/>
                <a:gd name="T29" fmla="*/ 56 h 120"/>
                <a:gd name="T30" fmla="*/ 80 w 97"/>
                <a:gd name="T31" fmla="*/ 60 h 120"/>
                <a:gd name="T32" fmla="*/ 61 w 97"/>
                <a:gd name="T33" fmla="*/ 63 h 120"/>
                <a:gd name="T34" fmla="*/ 45 w 97"/>
                <a:gd name="T35" fmla="*/ 65 h 120"/>
                <a:gd name="T36" fmla="*/ 25 w 97"/>
                <a:gd name="T37" fmla="*/ 66 h 120"/>
                <a:gd name="T38" fmla="*/ 28 w 97"/>
                <a:gd name="T39" fmla="*/ 80 h 120"/>
                <a:gd name="T40" fmla="*/ 29 w 97"/>
                <a:gd name="T41" fmla="*/ 91 h 120"/>
                <a:gd name="T42" fmla="*/ 32 w 97"/>
                <a:gd name="T43" fmla="*/ 104 h 120"/>
                <a:gd name="T44" fmla="*/ 54 w 97"/>
                <a:gd name="T45" fmla="*/ 103 h 120"/>
                <a:gd name="T46" fmla="*/ 72 w 97"/>
                <a:gd name="T47" fmla="*/ 100 h 120"/>
                <a:gd name="T48" fmla="*/ 94 w 97"/>
                <a:gd name="T49" fmla="*/ 99 h 120"/>
                <a:gd name="T50" fmla="*/ 94 w 97"/>
                <a:gd name="T51" fmla="*/ 103 h 120"/>
                <a:gd name="T52" fmla="*/ 96 w 97"/>
                <a:gd name="T53" fmla="*/ 107 h 120"/>
                <a:gd name="T54" fmla="*/ 97 w 97"/>
                <a:gd name="T55" fmla="*/ 111 h 120"/>
                <a:gd name="T56" fmla="*/ 76 w 97"/>
                <a:gd name="T57" fmla="*/ 114 h 120"/>
                <a:gd name="T58" fmla="*/ 60 w 97"/>
                <a:gd name="T59" fmla="*/ 116 h 120"/>
                <a:gd name="T60" fmla="*/ 42 w 97"/>
                <a:gd name="T61" fmla="*/ 117 h 120"/>
                <a:gd name="T62" fmla="*/ 21 w 97"/>
                <a:gd name="T63" fmla="*/ 120 h 120"/>
                <a:gd name="T64" fmla="*/ 16 w 97"/>
                <a:gd name="T65" fmla="*/ 89 h 120"/>
                <a:gd name="T66" fmla="*/ 11 w 97"/>
                <a:gd name="T67" fmla="*/ 63 h 120"/>
                <a:gd name="T68" fmla="*/ 6 w 97"/>
                <a:gd name="T69" fmla="*/ 36 h 120"/>
                <a:gd name="T70" fmla="*/ 0 w 97"/>
                <a:gd name="T71" fmla="*/ 5 h 120"/>
                <a:gd name="T72" fmla="*/ 27 w 97"/>
                <a:gd name="T73" fmla="*/ 4 h 120"/>
                <a:gd name="T74" fmla="*/ 49 w 97"/>
                <a:gd name="T75" fmla="*/ 1 h 120"/>
                <a:gd name="T76" fmla="*/ 74 w 97"/>
                <a:gd name="T7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7" h="120">
                  <a:moveTo>
                    <a:pt x="74" y="0"/>
                  </a:moveTo>
                  <a:lnTo>
                    <a:pt x="75" y="4"/>
                  </a:lnTo>
                  <a:lnTo>
                    <a:pt x="75" y="8"/>
                  </a:lnTo>
                  <a:lnTo>
                    <a:pt x="76" y="14"/>
                  </a:lnTo>
                  <a:lnTo>
                    <a:pt x="56" y="15"/>
                  </a:lnTo>
                  <a:lnTo>
                    <a:pt x="38" y="16"/>
                  </a:lnTo>
                  <a:lnTo>
                    <a:pt x="17" y="18"/>
                  </a:lnTo>
                  <a:lnTo>
                    <a:pt x="18" y="30"/>
                  </a:lnTo>
                  <a:lnTo>
                    <a:pt x="21" y="41"/>
                  </a:lnTo>
                  <a:lnTo>
                    <a:pt x="23" y="52"/>
                  </a:lnTo>
                  <a:lnTo>
                    <a:pt x="43" y="51"/>
                  </a:lnTo>
                  <a:lnTo>
                    <a:pt x="60" y="49"/>
                  </a:lnTo>
                  <a:lnTo>
                    <a:pt x="79" y="48"/>
                  </a:lnTo>
                  <a:lnTo>
                    <a:pt x="79" y="52"/>
                  </a:lnTo>
                  <a:lnTo>
                    <a:pt x="80" y="56"/>
                  </a:lnTo>
                  <a:lnTo>
                    <a:pt x="80" y="60"/>
                  </a:lnTo>
                  <a:lnTo>
                    <a:pt x="61" y="63"/>
                  </a:lnTo>
                  <a:lnTo>
                    <a:pt x="45" y="65"/>
                  </a:lnTo>
                  <a:lnTo>
                    <a:pt x="25" y="66"/>
                  </a:lnTo>
                  <a:lnTo>
                    <a:pt x="28" y="80"/>
                  </a:lnTo>
                  <a:lnTo>
                    <a:pt x="29" y="91"/>
                  </a:lnTo>
                  <a:lnTo>
                    <a:pt x="32" y="104"/>
                  </a:lnTo>
                  <a:lnTo>
                    <a:pt x="54" y="103"/>
                  </a:lnTo>
                  <a:lnTo>
                    <a:pt x="72" y="100"/>
                  </a:lnTo>
                  <a:lnTo>
                    <a:pt x="94" y="99"/>
                  </a:lnTo>
                  <a:lnTo>
                    <a:pt x="94" y="103"/>
                  </a:lnTo>
                  <a:lnTo>
                    <a:pt x="96" y="107"/>
                  </a:lnTo>
                  <a:lnTo>
                    <a:pt x="97" y="111"/>
                  </a:lnTo>
                  <a:lnTo>
                    <a:pt x="76" y="114"/>
                  </a:lnTo>
                  <a:lnTo>
                    <a:pt x="60" y="116"/>
                  </a:lnTo>
                  <a:lnTo>
                    <a:pt x="42" y="117"/>
                  </a:lnTo>
                  <a:lnTo>
                    <a:pt x="21" y="120"/>
                  </a:lnTo>
                  <a:lnTo>
                    <a:pt x="16" y="89"/>
                  </a:lnTo>
                  <a:lnTo>
                    <a:pt x="11" y="63"/>
                  </a:lnTo>
                  <a:lnTo>
                    <a:pt x="6" y="36"/>
                  </a:lnTo>
                  <a:lnTo>
                    <a:pt x="0" y="5"/>
                  </a:lnTo>
                  <a:lnTo>
                    <a:pt x="27" y="4"/>
                  </a:lnTo>
                  <a:lnTo>
                    <a:pt x="49" y="1"/>
                  </a:lnTo>
                  <a:lnTo>
                    <a:pt x="74"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4" name="Freeform 306">
              <a:extLst>
                <a:ext uri="{FF2B5EF4-FFF2-40B4-BE49-F238E27FC236}">
                  <a16:creationId xmlns:a16="http://schemas.microsoft.com/office/drawing/2014/main" id="{85A8AA34-11EE-4114-8E41-C5A059CDD15F}"/>
                </a:ext>
              </a:extLst>
            </p:cNvPr>
            <p:cNvSpPr>
              <a:spLocks/>
            </p:cNvSpPr>
            <p:nvPr/>
          </p:nvSpPr>
          <p:spPr bwMode="auto">
            <a:xfrm>
              <a:off x="2285808" y="4734303"/>
              <a:ext cx="159315" cy="195825"/>
            </a:xfrm>
            <a:custGeom>
              <a:avLst/>
              <a:gdLst>
                <a:gd name="T0" fmla="*/ 76 w 97"/>
                <a:gd name="T1" fmla="*/ 0 h 119"/>
                <a:gd name="T2" fmla="*/ 81 w 97"/>
                <a:gd name="T3" fmla="*/ 31 h 119"/>
                <a:gd name="T4" fmla="*/ 87 w 97"/>
                <a:gd name="T5" fmla="*/ 56 h 119"/>
                <a:gd name="T6" fmla="*/ 91 w 97"/>
                <a:gd name="T7" fmla="*/ 82 h 119"/>
                <a:gd name="T8" fmla="*/ 97 w 97"/>
                <a:gd name="T9" fmla="*/ 111 h 119"/>
                <a:gd name="T10" fmla="*/ 93 w 97"/>
                <a:gd name="T11" fmla="*/ 112 h 119"/>
                <a:gd name="T12" fmla="*/ 88 w 97"/>
                <a:gd name="T13" fmla="*/ 112 h 119"/>
                <a:gd name="T14" fmla="*/ 84 w 97"/>
                <a:gd name="T15" fmla="*/ 112 h 119"/>
                <a:gd name="T16" fmla="*/ 69 w 97"/>
                <a:gd name="T17" fmla="*/ 94 h 119"/>
                <a:gd name="T18" fmla="*/ 57 w 97"/>
                <a:gd name="T19" fmla="*/ 79 h 119"/>
                <a:gd name="T20" fmla="*/ 44 w 97"/>
                <a:gd name="T21" fmla="*/ 64 h 119"/>
                <a:gd name="T22" fmla="*/ 32 w 97"/>
                <a:gd name="T23" fmla="*/ 49 h 119"/>
                <a:gd name="T24" fmla="*/ 17 w 97"/>
                <a:gd name="T25" fmla="*/ 29 h 119"/>
                <a:gd name="T26" fmla="*/ 21 w 97"/>
                <a:gd name="T27" fmla="*/ 53 h 119"/>
                <a:gd name="T28" fmla="*/ 25 w 97"/>
                <a:gd name="T29" fmla="*/ 74 h 119"/>
                <a:gd name="T30" fmla="*/ 29 w 97"/>
                <a:gd name="T31" fmla="*/ 94 h 119"/>
                <a:gd name="T32" fmla="*/ 33 w 97"/>
                <a:gd name="T33" fmla="*/ 118 h 119"/>
                <a:gd name="T34" fmla="*/ 29 w 97"/>
                <a:gd name="T35" fmla="*/ 118 h 119"/>
                <a:gd name="T36" fmla="*/ 25 w 97"/>
                <a:gd name="T37" fmla="*/ 118 h 119"/>
                <a:gd name="T38" fmla="*/ 21 w 97"/>
                <a:gd name="T39" fmla="*/ 119 h 119"/>
                <a:gd name="T40" fmla="*/ 15 w 97"/>
                <a:gd name="T41" fmla="*/ 89 h 119"/>
                <a:gd name="T42" fmla="*/ 10 w 97"/>
                <a:gd name="T43" fmla="*/ 62 h 119"/>
                <a:gd name="T44" fmla="*/ 6 w 97"/>
                <a:gd name="T45" fmla="*/ 38 h 119"/>
                <a:gd name="T46" fmla="*/ 0 w 97"/>
                <a:gd name="T47" fmla="*/ 7 h 119"/>
                <a:gd name="T48" fmla="*/ 4 w 97"/>
                <a:gd name="T49" fmla="*/ 6 h 119"/>
                <a:gd name="T50" fmla="*/ 8 w 97"/>
                <a:gd name="T51" fmla="*/ 6 h 119"/>
                <a:gd name="T52" fmla="*/ 13 w 97"/>
                <a:gd name="T53" fmla="*/ 6 h 119"/>
                <a:gd name="T54" fmla="*/ 28 w 97"/>
                <a:gd name="T55" fmla="*/ 24 h 119"/>
                <a:gd name="T56" fmla="*/ 42 w 97"/>
                <a:gd name="T57" fmla="*/ 40 h 119"/>
                <a:gd name="T58" fmla="*/ 53 w 97"/>
                <a:gd name="T59" fmla="*/ 54 h 119"/>
                <a:gd name="T60" fmla="*/ 66 w 97"/>
                <a:gd name="T61" fmla="*/ 71 h 119"/>
                <a:gd name="T62" fmla="*/ 80 w 97"/>
                <a:gd name="T63" fmla="*/ 89 h 119"/>
                <a:gd name="T64" fmla="*/ 76 w 97"/>
                <a:gd name="T65" fmla="*/ 65 h 119"/>
                <a:gd name="T66" fmla="*/ 72 w 97"/>
                <a:gd name="T67" fmla="*/ 45 h 119"/>
                <a:gd name="T68" fmla="*/ 69 w 97"/>
                <a:gd name="T69" fmla="*/ 25 h 119"/>
                <a:gd name="T70" fmla="*/ 65 w 97"/>
                <a:gd name="T71" fmla="*/ 2 h 119"/>
                <a:gd name="T72" fmla="*/ 69 w 97"/>
                <a:gd name="T73" fmla="*/ 0 h 119"/>
                <a:gd name="T74" fmla="*/ 72 w 97"/>
                <a:gd name="T75" fmla="*/ 0 h 119"/>
                <a:gd name="T76" fmla="*/ 76 w 97"/>
                <a:gd name="T7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7" h="119">
                  <a:moveTo>
                    <a:pt x="76" y="0"/>
                  </a:moveTo>
                  <a:lnTo>
                    <a:pt x="81" y="31"/>
                  </a:lnTo>
                  <a:lnTo>
                    <a:pt x="87" y="56"/>
                  </a:lnTo>
                  <a:lnTo>
                    <a:pt x="91" y="82"/>
                  </a:lnTo>
                  <a:lnTo>
                    <a:pt x="97" y="111"/>
                  </a:lnTo>
                  <a:lnTo>
                    <a:pt x="93" y="112"/>
                  </a:lnTo>
                  <a:lnTo>
                    <a:pt x="88" y="112"/>
                  </a:lnTo>
                  <a:lnTo>
                    <a:pt x="84" y="112"/>
                  </a:lnTo>
                  <a:lnTo>
                    <a:pt x="69" y="94"/>
                  </a:lnTo>
                  <a:lnTo>
                    <a:pt x="57" y="79"/>
                  </a:lnTo>
                  <a:lnTo>
                    <a:pt x="44" y="64"/>
                  </a:lnTo>
                  <a:lnTo>
                    <a:pt x="32" y="49"/>
                  </a:lnTo>
                  <a:lnTo>
                    <a:pt x="17" y="29"/>
                  </a:lnTo>
                  <a:lnTo>
                    <a:pt x="21" y="53"/>
                  </a:lnTo>
                  <a:lnTo>
                    <a:pt x="25" y="74"/>
                  </a:lnTo>
                  <a:lnTo>
                    <a:pt x="29" y="94"/>
                  </a:lnTo>
                  <a:lnTo>
                    <a:pt x="33" y="118"/>
                  </a:lnTo>
                  <a:lnTo>
                    <a:pt x="29" y="118"/>
                  </a:lnTo>
                  <a:lnTo>
                    <a:pt x="25" y="118"/>
                  </a:lnTo>
                  <a:lnTo>
                    <a:pt x="21" y="119"/>
                  </a:lnTo>
                  <a:lnTo>
                    <a:pt x="15" y="89"/>
                  </a:lnTo>
                  <a:lnTo>
                    <a:pt x="10" y="62"/>
                  </a:lnTo>
                  <a:lnTo>
                    <a:pt x="6" y="38"/>
                  </a:lnTo>
                  <a:lnTo>
                    <a:pt x="0" y="7"/>
                  </a:lnTo>
                  <a:lnTo>
                    <a:pt x="4" y="6"/>
                  </a:lnTo>
                  <a:lnTo>
                    <a:pt x="8" y="6"/>
                  </a:lnTo>
                  <a:lnTo>
                    <a:pt x="13" y="6"/>
                  </a:lnTo>
                  <a:lnTo>
                    <a:pt x="28" y="24"/>
                  </a:lnTo>
                  <a:lnTo>
                    <a:pt x="42" y="40"/>
                  </a:lnTo>
                  <a:lnTo>
                    <a:pt x="53" y="54"/>
                  </a:lnTo>
                  <a:lnTo>
                    <a:pt x="66" y="71"/>
                  </a:lnTo>
                  <a:lnTo>
                    <a:pt x="80" y="89"/>
                  </a:lnTo>
                  <a:lnTo>
                    <a:pt x="76" y="65"/>
                  </a:lnTo>
                  <a:lnTo>
                    <a:pt x="72" y="45"/>
                  </a:lnTo>
                  <a:lnTo>
                    <a:pt x="69" y="25"/>
                  </a:lnTo>
                  <a:lnTo>
                    <a:pt x="65" y="2"/>
                  </a:lnTo>
                  <a:lnTo>
                    <a:pt x="69" y="0"/>
                  </a:lnTo>
                  <a:lnTo>
                    <a:pt x="72" y="0"/>
                  </a:lnTo>
                  <a:lnTo>
                    <a:pt x="7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5" name="Freeform 307">
              <a:extLst>
                <a:ext uri="{FF2B5EF4-FFF2-40B4-BE49-F238E27FC236}">
                  <a16:creationId xmlns:a16="http://schemas.microsoft.com/office/drawing/2014/main" id="{C1001315-2EDC-4723-BD20-7A85898C3BD0}"/>
                </a:ext>
              </a:extLst>
            </p:cNvPr>
            <p:cNvSpPr>
              <a:spLocks noEditPoints="1"/>
            </p:cNvSpPr>
            <p:nvPr/>
          </p:nvSpPr>
          <p:spPr bwMode="auto">
            <a:xfrm>
              <a:off x="2448444" y="4724347"/>
              <a:ext cx="146039" cy="189188"/>
            </a:xfrm>
            <a:custGeom>
              <a:avLst/>
              <a:gdLst>
                <a:gd name="T0" fmla="*/ 41 w 90"/>
                <a:gd name="T1" fmla="*/ 14 h 114"/>
                <a:gd name="T2" fmla="*/ 34 w 90"/>
                <a:gd name="T3" fmla="*/ 14 h 114"/>
                <a:gd name="T4" fmla="*/ 30 w 90"/>
                <a:gd name="T5" fmla="*/ 14 h 114"/>
                <a:gd name="T6" fmla="*/ 25 w 90"/>
                <a:gd name="T7" fmla="*/ 15 h 114"/>
                <a:gd name="T8" fmla="*/ 21 w 90"/>
                <a:gd name="T9" fmla="*/ 15 h 114"/>
                <a:gd name="T10" fmla="*/ 15 w 90"/>
                <a:gd name="T11" fmla="*/ 15 h 114"/>
                <a:gd name="T12" fmla="*/ 19 w 90"/>
                <a:gd name="T13" fmla="*/ 39 h 114"/>
                <a:gd name="T14" fmla="*/ 23 w 90"/>
                <a:gd name="T15" fmla="*/ 58 h 114"/>
                <a:gd name="T16" fmla="*/ 26 w 90"/>
                <a:gd name="T17" fmla="*/ 77 h 114"/>
                <a:gd name="T18" fmla="*/ 30 w 90"/>
                <a:gd name="T19" fmla="*/ 101 h 114"/>
                <a:gd name="T20" fmla="*/ 36 w 90"/>
                <a:gd name="T21" fmla="*/ 99 h 114"/>
                <a:gd name="T22" fmla="*/ 41 w 90"/>
                <a:gd name="T23" fmla="*/ 99 h 114"/>
                <a:gd name="T24" fmla="*/ 46 w 90"/>
                <a:gd name="T25" fmla="*/ 98 h 114"/>
                <a:gd name="T26" fmla="*/ 51 w 90"/>
                <a:gd name="T27" fmla="*/ 98 h 114"/>
                <a:gd name="T28" fmla="*/ 57 w 90"/>
                <a:gd name="T29" fmla="*/ 96 h 114"/>
                <a:gd name="T30" fmla="*/ 62 w 90"/>
                <a:gd name="T31" fmla="*/ 96 h 114"/>
                <a:gd name="T32" fmla="*/ 65 w 90"/>
                <a:gd name="T33" fmla="*/ 95 h 114"/>
                <a:gd name="T34" fmla="*/ 70 w 90"/>
                <a:gd name="T35" fmla="*/ 91 h 114"/>
                <a:gd name="T36" fmla="*/ 73 w 90"/>
                <a:gd name="T37" fmla="*/ 88 h 114"/>
                <a:gd name="T38" fmla="*/ 74 w 90"/>
                <a:gd name="T39" fmla="*/ 84 h 114"/>
                <a:gd name="T40" fmla="*/ 76 w 90"/>
                <a:gd name="T41" fmla="*/ 79 h 114"/>
                <a:gd name="T42" fmla="*/ 77 w 90"/>
                <a:gd name="T43" fmla="*/ 73 h 114"/>
                <a:gd name="T44" fmla="*/ 77 w 90"/>
                <a:gd name="T45" fmla="*/ 67 h 114"/>
                <a:gd name="T46" fmla="*/ 77 w 90"/>
                <a:gd name="T47" fmla="*/ 59 h 114"/>
                <a:gd name="T48" fmla="*/ 76 w 90"/>
                <a:gd name="T49" fmla="*/ 52 h 114"/>
                <a:gd name="T50" fmla="*/ 72 w 90"/>
                <a:gd name="T51" fmla="*/ 37 h 114"/>
                <a:gd name="T52" fmla="*/ 66 w 90"/>
                <a:gd name="T53" fmla="*/ 26 h 114"/>
                <a:gd name="T54" fmla="*/ 61 w 90"/>
                <a:gd name="T55" fmla="*/ 21 h 114"/>
                <a:gd name="T56" fmla="*/ 57 w 90"/>
                <a:gd name="T57" fmla="*/ 17 h 114"/>
                <a:gd name="T58" fmla="*/ 51 w 90"/>
                <a:gd name="T59" fmla="*/ 15 h 114"/>
                <a:gd name="T60" fmla="*/ 47 w 90"/>
                <a:gd name="T61" fmla="*/ 14 h 114"/>
                <a:gd name="T62" fmla="*/ 41 w 90"/>
                <a:gd name="T63" fmla="*/ 14 h 114"/>
                <a:gd name="T64" fmla="*/ 40 w 90"/>
                <a:gd name="T65" fmla="*/ 0 h 114"/>
                <a:gd name="T66" fmla="*/ 46 w 90"/>
                <a:gd name="T67" fmla="*/ 0 h 114"/>
                <a:gd name="T68" fmla="*/ 50 w 90"/>
                <a:gd name="T69" fmla="*/ 1 h 114"/>
                <a:gd name="T70" fmla="*/ 58 w 90"/>
                <a:gd name="T71" fmla="*/ 4 h 114"/>
                <a:gd name="T72" fmla="*/ 65 w 90"/>
                <a:gd name="T73" fmla="*/ 8 h 114"/>
                <a:gd name="T74" fmla="*/ 70 w 90"/>
                <a:gd name="T75" fmla="*/ 12 h 114"/>
                <a:gd name="T76" fmla="*/ 76 w 90"/>
                <a:gd name="T77" fmla="*/ 19 h 114"/>
                <a:gd name="T78" fmla="*/ 80 w 90"/>
                <a:gd name="T79" fmla="*/ 26 h 114"/>
                <a:gd name="T80" fmla="*/ 85 w 90"/>
                <a:gd name="T81" fmla="*/ 37 h 114"/>
                <a:gd name="T82" fmla="*/ 88 w 90"/>
                <a:gd name="T83" fmla="*/ 51 h 114"/>
                <a:gd name="T84" fmla="*/ 90 w 90"/>
                <a:gd name="T85" fmla="*/ 63 h 114"/>
                <a:gd name="T86" fmla="*/ 90 w 90"/>
                <a:gd name="T87" fmla="*/ 73 h 114"/>
                <a:gd name="T88" fmla="*/ 88 w 90"/>
                <a:gd name="T89" fmla="*/ 83 h 114"/>
                <a:gd name="T90" fmla="*/ 87 w 90"/>
                <a:gd name="T91" fmla="*/ 90 h 114"/>
                <a:gd name="T92" fmla="*/ 84 w 90"/>
                <a:gd name="T93" fmla="*/ 96 h 114"/>
                <a:gd name="T94" fmla="*/ 80 w 90"/>
                <a:gd name="T95" fmla="*/ 101 h 114"/>
                <a:gd name="T96" fmla="*/ 76 w 90"/>
                <a:gd name="T97" fmla="*/ 105 h 114"/>
                <a:gd name="T98" fmla="*/ 70 w 90"/>
                <a:gd name="T99" fmla="*/ 107 h 114"/>
                <a:gd name="T100" fmla="*/ 63 w 90"/>
                <a:gd name="T101" fmla="*/ 109 h 114"/>
                <a:gd name="T102" fmla="*/ 55 w 90"/>
                <a:gd name="T103" fmla="*/ 110 h 114"/>
                <a:gd name="T104" fmla="*/ 43 w 90"/>
                <a:gd name="T105" fmla="*/ 112 h 114"/>
                <a:gd name="T106" fmla="*/ 33 w 90"/>
                <a:gd name="T107" fmla="*/ 113 h 114"/>
                <a:gd name="T108" fmla="*/ 21 w 90"/>
                <a:gd name="T109" fmla="*/ 114 h 114"/>
                <a:gd name="T110" fmla="*/ 15 w 90"/>
                <a:gd name="T111" fmla="*/ 84 h 114"/>
                <a:gd name="T112" fmla="*/ 10 w 90"/>
                <a:gd name="T113" fmla="*/ 59 h 114"/>
                <a:gd name="T114" fmla="*/ 6 w 90"/>
                <a:gd name="T115" fmla="*/ 33 h 114"/>
                <a:gd name="T116" fmla="*/ 0 w 90"/>
                <a:gd name="T117" fmla="*/ 4 h 114"/>
                <a:gd name="T118" fmla="*/ 17 w 90"/>
                <a:gd name="T119" fmla="*/ 3 h 114"/>
                <a:gd name="T120" fmla="*/ 33 w 90"/>
                <a:gd name="T121" fmla="*/ 1 h 114"/>
                <a:gd name="T122" fmla="*/ 40 w 90"/>
                <a:gd name="T12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 h="114">
                  <a:moveTo>
                    <a:pt x="41" y="14"/>
                  </a:moveTo>
                  <a:lnTo>
                    <a:pt x="34" y="14"/>
                  </a:lnTo>
                  <a:lnTo>
                    <a:pt x="30" y="14"/>
                  </a:lnTo>
                  <a:lnTo>
                    <a:pt x="25" y="15"/>
                  </a:lnTo>
                  <a:lnTo>
                    <a:pt x="21" y="15"/>
                  </a:lnTo>
                  <a:lnTo>
                    <a:pt x="15" y="15"/>
                  </a:lnTo>
                  <a:lnTo>
                    <a:pt x="19" y="39"/>
                  </a:lnTo>
                  <a:lnTo>
                    <a:pt x="23" y="58"/>
                  </a:lnTo>
                  <a:lnTo>
                    <a:pt x="26" y="77"/>
                  </a:lnTo>
                  <a:lnTo>
                    <a:pt x="30" y="101"/>
                  </a:lnTo>
                  <a:lnTo>
                    <a:pt x="36" y="99"/>
                  </a:lnTo>
                  <a:lnTo>
                    <a:pt x="41" y="99"/>
                  </a:lnTo>
                  <a:lnTo>
                    <a:pt x="46" y="98"/>
                  </a:lnTo>
                  <a:lnTo>
                    <a:pt x="51" y="98"/>
                  </a:lnTo>
                  <a:lnTo>
                    <a:pt x="57" y="96"/>
                  </a:lnTo>
                  <a:lnTo>
                    <a:pt x="62" y="96"/>
                  </a:lnTo>
                  <a:lnTo>
                    <a:pt x="65" y="95"/>
                  </a:lnTo>
                  <a:lnTo>
                    <a:pt x="70" y="91"/>
                  </a:lnTo>
                  <a:lnTo>
                    <a:pt x="73" y="88"/>
                  </a:lnTo>
                  <a:lnTo>
                    <a:pt x="74" y="84"/>
                  </a:lnTo>
                  <a:lnTo>
                    <a:pt x="76" y="79"/>
                  </a:lnTo>
                  <a:lnTo>
                    <a:pt x="77" y="73"/>
                  </a:lnTo>
                  <a:lnTo>
                    <a:pt x="77" y="67"/>
                  </a:lnTo>
                  <a:lnTo>
                    <a:pt x="77" y="59"/>
                  </a:lnTo>
                  <a:lnTo>
                    <a:pt x="76" y="52"/>
                  </a:lnTo>
                  <a:lnTo>
                    <a:pt x="72" y="37"/>
                  </a:lnTo>
                  <a:lnTo>
                    <a:pt x="66" y="26"/>
                  </a:lnTo>
                  <a:lnTo>
                    <a:pt x="61" y="21"/>
                  </a:lnTo>
                  <a:lnTo>
                    <a:pt x="57" y="17"/>
                  </a:lnTo>
                  <a:lnTo>
                    <a:pt x="51" y="15"/>
                  </a:lnTo>
                  <a:lnTo>
                    <a:pt x="47" y="14"/>
                  </a:lnTo>
                  <a:lnTo>
                    <a:pt x="41" y="14"/>
                  </a:lnTo>
                  <a:close/>
                  <a:moveTo>
                    <a:pt x="40" y="0"/>
                  </a:moveTo>
                  <a:lnTo>
                    <a:pt x="46" y="0"/>
                  </a:lnTo>
                  <a:lnTo>
                    <a:pt x="50" y="1"/>
                  </a:lnTo>
                  <a:lnTo>
                    <a:pt x="58" y="4"/>
                  </a:lnTo>
                  <a:lnTo>
                    <a:pt x="65" y="8"/>
                  </a:lnTo>
                  <a:lnTo>
                    <a:pt x="70" y="12"/>
                  </a:lnTo>
                  <a:lnTo>
                    <a:pt x="76" y="19"/>
                  </a:lnTo>
                  <a:lnTo>
                    <a:pt x="80" y="26"/>
                  </a:lnTo>
                  <a:lnTo>
                    <a:pt x="85" y="37"/>
                  </a:lnTo>
                  <a:lnTo>
                    <a:pt x="88" y="51"/>
                  </a:lnTo>
                  <a:lnTo>
                    <a:pt x="90" y="63"/>
                  </a:lnTo>
                  <a:lnTo>
                    <a:pt x="90" y="73"/>
                  </a:lnTo>
                  <a:lnTo>
                    <a:pt x="88" y="83"/>
                  </a:lnTo>
                  <a:lnTo>
                    <a:pt x="87" y="90"/>
                  </a:lnTo>
                  <a:lnTo>
                    <a:pt x="84" y="96"/>
                  </a:lnTo>
                  <a:lnTo>
                    <a:pt x="80" y="101"/>
                  </a:lnTo>
                  <a:lnTo>
                    <a:pt x="76" y="105"/>
                  </a:lnTo>
                  <a:lnTo>
                    <a:pt x="70" y="107"/>
                  </a:lnTo>
                  <a:lnTo>
                    <a:pt x="63" y="109"/>
                  </a:lnTo>
                  <a:lnTo>
                    <a:pt x="55" y="110"/>
                  </a:lnTo>
                  <a:lnTo>
                    <a:pt x="43" y="112"/>
                  </a:lnTo>
                  <a:lnTo>
                    <a:pt x="33" y="113"/>
                  </a:lnTo>
                  <a:lnTo>
                    <a:pt x="21" y="114"/>
                  </a:lnTo>
                  <a:lnTo>
                    <a:pt x="15" y="84"/>
                  </a:lnTo>
                  <a:lnTo>
                    <a:pt x="10" y="59"/>
                  </a:lnTo>
                  <a:lnTo>
                    <a:pt x="6" y="33"/>
                  </a:lnTo>
                  <a:lnTo>
                    <a:pt x="0" y="4"/>
                  </a:lnTo>
                  <a:lnTo>
                    <a:pt x="17" y="3"/>
                  </a:lnTo>
                  <a:lnTo>
                    <a:pt x="33" y="1"/>
                  </a:lnTo>
                  <a:lnTo>
                    <a:pt x="4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6" name="Freeform 310">
              <a:extLst>
                <a:ext uri="{FF2B5EF4-FFF2-40B4-BE49-F238E27FC236}">
                  <a16:creationId xmlns:a16="http://schemas.microsoft.com/office/drawing/2014/main" id="{48D8E0BC-410B-4704-B0F6-90374408AD47}"/>
                </a:ext>
              </a:extLst>
            </p:cNvPr>
            <p:cNvSpPr>
              <a:spLocks/>
            </p:cNvSpPr>
            <p:nvPr/>
          </p:nvSpPr>
          <p:spPr bwMode="auto">
            <a:xfrm>
              <a:off x="1910757" y="4017386"/>
              <a:ext cx="597431" cy="534370"/>
            </a:xfrm>
            <a:custGeom>
              <a:avLst/>
              <a:gdLst>
                <a:gd name="T0" fmla="*/ 304 w 359"/>
                <a:gd name="T1" fmla="*/ 0 h 321"/>
                <a:gd name="T2" fmla="*/ 312 w 359"/>
                <a:gd name="T3" fmla="*/ 48 h 321"/>
                <a:gd name="T4" fmla="*/ 321 w 359"/>
                <a:gd name="T5" fmla="*/ 91 h 321"/>
                <a:gd name="T6" fmla="*/ 328 w 359"/>
                <a:gd name="T7" fmla="*/ 131 h 321"/>
                <a:gd name="T8" fmla="*/ 334 w 359"/>
                <a:gd name="T9" fmla="*/ 170 h 321"/>
                <a:gd name="T10" fmla="*/ 343 w 359"/>
                <a:gd name="T11" fmla="*/ 210 h 321"/>
                <a:gd name="T12" fmla="*/ 351 w 359"/>
                <a:gd name="T13" fmla="*/ 252 h 321"/>
                <a:gd name="T14" fmla="*/ 359 w 359"/>
                <a:gd name="T15" fmla="*/ 301 h 321"/>
                <a:gd name="T16" fmla="*/ 312 w 359"/>
                <a:gd name="T17" fmla="*/ 305 h 321"/>
                <a:gd name="T18" fmla="*/ 271 w 359"/>
                <a:gd name="T19" fmla="*/ 307 h 321"/>
                <a:gd name="T20" fmla="*/ 231 w 359"/>
                <a:gd name="T21" fmla="*/ 309 h 321"/>
                <a:gd name="T22" fmla="*/ 192 w 359"/>
                <a:gd name="T23" fmla="*/ 312 h 321"/>
                <a:gd name="T24" fmla="*/ 151 w 359"/>
                <a:gd name="T25" fmla="*/ 314 h 321"/>
                <a:gd name="T26" fmla="*/ 107 w 359"/>
                <a:gd name="T27" fmla="*/ 317 h 321"/>
                <a:gd name="T28" fmla="*/ 56 w 359"/>
                <a:gd name="T29" fmla="*/ 321 h 321"/>
                <a:gd name="T30" fmla="*/ 46 w 359"/>
                <a:gd name="T31" fmla="*/ 270 h 321"/>
                <a:gd name="T32" fmla="*/ 38 w 359"/>
                <a:gd name="T33" fmla="*/ 225 h 321"/>
                <a:gd name="T34" fmla="*/ 31 w 359"/>
                <a:gd name="T35" fmla="*/ 182 h 321"/>
                <a:gd name="T36" fmla="*/ 24 w 359"/>
                <a:gd name="T37" fmla="*/ 142 h 321"/>
                <a:gd name="T38" fmla="*/ 16 w 359"/>
                <a:gd name="T39" fmla="*/ 101 h 321"/>
                <a:gd name="T40" fmla="*/ 8 w 359"/>
                <a:gd name="T41" fmla="*/ 55 h 321"/>
                <a:gd name="T42" fmla="*/ 0 w 359"/>
                <a:gd name="T43" fmla="*/ 6 h 321"/>
                <a:gd name="T44" fmla="*/ 51 w 359"/>
                <a:gd name="T45" fmla="*/ 4 h 321"/>
                <a:gd name="T46" fmla="*/ 95 w 359"/>
                <a:gd name="T47" fmla="*/ 4 h 321"/>
                <a:gd name="T48" fmla="*/ 136 w 359"/>
                <a:gd name="T49" fmla="*/ 3 h 321"/>
                <a:gd name="T50" fmla="*/ 175 w 359"/>
                <a:gd name="T51" fmla="*/ 3 h 321"/>
                <a:gd name="T52" fmla="*/ 215 w 359"/>
                <a:gd name="T53" fmla="*/ 1 h 321"/>
                <a:gd name="T54" fmla="*/ 257 w 359"/>
                <a:gd name="T55" fmla="*/ 1 h 321"/>
                <a:gd name="T56" fmla="*/ 304 w 359"/>
                <a:gd name="T57"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9" h="321">
                  <a:moveTo>
                    <a:pt x="304" y="0"/>
                  </a:moveTo>
                  <a:lnTo>
                    <a:pt x="312" y="48"/>
                  </a:lnTo>
                  <a:lnTo>
                    <a:pt x="321" y="91"/>
                  </a:lnTo>
                  <a:lnTo>
                    <a:pt x="328" y="131"/>
                  </a:lnTo>
                  <a:lnTo>
                    <a:pt x="334" y="170"/>
                  </a:lnTo>
                  <a:lnTo>
                    <a:pt x="343" y="210"/>
                  </a:lnTo>
                  <a:lnTo>
                    <a:pt x="351" y="252"/>
                  </a:lnTo>
                  <a:lnTo>
                    <a:pt x="359" y="301"/>
                  </a:lnTo>
                  <a:lnTo>
                    <a:pt x="312" y="305"/>
                  </a:lnTo>
                  <a:lnTo>
                    <a:pt x="271" y="307"/>
                  </a:lnTo>
                  <a:lnTo>
                    <a:pt x="231" y="309"/>
                  </a:lnTo>
                  <a:lnTo>
                    <a:pt x="192" y="312"/>
                  </a:lnTo>
                  <a:lnTo>
                    <a:pt x="151" y="314"/>
                  </a:lnTo>
                  <a:lnTo>
                    <a:pt x="107" y="317"/>
                  </a:lnTo>
                  <a:lnTo>
                    <a:pt x="56" y="321"/>
                  </a:lnTo>
                  <a:lnTo>
                    <a:pt x="46" y="270"/>
                  </a:lnTo>
                  <a:lnTo>
                    <a:pt x="38" y="225"/>
                  </a:lnTo>
                  <a:lnTo>
                    <a:pt x="31" y="182"/>
                  </a:lnTo>
                  <a:lnTo>
                    <a:pt x="24" y="142"/>
                  </a:lnTo>
                  <a:lnTo>
                    <a:pt x="16" y="101"/>
                  </a:lnTo>
                  <a:lnTo>
                    <a:pt x="8" y="55"/>
                  </a:lnTo>
                  <a:lnTo>
                    <a:pt x="0" y="6"/>
                  </a:lnTo>
                  <a:lnTo>
                    <a:pt x="51" y="4"/>
                  </a:lnTo>
                  <a:lnTo>
                    <a:pt x="95" y="4"/>
                  </a:lnTo>
                  <a:lnTo>
                    <a:pt x="136" y="3"/>
                  </a:lnTo>
                  <a:lnTo>
                    <a:pt x="175" y="3"/>
                  </a:lnTo>
                  <a:lnTo>
                    <a:pt x="215" y="1"/>
                  </a:lnTo>
                  <a:lnTo>
                    <a:pt x="257" y="1"/>
                  </a:lnTo>
                  <a:lnTo>
                    <a:pt x="304" y="0"/>
                  </a:lnTo>
                  <a:close/>
                </a:path>
              </a:pathLst>
            </a:custGeom>
            <a:solidFill>
              <a:srgbClr val="139194"/>
            </a:solidFill>
            <a:ln w="0">
              <a:solidFill>
                <a:srgbClr val="13919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7" name="Freeform 311">
              <a:extLst>
                <a:ext uri="{FF2B5EF4-FFF2-40B4-BE49-F238E27FC236}">
                  <a16:creationId xmlns:a16="http://schemas.microsoft.com/office/drawing/2014/main" id="{E6677D39-C273-4C9D-8968-FAD9F189ACA7}"/>
                </a:ext>
              </a:extLst>
            </p:cNvPr>
            <p:cNvSpPr>
              <a:spLocks/>
            </p:cNvSpPr>
            <p:nvPr/>
          </p:nvSpPr>
          <p:spPr bwMode="auto">
            <a:xfrm>
              <a:off x="1963861" y="4067173"/>
              <a:ext cx="497859" cy="431477"/>
            </a:xfrm>
            <a:custGeom>
              <a:avLst/>
              <a:gdLst>
                <a:gd name="T0" fmla="*/ 254 w 299"/>
                <a:gd name="T1" fmla="*/ 0 h 261"/>
                <a:gd name="T2" fmla="*/ 262 w 299"/>
                <a:gd name="T3" fmla="*/ 44 h 261"/>
                <a:gd name="T4" fmla="*/ 269 w 299"/>
                <a:gd name="T5" fmla="*/ 84 h 261"/>
                <a:gd name="T6" fmla="*/ 276 w 299"/>
                <a:gd name="T7" fmla="*/ 121 h 261"/>
                <a:gd name="T8" fmla="*/ 283 w 299"/>
                <a:gd name="T9" fmla="*/ 160 h 261"/>
                <a:gd name="T10" fmla="*/ 291 w 299"/>
                <a:gd name="T11" fmla="*/ 200 h 261"/>
                <a:gd name="T12" fmla="*/ 299 w 299"/>
                <a:gd name="T13" fmla="*/ 245 h 261"/>
                <a:gd name="T14" fmla="*/ 254 w 299"/>
                <a:gd name="T15" fmla="*/ 248 h 261"/>
                <a:gd name="T16" fmla="*/ 214 w 299"/>
                <a:gd name="T17" fmla="*/ 251 h 261"/>
                <a:gd name="T18" fmla="*/ 175 w 299"/>
                <a:gd name="T19" fmla="*/ 254 h 261"/>
                <a:gd name="T20" fmla="*/ 137 w 299"/>
                <a:gd name="T21" fmla="*/ 255 h 261"/>
                <a:gd name="T22" fmla="*/ 94 w 299"/>
                <a:gd name="T23" fmla="*/ 258 h 261"/>
                <a:gd name="T24" fmla="*/ 46 w 299"/>
                <a:gd name="T25" fmla="*/ 261 h 261"/>
                <a:gd name="T26" fmla="*/ 37 w 299"/>
                <a:gd name="T27" fmla="*/ 214 h 261"/>
                <a:gd name="T28" fmla="*/ 31 w 299"/>
                <a:gd name="T29" fmla="*/ 171 h 261"/>
                <a:gd name="T30" fmla="*/ 24 w 299"/>
                <a:gd name="T31" fmla="*/ 132 h 261"/>
                <a:gd name="T32" fmla="*/ 17 w 299"/>
                <a:gd name="T33" fmla="*/ 94 h 261"/>
                <a:gd name="T34" fmla="*/ 9 w 299"/>
                <a:gd name="T35" fmla="*/ 52 h 261"/>
                <a:gd name="T36" fmla="*/ 0 w 299"/>
                <a:gd name="T37" fmla="*/ 6 h 261"/>
                <a:gd name="T38" fmla="*/ 48 w 299"/>
                <a:gd name="T39" fmla="*/ 4 h 261"/>
                <a:gd name="T40" fmla="*/ 91 w 299"/>
                <a:gd name="T41" fmla="*/ 3 h 261"/>
                <a:gd name="T42" fmla="*/ 130 w 299"/>
                <a:gd name="T43" fmla="*/ 3 h 261"/>
                <a:gd name="T44" fmla="*/ 167 w 299"/>
                <a:gd name="T45" fmla="*/ 1 h 261"/>
                <a:gd name="T46" fmla="*/ 208 w 299"/>
                <a:gd name="T47" fmla="*/ 0 h 261"/>
                <a:gd name="T48" fmla="*/ 254 w 299"/>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9" h="261">
                  <a:moveTo>
                    <a:pt x="254" y="0"/>
                  </a:moveTo>
                  <a:lnTo>
                    <a:pt x="262" y="44"/>
                  </a:lnTo>
                  <a:lnTo>
                    <a:pt x="269" y="84"/>
                  </a:lnTo>
                  <a:lnTo>
                    <a:pt x="276" y="121"/>
                  </a:lnTo>
                  <a:lnTo>
                    <a:pt x="283" y="160"/>
                  </a:lnTo>
                  <a:lnTo>
                    <a:pt x="291" y="200"/>
                  </a:lnTo>
                  <a:lnTo>
                    <a:pt x="299" y="245"/>
                  </a:lnTo>
                  <a:lnTo>
                    <a:pt x="254" y="248"/>
                  </a:lnTo>
                  <a:lnTo>
                    <a:pt x="214" y="251"/>
                  </a:lnTo>
                  <a:lnTo>
                    <a:pt x="175" y="254"/>
                  </a:lnTo>
                  <a:lnTo>
                    <a:pt x="137" y="255"/>
                  </a:lnTo>
                  <a:lnTo>
                    <a:pt x="94" y="258"/>
                  </a:lnTo>
                  <a:lnTo>
                    <a:pt x="46" y="261"/>
                  </a:lnTo>
                  <a:lnTo>
                    <a:pt x="37" y="214"/>
                  </a:lnTo>
                  <a:lnTo>
                    <a:pt x="31" y="171"/>
                  </a:lnTo>
                  <a:lnTo>
                    <a:pt x="24" y="132"/>
                  </a:lnTo>
                  <a:lnTo>
                    <a:pt x="17" y="94"/>
                  </a:lnTo>
                  <a:lnTo>
                    <a:pt x="9" y="52"/>
                  </a:lnTo>
                  <a:lnTo>
                    <a:pt x="0" y="6"/>
                  </a:lnTo>
                  <a:lnTo>
                    <a:pt x="48" y="4"/>
                  </a:lnTo>
                  <a:lnTo>
                    <a:pt x="91" y="3"/>
                  </a:lnTo>
                  <a:lnTo>
                    <a:pt x="130" y="3"/>
                  </a:lnTo>
                  <a:lnTo>
                    <a:pt x="167" y="1"/>
                  </a:lnTo>
                  <a:lnTo>
                    <a:pt x="208" y="0"/>
                  </a:lnTo>
                  <a:lnTo>
                    <a:pt x="254"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8" name="Freeform 312">
              <a:extLst>
                <a:ext uri="{FF2B5EF4-FFF2-40B4-BE49-F238E27FC236}">
                  <a16:creationId xmlns:a16="http://schemas.microsoft.com/office/drawing/2014/main" id="{E0B01FD9-E935-44B8-B6D7-FC426EBB3028}"/>
                </a:ext>
              </a:extLst>
            </p:cNvPr>
            <p:cNvSpPr>
              <a:spLocks/>
            </p:cNvSpPr>
            <p:nvPr/>
          </p:nvSpPr>
          <p:spPr bwMode="auto">
            <a:xfrm>
              <a:off x="2504867" y="4007430"/>
              <a:ext cx="544325" cy="504497"/>
            </a:xfrm>
            <a:custGeom>
              <a:avLst/>
              <a:gdLst>
                <a:gd name="T0" fmla="*/ 275 w 330"/>
                <a:gd name="T1" fmla="*/ 0 h 303"/>
                <a:gd name="T2" fmla="*/ 283 w 330"/>
                <a:gd name="T3" fmla="*/ 45 h 303"/>
                <a:gd name="T4" fmla="*/ 291 w 330"/>
                <a:gd name="T5" fmla="*/ 85 h 303"/>
                <a:gd name="T6" fmla="*/ 298 w 330"/>
                <a:gd name="T7" fmla="*/ 124 h 303"/>
                <a:gd name="T8" fmla="*/ 305 w 330"/>
                <a:gd name="T9" fmla="*/ 159 h 303"/>
                <a:gd name="T10" fmla="*/ 313 w 330"/>
                <a:gd name="T11" fmla="*/ 198 h 303"/>
                <a:gd name="T12" fmla="*/ 322 w 330"/>
                <a:gd name="T13" fmla="*/ 239 h 303"/>
                <a:gd name="T14" fmla="*/ 330 w 330"/>
                <a:gd name="T15" fmla="*/ 285 h 303"/>
                <a:gd name="T16" fmla="*/ 282 w 330"/>
                <a:gd name="T17" fmla="*/ 289 h 303"/>
                <a:gd name="T18" fmla="*/ 238 w 330"/>
                <a:gd name="T19" fmla="*/ 292 h 303"/>
                <a:gd name="T20" fmla="*/ 198 w 330"/>
                <a:gd name="T21" fmla="*/ 293 h 303"/>
                <a:gd name="T22" fmla="*/ 155 w 330"/>
                <a:gd name="T23" fmla="*/ 296 h 303"/>
                <a:gd name="T24" fmla="*/ 109 w 330"/>
                <a:gd name="T25" fmla="*/ 300 h 303"/>
                <a:gd name="T26" fmla="*/ 57 w 330"/>
                <a:gd name="T27" fmla="*/ 303 h 303"/>
                <a:gd name="T28" fmla="*/ 47 w 330"/>
                <a:gd name="T29" fmla="*/ 255 h 303"/>
                <a:gd name="T30" fmla="*/ 39 w 330"/>
                <a:gd name="T31" fmla="*/ 212 h 303"/>
                <a:gd name="T32" fmla="*/ 32 w 330"/>
                <a:gd name="T33" fmla="*/ 172 h 303"/>
                <a:gd name="T34" fmla="*/ 25 w 330"/>
                <a:gd name="T35" fmla="*/ 133 h 303"/>
                <a:gd name="T36" fmla="*/ 17 w 330"/>
                <a:gd name="T37" fmla="*/ 95 h 303"/>
                <a:gd name="T38" fmla="*/ 10 w 330"/>
                <a:gd name="T39" fmla="*/ 52 h 303"/>
                <a:gd name="T40" fmla="*/ 0 w 330"/>
                <a:gd name="T41" fmla="*/ 4 h 303"/>
                <a:gd name="T42" fmla="*/ 53 w 330"/>
                <a:gd name="T43" fmla="*/ 4 h 303"/>
                <a:gd name="T44" fmla="*/ 98 w 330"/>
                <a:gd name="T45" fmla="*/ 2 h 303"/>
                <a:gd name="T46" fmla="*/ 141 w 330"/>
                <a:gd name="T47" fmla="*/ 2 h 303"/>
                <a:gd name="T48" fmla="*/ 182 w 330"/>
                <a:gd name="T49" fmla="*/ 1 h 303"/>
                <a:gd name="T50" fmla="*/ 225 w 330"/>
                <a:gd name="T51" fmla="*/ 0 h 303"/>
                <a:gd name="T52" fmla="*/ 275 w 330"/>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0" h="303">
                  <a:moveTo>
                    <a:pt x="275" y="0"/>
                  </a:moveTo>
                  <a:lnTo>
                    <a:pt x="283" y="45"/>
                  </a:lnTo>
                  <a:lnTo>
                    <a:pt x="291" y="85"/>
                  </a:lnTo>
                  <a:lnTo>
                    <a:pt x="298" y="124"/>
                  </a:lnTo>
                  <a:lnTo>
                    <a:pt x="305" y="159"/>
                  </a:lnTo>
                  <a:lnTo>
                    <a:pt x="313" y="198"/>
                  </a:lnTo>
                  <a:lnTo>
                    <a:pt x="322" y="239"/>
                  </a:lnTo>
                  <a:lnTo>
                    <a:pt x="330" y="285"/>
                  </a:lnTo>
                  <a:lnTo>
                    <a:pt x="282" y="289"/>
                  </a:lnTo>
                  <a:lnTo>
                    <a:pt x="238" y="292"/>
                  </a:lnTo>
                  <a:lnTo>
                    <a:pt x="198" y="293"/>
                  </a:lnTo>
                  <a:lnTo>
                    <a:pt x="155" y="296"/>
                  </a:lnTo>
                  <a:lnTo>
                    <a:pt x="109" y="300"/>
                  </a:lnTo>
                  <a:lnTo>
                    <a:pt x="57" y="303"/>
                  </a:lnTo>
                  <a:lnTo>
                    <a:pt x="47" y="255"/>
                  </a:lnTo>
                  <a:lnTo>
                    <a:pt x="39" y="212"/>
                  </a:lnTo>
                  <a:lnTo>
                    <a:pt x="32" y="172"/>
                  </a:lnTo>
                  <a:lnTo>
                    <a:pt x="25" y="133"/>
                  </a:lnTo>
                  <a:lnTo>
                    <a:pt x="17" y="95"/>
                  </a:lnTo>
                  <a:lnTo>
                    <a:pt x="10" y="52"/>
                  </a:lnTo>
                  <a:lnTo>
                    <a:pt x="0" y="4"/>
                  </a:lnTo>
                  <a:lnTo>
                    <a:pt x="53" y="4"/>
                  </a:lnTo>
                  <a:lnTo>
                    <a:pt x="98" y="2"/>
                  </a:lnTo>
                  <a:lnTo>
                    <a:pt x="141" y="2"/>
                  </a:lnTo>
                  <a:lnTo>
                    <a:pt x="182" y="1"/>
                  </a:lnTo>
                  <a:lnTo>
                    <a:pt x="225" y="0"/>
                  </a:lnTo>
                  <a:lnTo>
                    <a:pt x="275" y="0"/>
                  </a:lnTo>
                  <a:close/>
                </a:path>
              </a:pathLst>
            </a:custGeom>
            <a:solidFill>
              <a:srgbClr val="139194"/>
            </a:solidFill>
            <a:ln w="0">
              <a:solidFill>
                <a:srgbClr val="13919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299" name="Freeform 313">
              <a:extLst>
                <a:ext uri="{FF2B5EF4-FFF2-40B4-BE49-F238E27FC236}">
                  <a16:creationId xmlns:a16="http://schemas.microsoft.com/office/drawing/2014/main" id="{1A361771-75A8-4A17-919D-357C5EC63E15}"/>
                </a:ext>
              </a:extLst>
            </p:cNvPr>
            <p:cNvSpPr>
              <a:spLocks/>
            </p:cNvSpPr>
            <p:nvPr/>
          </p:nvSpPr>
          <p:spPr bwMode="auto">
            <a:xfrm>
              <a:off x="2551334" y="4050577"/>
              <a:ext cx="454712" cy="411564"/>
            </a:xfrm>
            <a:custGeom>
              <a:avLst/>
              <a:gdLst>
                <a:gd name="T0" fmla="*/ 228 w 273"/>
                <a:gd name="T1" fmla="*/ 0 h 248"/>
                <a:gd name="T2" fmla="*/ 236 w 273"/>
                <a:gd name="T3" fmla="*/ 44 h 248"/>
                <a:gd name="T4" fmla="*/ 244 w 273"/>
                <a:gd name="T5" fmla="*/ 81 h 248"/>
                <a:gd name="T6" fmla="*/ 251 w 273"/>
                <a:gd name="T7" fmla="*/ 117 h 248"/>
                <a:gd name="T8" fmla="*/ 258 w 273"/>
                <a:gd name="T9" fmla="*/ 153 h 248"/>
                <a:gd name="T10" fmla="*/ 265 w 273"/>
                <a:gd name="T11" fmla="*/ 190 h 248"/>
                <a:gd name="T12" fmla="*/ 273 w 273"/>
                <a:gd name="T13" fmla="*/ 234 h 248"/>
                <a:gd name="T14" fmla="*/ 233 w 273"/>
                <a:gd name="T15" fmla="*/ 237 h 248"/>
                <a:gd name="T16" fmla="*/ 198 w 273"/>
                <a:gd name="T17" fmla="*/ 238 h 248"/>
                <a:gd name="T18" fmla="*/ 163 w 273"/>
                <a:gd name="T19" fmla="*/ 241 h 248"/>
                <a:gd name="T20" fmla="*/ 129 w 273"/>
                <a:gd name="T21" fmla="*/ 242 h 248"/>
                <a:gd name="T22" fmla="*/ 90 w 273"/>
                <a:gd name="T23" fmla="*/ 245 h 248"/>
                <a:gd name="T24" fmla="*/ 46 w 273"/>
                <a:gd name="T25" fmla="*/ 248 h 248"/>
                <a:gd name="T26" fmla="*/ 38 w 273"/>
                <a:gd name="T27" fmla="*/ 202 h 248"/>
                <a:gd name="T28" fmla="*/ 31 w 273"/>
                <a:gd name="T29" fmla="*/ 162 h 248"/>
                <a:gd name="T30" fmla="*/ 24 w 273"/>
                <a:gd name="T31" fmla="*/ 125 h 248"/>
                <a:gd name="T32" fmla="*/ 17 w 273"/>
                <a:gd name="T33" fmla="*/ 89 h 248"/>
                <a:gd name="T34" fmla="*/ 9 w 273"/>
                <a:gd name="T35" fmla="*/ 49 h 248"/>
                <a:gd name="T36" fmla="*/ 0 w 273"/>
                <a:gd name="T37" fmla="*/ 5 h 248"/>
                <a:gd name="T38" fmla="*/ 45 w 273"/>
                <a:gd name="T39" fmla="*/ 4 h 248"/>
                <a:gd name="T40" fmla="*/ 82 w 273"/>
                <a:gd name="T41" fmla="*/ 4 h 248"/>
                <a:gd name="T42" fmla="*/ 118 w 273"/>
                <a:gd name="T43" fmla="*/ 3 h 248"/>
                <a:gd name="T44" fmla="*/ 151 w 273"/>
                <a:gd name="T45" fmla="*/ 3 h 248"/>
                <a:gd name="T46" fmla="*/ 188 w 273"/>
                <a:gd name="T47" fmla="*/ 1 h 248"/>
                <a:gd name="T48" fmla="*/ 228 w 273"/>
                <a:gd name="T4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3" h="248">
                  <a:moveTo>
                    <a:pt x="228" y="0"/>
                  </a:moveTo>
                  <a:lnTo>
                    <a:pt x="236" y="44"/>
                  </a:lnTo>
                  <a:lnTo>
                    <a:pt x="244" y="81"/>
                  </a:lnTo>
                  <a:lnTo>
                    <a:pt x="251" y="117"/>
                  </a:lnTo>
                  <a:lnTo>
                    <a:pt x="258" y="153"/>
                  </a:lnTo>
                  <a:lnTo>
                    <a:pt x="265" y="190"/>
                  </a:lnTo>
                  <a:lnTo>
                    <a:pt x="273" y="234"/>
                  </a:lnTo>
                  <a:lnTo>
                    <a:pt x="233" y="237"/>
                  </a:lnTo>
                  <a:lnTo>
                    <a:pt x="198" y="238"/>
                  </a:lnTo>
                  <a:lnTo>
                    <a:pt x="163" y="241"/>
                  </a:lnTo>
                  <a:lnTo>
                    <a:pt x="129" y="242"/>
                  </a:lnTo>
                  <a:lnTo>
                    <a:pt x="90" y="245"/>
                  </a:lnTo>
                  <a:lnTo>
                    <a:pt x="46" y="248"/>
                  </a:lnTo>
                  <a:lnTo>
                    <a:pt x="38" y="202"/>
                  </a:lnTo>
                  <a:lnTo>
                    <a:pt x="31" y="162"/>
                  </a:lnTo>
                  <a:lnTo>
                    <a:pt x="24" y="125"/>
                  </a:lnTo>
                  <a:lnTo>
                    <a:pt x="17" y="89"/>
                  </a:lnTo>
                  <a:lnTo>
                    <a:pt x="9" y="49"/>
                  </a:lnTo>
                  <a:lnTo>
                    <a:pt x="0" y="5"/>
                  </a:lnTo>
                  <a:lnTo>
                    <a:pt x="45" y="4"/>
                  </a:lnTo>
                  <a:lnTo>
                    <a:pt x="82" y="4"/>
                  </a:lnTo>
                  <a:lnTo>
                    <a:pt x="118" y="3"/>
                  </a:lnTo>
                  <a:lnTo>
                    <a:pt x="151" y="3"/>
                  </a:lnTo>
                  <a:lnTo>
                    <a:pt x="188" y="1"/>
                  </a:lnTo>
                  <a:lnTo>
                    <a:pt x="228" y="0"/>
                  </a:lnTo>
                  <a:close/>
                </a:path>
              </a:pathLst>
            </a:custGeom>
            <a:solidFill>
              <a:srgbClr val="3792AF"/>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00" name="Freeform 314">
              <a:extLst>
                <a:ext uri="{FF2B5EF4-FFF2-40B4-BE49-F238E27FC236}">
                  <a16:creationId xmlns:a16="http://schemas.microsoft.com/office/drawing/2014/main" id="{1E7911D4-04FF-4FF3-87CA-B4432445D572}"/>
                </a:ext>
              </a:extLst>
            </p:cNvPr>
            <p:cNvSpPr>
              <a:spLocks/>
            </p:cNvSpPr>
            <p:nvPr/>
          </p:nvSpPr>
          <p:spPr bwMode="auto">
            <a:xfrm>
              <a:off x="3035916" y="4000792"/>
              <a:ext cx="504496" cy="477945"/>
            </a:xfrm>
            <a:custGeom>
              <a:avLst/>
              <a:gdLst>
                <a:gd name="T0" fmla="*/ 248 w 303"/>
                <a:gd name="T1" fmla="*/ 0 h 288"/>
                <a:gd name="T2" fmla="*/ 256 w 303"/>
                <a:gd name="T3" fmla="*/ 44 h 288"/>
                <a:gd name="T4" fmla="*/ 264 w 303"/>
                <a:gd name="T5" fmla="*/ 83 h 288"/>
                <a:gd name="T6" fmla="*/ 271 w 303"/>
                <a:gd name="T7" fmla="*/ 119 h 288"/>
                <a:gd name="T8" fmla="*/ 278 w 303"/>
                <a:gd name="T9" fmla="*/ 153 h 288"/>
                <a:gd name="T10" fmla="*/ 286 w 303"/>
                <a:gd name="T11" fmla="*/ 189 h 288"/>
                <a:gd name="T12" fmla="*/ 293 w 303"/>
                <a:gd name="T13" fmla="*/ 229 h 288"/>
                <a:gd name="T14" fmla="*/ 303 w 303"/>
                <a:gd name="T15" fmla="*/ 273 h 288"/>
                <a:gd name="T16" fmla="*/ 259 w 303"/>
                <a:gd name="T17" fmla="*/ 276 h 288"/>
                <a:gd name="T18" fmla="*/ 220 w 303"/>
                <a:gd name="T19" fmla="*/ 277 h 288"/>
                <a:gd name="T20" fmla="*/ 183 w 303"/>
                <a:gd name="T21" fmla="*/ 280 h 288"/>
                <a:gd name="T22" fmla="*/ 144 w 303"/>
                <a:gd name="T23" fmla="*/ 283 h 288"/>
                <a:gd name="T24" fmla="*/ 103 w 303"/>
                <a:gd name="T25" fmla="*/ 285 h 288"/>
                <a:gd name="T26" fmla="*/ 56 w 303"/>
                <a:gd name="T27" fmla="*/ 288 h 288"/>
                <a:gd name="T28" fmla="*/ 46 w 303"/>
                <a:gd name="T29" fmla="*/ 243 h 288"/>
                <a:gd name="T30" fmla="*/ 40 w 303"/>
                <a:gd name="T31" fmla="*/ 201 h 288"/>
                <a:gd name="T32" fmla="*/ 31 w 303"/>
                <a:gd name="T33" fmla="*/ 164 h 288"/>
                <a:gd name="T34" fmla="*/ 24 w 303"/>
                <a:gd name="T35" fmla="*/ 127 h 288"/>
                <a:gd name="T36" fmla="*/ 18 w 303"/>
                <a:gd name="T37" fmla="*/ 90 h 288"/>
                <a:gd name="T38" fmla="*/ 9 w 303"/>
                <a:gd name="T39" fmla="*/ 50 h 288"/>
                <a:gd name="T40" fmla="*/ 0 w 303"/>
                <a:gd name="T41" fmla="*/ 4 h 288"/>
                <a:gd name="T42" fmla="*/ 48 w 303"/>
                <a:gd name="T43" fmla="*/ 4 h 288"/>
                <a:gd name="T44" fmla="*/ 89 w 303"/>
                <a:gd name="T45" fmla="*/ 3 h 288"/>
                <a:gd name="T46" fmla="*/ 126 w 303"/>
                <a:gd name="T47" fmla="*/ 3 h 288"/>
                <a:gd name="T48" fmla="*/ 164 w 303"/>
                <a:gd name="T49" fmla="*/ 1 h 288"/>
                <a:gd name="T50" fmla="*/ 204 w 303"/>
                <a:gd name="T51" fmla="*/ 1 h 288"/>
                <a:gd name="T52" fmla="*/ 248 w 303"/>
                <a:gd name="T53"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3" h="288">
                  <a:moveTo>
                    <a:pt x="248" y="0"/>
                  </a:moveTo>
                  <a:lnTo>
                    <a:pt x="256" y="44"/>
                  </a:lnTo>
                  <a:lnTo>
                    <a:pt x="264" y="83"/>
                  </a:lnTo>
                  <a:lnTo>
                    <a:pt x="271" y="119"/>
                  </a:lnTo>
                  <a:lnTo>
                    <a:pt x="278" y="153"/>
                  </a:lnTo>
                  <a:lnTo>
                    <a:pt x="286" y="189"/>
                  </a:lnTo>
                  <a:lnTo>
                    <a:pt x="293" y="229"/>
                  </a:lnTo>
                  <a:lnTo>
                    <a:pt x="303" y="273"/>
                  </a:lnTo>
                  <a:lnTo>
                    <a:pt x="259" y="276"/>
                  </a:lnTo>
                  <a:lnTo>
                    <a:pt x="220" y="277"/>
                  </a:lnTo>
                  <a:lnTo>
                    <a:pt x="183" y="280"/>
                  </a:lnTo>
                  <a:lnTo>
                    <a:pt x="144" y="283"/>
                  </a:lnTo>
                  <a:lnTo>
                    <a:pt x="103" y="285"/>
                  </a:lnTo>
                  <a:lnTo>
                    <a:pt x="56" y="288"/>
                  </a:lnTo>
                  <a:lnTo>
                    <a:pt x="46" y="243"/>
                  </a:lnTo>
                  <a:lnTo>
                    <a:pt x="40" y="201"/>
                  </a:lnTo>
                  <a:lnTo>
                    <a:pt x="31" y="164"/>
                  </a:lnTo>
                  <a:lnTo>
                    <a:pt x="24" y="127"/>
                  </a:lnTo>
                  <a:lnTo>
                    <a:pt x="18" y="90"/>
                  </a:lnTo>
                  <a:lnTo>
                    <a:pt x="9" y="50"/>
                  </a:lnTo>
                  <a:lnTo>
                    <a:pt x="0" y="4"/>
                  </a:lnTo>
                  <a:lnTo>
                    <a:pt x="48" y="4"/>
                  </a:lnTo>
                  <a:lnTo>
                    <a:pt x="89" y="3"/>
                  </a:lnTo>
                  <a:lnTo>
                    <a:pt x="126" y="3"/>
                  </a:lnTo>
                  <a:lnTo>
                    <a:pt x="164" y="1"/>
                  </a:lnTo>
                  <a:lnTo>
                    <a:pt x="204" y="1"/>
                  </a:lnTo>
                  <a:lnTo>
                    <a:pt x="248" y="0"/>
                  </a:lnTo>
                  <a:close/>
                </a:path>
              </a:pathLst>
            </a:custGeom>
            <a:solidFill>
              <a:srgbClr val="139194"/>
            </a:solidFill>
            <a:ln w="0">
              <a:solidFill>
                <a:srgbClr val="13919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01" name="Freeform 315">
              <a:extLst>
                <a:ext uri="{FF2B5EF4-FFF2-40B4-BE49-F238E27FC236}">
                  <a16:creationId xmlns:a16="http://schemas.microsoft.com/office/drawing/2014/main" id="{D4B5B10E-C0C8-4224-834C-D455FFB24EED}"/>
                </a:ext>
              </a:extLst>
            </p:cNvPr>
            <p:cNvSpPr>
              <a:spLocks/>
            </p:cNvSpPr>
            <p:nvPr/>
          </p:nvSpPr>
          <p:spPr bwMode="auto">
            <a:xfrm>
              <a:off x="3082382" y="4043940"/>
              <a:ext cx="414883" cy="388332"/>
            </a:xfrm>
            <a:custGeom>
              <a:avLst/>
              <a:gdLst>
                <a:gd name="T0" fmla="*/ 206 w 251"/>
                <a:gd name="T1" fmla="*/ 0 h 235"/>
                <a:gd name="T2" fmla="*/ 214 w 251"/>
                <a:gd name="T3" fmla="*/ 40 h 235"/>
                <a:gd name="T4" fmla="*/ 221 w 251"/>
                <a:gd name="T5" fmla="*/ 77 h 235"/>
                <a:gd name="T6" fmla="*/ 228 w 251"/>
                <a:gd name="T7" fmla="*/ 111 h 235"/>
                <a:gd name="T8" fmla="*/ 234 w 251"/>
                <a:gd name="T9" fmla="*/ 145 h 235"/>
                <a:gd name="T10" fmla="*/ 243 w 251"/>
                <a:gd name="T11" fmla="*/ 181 h 235"/>
                <a:gd name="T12" fmla="*/ 251 w 251"/>
                <a:gd name="T13" fmla="*/ 222 h 235"/>
                <a:gd name="T14" fmla="*/ 214 w 251"/>
                <a:gd name="T15" fmla="*/ 225 h 235"/>
                <a:gd name="T16" fmla="*/ 181 w 251"/>
                <a:gd name="T17" fmla="*/ 226 h 235"/>
                <a:gd name="T18" fmla="*/ 150 w 251"/>
                <a:gd name="T19" fmla="*/ 228 h 235"/>
                <a:gd name="T20" fmla="*/ 119 w 251"/>
                <a:gd name="T21" fmla="*/ 230 h 235"/>
                <a:gd name="T22" fmla="*/ 84 w 251"/>
                <a:gd name="T23" fmla="*/ 232 h 235"/>
                <a:gd name="T24" fmla="*/ 46 w 251"/>
                <a:gd name="T25" fmla="*/ 235 h 235"/>
                <a:gd name="T26" fmla="*/ 37 w 251"/>
                <a:gd name="T27" fmla="*/ 192 h 235"/>
                <a:gd name="T28" fmla="*/ 29 w 251"/>
                <a:gd name="T29" fmla="*/ 153 h 235"/>
                <a:gd name="T30" fmla="*/ 22 w 251"/>
                <a:gd name="T31" fmla="*/ 119 h 235"/>
                <a:gd name="T32" fmla="*/ 15 w 251"/>
                <a:gd name="T33" fmla="*/ 84 h 235"/>
                <a:gd name="T34" fmla="*/ 8 w 251"/>
                <a:gd name="T35" fmla="*/ 47 h 235"/>
                <a:gd name="T36" fmla="*/ 0 w 251"/>
                <a:gd name="T37" fmla="*/ 4 h 235"/>
                <a:gd name="T38" fmla="*/ 46 w 251"/>
                <a:gd name="T39" fmla="*/ 3 h 235"/>
                <a:gd name="T40" fmla="*/ 86 w 251"/>
                <a:gd name="T41" fmla="*/ 3 h 235"/>
                <a:gd name="T42" fmla="*/ 123 w 251"/>
                <a:gd name="T43" fmla="*/ 2 h 235"/>
                <a:gd name="T44" fmla="*/ 161 w 251"/>
                <a:gd name="T45" fmla="*/ 0 h 235"/>
                <a:gd name="T46" fmla="*/ 206 w 251"/>
                <a:gd name="T4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235">
                  <a:moveTo>
                    <a:pt x="206" y="0"/>
                  </a:moveTo>
                  <a:lnTo>
                    <a:pt x="214" y="40"/>
                  </a:lnTo>
                  <a:lnTo>
                    <a:pt x="221" y="77"/>
                  </a:lnTo>
                  <a:lnTo>
                    <a:pt x="228" y="111"/>
                  </a:lnTo>
                  <a:lnTo>
                    <a:pt x="234" y="145"/>
                  </a:lnTo>
                  <a:lnTo>
                    <a:pt x="243" y="181"/>
                  </a:lnTo>
                  <a:lnTo>
                    <a:pt x="251" y="222"/>
                  </a:lnTo>
                  <a:lnTo>
                    <a:pt x="214" y="225"/>
                  </a:lnTo>
                  <a:lnTo>
                    <a:pt x="181" y="226"/>
                  </a:lnTo>
                  <a:lnTo>
                    <a:pt x="150" y="228"/>
                  </a:lnTo>
                  <a:lnTo>
                    <a:pt x="119" y="230"/>
                  </a:lnTo>
                  <a:lnTo>
                    <a:pt x="84" y="232"/>
                  </a:lnTo>
                  <a:lnTo>
                    <a:pt x="46" y="235"/>
                  </a:lnTo>
                  <a:lnTo>
                    <a:pt x="37" y="192"/>
                  </a:lnTo>
                  <a:lnTo>
                    <a:pt x="29" y="153"/>
                  </a:lnTo>
                  <a:lnTo>
                    <a:pt x="22" y="119"/>
                  </a:lnTo>
                  <a:lnTo>
                    <a:pt x="15" y="84"/>
                  </a:lnTo>
                  <a:lnTo>
                    <a:pt x="8" y="47"/>
                  </a:lnTo>
                  <a:lnTo>
                    <a:pt x="0" y="4"/>
                  </a:lnTo>
                  <a:lnTo>
                    <a:pt x="46" y="3"/>
                  </a:lnTo>
                  <a:lnTo>
                    <a:pt x="86" y="3"/>
                  </a:lnTo>
                  <a:lnTo>
                    <a:pt x="123" y="2"/>
                  </a:lnTo>
                  <a:lnTo>
                    <a:pt x="161" y="0"/>
                  </a:lnTo>
                  <a:lnTo>
                    <a:pt x="206"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02" name="Freeform 316">
              <a:extLst>
                <a:ext uri="{FF2B5EF4-FFF2-40B4-BE49-F238E27FC236}">
                  <a16:creationId xmlns:a16="http://schemas.microsoft.com/office/drawing/2014/main" id="{A5AE90BA-DE21-420E-8506-66E11D9B4E8C}"/>
                </a:ext>
              </a:extLst>
            </p:cNvPr>
            <p:cNvSpPr>
              <a:spLocks/>
            </p:cNvSpPr>
            <p:nvPr/>
          </p:nvSpPr>
          <p:spPr bwMode="auto">
            <a:xfrm>
              <a:off x="1728208" y="4126917"/>
              <a:ext cx="172591" cy="335226"/>
            </a:xfrm>
            <a:custGeom>
              <a:avLst/>
              <a:gdLst>
                <a:gd name="T0" fmla="*/ 69 w 104"/>
                <a:gd name="T1" fmla="*/ 0 h 201"/>
                <a:gd name="T2" fmla="*/ 64 w 104"/>
                <a:gd name="T3" fmla="*/ 26 h 201"/>
                <a:gd name="T4" fmla="*/ 58 w 104"/>
                <a:gd name="T5" fmla="*/ 50 h 201"/>
                <a:gd name="T6" fmla="*/ 53 w 104"/>
                <a:gd name="T7" fmla="*/ 73 h 201"/>
                <a:gd name="T8" fmla="*/ 47 w 104"/>
                <a:gd name="T9" fmla="*/ 101 h 201"/>
                <a:gd name="T10" fmla="*/ 60 w 104"/>
                <a:gd name="T11" fmla="*/ 122 h 201"/>
                <a:gd name="T12" fmla="*/ 71 w 104"/>
                <a:gd name="T13" fmla="*/ 141 h 201"/>
                <a:gd name="T14" fmla="*/ 80 w 104"/>
                <a:gd name="T15" fmla="*/ 159 h 201"/>
                <a:gd name="T16" fmla="*/ 91 w 104"/>
                <a:gd name="T17" fmla="*/ 177 h 201"/>
                <a:gd name="T18" fmla="*/ 104 w 104"/>
                <a:gd name="T19" fmla="*/ 199 h 201"/>
                <a:gd name="T20" fmla="*/ 88 w 104"/>
                <a:gd name="T21" fmla="*/ 199 h 201"/>
                <a:gd name="T22" fmla="*/ 75 w 104"/>
                <a:gd name="T23" fmla="*/ 200 h 201"/>
                <a:gd name="T24" fmla="*/ 58 w 104"/>
                <a:gd name="T25" fmla="*/ 201 h 201"/>
                <a:gd name="T26" fmla="*/ 46 w 104"/>
                <a:gd name="T27" fmla="*/ 179 h 201"/>
                <a:gd name="T28" fmla="*/ 35 w 104"/>
                <a:gd name="T29" fmla="*/ 160 h 201"/>
                <a:gd name="T30" fmla="*/ 24 w 104"/>
                <a:gd name="T31" fmla="*/ 142 h 201"/>
                <a:gd name="T32" fmla="*/ 13 w 104"/>
                <a:gd name="T33" fmla="*/ 124 h 201"/>
                <a:gd name="T34" fmla="*/ 0 w 104"/>
                <a:gd name="T35" fmla="*/ 102 h 201"/>
                <a:gd name="T36" fmla="*/ 7 w 104"/>
                <a:gd name="T37" fmla="*/ 75 h 201"/>
                <a:gd name="T38" fmla="*/ 13 w 104"/>
                <a:gd name="T39" fmla="*/ 51 h 201"/>
                <a:gd name="T40" fmla="*/ 17 w 104"/>
                <a:gd name="T41" fmla="*/ 28 h 201"/>
                <a:gd name="T42" fmla="*/ 24 w 104"/>
                <a:gd name="T43" fmla="*/ 0 h 201"/>
                <a:gd name="T44" fmla="*/ 39 w 104"/>
                <a:gd name="T45" fmla="*/ 0 h 201"/>
                <a:gd name="T46" fmla="*/ 53 w 104"/>
                <a:gd name="T47" fmla="*/ 0 h 201"/>
                <a:gd name="T48" fmla="*/ 69 w 104"/>
                <a:gd name="T49"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201">
                  <a:moveTo>
                    <a:pt x="69" y="0"/>
                  </a:moveTo>
                  <a:lnTo>
                    <a:pt x="64" y="26"/>
                  </a:lnTo>
                  <a:lnTo>
                    <a:pt x="58" y="50"/>
                  </a:lnTo>
                  <a:lnTo>
                    <a:pt x="53" y="73"/>
                  </a:lnTo>
                  <a:lnTo>
                    <a:pt x="47" y="101"/>
                  </a:lnTo>
                  <a:lnTo>
                    <a:pt x="60" y="122"/>
                  </a:lnTo>
                  <a:lnTo>
                    <a:pt x="71" y="141"/>
                  </a:lnTo>
                  <a:lnTo>
                    <a:pt x="80" y="159"/>
                  </a:lnTo>
                  <a:lnTo>
                    <a:pt x="91" y="177"/>
                  </a:lnTo>
                  <a:lnTo>
                    <a:pt x="104" y="199"/>
                  </a:lnTo>
                  <a:lnTo>
                    <a:pt x="88" y="199"/>
                  </a:lnTo>
                  <a:lnTo>
                    <a:pt x="75" y="200"/>
                  </a:lnTo>
                  <a:lnTo>
                    <a:pt x="58" y="201"/>
                  </a:lnTo>
                  <a:lnTo>
                    <a:pt x="46" y="179"/>
                  </a:lnTo>
                  <a:lnTo>
                    <a:pt x="35" y="160"/>
                  </a:lnTo>
                  <a:lnTo>
                    <a:pt x="24" y="142"/>
                  </a:lnTo>
                  <a:lnTo>
                    <a:pt x="13" y="124"/>
                  </a:lnTo>
                  <a:lnTo>
                    <a:pt x="0" y="102"/>
                  </a:lnTo>
                  <a:lnTo>
                    <a:pt x="7" y="75"/>
                  </a:lnTo>
                  <a:lnTo>
                    <a:pt x="13" y="51"/>
                  </a:lnTo>
                  <a:lnTo>
                    <a:pt x="17" y="28"/>
                  </a:lnTo>
                  <a:lnTo>
                    <a:pt x="24" y="0"/>
                  </a:lnTo>
                  <a:lnTo>
                    <a:pt x="39" y="0"/>
                  </a:lnTo>
                  <a:lnTo>
                    <a:pt x="53" y="0"/>
                  </a:lnTo>
                  <a:lnTo>
                    <a:pt x="69"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03" name="Freeform 317">
              <a:extLst>
                <a:ext uri="{FF2B5EF4-FFF2-40B4-BE49-F238E27FC236}">
                  <a16:creationId xmlns:a16="http://schemas.microsoft.com/office/drawing/2014/main" id="{9F2E87AD-F757-4B1C-8E1B-CA3EF68557BF}"/>
                </a:ext>
              </a:extLst>
            </p:cNvPr>
            <p:cNvSpPr>
              <a:spLocks/>
            </p:cNvSpPr>
            <p:nvPr/>
          </p:nvSpPr>
          <p:spPr bwMode="auto">
            <a:xfrm>
              <a:off x="3527137" y="4080449"/>
              <a:ext cx="132763" cy="282121"/>
            </a:xfrm>
            <a:custGeom>
              <a:avLst/>
              <a:gdLst>
                <a:gd name="T0" fmla="*/ 33 w 78"/>
                <a:gd name="T1" fmla="*/ 0 h 169"/>
                <a:gd name="T2" fmla="*/ 45 w 78"/>
                <a:gd name="T3" fmla="*/ 22 h 169"/>
                <a:gd name="T4" fmla="*/ 55 w 78"/>
                <a:gd name="T5" fmla="*/ 41 h 169"/>
                <a:gd name="T6" fmla="*/ 66 w 78"/>
                <a:gd name="T7" fmla="*/ 60 h 169"/>
                <a:gd name="T8" fmla="*/ 78 w 78"/>
                <a:gd name="T9" fmla="*/ 82 h 169"/>
                <a:gd name="T10" fmla="*/ 76 w 78"/>
                <a:gd name="T11" fmla="*/ 104 h 169"/>
                <a:gd name="T12" fmla="*/ 73 w 78"/>
                <a:gd name="T13" fmla="*/ 124 h 169"/>
                <a:gd name="T14" fmla="*/ 70 w 78"/>
                <a:gd name="T15" fmla="*/ 144 h 169"/>
                <a:gd name="T16" fmla="*/ 67 w 78"/>
                <a:gd name="T17" fmla="*/ 168 h 169"/>
                <a:gd name="T18" fmla="*/ 51 w 78"/>
                <a:gd name="T19" fmla="*/ 168 h 169"/>
                <a:gd name="T20" fmla="*/ 34 w 78"/>
                <a:gd name="T21" fmla="*/ 169 h 169"/>
                <a:gd name="T22" fmla="*/ 37 w 78"/>
                <a:gd name="T23" fmla="*/ 146 h 169"/>
                <a:gd name="T24" fmla="*/ 40 w 78"/>
                <a:gd name="T25" fmla="*/ 126 h 169"/>
                <a:gd name="T26" fmla="*/ 43 w 78"/>
                <a:gd name="T27" fmla="*/ 106 h 169"/>
                <a:gd name="T28" fmla="*/ 45 w 78"/>
                <a:gd name="T29" fmla="*/ 84 h 169"/>
                <a:gd name="T30" fmla="*/ 33 w 78"/>
                <a:gd name="T31" fmla="*/ 60 h 169"/>
                <a:gd name="T32" fmla="*/ 22 w 78"/>
                <a:gd name="T33" fmla="*/ 41 h 169"/>
                <a:gd name="T34" fmla="*/ 12 w 78"/>
                <a:gd name="T35" fmla="*/ 22 h 169"/>
                <a:gd name="T36" fmla="*/ 0 w 78"/>
                <a:gd name="T37" fmla="*/ 0 h 169"/>
                <a:gd name="T38" fmla="*/ 16 w 78"/>
                <a:gd name="T39" fmla="*/ 0 h 169"/>
                <a:gd name="T40" fmla="*/ 33 w 78"/>
                <a:gd name="T4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169">
                  <a:moveTo>
                    <a:pt x="33" y="0"/>
                  </a:moveTo>
                  <a:lnTo>
                    <a:pt x="45" y="22"/>
                  </a:lnTo>
                  <a:lnTo>
                    <a:pt x="55" y="41"/>
                  </a:lnTo>
                  <a:lnTo>
                    <a:pt x="66" y="60"/>
                  </a:lnTo>
                  <a:lnTo>
                    <a:pt x="78" y="82"/>
                  </a:lnTo>
                  <a:lnTo>
                    <a:pt x="76" y="104"/>
                  </a:lnTo>
                  <a:lnTo>
                    <a:pt x="73" y="124"/>
                  </a:lnTo>
                  <a:lnTo>
                    <a:pt x="70" y="144"/>
                  </a:lnTo>
                  <a:lnTo>
                    <a:pt x="67" y="168"/>
                  </a:lnTo>
                  <a:lnTo>
                    <a:pt x="51" y="168"/>
                  </a:lnTo>
                  <a:lnTo>
                    <a:pt x="34" y="169"/>
                  </a:lnTo>
                  <a:lnTo>
                    <a:pt x="37" y="146"/>
                  </a:lnTo>
                  <a:lnTo>
                    <a:pt x="40" y="126"/>
                  </a:lnTo>
                  <a:lnTo>
                    <a:pt x="43" y="106"/>
                  </a:lnTo>
                  <a:lnTo>
                    <a:pt x="45" y="84"/>
                  </a:lnTo>
                  <a:lnTo>
                    <a:pt x="33" y="60"/>
                  </a:lnTo>
                  <a:lnTo>
                    <a:pt x="22" y="41"/>
                  </a:lnTo>
                  <a:lnTo>
                    <a:pt x="12" y="22"/>
                  </a:lnTo>
                  <a:lnTo>
                    <a:pt x="0" y="0"/>
                  </a:lnTo>
                  <a:lnTo>
                    <a:pt x="16" y="0"/>
                  </a:lnTo>
                  <a:lnTo>
                    <a:pt x="33" y="0"/>
                  </a:lnTo>
                  <a:close/>
                </a:path>
              </a:pathLst>
            </a:custGeom>
            <a:solidFill>
              <a:srgbClr val="BFCCCB"/>
            </a:solidFill>
            <a:ln w="0">
              <a:solidFill>
                <a:srgbClr val="BFCCC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04" name="Freeform 318">
              <a:extLst>
                <a:ext uri="{FF2B5EF4-FFF2-40B4-BE49-F238E27FC236}">
                  <a16:creationId xmlns:a16="http://schemas.microsoft.com/office/drawing/2014/main" id="{059086DD-BE7E-46A5-B244-2B3756292AF3}"/>
                </a:ext>
              </a:extLst>
            </p:cNvPr>
            <p:cNvSpPr>
              <a:spLocks/>
            </p:cNvSpPr>
            <p:nvPr/>
          </p:nvSpPr>
          <p:spPr bwMode="auto">
            <a:xfrm>
              <a:off x="3550373" y="2006035"/>
              <a:ext cx="3186297" cy="3186298"/>
            </a:xfrm>
            <a:custGeom>
              <a:avLst/>
              <a:gdLst>
                <a:gd name="T0" fmla="*/ 1053 w 1920"/>
                <a:gd name="T1" fmla="*/ 4 h 1920"/>
                <a:gd name="T2" fmla="*/ 1229 w 1920"/>
                <a:gd name="T3" fmla="*/ 39 h 1920"/>
                <a:gd name="T4" fmla="*/ 1393 w 1920"/>
                <a:gd name="T5" fmla="*/ 104 h 1920"/>
                <a:gd name="T6" fmla="*/ 1541 w 1920"/>
                <a:gd name="T7" fmla="*/ 196 h 1920"/>
                <a:gd name="T8" fmla="*/ 1669 w 1920"/>
                <a:gd name="T9" fmla="*/ 313 h 1920"/>
                <a:gd name="T10" fmla="*/ 1773 w 1920"/>
                <a:gd name="T11" fmla="*/ 451 h 1920"/>
                <a:gd name="T12" fmla="*/ 1853 w 1920"/>
                <a:gd name="T13" fmla="*/ 607 h 1920"/>
                <a:gd name="T14" fmla="*/ 1903 w 1920"/>
                <a:gd name="T15" fmla="*/ 778 h 1920"/>
                <a:gd name="T16" fmla="*/ 1920 w 1920"/>
                <a:gd name="T17" fmla="*/ 960 h 1920"/>
                <a:gd name="T18" fmla="*/ 1903 w 1920"/>
                <a:gd name="T19" fmla="*/ 1143 h 1920"/>
                <a:gd name="T20" fmla="*/ 1853 w 1920"/>
                <a:gd name="T21" fmla="*/ 1314 h 1920"/>
                <a:gd name="T22" fmla="*/ 1773 w 1920"/>
                <a:gd name="T23" fmla="*/ 1469 h 1920"/>
                <a:gd name="T24" fmla="*/ 1669 w 1920"/>
                <a:gd name="T25" fmla="*/ 1607 h 1920"/>
                <a:gd name="T26" fmla="*/ 1541 w 1920"/>
                <a:gd name="T27" fmla="*/ 1724 h 1920"/>
                <a:gd name="T28" fmla="*/ 1393 w 1920"/>
                <a:gd name="T29" fmla="*/ 1817 h 1920"/>
                <a:gd name="T30" fmla="*/ 1229 w 1920"/>
                <a:gd name="T31" fmla="*/ 1882 h 1920"/>
                <a:gd name="T32" fmla="*/ 1053 w 1920"/>
                <a:gd name="T33" fmla="*/ 1916 h 1920"/>
                <a:gd name="T34" fmla="*/ 868 w 1920"/>
                <a:gd name="T35" fmla="*/ 1916 h 1920"/>
                <a:gd name="T36" fmla="*/ 690 w 1920"/>
                <a:gd name="T37" fmla="*/ 1882 h 1920"/>
                <a:gd name="T38" fmla="*/ 526 w 1920"/>
                <a:gd name="T39" fmla="*/ 1817 h 1920"/>
                <a:gd name="T40" fmla="*/ 379 w 1920"/>
                <a:gd name="T41" fmla="*/ 1724 h 1920"/>
                <a:gd name="T42" fmla="*/ 251 w 1920"/>
                <a:gd name="T43" fmla="*/ 1607 h 1920"/>
                <a:gd name="T44" fmla="*/ 146 w 1920"/>
                <a:gd name="T45" fmla="*/ 1469 h 1920"/>
                <a:gd name="T46" fmla="*/ 67 w 1920"/>
                <a:gd name="T47" fmla="*/ 1314 h 1920"/>
                <a:gd name="T48" fmla="*/ 18 w 1920"/>
                <a:gd name="T49" fmla="*/ 1143 h 1920"/>
                <a:gd name="T50" fmla="*/ 0 w 1920"/>
                <a:gd name="T51" fmla="*/ 960 h 1920"/>
                <a:gd name="T52" fmla="*/ 18 w 1920"/>
                <a:gd name="T53" fmla="*/ 778 h 1920"/>
                <a:gd name="T54" fmla="*/ 67 w 1920"/>
                <a:gd name="T55" fmla="*/ 607 h 1920"/>
                <a:gd name="T56" fmla="*/ 146 w 1920"/>
                <a:gd name="T57" fmla="*/ 451 h 1920"/>
                <a:gd name="T58" fmla="*/ 251 w 1920"/>
                <a:gd name="T59" fmla="*/ 313 h 1920"/>
                <a:gd name="T60" fmla="*/ 379 w 1920"/>
                <a:gd name="T61" fmla="*/ 196 h 1920"/>
                <a:gd name="T62" fmla="*/ 526 w 1920"/>
                <a:gd name="T63" fmla="*/ 104 h 1920"/>
                <a:gd name="T64" fmla="*/ 690 w 1920"/>
                <a:gd name="T65" fmla="*/ 39 h 1920"/>
                <a:gd name="T66" fmla="*/ 868 w 1920"/>
                <a:gd name="T67" fmla="*/ 4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0" h="1920">
                  <a:moveTo>
                    <a:pt x="960" y="0"/>
                  </a:moveTo>
                  <a:lnTo>
                    <a:pt x="1053" y="4"/>
                  </a:lnTo>
                  <a:lnTo>
                    <a:pt x="1142" y="17"/>
                  </a:lnTo>
                  <a:lnTo>
                    <a:pt x="1229" y="39"/>
                  </a:lnTo>
                  <a:lnTo>
                    <a:pt x="1313" y="66"/>
                  </a:lnTo>
                  <a:lnTo>
                    <a:pt x="1393" y="104"/>
                  </a:lnTo>
                  <a:lnTo>
                    <a:pt x="1469" y="146"/>
                  </a:lnTo>
                  <a:lnTo>
                    <a:pt x="1541" y="196"/>
                  </a:lnTo>
                  <a:lnTo>
                    <a:pt x="1607" y="251"/>
                  </a:lnTo>
                  <a:lnTo>
                    <a:pt x="1669" y="313"/>
                  </a:lnTo>
                  <a:lnTo>
                    <a:pt x="1724" y="379"/>
                  </a:lnTo>
                  <a:lnTo>
                    <a:pt x="1773" y="451"/>
                  </a:lnTo>
                  <a:lnTo>
                    <a:pt x="1816" y="527"/>
                  </a:lnTo>
                  <a:lnTo>
                    <a:pt x="1853" y="607"/>
                  </a:lnTo>
                  <a:lnTo>
                    <a:pt x="1881" y="691"/>
                  </a:lnTo>
                  <a:lnTo>
                    <a:pt x="1903" y="778"/>
                  </a:lnTo>
                  <a:lnTo>
                    <a:pt x="1915" y="867"/>
                  </a:lnTo>
                  <a:lnTo>
                    <a:pt x="1920" y="960"/>
                  </a:lnTo>
                  <a:lnTo>
                    <a:pt x="1915" y="1052"/>
                  </a:lnTo>
                  <a:lnTo>
                    <a:pt x="1903" y="1143"/>
                  </a:lnTo>
                  <a:lnTo>
                    <a:pt x="1881" y="1230"/>
                  </a:lnTo>
                  <a:lnTo>
                    <a:pt x="1853" y="1314"/>
                  </a:lnTo>
                  <a:lnTo>
                    <a:pt x="1816" y="1394"/>
                  </a:lnTo>
                  <a:lnTo>
                    <a:pt x="1773" y="1469"/>
                  </a:lnTo>
                  <a:lnTo>
                    <a:pt x="1724" y="1541"/>
                  </a:lnTo>
                  <a:lnTo>
                    <a:pt x="1669" y="1607"/>
                  </a:lnTo>
                  <a:lnTo>
                    <a:pt x="1607" y="1669"/>
                  </a:lnTo>
                  <a:lnTo>
                    <a:pt x="1541" y="1724"/>
                  </a:lnTo>
                  <a:lnTo>
                    <a:pt x="1469" y="1774"/>
                  </a:lnTo>
                  <a:lnTo>
                    <a:pt x="1393" y="1817"/>
                  </a:lnTo>
                  <a:lnTo>
                    <a:pt x="1313" y="1853"/>
                  </a:lnTo>
                  <a:lnTo>
                    <a:pt x="1229" y="1882"/>
                  </a:lnTo>
                  <a:lnTo>
                    <a:pt x="1142" y="1902"/>
                  </a:lnTo>
                  <a:lnTo>
                    <a:pt x="1053" y="1916"/>
                  </a:lnTo>
                  <a:lnTo>
                    <a:pt x="960" y="1920"/>
                  </a:lnTo>
                  <a:lnTo>
                    <a:pt x="868" y="1916"/>
                  </a:lnTo>
                  <a:lnTo>
                    <a:pt x="777" y="1902"/>
                  </a:lnTo>
                  <a:lnTo>
                    <a:pt x="690" y="1882"/>
                  </a:lnTo>
                  <a:lnTo>
                    <a:pt x="606" y="1853"/>
                  </a:lnTo>
                  <a:lnTo>
                    <a:pt x="526" y="1817"/>
                  </a:lnTo>
                  <a:lnTo>
                    <a:pt x="450" y="1774"/>
                  </a:lnTo>
                  <a:lnTo>
                    <a:pt x="379" y="1724"/>
                  </a:lnTo>
                  <a:lnTo>
                    <a:pt x="313" y="1669"/>
                  </a:lnTo>
                  <a:lnTo>
                    <a:pt x="251" y="1607"/>
                  </a:lnTo>
                  <a:lnTo>
                    <a:pt x="195" y="1541"/>
                  </a:lnTo>
                  <a:lnTo>
                    <a:pt x="146" y="1469"/>
                  </a:lnTo>
                  <a:lnTo>
                    <a:pt x="103" y="1394"/>
                  </a:lnTo>
                  <a:lnTo>
                    <a:pt x="67" y="1314"/>
                  </a:lnTo>
                  <a:lnTo>
                    <a:pt x="38" y="1230"/>
                  </a:lnTo>
                  <a:lnTo>
                    <a:pt x="18" y="1143"/>
                  </a:lnTo>
                  <a:lnTo>
                    <a:pt x="4" y="1052"/>
                  </a:lnTo>
                  <a:lnTo>
                    <a:pt x="0" y="960"/>
                  </a:lnTo>
                  <a:lnTo>
                    <a:pt x="4" y="867"/>
                  </a:lnTo>
                  <a:lnTo>
                    <a:pt x="18" y="778"/>
                  </a:lnTo>
                  <a:lnTo>
                    <a:pt x="38" y="691"/>
                  </a:lnTo>
                  <a:lnTo>
                    <a:pt x="67" y="607"/>
                  </a:lnTo>
                  <a:lnTo>
                    <a:pt x="103" y="527"/>
                  </a:lnTo>
                  <a:lnTo>
                    <a:pt x="146" y="451"/>
                  </a:lnTo>
                  <a:lnTo>
                    <a:pt x="195" y="379"/>
                  </a:lnTo>
                  <a:lnTo>
                    <a:pt x="251" y="313"/>
                  </a:lnTo>
                  <a:lnTo>
                    <a:pt x="313" y="251"/>
                  </a:lnTo>
                  <a:lnTo>
                    <a:pt x="379" y="196"/>
                  </a:lnTo>
                  <a:lnTo>
                    <a:pt x="450" y="146"/>
                  </a:lnTo>
                  <a:lnTo>
                    <a:pt x="526" y="104"/>
                  </a:lnTo>
                  <a:lnTo>
                    <a:pt x="606" y="66"/>
                  </a:lnTo>
                  <a:lnTo>
                    <a:pt x="690" y="39"/>
                  </a:lnTo>
                  <a:lnTo>
                    <a:pt x="777" y="17"/>
                  </a:lnTo>
                  <a:lnTo>
                    <a:pt x="868" y="4"/>
                  </a:lnTo>
                  <a:lnTo>
                    <a:pt x="960" y="0"/>
                  </a:lnTo>
                  <a:close/>
                </a:path>
              </a:pathLst>
            </a:custGeom>
            <a:solidFill>
              <a:schemeClr val="bg1">
                <a:lumMod val="85000"/>
              </a:schemeClr>
            </a:solidFill>
            <a:ln w="0">
              <a:solidFill>
                <a:srgbClr val="3A78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305" name="Freeform 319">
              <a:extLst>
                <a:ext uri="{FF2B5EF4-FFF2-40B4-BE49-F238E27FC236}">
                  <a16:creationId xmlns:a16="http://schemas.microsoft.com/office/drawing/2014/main" id="{B97FCA67-96D3-4639-ABB8-752265B6E9F6}"/>
                </a:ext>
              </a:extLst>
            </p:cNvPr>
            <p:cNvSpPr>
              <a:spLocks noEditPoints="1"/>
            </p:cNvSpPr>
            <p:nvPr/>
          </p:nvSpPr>
          <p:spPr bwMode="auto">
            <a:xfrm>
              <a:off x="3679815" y="2062461"/>
              <a:ext cx="2950644" cy="3010388"/>
            </a:xfrm>
            <a:custGeom>
              <a:avLst/>
              <a:gdLst>
                <a:gd name="T0" fmla="*/ 264 w 1778"/>
                <a:gd name="T1" fmla="*/ 802 h 1815"/>
                <a:gd name="T2" fmla="*/ 226 w 1778"/>
                <a:gd name="T3" fmla="*/ 823 h 1815"/>
                <a:gd name="T4" fmla="*/ 197 w 1778"/>
                <a:gd name="T5" fmla="*/ 737 h 1815"/>
                <a:gd name="T6" fmla="*/ 150 w 1778"/>
                <a:gd name="T7" fmla="*/ 737 h 1815"/>
                <a:gd name="T8" fmla="*/ 1385 w 1778"/>
                <a:gd name="T9" fmla="*/ 533 h 1815"/>
                <a:gd name="T10" fmla="*/ 1344 w 1778"/>
                <a:gd name="T11" fmla="*/ 510 h 1815"/>
                <a:gd name="T12" fmla="*/ 1327 w 1778"/>
                <a:gd name="T13" fmla="*/ 481 h 1815"/>
                <a:gd name="T14" fmla="*/ 339 w 1778"/>
                <a:gd name="T15" fmla="*/ 395 h 1815"/>
                <a:gd name="T16" fmla="*/ 1513 w 1778"/>
                <a:gd name="T17" fmla="*/ 362 h 1815"/>
                <a:gd name="T18" fmla="*/ 282 w 1778"/>
                <a:gd name="T19" fmla="*/ 344 h 1815"/>
                <a:gd name="T20" fmla="*/ 1105 w 1778"/>
                <a:gd name="T21" fmla="*/ 332 h 1815"/>
                <a:gd name="T22" fmla="*/ 1067 w 1778"/>
                <a:gd name="T23" fmla="*/ 348 h 1815"/>
                <a:gd name="T24" fmla="*/ 1102 w 1778"/>
                <a:gd name="T25" fmla="*/ 289 h 1815"/>
                <a:gd name="T26" fmla="*/ 1180 w 1778"/>
                <a:gd name="T27" fmla="*/ 348 h 1815"/>
                <a:gd name="T28" fmla="*/ 1124 w 1778"/>
                <a:gd name="T29" fmla="*/ 372 h 1815"/>
                <a:gd name="T30" fmla="*/ 1102 w 1778"/>
                <a:gd name="T31" fmla="*/ 324 h 1815"/>
                <a:gd name="T32" fmla="*/ 934 w 1778"/>
                <a:gd name="T33" fmla="*/ 229 h 1815"/>
                <a:gd name="T34" fmla="*/ 945 w 1778"/>
                <a:gd name="T35" fmla="*/ 205 h 1815"/>
                <a:gd name="T36" fmla="*/ 1250 w 1778"/>
                <a:gd name="T37" fmla="*/ 235 h 1815"/>
                <a:gd name="T38" fmla="*/ 1291 w 1778"/>
                <a:gd name="T39" fmla="*/ 213 h 1815"/>
                <a:gd name="T40" fmla="*/ 506 w 1778"/>
                <a:gd name="T41" fmla="*/ 180 h 1815"/>
                <a:gd name="T42" fmla="*/ 464 w 1778"/>
                <a:gd name="T43" fmla="*/ 88 h 1815"/>
                <a:gd name="T44" fmla="*/ 579 w 1778"/>
                <a:gd name="T45" fmla="*/ 80 h 1815"/>
                <a:gd name="T46" fmla="*/ 1039 w 1778"/>
                <a:gd name="T47" fmla="*/ 52 h 1815"/>
                <a:gd name="T48" fmla="*/ 1062 w 1778"/>
                <a:gd name="T49" fmla="*/ 73 h 1815"/>
                <a:gd name="T50" fmla="*/ 1014 w 1778"/>
                <a:gd name="T51" fmla="*/ 65 h 1815"/>
                <a:gd name="T52" fmla="*/ 646 w 1778"/>
                <a:gd name="T53" fmla="*/ 51 h 1815"/>
                <a:gd name="T54" fmla="*/ 630 w 1778"/>
                <a:gd name="T55" fmla="*/ 58 h 1815"/>
                <a:gd name="T56" fmla="*/ 927 w 1778"/>
                <a:gd name="T57" fmla="*/ 105 h 1815"/>
                <a:gd name="T58" fmla="*/ 905 w 1778"/>
                <a:gd name="T59" fmla="*/ 161 h 1815"/>
                <a:gd name="T60" fmla="*/ 759 w 1778"/>
                <a:gd name="T61" fmla="*/ 270 h 1815"/>
                <a:gd name="T62" fmla="*/ 750 w 1778"/>
                <a:gd name="T63" fmla="*/ 169 h 1815"/>
                <a:gd name="T64" fmla="*/ 751 w 1778"/>
                <a:gd name="T65" fmla="*/ 113 h 1815"/>
                <a:gd name="T66" fmla="*/ 763 w 1778"/>
                <a:gd name="T67" fmla="*/ 63 h 1815"/>
                <a:gd name="T68" fmla="*/ 688 w 1778"/>
                <a:gd name="T69" fmla="*/ 47 h 1815"/>
                <a:gd name="T70" fmla="*/ 621 w 1778"/>
                <a:gd name="T71" fmla="*/ 49 h 1815"/>
                <a:gd name="T72" fmla="*/ 606 w 1778"/>
                <a:gd name="T73" fmla="*/ 48 h 1815"/>
                <a:gd name="T74" fmla="*/ 668 w 1778"/>
                <a:gd name="T75" fmla="*/ 49 h 1815"/>
                <a:gd name="T76" fmla="*/ 785 w 1778"/>
                <a:gd name="T77" fmla="*/ 55 h 1815"/>
                <a:gd name="T78" fmla="*/ 675 w 1778"/>
                <a:gd name="T79" fmla="*/ 81 h 1815"/>
                <a:gd name="T80" fmla="*/ 693 w 1778"/>
                <a:gd name="T81" fmla="*/ 58 h 1815"/>
                <a:gd name="T82" fmla="*/ 594 w 1778"/>
                <a:gd name="T83" fmla="*/ 48 h 1815"/>
                <a:gd name="T84" fmla="*/ 597 w 1778"/>
                <a:gd name="T85" fmla="*/ 66 h 1815"/>
                <a:gd name="T86" fmla="*/ 518 w 1778"/>
                <a:gd name="T87" fmla="*/ 80 h 1815"/>
                <a:gd name="T88" fmla="*/ 551 w 1778"/>
                <a:gd name="T89" fmla="*/ 52 h 1815"/>
                <a:gd name="T90" fmla="*/ 650 w 1778"/>
                <a:gd name="T91" fmla="*/ 33 h 1815"/>
                <a:gd name="T92" fmla="*/ 1193 w 1778"/>
                <a:gd name="T93" fmla="*/ 60 h 1815"/>
                <a:gd name="T94" fmla="*/ 558 w 1778"/>
                <a:gd name="T95" fmla="*/ 29 h 1815"/>
                <a:gd name="T96" fmla="*/ 540 w 1778"/>
                <a:gd name="T97" fmla="*/ 116 h 1815"/>
                <a:gd name="T98" fmla="*/ 635 w 1778"/>
                <a:gd name="T99" fmla="*/ 197 h 1815"/>
                <a:gd name="T100" fmla="*/ 591 w 1778"/>
                <a:gd name="T101" fmla="*/ 157 h 1815"/>
                <a:gd name="T102" fmla="*/ 474 w 1778"/>
                <a:gd name="T103" fmla="*/ 260 h 1815"/>
                <a:gd name="T104" fmla="*/ 575 w 1778"/>
                <a:gd name="T105" fmla="*/ 421 h 1815"/>
                <a:gd name="T106" fmla="*/ 528 w 1778"/>
                <a:gd name="T107" fmla="*/ 426 h 1815"/>
                <a:gd name="T108" fmla="*/ 200 w 1778"/>
                <a:gd name="T109" fmla="*/ 656 h 1815"/>
                <a:gd name="T110" fmla="*/ 38 w 1778"/>
                <a:gd name="T111" fmla="*/ 740 h 1815"/>
                <a:gd name="T112" fmla="*/ 245 w 1778"/>
                <a:gd name="T113" fmla="*/ 936 h 1815"/>
                <a:gd name="T114" fmla="*/ 628 w 1778"/>
                <a:gd name="T115" fmla="*/ 1218 h 1815"/>
                <a:gd name="T116" fmla="*/ 605 w 1778"/>
                <a:gd name="T117" fmla="*/ 1553 h 1815"/>
                <a:gd name="T118" fmla="*/ 446 w 1778"/>
                <a:gd name="T119" fmla="*/ 1713 h 1815"/>
                <a:gd name="T120" fmla="*/ 280 w 1778"/>
                <a:gd name="T121" fmla="*/ 1484 h 1815"/>
                <a:gd name="T122" fmla="*/ 59 w 1778"/>
                <a:gd name="T123" fmla="*/ 872 h 1815"/>
                <a:gd name="T124" fmla="*/ 233 w 1778"/>
                <a:gd name="T125" fmla="*/ 227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78" h="1815">
                  <a:moveTo>
                    <a:pt x="1778" y="1272"/>
                  </a:moveTo>
                  <a:lnTo>
                    <a:pt x="1749" y="1339"/>
                  </a:lnTo>
                  <a:lnTo>
                    <a:pt x="1767" y="1294"/>
                  </a:lnTo>
                  <a:lnTo>
                    <a:pt x="1778" y="1272"/>
                  </a:lnTo>
                  <a:close/>
                  <a:moveTo>
                    <a:pt x="1710" y="1214"/>
                  </a:moveTo>
                  <a:lnTo>
                    <a:pt x="1709" y="1214"/>
                  </a:lnTo>
                  <a:lnTo>
                    <a:pt x="1710" y="1214"/>
                  </a:lnTo>
                  <a:lnTo>
                    <a:pt x="1710" y="1214"/>
                  </a:lnTo>
                  <a:close/>
                  <a:moveTo>
                    <a:pt x="1702" y="1144"/>
                  </a:moveTo>
                  <a:lnTo>
                    <a:pt x="1702" y="1144"/>
                  </a:lnTo>
                  <a:lnTo>
                    <a:pt x="1703" y="1146"/>
                  </a:lnTo>
                  <a:lnTo>
                    <a:pt x="1702" y="1144"/>
                  </a:lnTo>
                  <a:close/>
                  <a:moveTo>
                    <a:pt x="1741" y="1058"/>
                  </a:moveTo>
                  <a:lnTo>
                    <a:pt x="1741" y="1058"/>
                  </a:lnTo>
                  <a:lnTo>
                    <a:pt x="1738" y="1061"/>
                  </a:lnTo>
                  <a:lnTo>
                    <a:pt x="1741" y="1058"/>
                  </a:lnTo>
                  <a:close/>
                  <a:moveTo>
                    <a:pt x="1742" y="1058"/>
                  </a:moveTo>
                  <a:lnTo>
                    <a:pt x="1741" y="1058"/>
                  </a:lnTo>
                  <a:lnTo>
                    <a:pt x="1743" y="1058"/>
                  </a:lnTo>
                  <a:lnTo>
                    <a:pt x="1745" y="1060"/>
                  </a:lnTo>
                  <a:lnTo>
                    <a:pt x="1746" y="1062"/>
                  </a:lnTo>
                  <a:lnTo>
                    <a:pt x="1746" y="1061"/>
                  </a:lnTo>
                  <a:lnTo>
                    <a:pt x="1745" y="1058"/>
                  </a:lnTo>
                  <a:lnTo>
                    <a:pt x="1742" y="1058"/>
                  </a:lnTo>
                  <a:close/>
                  <a:moveTo>
                    <a:pt x="237" y="795"/>
                  </a:moveTo>
                  <a:lnTo>
                    <a:pt x="238" y="795"/>
                  </a:lnTo>
                  <a:lnTo>
                    <a:pt x="238" y="795"/>
                  </a:lnTo>
                  <a:lnTo>
                    <a:pt x="240" y="795"/>
                  </a:lnTo>
                  <a:lnTo>
                    <a:pt x="241" y="796"/>
                  </a:lnTo>
                  <a:lnTo>
                    <a:pt x="242" y="799"/>
                  </a:lnTo>
                  <a:lnTo>
                    <a:pt x="244" y="800"/>
                  </a:lnTo>
                  <a:lnTo>
                    <a:pt x="245" y="802"/>
                  </a:lnTo>
                  <a:lnTo>
                    <a:pt x="251" y="802"/>
                  </a:lnTo>
                  <a:lnTo>
                    <a:pt x="255" y="802"/>
                  </a:lnTo>
                  <a:lnTo>
                    <a:pt x="259" y="800"/>
                  </a:lnTo>
                  <a:lnTo>
                    <a:pt x="263" y="800"/>
                  </a:lnTo>
                  <a:lnTo>
                    <a:pt x="264" y="802"/>
                  </a:lnTo>
                  <a:lnTo>
                    <a:pt x="266" y="802"/>
                  </a:lnTo>
                  <a:lnTo>
                    <a:pt x="270" y="807"/>
                  </a:lnTo>
                  <a:lnTo>
                    <a:pt x="273" y="812"/>
                  </a:lnTo>
                  <a:lnTo>
                    <a:pt x="277" y="817"/>
                  </a:lnTo>
                  <a:lnTo>
                    <a:pt x="280" y="820"/>
                  </a:lnTo>
                  <a:lnTo>
                    <a:pt x="282" y="821"/>
                  </a:lnTo>
                  <a:lnTo>
                    <a:pt x="287" y="823"/>
                  </a:lnTo>
                  <a:lnTo>
                    <a:pt x="289" y="825"/>
                  </a:lnTo>
                  <a:lnTo>
                    <a:pt x="289" y="827"/>
                  </a:lnTo>
                  <a:lnTo>
                    <a:pt x="291" y="829"/>
                  </a:lnTo>
                  <a:lnTo>
                    <a:pt x="291" y="832"/>
                  </a:lnTo>
                  <a:lnTo>
                    <a:pt x="288" y="834"/>
                  </a:lnTo>
                  <a:lnTo>
                    <a:pt x="288" y="834"/>
                  </a:lnTo>
                  <a:lnTo>
                    <a:pt x="285" y="832"/>
                  </a:lnTo>
                  <a:lnTo>
                    <a:pt x="281" y="832"/>
                  </a:lnTo>
                  <a:lnTo>
                    <a:pt x="276" y="831"/>
                  </a:lnTo>
                  <a:lnTo>
                    <a:pt x="269" y="831"/>
                  </a:lnTo>
                  <a:lnTo>
                    <a:pt x="262" y="829"/>
                  </a:lnTo>
                  <a:lnTo>
                    <a:pt x="256" y="828"/>
                  </a:lnTo>
                  <a:lnTo>
                    <a:pt x="253" y="828"/>
                  </a:lnTo>
                  <a:lnTo>
                    <a:pt x="252" y="828"/>
                  </a:lnTo>
                  <a:lnTo>
                    <a:pt x="251" y="829"/>
                  </a:lnTo>
                  <a:lnTo>
                    <a:pt x="249" y="832"/>
                  </a:lnTo>
                  <a:lnTo>
                    <a:pt x="249" y="834"/>
                  </a:lnTo>
                  <a:lnTo>
                    <a:pt x="248" y="835"/>
                  </a:lnTo>
                  <a:lnTo>
                    <a:pt x="247" y="836"/>
                  </a:lnTo>
                  <a:lnTo>
                    <a:pt x="245" y="835"/>
                  </a:lnTo>
                  <a:lnTo>
                    <a:pt x="245" y="832"/>
                  </a:lnTo>
                  <a:lnTo>
                    <a:pt x="244" y="828"/>
                  </a:lnTo>
                  <a:lnTo>
                    <a:pt x="244" y="825"/>
                  </a:lnTo>
                  <a:lnTo>
                    <a:pt x="242" y="824"/>
                  </a:lnTo>
                  <a:lnTo>
                    <a:pt x="241" y="824"/>
                  </a:lnTo>
                  <a:lnTo>
                    <a:pt x="238" y="824"/>
                  </a:lnTo>
                  <a:lnTo>
                    <a:pt x="237" y="824"/>
                  </a:lnTo>
                  <a:lnTo>
                    <a:pt x="234" y="824"/>
                  </a:lnTo>
                  <a:lnTo>
                    <a:pt x="230" y="823"/>
                  </a:lnTo>
                  <a:lnTo>
                    <a:pt x="226" y="823"/>
                  </a:lnTo>
                  <a:lnTo>
                    <a:pt x="222" y="821"/>
                  </a:lnTo>
                  <a:lnTo>
                    <a:pt x="219" y="820"/>
                  </a:lnTo>
                  <a:lnTo>
                    <a:pt x="218" y="818"/>
                  </a:lnTo>
                  <a:lnTo>
                    <a:pt x="220" y="814"/>
                  </a:lnTo>
                  <a:lnTo>
                    <a:pt x="220" y="813"/>
                  </a:lnTo>
                  <a:lnTo>
                    <a:pt x="223" y="814"/>
                  </a:lnTo>
                  <a:lnTo>
                    <a:pt x="226" y="814"/>
                  </a:lnTo>
                  <a:lnTo>
                    <a:pt x="229" y="816"/>
                  </a:lnTo>
                  <a:lnTo>
                    <a:pt x="231" y="817"/>
                  </a:lnTo>
                  <a:lnTo>
                    <a:pt x="234" y="817"/>
                  </a:lnTo>
                  <a:lnTo>
                    <a:pt x="236" y="817"/>
                  </a:lnTo>
                  <a:lnTo>
                    <a:pt x="238" y="816"/>
                  </a:lnTo>
                  <a:lnTo>
                    <a:pt x="238" y="814"/>
                  </a:lnTo>
                  <a:lnTo>
                    <a:pt x="238" y="812"/>
                  </a:lnTo>
                  <a:lnTo>
                    <a:pt x="237" y="809"/>
                  </a:lnTo>
                  <a:lnTo>
                    <a:pt x="236" y="805"/>
                  </a:lnTo>
                  <a:lnTo>
                    <a:pt x="233" y="800"/>
                  </a:lnTo>
                  <a:lnTo>
                    <a:pt x="233" y="798"/>
                  </a:lnTo>
                  <a:lnTo>
                    <a:pt x="233" y="796"/>
                  </a:lnTo>
                  <a:lnTo>
                    <a:pt x="234" y="795"/>
                  </a:lnTo>
                  <a:lnTo>
                    <a:pt x="236" y="795"/>
                  </a:lnTo>
                  <a:lnTo>
                    <a:pt x="237" y="795"/>
                  </a:lnTo>
                  <a:close/>
                  <a:moveTo>
                    <a:pt x="150" y="711"/>
                  </a:moveTo>
                  <a:lnTo>
                    <a:pt x="160" y="712"/>
                  </a:lnTo>
                  <a:lnTo>
                    <a:pt x="169" y="715"/>
                  </a:lnTo>
                  <a:lnTo>
                    <a:pt x="171" y="715"/>
                  </a:lnTo>
                  <a:lnTo>
                    <a:pt x="174" y="716"/>
                  </a:lnTo>
                  <a:lnTo>
                    <a:pt x="175" y="718"/>
                  </a:lnTo>
                  <a:lnTo>
                    <a:pt x="176" y="721"/>
                  </a:lnTo>
                  <a:lnTo>
                    <a:pt x="179" y="725"/>
                  </a:lnTo>
                  <a:lnTo>
                    <a:pt x="182" y="727"/>
                  </a:lnTo>
                  <a:lnTo>
                    <a:pt x="183" y="729"/>
                  </a:lnTo>
                  <a:lnTo>
                    <a:pt x="185" y="730"/>
                  </a:lnTo>
                  <a:lnTo>
                    <a:pt x="187" y="732"/>
                  </a:lnTo>
                  <a:lnTo>
                    <a:pt x="190" y="733"/>
                  </a:lnTo>
                  <a:lnTo>
                    <a:pt x="194" y="734"/>
                  </a:lnTo>
                  <a:lnTo>
                    <a:pt x="197" y="737"/>
                  </a:lnTo>
                  <a:lnTo>
                    <a:pt x="198" y="741"/>
                  </a:lnTo>
                  <a:lnTo>
                    <a:pt x="200" y="744"/>
                  </a:lnTo>
                  <a:lnTo>
                    <a:pt x="200" y="748"/>
                  </a:lnTo>
                  <a:lnTo>
                    <a:pt x="201" y="752"/>
                  </a:lnTo>
                  <a:lnTo>
                    <a:pt x="204" y="756"/>
                  </a:lnTo>
                  <a:lnTo>
                    <a:pt x="207" y="761"/>
                  </a:lnTo>
                  <a:lnTo>
                    <a:pt x="211" y="765"/>
                  </a:lnTo>
                  <a:lnTo>
                    <a:pt x="213" y="769"/>
                  </a:lnTo>
                  <a:lnTo>
                    <a:pt x="215" y="770"/>
                  </a:lnTo>
                  <a:lnTo>
                    <a:pt x="216" y="773"/>
                  </a:lnTo>
                  <a:lnTo>
                    <a:pt x="216" y="776"/>
                  </a:lnTo>
                  <a:lnTo>
                    <a:pt x="218" y="778"/>
                  </a:lnTo>
                  <a:lnTo>
                    <a:pt x="220" y="780"/>
                  </a:lnTo>
                  <a:lnTo>
                    <a:pt x="222" y="781"/>
                  </a:lnTo>
                  <a:lnTo>
                    <a:pt x="223" y="784"/>
                  </a:lnTo>
                  <a:lnTo>
                    <a:pt x="225" y="785"/>
                  </a:lnTo>
                  <a:lnTo>
                    <a:pt x="223" y="788"/>
                  </a:lnTo>
                  <a:lnTo>
                    <a:pt x="219" y="788"/>
                  </a:lnTo>
                  <a:lnTo>
                    <a:pt x="211" y="787"/>
                  </a:lnTo>
                  <a:lnTo>
                    <a:pt x="201" y="784"/>
                  </a:lnTo>
                  <a:lnTo>
                    <a:pt x="193" y="780"/>
                  </a:lnTo>
                  <a:lnTo>
                    <a:pt x="187" y="774"/>
                  </a:lnTo>
                  <a:lnTo>
                    <a:pt x="182" y="759"/>
                  </a:lnTo>
                  <a:lnTo>
                    <a:pt x="178" y="748"/>
                  </a:lnTo>
                  <a:lnTo>
                    <a:pt x="174" y="741"/>
                  </a:lnTo>
                  <a:lnTo>
                    <a:pt x="172" y="737"/>
                  </a:lnTo>
                  <a:lnTo>
                    <a:pt x="169" y="734"/>
                  </a:lnTo>
                  <a:lnTo>
                    <a:pt x="168" y="733"/>
                  </a:lnTo>
                  <a:lnTo>
                    <a:pt x="165" y="733"/>
                  </a:lnTo>
                  <a:lnTo>
                    <a:pt x="162" y="734"/>
                  </a:lnTo>
                  <a:lnTo>
                    <a:pt x="161" y="738"/>
                  </a:lnTo>
                  <a:lnTo>
                    <a:pt x="160" y="740"/>
                  </a:lnTo>
                  <a:lnTo>
                    <a:pt x="157" y="740"/>
                  </a:lnTo>
                  <a:lnTo>
                    <a:pt x="154" y="738"/>
                  </a:lnTo>
                  <a:lnTo>
                    <a:pt x="151" y="738"/>
                  </a:lnTo>
                  <a:lnTo>
                    <a:pt x="150" y="737"/>
                  </a:lnTo>
                  <a:lnTo>
                    <a:pt x="150" y="737"/>
                  </a:lnTo>
                  <a:lnTo>
                    <a:pt x="147" y="734"/>
                  </a:lnTo>
                  <a:lnTo>
                    <a:pt x="145" y="732"/>
                  </a:lnTo>
                  <a:lnTo>
                    <a:pt x="142" y="729"/>
                  </a:lnTo>
                  <a:lnTo>
                    <a:pt x="139" y="727"/>
                  </a:lnTo>
                  <a:lnTo>
                    <a:pt x="136" y="726"/>
                  </a:lnTo>
                  <a:lnTo>
                    <a:pt x="135" y="725"/>
                  </a:lnTo>
                  <a:lnTo>
                    <a:pt x="134" y="725"/>
                  </a:lnTo>
                  <a:lnTo>
                    <a:pt x="134" y="723"/>
                  </a:lnTo>
                  <a:lnTo>
                    <a:pt x="136" y="716"/>
                  </a:lnTo>
                  <a:lnTo>
                    <a:pt x="142" y="712"/>
                  </a:lnTo>
                  <a:lnTo>
                    <a:pt x="150" y="711"/>
                  </a:lnTo>
                  <a:close/>
                  <a:moveTo>
                    <a:pt x="1411" y="522"/>
                  </a:moveTo>
                  <a:lnTo>
                    <a:pt x="1413" y="522"/>
                  </a:lnTo>
                  <a:lnTo>
                    <a:pt x="1414" y="522"/>
                  </a:lnTo>
                  <a:lnTo>
                    <a:pt x="1414" y="523"/>
                  </a:lnTo>
                  <a:lnTo>
                    <a:pt x="1415" y="526"/>
                  </a:lnTo>
                  <a:lnTo>
                    <a:pt x="1415" y="529"/>
                  </a:lnTo>
                  <a:lnTo>
                    <a:pt x="1417" y="533"/>
                  </a:lnTo>
                  <a:lnTo>
                    <a:pt x="1418" y="536"/>
                  </a:lnTo>
                  <a:lnTo>
                    <a:pt x="1419" y="537"/>
                  </a:lnTo>
                  <a:lnTo>
                    <a:pt x="1421" y="540"/>
                  </a:lnTo>
                  <a:lnTo>
                    <a:pt x="1421" y="541"/>
                  </a:lnTo>
                  <a:lnTo>
                    <a:pt x="1421" y="543"/>
                  </a:lnTo>
                  <a:lnTo>
                    <a:pt x="1419" y="544"/>
                  </a:lnTo>
                  <a:lnTo>
                    <a:pt x="1418" y="544"/>
                  </a:lnTo>
                  <a:lnTo>
                    <a:pt x="1417" y="544"/>
                  </a:lnTo>
                  <a:lnTo>
                    <a:pt x="1415" y="544"/>
                  </a:lnTo>
                  <a:lnTo>
                    <a:pt x="1410" y="543"/>
                  </a:lnTo>
                  <a:lnTo>
                    <a:pt x="1404" y="540"/>
                  </a:lnTo>
                  <a:lnTo>
                    <a:pt x="1403" y="540"/>
                  </a:lnTo>
                  <a:lnTo>
                    <a:pt x="1403" y="540"/>
                  </a:lnTo>
                  <a:lnTo>
                    <a:pt x="1401" y="540"/>
                  </a:lnTo>
                  <a:lnTo>
                    <a:pt x="1399" y="539"/>
                  </a:lnTo>
                  <a:lnTo>
                    <a:pt x="1393" y="539"/>
                  </a:lnTo>
                  <a:lnTo>
                    <a:pt x="1388" y="536"/>
                  </a:lnTo>
                  <a:lnTo>
                    <a:pt x="1385" y="534"/>
                  </a:lnTo>
                  <a:lnTo>
                    <a:pt x="1385" y="533"/>
                  </a:lnTo>
                  <a:lnTo>
                    <a:pt x="1385" y="532"/>
                  </a:lnTo>
                  <a:lnTo>
                    <a:pt x="1386" y="530"/>
                  </a:lnTo>
                  <a:lnTo>
                    <a:pt x="1388" y="529"/>
                  </a:lnTo>
                  <a:lnTo>
                    <a:pt x="1390" y="529"/>
                  </a:lnTo>
                  <a:lnTo>
                    <a:pt x="1393" y="529"/>
                  </a:lnTo>
                  <a:lnTo>
                    <a:pt x="1399" y="526"/>
                  </a:lnTo>
                  <a:lnTo>
                    <a:pt x="1404" y="523"/>
                  </a:lnTo>
                  <a:lnTo>
                    <a:pt x="1408" y="522"/>
                  </a:lnTo>
                  <a:lnTo>
                    <a:pt x="1411" y="522"/>
                  </a:lnTo>
                  <a:close/>
                  <a:moveTo>
                    <a:pt x="1588" y="503"/>
                  </a:moveTo>
                  <a:lnTo>
                    <a:pt x="1589" y="503"/>
                  </a:lnTo>
                  <a:lnTo>
                    <a:pt x="1590" y="503"/>
                  </a:lnTo>
                  <a:lnTo>
                    <a:pt x="1592" y="504"/>
                  </a:lnTo>
                  <a:lnTo>
                    <a:pt x="1593" y="507"/>
                  </a:lnTo>
                  <a:lnTo>
                    <a:pt x="1594" y="510"/>
                  </a:lnTo>
                  <a:lnTo>
                    <a:pt x="1593" y="512"/>
                  </a:lnTo>
                  <a:lnTo>
                    <a:pt x="1592" y="515"/>
                  </a:lnTo>
                  <a:lnTo>
                    <a:pt x="1590" y="518"/>
                  </a:lnTo>
                  <a:lnTo>
                    <a:pt x="1589" y="521"/>
                  </a:lnTo>
                  <a:lnTo>
                    <a:pt x="1588" y="521"/>
                  </a:lnTo>
                  <a:lnTo>
                    <a:pt x="1586" y="519"/>
                  </a:lnTo>
                  <a:lnTo>
                    <a:pt x="1583" y="518"/>
                  </a:lnTo>
                  <a:lnTo>
                    <a:pt x="1583" y="515"/>
                  </a:lnTo>
                  <a:lnTo>
                    <a:pt x="1582" y="512"/>
                  </a:lnTo>
                  <a:lnTo>
                    <a:pt x="1583" y="511"/>
                  </a:lnTo>
                  <a:lnTo>
                    <a:pt x="1585" y="510"/>
                  </a:lnTo>
                  <a:lnTo>
                    <a:pt x="1586" y="508"/>
                  </a:lnTo>
                  <a:lnTo>
                    <a:pt x="1586" y="506"/>
                  </a:lnTo>
                  <a:lnTo>
                    <a:pt x="1588" y="503"/>
                  </a:lnTo>
                  <a:lnTo>
                    <a:pt x="1588" y="503"/>
                  </a:lnTo>
                  <a:close/>
                  <a:moveTo>
                    <a:pt x="1331" y="492"/>
                  </a:moveTo>
                  <a:lnTo>
                    <a:pt x="1334" y="492"/>
                  </a:lnTo>
                  <a:lnTo>
                    <a:pt x="1335" y="493"/>
                  </a:lnTo>
                  <a:lnTo>
                    <a:pt x="1338" y="496"/>
                  </a:lnTo>
                  <a:lnTo>
                    <a:pt x="1339" y="500"/>
                  </a:lnTo>
                  <a:lnTo>
                    <a:pt x="1342" y="506"/>
                  </a:lnTo>
                  <a:lnTo>
                    <a:pt x="1344" y="510"/>
                  </a:lnTo>
                  <a:lnTo>
                    <a:pt x="1345" y="512"/>
                  </a:lnTo>
                  <a:lnTo>
                    <a:pt x="1345" y="515"/>
                  </a:lnTo>
                  <a:lnTo>
                    <a:pt x="1346" y="517"/>
                  </a:lnTo>
                  <a:lnTo>
                    <a:pt x="1346" y="518"/>
                  </a:lnTo>
                  <a:lnTo>
                    <a:pt x="1346" y="518"/>
                  </a:lnTo>
                  <a:lnTo>
                    <a:pt x="1346" y="519"/>
                  </a:lnTo>
                  <a:lnTo>
                    <a:pt x="1345" y="522"/>
                  </a:lnTo>
                  <a:lnTo>
                    <a:pt x="1344" y="523"/>
                  </a:lnTo>
                  <a:lnTo>
                    <a:pt x="1341" y="523"/>
                  </a:lnTo>
                  <a:lnTo>
                    <a:pt x="1338" y="525"/>
                  </a:lnTo>
                  <a:lnTo>
                    <a:pt x="1337" y="525"/>
                  </a:lnTo>
                  <a:lnTo>
                    <a:pt x="1335" y="523"/>
                  </a:lnTo>
                  <a:lnTo>
                    <a:pt x="1334" y="523"/>
                  </a:lnTo>
                  <a:lnTo>
                    <a:pt x="1334" y="522"/>
                  </a:lnTo>
                  <a:lnTo>
                    <a:pt x="1333" y="521"/>
                  </a:lnTo>
                  <a:lnTo>
                    <a:pt x="1333" y="518"/>
                  </a:lnTo>
                  <a:lnTo>
                    <a:pt x="1331" y="515"/>
                  </a:lnTo>
                  <a:lnTo>
                    <a:pt x="1330" y="514"/>
                  </a:lnTo>
                  <a:lnTo>
                    <a:pt x="1327" y="510"/>
                  </a:lnTo>
                  <a:lnTo>
                    <a:pt x="1324" y="504"/>
                  </a:lnTo>
                  <a:lnTo>
                    <a:pt x="1323" y="503"/>
                  </a:lnTo>
                  <a:lnTo>
                    <a:pt x="1322" y="500"/>
                  </a:lnTo>
                  <a:lnTo>
                    <a:pt x="1322" y="497"/>
                  </a:lnTo>
                  <a:lnTo>
                    <a:pt x="1323" y="496"/>
                  </a:lnTo>
                  <a:lnTo>
                    <a:pt x="1324" y="493"/>
                  </a:lnTo>
                  <a:lnTo>
                    <a:pt x="1328" y="493"/>
                  </a:lnTo>
                  <a:lnTo>
                    <a:pt x="1328" y="492"/>
                  </a:lnTo>
                  <a:lnTo>
                    <a:pt x="1331" y="492"/>
                  </a:lnTo>
                  <a:close/>
                  <a:moveTo>
                    <a:pt x="1317" y="470"/>
                  </a:moveTo>
                  <a:lnTo>
                    <a:pt x="1319" y="470"/>
                  </a:lnTo>
                  <a:lnTo>
                    <a:pt x="1319" y="470"/>
                  </a:lnTo>
                  <a:lnTo>
                    <a:pt x="1320" y="471"/>
                  </a:lnTo>
                  <a:lnTo>
                    <a:pt x="1322" y="472"/>
                  </a:lnTo>
                  <a:lnTo>
                    <a:pt x="1324" y="475"/>
                  </a:lnTo>
                  <a:lnTo>
                    <a:pt x="1327" y="477"/>
                  </a:lnTo>
                  <a:lnTo>
                    <a:pt x="1327" y="478"/>
                  </a:lnTo>
                  <a:lnTo>
                    <a:pt x="1327" y="481"/>
                  </a:lnTo>
                  <a:lnTo>
                    <a:pt x="1327" y="482"/>
                  </a:lnTo>
                  <a:lnTo>
                    <a:pt x="1327" y="485"/>
                  </a:lnTo>
                  <a:lnTo>
                    <a:pt x="1320" y="484"/>
                  </a:lnTo>
                  <a:lnTo>
                    <a:pt x="1317" y="481"/>
                  </a:lnTo>
                  <a:lnTo>
                    <a:pt x="1316" y="479"/>
                  </a:lnTo>
                  <a:lnTo>
                    <a:pt x="1316" y="478"/>
                  </a:lnTo>
                  <a:lnTo>
                    <a:pt x="1316" y="477"/>
                  </a:lnTo>
                  <a:lnTo>
                    <a:pt x="1316" y="475"/>
                  </a:lnTo>
                  <a:lnTo>
                    <a:pt x="1316" y="472"/>
                  </a:lnTo>
                  <a:lnTo>
                    <a:pt x="1316" y="471"/>
                  </a:lnTo>
                  <a:lnTo>
                    <a:pt x="1317" y="470"/>
                  </a:lnTo>
                  <a:lnTo>
                    <a:pt x="1317" y="470"/>
                  </a:lnTo>
                  <a:close/>
                  <a:moveTo>
                    <a:pt x="282" y="444"/>
                  </a:moveTo>
                  <a:lnTo>
                    <a:pt x="282" y="444"/>
                  </a:lnTo>
                  <a:lnTo>
                    <a:pt x="282" y="444"/>
                  </a:lnTo>
                  <a:lnTo>
                    <a:pt x="282" y="444"/>
                  </a:lnTo>
                  <a:close/>
                  <a:moveTo>
                    <a:pt x="324" y="434"/>
                  </a:moveTo>
                  <a:lnTo>
                    <a:pt x="322" y="437"/>
                  </a:lnTo>
                  <a:lnTo>
                    <a:pt x="322" y="437"/>
                  </a:lnTo>
                  <a:lnTo>
                    <a:pt x="324" y="434"/>
                  </a:lnTo>
                  <a:close/>
                  <a:moveTo>
                    <a:pt x="314" y="431"/>
                  </a:moveTo>
                  <a:lnTo>
                    <a:pt x="321" y="433"/>
                  </a:lnTo>
                  <a:lnTo>
                    <a:pt x="320" y="431"/>
                  </a:lnTo>
                  <a:lnTo>
                    <a:pt x="314" y="431"/>
                  </a:lnTo>
                  <a:close/>
                  <a:moveTo>
                    <a:pt x="307" y="430"/>
                  </a:moveTo>
                  <a:lnTo>
                    <a:pt x="306" y="430"/>
                  </a:lnTo>
                  <a:lnTo>
                    <a:pt x="304" y="431"/>
                  </a:lnTo>
                  <a:lnTo>
                    <a:pt x="307" y="430"/>
                  </a:lnTo>
                  <a:close/>
                  <a:moveTo>
                    <a:pt x="355" y="421"/>
                  </a:moveTo>
                  <a:lnTo>
                    <a:pt x="357" y="423"/>
                  </a:lnTo>
                  <a:lnTo>
                    <a:pt x="357" y="421"/>
                  </a:lnTo>
                  <a:lnTo>
                    <a:pt x="355" y="421"/>
                  </a:lnTo>
                  <a:close/>
                  <a:moveTo>
                    <a:pt x="354" y="421"/>
                  </a:moveTo>
                  <a:lnTo>
                    <a:pt x="351" y="421"/>
                  </a:lnTo>
                  <a:lnTo>
                    <a:pt x="355" y="421"/>
                  </a:lnTo>
                  <a:lnTo>
                    <a:pt x="354" y="421"/>
                  </a:lnTo>
                  <a:close/>
                  <a:moveTo>
                    <a:pt x="339" y="395"/>
                  </a:moveTo>
                  <a:lnTo>
                    <a:pt x="339" y="395"/>
                  </a:lnTo>
                  <a:lnTo>
                    <a:pt x="339" y="395"/>
                  </a:lnTo>
                  <a:lnTo>
                    <a:pt x="339" y="395"/>
                  </a:lnTo>
                  <a:close/>
                  <a:moveTo>
                    <a:pt x="339" y="384"/>
                  </a:moveTo>
                  <a:lnTo>
                    <a:pt x="340" y="384"/>
                  </a:lnTo>
                  <a:lnTo>
                    <a:pt x="340" y="384"/>
                  </a:lnTo>
                  <a:lnTo>
                    <a:pt x="339" y="384"/>
                  </a:lnTo>
                  <a:close/>
                  <a:moveTo>
                    <a:pt x="322" y="383"/>
                  </a:moveTo>
                  <a:lnTo>
                    <a:pt x="324" y="386"/>
                  </a:lnTo>
                  <a:lnTo>
                    <a:pt x="324" y="386"/>
                  </a:lnTo>
                  <a:lnTo>
                    <a:pt x="322" y="383"/>
                  </a:lnTo>
                  <a:close/>
                  <a:moveTo>
                    <a:pt x="307" y="379"/>
                  </a:moveTo>
                  <a:lnTo>
                    <a:pt x="306" y="380"/>
                  </a:lnTo>
                  <a:lnTo>
                    <a:pt x="307" y="379"/>
                  </a:lnTo>
                  <a:lnTo>
                    <a:pt x="307" y="379"/>
                  </a:lnTo>
                  <a:close/>
                  <a:moveTo>
                    <a:pt x="304" y="375"/>
                  </a:moveTo>
                  <a:lnTo>
                    <a:pt x="302" y="375"/>
                  </a:lnTo>
                  <a:lnTo>
                    <a:pt x="299" y="376"/>
                  </a:lnTo>
                  <a:lnTo>
                    <a:pt x="302" y="375"/>
                  </a:lnTo>
                  <a:lnTo>
                    <a:pt x="304" y="375"/>
                  </a:lnTo>
                  <a:lnTo>
                    <a:pt x="307" y="375"/>
                  </a:lnTo>
                  <a:lnTo>
                    <a:pt x="304" y="375"/>
                  </a:lnTo>
                  <a:close/>
                  <a:moveTo>
                    <a:pt x="1506" y="373"/>
                  </a:moveTo>
                  <a:lnTo>
                    <a:pt x="1506" y="373"/>
                  </a:lnTo>
                  <a:lnTo>
                    <a:pt x="1506" y="375"/>
                  </a:lnTo>
                  <a:lnTo>
                    <a:pt x="1506" y="373"/>
                  </a:lnTo>
                  <a:close/>
                  <a:moveTo>
                    <a:pt x="325" y="365"/>
                  </a:moveTo>
                  <a:lnTo>
                    <a:pt x="324" y="366"/>
                  </a:lnTo>
                  <a:lnTo>
                    <a:pt x="325" y="365"/>
                  </a:lnTo>
                  <a:lnTo>
                    <a:pt x="325" y="365"/>
                  </a:lnTo>
                  <a:close/>
                  <a:moveTo>
                    <a:pt x="1514" y="365"/>
                  </a:moveTo>
                  <a:lnTo>
                    <a:pt x="1513" y="366"/>
                  </a:lnTo>
                  <a:lnTo>
                    <a:pt x="1513" y="366"/>
                  </a:lnTo>
                  <a:lnTo>
                    <a:pt x="1514" y="365"/>
                  </a:lnTo>
                  <a:lnTo>
                    <a:pt x="1514" y="365"/>
                  </a:lnTo>
                  <a:close/>
                  <a:moveTo>
                    <a:pt x="1512" y="362"/>
                  </a:moveTo>
                  <a:lnTo>
                    <a:pt x="1513" y="362"/>
                  </a:lnTo>
                  <a:lnTo>
                    <a:pt x="1513" y="362"/>
                  </a:lnTo>
                  <a:lnTo>
                    <a:pt x="1512" y="362"/>
                  </a:lnTo>
                  <a:close/>
                  <a:moveTo>
                    <a:pt x="307" y="362"/>
                  </a:moveTo>
                  <a:lnTo>
                    <a:pt x="307" y="362"/>
                  </a:lnTo>
                  <a:lnTo>
                    <a:pt x="309" y="362"/>
                  </a:lnTo>
                  <a:lnTo>
                    <a:pt x="307" y="362"/>
                  </a:lnTo>
                  <a:close/>
                  <a:moveTo>
                    <a:pt x="1499" y="361"/>
                  </a:moveTo>
                  <a:lnTo>
                    <a:pt x="1502" y="362"/>
                  </a:lnTo>
                  <a:lnTo>
                    <a:pt x="1505" y="362"/>
                  </a:lnTo>
                  <a:lnTo>
                    <a:pt x="1508" y="362"/>
                  </a:lnTo>
                  <a:lnTo>
                    <a:pt x="1512" y="362"/>
                  </a:lnTo>
                  <a:lnTo>
                    <a:pt x="1508" y="361"/>
                  </a:lnTo>
                  <a:lnTo>
                    <a:pt x="1503" y="361"/>
                  </a:lnTo>
                  <a:lnTo>
                    <a:pt x="1499" y="361"/>
                  </a:lnTo>
                  <a:close/>
                  <a:moveTo>
                    <a:pt x="302" y="351"/>
                  </a:moveTo>
                  <a:lnTo>
                    <a:pt x="304" y="351"/>
                  </a:lnTo>
                  <a:lnTo>
                    <a:pt x="304" y="351"/>
                  </a:lnTo>
                  <a:lnTo>
                    <a:pt x="302" y="351"/>
                  </a:lnTo>
                  <a:close/>
                  <a:moveTo>
                    <a:pt x="331" y="351"/>
                  </a:moveTo>
                  <a:lnTo>
                    <a:pt x="331" y="351"/>
                  </a:lnTo>
                  <a:lnTo>
                    <a:pt x="331" y="351"/>
                  </a:lnTo>
                  <a:lnTo>
                    <a:pt x="331" y="351"/>
                  </a:lnTo>
                  <a:close/>
                  <a:moveTo>
                    <a:pt x="282" y="346"/>
                  </a:moveTo>
                  <a:lnTo>
                    <a:pt x="282" y="347"/>
                  </a:lnTo>
                  <a:lnTo>
                    <a:pt x="284" y="348"/>
                  </a:lnTo>
                  <a:lnTo>
                    <a:pt x="285" y="350"/>
                  </a:lnTo>
                  <a:lnTo>
                    <a:pt x="287" y="350"/>
                  </a:lnTo>
                  <a:lnTo>
                    <a:pt x="282" y="346"/>
                  </a:lnTo>
                  <a:close/>
                  <a:moveTo>
                    <a:pt x="1508" y="346"/>
                  </a:moveTo>
                  <a:lnTo>
                    <a:pt x="1509" y="347"/>
                  </a:lnTo>
                  <a:lnTo>
                    <a:pt x="1510" y="347"/>
                  </a:lnTo>
                  <a:lnTo>
                    <a:pt x="1510" y="347"/>
                  </a:lnTo>
                  <a:lnTo>
                    <a:pt x="1510" y="347"/>
                  </a:lnTo>
                  <a:lnTo>
                    <a:pt x="1509" y="346"/>
                  </a:lnTo>
                  <a:lnTo>
                    <a:pt x="1508" y="346"/>
                  </a:lnTo>
                  <a:close/>
                  <a:moveTo>
                    <a:pt x="282" y="344"/>
                  </a:moveTo>
                  <a:lnTo>
                    <a:pt x="282" y="344"/>
                  </a:lnTo>
                  <a:lnTo>
                    <a:pt x="282" y="344"/>
                  </a:lnTo>
                  <a:lnTo>
                    <a:pt x="282" y="344"/>
                  </a:lnTo>
                  <a:close/>
                  <a:moveTo>
                    <a:pt x="1596" y="342"/>
                  </a:moveTo>
                  <a:lnTo>
                    <a:pt x="1597" y="343"/>
                  </a:lnTo>
                  <a:lnTo>
                    <a:pt x="1596" y="342"/>
                  </a:lnTo>
                  <a:lnTo>
                    <a:pt x="1596" y="342"/>
                  </a:lnTo>
                  <a:close/>
                  <a:moveTo>
                    <a:pt x="1498" y="340"/>
                  </a:moveTo>
                  <a:lnTo>
                    <a:pt x="1498" y="342"/>
                  </a:lnTo>
                  <a:lnTo>
                    <a:pt x="1497" y="344"/>
                  </a:lnTo>
                  <a:lnTo>
                    <a:pt x="1498" y="340"/>
                  </a:lnTo>
                  <a:close/>
                  <a:moveTo>
                    <a:pt x="315" y="333"/>
                  </a:moveTo>
                  <a:lnTo>
                    <a:pt x="314" y="333"/>
                  </a:lnTo>
                  <a:lnTo>
                    <a:pt x="311" y="335"/>
                  </a:lnTo>
                  <a:lnTo>
                    <a:pt x="307" y="336"/>
                  </a:lnTo>
                  <a:lnTo>
                    <a:pt x="303" y="337"/>
                  </a:lnTo>
                  <a:lnTo>
                    <a:pt x="299" y="339"/>
                  </a:lnTo>
                  <a:lnTo>
                    <a:pt x="293" y="340"/>
                  </a:lnTo>
                  <a:lnTo>
                    <a:pt x="315" y="333"/>
                  </a:lnTo>
                  <a:close/>
                  <a:moveTo>
                    <a:pt x="1575" y="329"/>
                  </a:moveTo>
                  <a:lnTo>
                    <a:pt x="1577" y="331"/>
                  </a:lnTo>
                  <a:lnTo>
                    <a:pt x="1582" y="333"/>
                  </a:lnTo>
                  <a:lnTo>
                    <a:pt x="1585" y="336"/>
                  </a:lnTo>
                  <a:lnTo>
                    <a:pt x="1588" y="337"/>
                  </a:lnTo>
                  <a:lnTo>
                    <a:pt x="1589" y="337"/>
                  </a:lnTo>
                  <a:lnTo>
                    <a:pt x="1590" y="339"/>
                  </a:lnTo>
                  <a:lnTo>
                    <a:pt x="1590" y="339"/>
                  </a:lnTo>
                  <a:lnTo>
                    <a:pt x="1592" y="339"/>
                  </a:lnTo>
                  <a:lnTo>
                    <a:pt x="1593" y="340"/>
                  </a:lnTo>
                  <a:lnTo>
                    <a:pt x="1596" y="342"/>
                  </a:lnTo>
                  <a:lnTo>
                    <a:pt x="1589" y="337"/>
                  </a:lnTo>
                  <a:lnTo>
                    <a:pt x="1582" y="333"/>
                  </a:lnTo>
                  <a:lnTo>
                    <a:pt x="1575" y="329"/>
                  </a:lnTo>
                  <a:close/>
                  <a:moveTo>
                    <a:pt x="1096" y="325"/>
                  </a:moveTo>
                  <a:lnTo>
                    <a:pt x="1100" y="325"/>
                  </a:lnTo>
                  <a:lnTo>
                    <a:pt x="1102" y="326"/>
                  </a:lnTo>
                  <a:lnTo>
                    <a:pt x="1104" y="329"/>
                  </a:lnTo>
                  <a:lnTo>
                    <a:pt x="1105" y="332"/>
                  </a:lnTo>
                  <a:lnTo>
                    <a:pt x="1107" y="335"/>
                  </a:lnTo>
                  <a:lnTo>
                    <a:pt x="1105" y="336"/>
                  </a:lnTo>
                  <a:lnTo>
                    <a:pt x="1105" y="339"/>
                  </a:lnTo>
                  <a:lnTo>
                    <a:pt x="1104" y="340"/>
                  </a:lnTo>
                  <a:lnTo>
                    <a:pt x="1104" y="342"/>
                  </a:lnTo>
                  <a:lnTo>
                    <a:pt x="1105" y="343"/>
                  </a:lnTo>
                  <a:lnTo>
                    <a:pt x="1105" y="346"/>
                  </a:lnTo>
                  <a:lnTo>
                    <a:pt x="1108" y="350"/>
                  </a:lnTo>
                  <a:lnTo>
                    <a:pt x="1109" y="354"/>
                  </a:lnTo>
                  <a:lnTo>
                    <a:pt x="1109" y="357"/>
                  </a:lnTo>
                  <a:lnTo>
                    <a:pt x="1109" y="358"/>
                  </a:lnTo>
                  <a:lnTo>
                    <a:pt x="1109" y="359"/>
                  </a:lnTo>
                  <a:lnTo>
                    <a:pt x="1108" y="361"/>
                  </a:lnTo>
                  <a:lnTo>
                    <a:pt x="1105" y="362"/>
                  </a:lnTo>
                  <a:lnTo>
                    <a:pt x="1102" y="362"/>
                  </a:lnTo>
                  <a:lnTo>
                    <a:pt x="1101" y="364"/>
                  </a:lnTo>
                  <a:lnTo>
                    <a:pt x="1100" y="366"/>
                  </a:lnTo>
                  <a:lnTo>
                    <a:pt x="1097" y="369"/>
                  </a:lnTo>
                  <a:lnTo>
                    <a:pt x="1094" y="372"/>
                  </a:lnTo>
                  <a:lnTo>
                    <a:pt x="1093" y="373"/>
                  </a:lnTo>
                  <a:lnTo>
                    <a:pt x="1091" y="375"/>
                  </a:lnTo>
                  <a:lnTo>
                    <a:pt x="1087" y="376"/>
                  </a:lnTo>
                  <a:lnTo>
                    <a:pt x="1083" y="377"/>
                  </a:lnTo>
                  <a:lnTo>
                    <a:pt x="1079" y="376"/>
                  </a:lnTo>
                  <a:lnTo>
                    <a:pt x="1076" y="376"/>
                  </a:lnTo>
                  <a:lnTo>
                    <a:pt x="1073" y="373"/>
                  </a:lnTo>
                  <a:lnTo>
                    <a:pt x="1073" y="370"/>
                  </a:lnTo>
                  <a:lnTo>
                    <a:pt x="1073" y="369"/>
                  </a:lnTo>
                  <a:lnTo>
                    <a:pt x="1073" y="366"/>
                  </a:lnTo>
                  <a:lnTo>
                    <a:pt x="1076" y="362"/>
                  </a:lnTo>
                  <a:lnTo>
                    <a:pt x="1078" y="361"/>
                  </a:lnTo>
                  <a:lnTo>
                    <a:pt x="1078" y="359"/>
                  </a:lnTo>
                  <a:lnTo>
                    <a:pt x="1078" y="358"/>
                  </a:lnTo>
                  <a:lnTo>
                    <a:pt x="1076" y="355"/>
                  </a:lnTo>
                  <a:lnTo>
                    <a:pt x="1072" y="353"/>
                  </a:lnTo>
                  <a:lnTo>
                    <a:pt x="1069" y="350"/>
                  </a:lnTo>
                  <a:lnTo>
                    <a:pt x="1067" y="348"/>
                  </a:lnTo>
                  <a:lnTo>
                    <a:pt x="1067" y="346"/>
                  </a:lnTo>
                  <a:lnTo>
                    <a:pt x="1067" y="344"/>
                  </a:lnTo>
                  <a:lnTo>
                    <a:pt x="1068" y="342"/>
                  </a:lnTo>
                  <a:lnTo>
                    <a:pt x="1071" y="342"/>
                  </a:lnTo>
                  <a:lnTo>
                    <a:pt x="1073" y="340"/>
                  </a:lnTo>
                  <a:lnTo>
                    <a:pt x="1076" y="340"/>
                  </a:lnTo>
                  <a:lnTo>
                    <a:pt x="1078" y="339"/>
                  </a:lnTo>
                  <a:lnTo>
                    <a:pt x="1079" y="337"/>
                  </a:lnTo>
                  <a:lnTo>
                    <a:pt x="1079" y="336"/>
                  </a:lnTo>
                  <a:lnTo>
                    <a:pt x="1079" y="332"/>
                  </a:lnTo>
                  <a:lnTo>
                    <a:pt x="1079" y="331"/>
                  </a:lnTo>
                  <a:lnTo>
                    <a:pt x="1079" y="329"/>
                  </a:lnTo>
                  <a:lnTo>
                    <a:pt x="1079" y="329"/>
                  </a:lnTo>
                  <a:lnTo>
                    <a:pt x="1079" y="328"/>
                  </a:lnTo>
                  <a:lnTo>
                    <a:pt x="1082" y="326"/>
                  </a:lnTo>
                  <a:lnTo>
                    <a:pt x="1086" y="326"/>
                  </a:lnTo>
                  <a:lnTo>
                    <a:pt x="1089" y="325"/>
                  </a:lnTo>
                  <a:lnTo>
                    <a:pt x="1093" y="325"/>
                  </a:lnTo>
                  <a:lnTo>
                    <a:pt x="1096" y="325"/>
                  </a:lnTo>
                  <a:close/>
                  <a:moveTo>
                    <a:pt x="1554" y="308"/>
                  </a:moveTo>
                  <a:lnTo>
                    <a:pt x="1561" y="315"/>
                  </a:lnTo>
                  <a:lnTo>
                    <a:pt x="1568" y="322"/>
                  </a:lnTo>
                  <a:lnTo>
                    <a:pt x="1568" y="322"/>
                  </a:lnTo>
                  <a:lnTo>
                    <a:pt x="1563" y="317"/>
                  </a:lnTo>
                  <a:lnTo>
                    <a:pt x="1559" y="313"/>
                  </a:lnTo>
                  <a:lnTo>
                    <a:pt x="1554" y="308"/>
                  </a:lnTo>
                  <a:close/>
                  <a:moveTo>
                    <a:pt x="1549" y="304"/>
                  </a:moveTo>
                  <a:lnTo>
                    <a:pt x="1549" y="304"/>
                  </a:lnTo>
                  <a:lnTo>
                    <a:pt x="1549" y="304"/>
                  </a:lnTo>
                  <a:lnTo>
                    <a:pt x="1549" y="304"/>
                  </a:lnTo>
                  <a:close/>
                  <a:moveTo>
                    <a:pt x="1098" y="281"/>
                  </a:moveTo>
                  <a:lnTo>
                    <a:pt x="1101" y="281"/>
                  </a:lnTo>
                  <a:lnTo>
                    <a:pt x="1102" y="282"/>
                  </a:lnTo>
                  <a:lnTo>
                    <a:pt x="1104" y="284"/>
                  </a:lnTo>
                  <a:lnTo>
                    <a:pt x="1102" y="286"/>
                  </a:lnTo>
                  <a:lnTo>
                    <a:pt x="1102" y="288"/>
                  </a:lnTo>
                  <a:lnTo>
                    <a:pt x="1102" y="289"/>
                  </a:lnTo>
                  <a:lnTo>
                    <a:pt x="1104" y="291"/>
                  </a:lnTo>
                  <a:lnTo>
                    <a:pt x="1107" y="292"/>
                  </a:lnTo>
                  <a:lnTo>
                    <a:pt x="1109" y="292"/>
                  </a:lnTo>
                  <a:lnTo>
                    <a:pt x="1112" y="292"/>
                  </a:lnTo>
                  <a:lnTo>
                    <a:pt x="1116" y="291"/>
                  </a:lnTo>
                  <a:lnTo>
                    <a:pt x="1119" y="291"/>
                  </a:lnTo>
                  <a:lnTo>
                    <a:pt x="1122" y="292"/>
                  </a:lnTo>
                  <a:lnTo>
                    <a:pt x="1124" y="295"/>
                  </a:lnTo>
                  <a:lnTo>
                    <a:pt x="1124" y="296"/>
                  </a:lnTo>
                  <a:lnTo>
                    <a:pt x="1124" y="299"/>
                  </a:lnTo>
                  <a:lnTo>
                    <a:pt x="1124" y="300"/>
                  </a:lnTo>
                  <a:lnTo>
                    <a:pt x="1122" y="303"/>
                  </a:lnTo>
                  <a:lnTo>
                    <a:pt x="1120" y="306"/>
                  </a:lnTo>
                  <a:lnTo>
                    <a:pt x="1120" y="308"/>
                  </a:lnTo>
                  <a:lnTo>
                    <a:pt x="1119" y="310"/>
                  </a:lnTo>
                  <a:lnTo>
                    <a:pt x="1120" y="311"/>
                  </a:lnTo>
                  <a:lnTo>
                    <a:pt x="1123" y="313"/>
                  </a:lnTo>
                  <a:lnTo>
                    <a:pt x="1127" y="314"/>
                  </a:lnTo>
                  <a:lnTo>
                    <a:pt x="1130" y="315"/>
                  </a:lnTo>
                  <a:lnTo>
                    <a:pt x="1131" y="315"/>
                  </a:lnTo>
                  <a:lnTo>
                    <a:pt x="1133" y="315"/>
                  </a:lnTo>
                  <a:lnTo>
                    <a:pt x="1133" y="317"/>
                  </a:lnTo>
                  <a:lnTo>
                    <a:pt x="1137" y="318"/>
                  </a:lnTo>
                  <a:lnTo>
                    <a:pt x="1142" y="322"/>
                  </a:lnTo>
                  <a:lnTo>
                    <a:pt x="1149" y="326"/>
                  </a:lnTo>
                  <a:lnTo>
                    <a:pt x="1155" y="331"/>
                  </a:lnTo>
                  <a:lnTo>
                    <a:pt x="1156" y="332"/>
                  </a:lnTo>
                  <a:lnTo>
                    <a:pt x="1159" y="335"/>
                  </a:lnTo>
                  <a:lnTo>
                    <a:pt x="1160" y="336"/>
                  </a:lnTo>
                  <a:lnTo>
                    <a:pt x="1162" y="339"/>
                  </a:lnTo>
                  <a:lnTo>
                    <a:pt x="1163" y="340"/>
                  </a:lnTo>
                  <a:lnTo>
                    <a:pt x="1163" y="343"/>
                  </a:lnTo>
                  <a:lnTo>
                    <a:pt x="1164" y="344"/>
                  </a:lnTo>
                  <a:lnTo>
                    <a:pt x="1167" y="346"/>
                  </a:lnTo>
                  <a:lnTo>
                    <a:pt x="1171" y="347"/>
                  </a:lnTo>
                  <a:lnTo>
                    <a:pt x="1177" y="348"/>
                  </a:lnTo>
                  <a:lnTo>
                    <a:pt x="1180" y="348"/>
                  </a:lnTo>
                  <a:lnTo>
                    <a:pt x="1182" y="350"/>
                  </a:lnTo>
                  <a:lnTo>
                    <a:pt x="1184" y="353"/>
                  </a:lnTo>
                  <a:lnTo>
                    <a:pt x="1185" y="355"/>
                  </a:lnTo>
                  <a:lnTo>
                    <a:pt x="1189" y="372"/>
                  </a:lnTo>
                  <a:lnTo>
                    <a:pt x="1188" y="373"/>
                  </a:lnTo>
                  <a:lnTo>
                    <a:pt x="1184" y="375"/>
                  </a:lnTo>
                  <a:lnTo>
                    <a:pt x="1180" y="376"/>
                  </a:lnTo>
                  <a:lnTo>
                    <a:pt x="1177" y="377"/>
                  </a:lnTo>
                  <a:lnTo>
                    <a:pt x="1173" y="379"/>
                  </a:lnTo>
                  <a:lnTo>
                    <a:pt x="1169" y="379"/>
                  </a:lnTo>
                  <a:lnTo>
                    <a:pt x="1163" y="379"/>
                  </a:lnTo>
                  <a:lnTo>
                    <a:pt x="1156" y="379"/>
                  </a:lnTo>
                  <a:lnTo>
                    <a:pt x="1152" y="380"/>
                  </a:lnTo>
                  <a:lnTo>
                    <a:pt x="1149" y="383"/>
                  </a:lnTo>
                  <a:lnTo>
                    <a:pt x="1147" y="386"/>
                  </a:lnTo>
                  <a:lnTo>
                    <a:pt x="1145" y="388"/>
                  </a:lnTo>
                  <a:lnTo>
                    <a:pt x="1142" y="390"/>
                  </a:lnTo>
                  <a:lnTo>
                    <a:pt x="1140" y="393"/>
                  </a:lnTo>
                  <a:lnTo>
                    <a:pt x="1135" y="393"/>
                  </a:lnTo>
                  <a:lnTo>
                    <a:pt x="1133" y="393"/>
                  </a:lnTo>
                  <a:lnTo>
                    <a:pt x="1131" y="391"/>
                  </a:lnTo>
                  <a:lnTo>
                    <a:pt x="1130" y="390"/>
                  </a:lnTo>
                  <a:lnTo>
                    <a:pt x="1129" y="388"/>
                  </a:lnTo>
                  <a:lnTo>
                    <a:pt x="1129" y="387"/>
                  </a:lnTo>
                  <a:lnTo>
                    <a:pt x="1130" y="384"/>
                  </a:lnTo>
                  <a:lnTo>
                    <a:pt x="1131" y="383"/>
                  </a:lnTo>
                  <a:lnTo>
                    <a:pt x="1134" y="380"/>
                  </a:lnTo>
                  <a:lnTo>
                    <a:pt x="1137" y="377"/>
                  </a:lnTo>
                  <a:lnTo>
                    <a:pt x="1140" y="376"/>
                  </a:lnTo>
                  <a:lnTo>
                    <a:pt x="1141" y="375"/>
                  </a:lnTo>
                  <a:lnTo>
                    <a:pt x="1140" y="373"/>
                  </a:lnTo>
                  <a:lnTo>
                    <a:pt x="1138" y="372"/>
                  </a:lnTo>
                  <a:lnTo>
                    <a:pt x="1135" y="370"/>
                  </a:lnTo>
                  <a:lnTo>
                    <a:pt x="1133" y="372"/>
                  </a:lnTo>
                  <a:lnTo>
                    <a:pt x="1130" y="372"/>
                  </a:lnTo>
                  <a:lnTo>
                    <a:pt x="1126" y="372"/>
                  </a:lnTo>
                  <a:lnTo>
                    <a:pt x="1124" y="372"/>
                  </a:lnTo>
                  <a:lnTo>
                    <a:pt x="1123" y="370"/>
                  </a:lnTo>
                  <a:lnTo>
                    <a:pt x="1123" y="368"/>
                  </a:lnTo>
                  <a:lnTo>
                    <a:pt x="1123" y="366"/>
                  </a:lnTo>
                  <a:lnTo>
                    <a:pt x="1124" y="365"/>
                  </a:lnTo>
                  <a:lnTo>
                    <a:pt x="1126" y="364"/>
                  </a:lnTo>
                  <a:lnTo>
                    <a:pt x="1127" y="362"/>
                  </a:lnTo>
                  <a:lnTo>
                    <a:pt x="1129" y="361"/>
                  </a:lnTo>
                  <a:lnTo>
                    <a:pt x="1129" y="359"/>
                  </a:lnTo>
                  <a:lnTo>
                    <a:pt x="1129" y="358"/>
                  </a:lnTo>
                  <a:lnTo>
                    <a:pt x="1127" y="357"/>
                  </a:lnTo>
                  <a:lnTo>
                    <a:pt x="1126" y="355"/>
                  </a:lnTo>
                  <a:lnTo>
                    <a:pt x="1124" y="354"/>
                  </a:lnTo>
                  <a:lnTo>
                    <a:pt x="1124" y="353"/>
                  </a:lnTo>
                  <a:lnTo>
                    <a:pt x="1126" y="351"/>
                  </a:lnTo>
                  <a:lnTo>
                    <a:pt x="1127" y="350"/>
                  </a:lnTo>
                  <a:lnTo>
                    <a:pt x="1130" y="348"/>
                  </a:lnTo>
                  <a:lnTo>
                    <a:pt x="1131" y="348"/>
                  </a:lnTo>
                  <a:lnTo>
                    <a:pt x="1133" y="347"/>
                  </a:lnTo>
                  <a:lnTo>
                    <a:pt x="1134" y="346"/>
                  </a:lnTo>
                  <a:lnTo>
                    <a:pt x="1134" y="344"/>
                  </a:lnTo>
                  <a:lnTo>
                    <a:pt x="1133" y="342"/>
                  </a:lnTo>
                  <a:lnTo>
                    <a:pt x="1133" y="340"/>
                  </a:lnTo>
                  <a:lnTo>
                    <a:pt x="1131" y="339"/>
                  </a:lnTo>
                  <a:lnTo>
                    <a:pt x="1129" y="336"/>
                  </a:lnTo>
                  <a:lnTo>
                    <a:pt x="1127" y="333"/>
                  </a:lnTo>
                  <a:lnTo>
                    <a:pt x="1124" y="332"/>
                  </a:lnTo>
                  <a:lnTo>
                    <a:pt x="1123" y="331"/>
                  </a:lnTo>
                  <a:lnTo>
                    <a:pt x="1120" y="331"/>
                  </a:lnTo>
                  <a:lnTo>
                    <a:pt x="1119" y="331"/>
                  </a:lnTo>
                  <a:lnTo>
                    <a:pt x="1115" y="332"/>
                  </a:lnTo>
                  <a:lnTo>
                    <a:pt x="1115" y="332"/>
                  </a:lnTo>
                  <a:lnTo>
                    <a:pt x="1113" y="331"/>
                  </a:lnTo>
                  <a:lnTo>
                    <a:pt x="1111" y="331"/>
                  </a:lnTo>
                  <a:lnTo>
                    <a:pt x="1109" y="328"/>
                  </a:lnTo>
                  <a:lnTo>
                    <a:pt x="1105" y="324"/>
                  </a:lnTo>
                  <a:lnTo>
                    <a:pt x="1104" y="324"/>
                  </a:lnTo>
                  <a:lnTo>
                    <a:pt x="1102" y="324"/>
                  </a:lnTo>
                  <a:lnTo>
                    <a:pt x="1101" y="322"/>
                  </a:lnTo>
                  <a:lnTo>
                    <a:pt x="1089" y="299"/>
                  </a:lnTo>
                  <a:lnTo>
                    <a:pt x="1089" y="297"/>
                  </a:lnTo>
                  <a:lnTo>
                    <a:pt x="1089" y="295"/>
                  </a:lnTo>
                  <a:lnTo>
                    <a:pt x="1090" y="292"/>
                  </a:lnTo>
                  <a:lnTo>
                    <a:pt x="1091" y="288"/>
                  </a:lnTo>
                  <a:lnTo>
                    <a:pt x="1093" y="285"/>
                  </a:lnTo>
                  <a:lnTo>
                    <a:pt x="1096" y="282"/>
                  </a:lnTo>
                  <a:lnTo>
                    <a:pt x="1098" y="281"/>
                  </a:lnTo>
                  <a:close/>
                  <a:moveTo>
                    <a:pt x="971" y="201"/>
                  </a:moveTo>
                  <a:lnTo>
                    <a:pt x="973" y="201"/>
                  </a:lnTo>
                  <a:lnTo>
                    <a:pt x="976" y="201"/>
                  </a:lnTo>
                  <a:lnTo>
                    <a:pt x="978" y="202"/>
                  </a:lnTo>
                  <a:lnTo>
                    <a:pt x="983" y="205"/>
                  </a:lnTo>
                  <a:lnTo>
                    <a:pt x="985" y="206"/>
                  </a:lnTo>
                  <a:lnTo>
                    <a:pt x="988" y="208"/>
                  </a:lnTo>
                  <a:lnTo>
                    <a:pt x="991" y="208"/>
                  </a:lnTo>
                  <a:lnTo>
                    <a:pt x="992" y="209"/>
                  </a:lnTo>
                  <a:lnTo>
                    <a:pt x="994" y="211"/>
                  </a:lnTo>
                  <a:lnTo>
                    <a:pt x="994" y="213"/>
                  </a:lnTo>
                  <a:lnTo>
                    <a:pt x="994" y="215"/>
                  </a:lnTo>
                  <a:lnTo>
                    <a:pt x="994" y="215"/>
                  </a:lnTo>
                  <a:lnTo>
                    <a:pt x="994" y="216"/>
                  </a:lnTo>
                  <a:lnTo>
                    <a:pt x="992" y="219"/>
                  </a:lnTo>
                  <a:lnTo>
                    <a:pt x="989" y="220"/>
                  </a:lnTo>
                  <a:lnTo>
                    <a:pt x="987" y="223"/>
                  </a:lnTo>
                  <a:lnTo>
                    <a:pt x="981" y="227"/>
                  </a:lnTo>
                  <a:lnTo>
                    <a:pt x="977" y="229"/>
                  </a:lnTo>
                  <a:lnTo>
                    <a:pt x="971" y="230"/>
                  </a:lnTo>
                  <a:lnTo>
                    <a:pt x="966" y="231"/>
                  </a:lnTo>
                  <a:lnTo>
                    <a:pt x="962" y="233"/>
                  </a:lnTo>
                  <a:lnTo>
                    <a:pt x="959" y="234"/>
                  </a:lnTo>
                  <a:lnTo>
                    <a:pt x="951" y="234"/>
                  </a:lnTo>
                  <a:lnTo>
                    <a:pt x="944" y="233"/>
                  </a:lnTo>
                  <a:lnTo>
                    <a:pt x="938" y="231"/>
                  </a:lnTo>
                  <a:lnTo>
                    <a:pt x="936" y="230"/>
                  </a:lnTo>
                  <a:lnTo>
                    <a:pt x="934" y="229"/>
                  </a:lnTo>
                  <a:lnTo>
                    <a:pt x="934" y="227"/>
                  </a:lnTo>
                  <a:lnTo>
                    <a:pt x="933" y="226"/>
                  </a:lnTo>
                  <a:lnTo>
                    <a:pt x="930" y="224"/>
                  </a:lnTo>
                  <a:lnTo>
                    <a:pt x="927" y="223"/>
                  </a:lnTo>
                  <a:lnTo>
                    <a:pt x="925" y="222"/>
                  </a:lnTo>
                  <a:lnTo>
                    <a:pt x="925" y="222"/>
                  </a:lnTo>
                  <a:lnTo>
                    <a:pt x="926" y="220"/>
                  </a:lnTo>
                  <a:lnTo>
                    <a:pt x="927" y="220"/>
                  </a:lnTo>
                  <a:lnTo>
                    <a:pt x="929" y="219"/>
                  </a:lnTo>
                  <a:lnTo>
                    <a:pt x="930" y="218"/>
                  </a:lnTo>
                  <a:lnTo>
                    <a:pt x="930" y="216"/>
                  </a:lnTo>
                  <a:lnTo>
                    <a:pt x="927" y="215"/>
                  </a:lnTo>
                  <a:lnTo>
                    <a:pt x="926" y="215"/>
                  </a:lnTo>
                  <a:lnTo>
                    <a:pt x="923" y="215"/>
                  </a:lnTo>
                  <a:lnTo>
                    <a:pt x="920" y="215"/>
                  </a:lnTo>
                  <a:lnTo>
                    <a:pt x="919" y="215"/>
                  </a:lnTo>
                  <a:lnTo>
                    <a:pt x="916" y="213"/>
                  </a:lnTo>
                  <a:lnTo>
                    <a:pt x="918" y="211"/>
                  </a:lnTo>
                  <a:lnTo>
                    <a:pt x="919" y="209"/>
                  </a:lnTo>
                  <a:lnTo>
                    <a:pt x="920" y="209"/>
                  </a:lnTo>
                  <a:lnTo>
                    <a:pt x="923" y="208"/>
                  </a:lnTo>
                  <a:lnTo>
                    <a:pt x="925" y="206"/>
                  </a:lnTo>
                  <a:lnTo>
                    <a:pt x="925" y="204"/>
                  </a:lnTo>
                  <a:lnTo>
                    <a:pt x="925" y="202"/>
                  </a:lnTo>
                  <a:lnTo>
                    <a:pt x="926" y="201"/>
                  </a:lnTo>
                  <a:lnTo>
                    <a:pt x="929" y="202"/>
                  </a:lnTo>
                  <a:lnTo>
                    <a:pt x="930" y="204"/>
                  </a:lnTo>
                  <a:lnTo>
                    <a:pt x="932" y="206"/>
                  </a:lnTo>
                  <a:lnTo>
                    <a:pt x="934" y="208"/>
                  </a:lnTo>
                  <a:lnTo>
                    <a:pt x="936" y="209"/>
                  </a:lnTo>
                  <a:lnTo>
                    <a:pt x="937" y="211"/>
                  </a:lnTo>
                  <a:lnTo>
                    <a:pt x="940" y="211"/>
                  </a:lnTo>
                  <a:lnTo>
                    <a:pt x="941" y="209"/>
                  </a:lnTo>
                  <a:lnTo>
                    <a:pt x="943" y="209"/>
                  </a:lnTo>
                  <a:lnTo>
                    <a:pt x="944" y="206"/>
                  </a:lnTo>
                  <a:lnTo>
                    <a:pt x="944" y="205"/>
                  </a:lnTo>
                  <a:lnTo>
                    <a:pt x="945" y="205"/>
                  </a:lnTo>
                  <a:lnTo>
                    <a:pt x="947" y="205"/>
                  </a:lnTo>
                  <a:lnTo>
                    <a:pt x="949" y="205"/>
                  </a:lnTo>
                  <a:lnTo>
                    <a:pt x="954" y="205"/>
                  </a:lnTo>
                  <a:lnTo>
                    <a:pt x="956" y="205"/>
                  </a:lnTo>
                  <a:lnTo>
                    <a:pt x="960" y="205"/>
                  </a:lnTo>
                  <a:lnTo>
                    <a:pt x="963" y="204"/>
                  </a:lnTo>
                  <a:lnTo>
                    <a:pt x="966" y="202"/>
                  </a:lnTo>
                  <a:lnTo>
                    <a:pt x="969" y="201"/>
                  </a:lnTo>
                  <a:lnTo>
                    <a:pt x="971" y="201"/>
                  </a:lnTo>
                  <a:close/>
                  <a:moveTo>
                    <a:pt x="513" y="189"/>
                  </a:moveTo>
                  <a:lnTo>
                    <a:pt x="510" y="191"/>
                  </a:lnTo>
                  <a:lnTo>
                    <a:pt x="508" y="193"/>
                  </a:lnTo>
                  <a:lnTo>
                    <a:pt x="506" y="193"/>
                  </a:lnTo>
                  <a:lnTo>
                    <a:pt x="503" y="194"/>
                  </a:lnTo>
                  <a:lnTo>
                    <a:pt x="500" y="195"/>
                  </a:lnTo>
                  <a:lnTo>
                    <a:pt x="500" y="195"/>
                  </a:lnTo>
                  <a:lnTo>
                    <a:pt x="496" y="195"/>
                  </a:lnTo>
                  <a:lnTo>
                    <a:pt x="495" y="195"/>
                  </a:lnTo>
                  <a:lnTo>
                    <a:pt x="495" y="195"/>
                  </a:lnTo>
                  <a:lnTo>
                    <a:pt x="495" y="194"/>
                  </a:lnTo>
                  <a:lnTo>
                    <a:pt x="496" y="193"/>
                  </a:lnTo>
                  <a:lnTo>
                    <a:pt x="499" y="191"/>
                  </a:lnTo>
                  <a:lnTo>
                    <a:pt x="502" y="190"/>
                  </a:lnTo>
                  <a:lnTo>
                    <a:pt x="503" y="189"/>
                  </a:lnTo>
                  <a:lnTo>
                    <a:pt x="503" y="189"/>
                  </a:lnTo>
                  <a:lnTo>
                    <a:pt x="507" y="189"/>
                  </a:lnTo>
                  <a:lnTo>
                    <a:pt x="510" y="189"/>
                  </a:lnTo>
                  <a:lnTo>
                    <a:pt x="513" y="189"/>
                  </a:lnTo>
                  <a:close/>
                  <a:moveTo>
                    <a:pt x="1214" y="167"/>
                  </a:moveTo>
                  <a:lnTo>
                    <a:pt x="1211" y="169"/>
                  </a:lnTo>
                  <a:lnTo>
                    <a:pt x="1209" y="173"/>
                  </a:lnTo>
                  <a:lnTo>
                    <a:pt x="1222" y="193"/>
                  </a:lnTo>
                  <a:lnTo>
                    <a:pt x="1232" y="208"/>
                  </a:lnTo>
                  <a:lnTo>
                    <a:pt x="1239" y="219"/>
                  </a:lnTo>
                  <a:lnTo>
                    <a:pt x="1243" y="227"/>
                  </a:lnTo>
                  <a:lnTo>
                    <a:pt x="1247" y="231"/>
                  </a:lnTo>
                  <a:lnTo>
                    <a:pt x="1250" y="235"/>
                  </a:lnTo>
                  <a:lnTo>
                    <a:pt x="1253" y="237"/>
                  </a:lnTo>
                  <a:lnTo>
                    <a:pt x="1255" y="238"/>
                  </a:lnTo>
                  <a:lnTo>
                    <a:pt x="1260" y="257"/>
                  </a:lnTo>
                  <a:lnTo>
                    <a:pt x="1261" y="271"/>
                  </a:lnTo>
                  <a:lnTo>
                    <a:pt x="1262" y="281"/>
                  </a:lnTo>
                  <a:lnTo>
                    <a:pt x="1261" y="289"/>
                  </a:lnTo>
                  <a:lnTo>
                    <a:pt x="1258" y="295"/>
                  </a:lnTo>
                  <a:lnTo>
                    <a:pt x="1254" y="300"/>
                  </a:lnTo>
                  <a:lnTo>
                    <a:pt x="1262" y="306"/>
                  </a:lnTo>
                  <a:lnTo>
                    <a:pt x="1269" y="308"/>
                  </a:lnTo>
                  <a:lnTo>
                    <a:pt x="1275" y="310"/>
                  </a:lnTo>
                  <a:lnTo>
                    <a:pt x="1280" y="310"/>
                  </a:lnTo>
                  <a:lnTo>
                    <a:pt x="1288" y="302"/>
                  </a:lnTo>
                  <a:lnTo>
                    <a:pt x="1294" y="297"/>
                  </a:lnTo>
                  <a:lnTo>
                    <a:pt x="1298" y="295"/>
                  </a:lnTo>
                  <a:lnTo>
                    <a:pt x="1302" y="295"/>
                  </a:lnTo>
                  <a:lnTo>
                    <a:pt x="1308" y="295"/>
                  </a:lnTo>
                  <a:lnTo>
                    <a:pt x="1311" y="292"/>
                  </a:lnTo>
                  <a:lnTo>
                    <a:pt x="1313" y="289"/>
                  </a:lnTo>
                  <a:lnTo>
                    <a:pt x="1313" y="286"/>
                  </a:lnTo>
                  <a:lnTo>
                    <a:pt x="1312" y="285"/>
                  </a:lnTo>
                  <a:lnTo>
                    <a:pt x="1309" y="281"/>
                  </a:lnTo>
                  <a:lnTo>
                    <a:pt x="1305" y="273"/>
                  </a:lnTo>
                  <a:lnTo>
                    <a:pt x="1297" y="260"/>
                  </a:lnTo>
                  <a:lnTo>
                    <a:pt x="1301" y="257"/>
                  </a:lnTo>
                  <a:lnTo>
                    <a:pt x="1306" y="255"/>
                  </a:lnTo>
                  <a:lnTo>
                    <a:pt x="1312" y="252"/>
                  </a:lnTo>
                  <a:lnTo>
                    <a:pt x="1306" y="246"/>
                  </a:lnTo>
                  <a:lnTo>
                    <a:pt x="1299" y="242"/>
                  </a:lnTo>
                  <a:lnTo>
                    <a:pt x="1287" y="240"/>
                  </a:lnTo>
                  <a:lnTo>
                    <a:pt x="1287" y="235"/>
                  </a:lnTo>
                  <a:lnTo>
                    <a:pt x="1287" y="231"/>
                  </a:lnTo>
                  <a:lnTo>
                    <a:pt x="1299" y="223"/>
                  </a:lnTo>
                  <a:lnTo>
                    <a:pt x="1311" y="215"/>
                  </a:lnTo>
                  <a:lnTo>
                    <a:pt x="1306" y="212"/>
                  </a:lnTo>
                  <a:lnTo>
                    <a:pt x="1302" y="209"/>
                  </a:lnTo>
                  <a:lnTo>
                    <a:pt x="1291" y="213"/>
                  </a:lnTo>
                  <a:lnTo>
                    <a:pt x="1283" y="215"/>
                  </a:lnTo>
                  <a:lnTo>
                    <a:pt x="1275" y="215"/>
                  </a:lnTo>
                  <a:lnTo>
                    <a:pt x="1268" y="212"/>
                  </a:lnTo>
                  <a:lnTo>
                    <a:pt x="1260" y="206"/>
                  </a:lnTo>
                  <a:lnTo>
                    <a:pt x="1250" y="197"/>
                  </a:lnTo>
                  <a:lnTo>
                    <a:pt x="1239" y="184"/>
                  </a:lnTo>
                  <a:lnTo>
                    <a:pt x="1224" y="167"/>
                  </a:lnTo>
                  <a:lnTo>
                    <a:pt x="1218" y="167"/>
                  </a:lnTo>
                  <a:lnTo>
                    <a:pt x="1214" y="167"/>
                  </a:lnTo>
                  <a:close/>
                  <a:moveTo>
                    <a:pt x="533" y="155"/>
                  </a:moveTo>
                  <a:lnTo>
                    <a:pt x="533" y="155"/>
                  </a:lnTo>
                  <a:lnTo>
                    <a:pt x="533" y="155"/>
                  </a:lnTo>
                  <a:lnTo>
                    <a:pt x="533" y="157"/>
                  </a:lnTo>
                  <a:lnTo>
                    <a:pt x="532" y="160"/>
                  </a:lnTo>
                  <a:lnTo>
                    <a:pt x="532" y="162"/>
                  </a:lnTo>
                  <a:lnTo>
                    <a:pt x="533" y="165"/>
                  </a:lnTo>
                  <a:lnTo>
                    <a:pt x="533" y="168"/>
                  </a:lnTo>
                  <a:lnTo>
                    <a:pt x="533" y="169"/>
                  </a:lnTo>
                  <a:lnTo>
                    <a:pt x="533" y="172"/>
                  </a:lnTo>
                  <a:lnTo>
                    <a:pt x="533" y="173"/>
                  </a:lnTo>
                  <a:lnTo>
                    <a:pt x="532" y="176"/>
                  </a:lnTo>
                  <a:lnTo>
                    <a:pt x="530" y="178"/>
                  </a:lnTo>
                  <a:lnTo>
                    <a:pt x="530" y="180"/>
                  </a:lnTo>
                  <a:lnTo>
                    <a:pt x="528" y="183"/>
                  </a:lnTo>
                  <a:lnTo>
                    <a:pt x="526" y="184"/>
                  </a:lnTo>
                  <a:lnTo>
                    <a:pt x="524" y="186"/>
                  </a:lnTo>
                  <a:lnTo>
                    <a:pt x="524" y="184"/>
                  </a:lnTo>
                  <a:lnTo>
                    <a:pt x="522" y="184"/>
                  </a:lnTo>
                  <a:lnTo>
                    <a:pt x="522" y="182"/>
                  </a:lnTo>
                  <a:lnTo>
                    <a:pt x="522" y="179"/>
                  </a:lnTo>
                  <a:lnTo>
                    <a:pt x="522" y="178"/>
                  </a:lnTo>
                  <a:lnTo>
                    <a:pt x="521" y="178"/>
                  </a:lnTo>
                  <a:lnTo>
                    <a:pt x="519" y="178"/>
                  </a:lnTo>
                  <a:lnTo>
                    <a:pt x="517" y="178"/>
                  </a:lnTo>
                  <a:lnTo>
                    <a:pt x="513" y="179"/>
                  </a:lnTo>
                  <a:lnTo>
                    <a:pt x="510" y="179"/>
                  </a:lnTo>
                  <a:lnTo>
                    <a:pt x="506" y="180"/>
                  </a:lnTo>
                  <a:lnTo>
                    <a:pt x="503" y="182"/>
                  </a:lnTo>
                  <a:lnTo>
                    <a:pt x="500" y="182"/>
                  </a:lnTo>
                  <a:lnTo>
                    <a:pt x="499" y="182"/>
                  </a:lnTo>
                  <a:lnTo>
                    <a:pt x="500" y="179"/>
                  </a:lnTo>
                  <a:lnTo>
                    <a:pt x="502" y="179"/>
                  </a:lnTo>
                  <a:lnTo>
                    <a:pt x="503" y="178"/>
                  </a:lnTo>
                  <a:lnTo>
                    <a:pt x="503" y="175"/>
                  </a:lnTo>
                  <a:lnTo>
                    <a:pt x="499" y="175"/>
                  </a:lnTo>
                  <a:lnTo>
                    <a:pt x="500" y="172"/>
                  </a:lnTo>
                  <a:lnTo>
                    <a:pt x="503" y="171"/>
                  </a:lnTo>
                  <a:lnTo>
                    <a:pt x="506" y="171"/>
                  </a:lnTo>
                  <a:lnTo>
                    <a:pt x="508" y="169"/>
                  </a:lnTo>
                  <a:lnTo>
                    <a:pt x="514" y="167"/>
                  </a:lnTo>
                  <a:lnTo>
                    <a:pt x="518" y="162"/>
                  </a:lnTo>
                  <a:lnTo>
                    <a:pt x="522" y="160"/>
                  </a:lnTo>
                  <a:lnTo>
                    <a:pt x="525" y="158"/>
                  </a:lnTo>
                  <a:lnTo>
                    <a:pt x="528" y="158"/>
                  </a:lnTo>
                  <a:lnTo>
                    <a:pt x="530" y="157"/>
                  </a:lnTo>
                  <a:lnTo>
                    <a:pt x="532" y="155"/>
                  </a:lnTo>
                  <a:lnTo>
                    <a:pt x="533" y="155"/>
                  </a:lnTo>
                  <a:close/>
                  <a:moveTo>
                    <a:pt x="457" y="91"/>
                  </a:moveTo>
                  <a:lnTo>
                    <a:pt x="457" y="91"/>
                  </a:lnTo>
                  <a:lnTo>
                    <a:pt x="457" y="92"/>
                  </a:lnTo>
                  <a:lnTo>
                    <a:pt x="457" y="92"/>
                  </a:lnTo>
                  <a:lnTo>
                    <a:pt x="457" y="91"/>
                  </a:lnTo>
                  <a:lnTo>
                    <a:pt x="457" y="91"/>
                  </a:lnTo>
                  <a:close/>
                  <a:moveTo>
                    <a:pt x="477" y="87"/>
                  </a:moveTo>
                  <a:lnTo>
                    <a:pt x="475" y="87"/>
                  </a:lnTo>
                  <a:lnTo>
                    <a:pt x="475" y="88"/>
                  </a:lnTo>
                  <a:lnTo>
                    <a:pt x="477" y="87"/>
                  </a:lnTo>
                  <a:close/>
                  <a:moveTo>
                    <a:pt x="466" y="87"/>
                  </a:moveTo>
                  <a:lnTo>
                    <a:pt x="463" y="88"/>
                  </a:lnTo>
                  <a:lnTo>
                    <a:pt x="459" y="89"/>
                  </a:lnTo>
                  <a:lnTo>
                    <a:pt x="459" y="89"/>
                  </a:lnTo>
                  <a:lnTo>
                    <a:pt x="460" y="89"/>
                  </a:lnTo>
                  <a:lnTo>
                    <a:pt x="462" y="88"/>
                  </a:lnTo>
                  <a:lnTo>
                    <a:pt x="464" y="88"/>
                  </a:lnTo>
                  <a:lnTo>
                    <a:pt x="466" y="87"/>
                  </a:lnTo>
                  <a:close/>
                  <a:moveTo>
                    <a:pt x="470" y="85"/>
                  </a:moveTo>
                  <a:lnTo>
                    <a:pt x="467" y="87"/>
                  </a:lnTo>
                  <a:lnTo>
                    <a:pt x="467" y="87"/>
                  </a:lnTo>
                  <a:lnTo>
                    <a:pt x="470" y="85"/>
                  </a:lnTo>
                  <a:close/>
                  <a:moveTo>
                    <a:pt x="478" y="80"/>
                  </a:moveTo>
                  <a:lnTo>
                    <a:pt x="477" y="81"/>
                  </a:lnTo>
                  <a:lnTo>
                    <a:pt x="477" y="81"/>
                  </a:lnTo>
                  <a:lnTo>
                    <a:pt x="478" y="80"/>
                  </a:lnTo>
                  <a:close/>
                  <a:moveTo>
                    <a:pt x="602" y="71"/>
                  </a:moveTo>
                  <a:lnTo>
                    <a:pt x="605" y="73"/>
                  </a:lnTo>
                  <a:lnTo>
                    <a:pt x="609" y="73"/>
                  </a:lnTo>
                  <a:lnTo>
                    <a:pt x="613" y="71"/>
                  </a:lnTo>
                  <a:lnTo>
                    <a:pt x="615" y="73"/>
                  </a:lnTo>
                  <a:lnTo>
                    <a:pt x="615" y="73"/>
                  </a:lnTo>
                  <a:lnTo>
                    <a:pt x="612" y="74"/>
                  </a:lnTo>
                  <a:lnTo>
                    <a:pt x="606" y="78"/>
                  </a:lnTo>
                  <a:lnTo>
                    <a:pt x="598" y="82"/>
                  </a:lnTo>
                  <a:lnTo>
                    <a:pt x="592" y="87"/>
                  </a:lnTo>
                  <a:lnTo>
                    <a:pt x="588" y="88"/>
                  </a:lnTo>
                  <a:lnTo>
                    <a:pt x="586" y="89"/>
                  </a:lnTo>
                  <a:lnTo>
                    <a:pt x="584" y="89"/>
                  </a:lnTo>
                  <a:lnTo>
                    <a:pt x="583" y="89"/>
                  </a:lnTo>
                  <a:lnTo>
                    <a:pt x="581" y="91"/>
                  </a:lnTo>
                  <a:lnTo>
                    <a:pt x="579" y="91"/>
                  </a:lnTo>
                  <a:lnTo>
                    <a:pt x="575" y="91"/>
                  </a:lnTo>
                  <a:lnTo>
                    <a:pt x="572" y="91"/>
                  </a:lnTo>
                  <a:lnTo>
                    <a:pt x="569" y="92"/>
                  </a:lnTo>
                  <a:lnTo>
                    <a:pt x="568" y="92"/>
                  </a:lnTo>
                  <a:lnTo>
                    <a:pt x="568" y="91"/>
                  </a:lnTo>
                  <a:lnTo>
                    <a:pt x="568" y="91"/>
                  </a:lnTo>
                  <a:lnTo>
                    <a:pt x="570" y="88"/>
                  </a:lnTo>
                  <a:lnTo>
                    <a:pt x="575" y="87"/>
                  </a:lnTo>
                  <a:lnTo>
                    <a:pt x="577" y="84"/>
                  </a:lnTo>
                  <a:lnTo>
                    <a:pt x="577" y="82"/>
                  </a:lnTo>
                  <a:lnTo>
                    <a:pt x="577" y="81"/>
                  </a:lnTo>
                  <a:lnTo>
                    <a:pt x="579" y="80"/>
                  </a:lnTo>
                  <a:lnTo>
                    <a:pt x="580" y="78"/>
                  </a:lnTo>
                  <a:lnTo>
                    <a:pt x="581" y="77"/>
                  </a:lnTo>
                  <a:lnTo>
                    <a:pt x="584" y="76"/>
                  </a:lnTo>
                  <a:lnTo>
                    <a:pt x="587" y="74"/>
                  </a:lnTo>
                  <a:lnTo>
                    <a:pt x="590" y="73"/>
                  </a:lnTo>
                  <a:lnTo>
                    <a:pt x="591" y="73"/>
                  </a:lnTo>
                  <a:lnTo>
                    <a:pt x="592" y="73"/>
                  </a:lnTo>
                  <a:lnTo>
                    <a:pt x="592" y="74"/>
                  </a:lnTo>
                  <a:lnTo>
                    <a:pt x="592" y="74"/>
                  </a:lnTo>
                  <a:lnTo>
                    <a:pt x="591" y="76"/>
                  </a:lnTo>
                  <a:lnTo>
                    <a:pt x="591" y="76"/>
                  </a:lnTo>
                  <a:lnTo>
                    <a:pt x="591" y="76"/>
                  </a:lnTo>
                  <a:lnTo>
                    <a:pt x="592" y="76"/>
                  </a:lnTo>
                  <a:lnTo>
                    <a:pt x="595" y="74"/>
                  </a:lnTo>
                  <a:lnTo>
                    <a:pt x="599" y="73"/>
                  </a:lnTo>
                  <a:lnTo>
                    <a:pt x="602" y="71"/>
                  </a:lnTo>
                  <a:close/>
                  <a:moveTo>
                    <a:pt x="638" y="66"/>
                  </a:moveTo>
                  <a:lnTo>
                    <a:pt x="645" y="66"/>
                  </a:lnTo>
                  <a:lnTo>
                    <a:pt x="645" y="67"/>
                  </a:lnTo>
                  <a:lnTo>
                    <a:pt x="643" y="67"/>
                  </a:lnTo>
                  <a:lnTo>
                    <a:pt x="642" y="69"/>
                  </a:lnTo>
                  <a:lnTo>
                    <a:pt x="639" y="70"/>
                  </a:lnTo>
                  <a:lnTo>
                    <a:pt x="637" y="71"/>
                  </a:lnTo>
                  <a:lnTo>
                    <a:pt x="634" y="73"/>
                  </a:lnTo>
                  <a:lnTo>
                    <a:pt x="632" y="74"/>
                  </a:lnTo>
                  <a:lnTo>
                    <a:pt x="630" y="74"/>
                  </a:lnTo>
                  <a:lnTo>
                    <a:pt x="630" y="74"/>
                  </a:lnTo>
                  <a:lnTo>
                    <a:pt x="628" y="73"/>
                  </a:lnTo>
                  <a:lnTo>
                    <a:pt x="624" y="73"/>
                  </a:lnTo>
                  <a:lnTo>
                    <a:pt x="624" y="73"/>
                  </a:lnTo>
                  <a:lnTo>
                    <a:pt x="626" y="71"/>
                  </a:lnTo>
                  <a:lnTo>
                    <a:pt x="628" y="70"/>
                  </a:lnTo>
                  <a:lnTo>
                    <a:pt x="631" y="69"/>
                  </a:lnTo>
                  <a:lnTo>
                    <a:pt x="634" y="67"/>
                  </a:lnTo>
                  <a:lnTo>
                    <a:pt x="635" y="67"/>
                  </a:lnTo>
                  <a:lnTo>
                    <a:pt x="638" y="66"/>
                  </a:lnTo>
                  <a:close/>
                  <a:moveTo>
                    <a:pt x="1039" y="52"/>
                  </a:moveTo>
                  <a:lnTo>
                    <a:pt x="1043" y="52"/>
                  </a:lnTo>
                  <a:lnTo>
                    <a:pt x="1045" y="54"/>
                  </a:lnTo>
                  <a:lnTo>
                    <a:pt x="1046" y="54"/>
                  </a:lnTo>
                  <a:lnTo>
                    <a:pt x="1047" y="55"/>
                  </a:lnTo>
                  <a:lnTo>
                    <a:pt x="1046" y="55"/>
                  </a:lnTo>
                  <a:lnTo>
                    <a:pt x="1047" y="56"/>
                  </a:lnTo>
                  <a:lnTo>
                    <a:pt x="1047" y="56"/>
                  </a:lnTo>
                  <a:lnTo>
                    <a:pt x="1049" y="58"/>
                  </a:lnTo>
                  <a:lnTo>
                    <a:pt x="1051" y="60"/>
                  </a:lnTo>
                  <a:lnTo>
                    <a:pt x="1050" y="62"/>
                  </a:lnTo>
                  <a:lnTo>
                    <a:pt x="1050" y="62"/>
                  </a:lnTo>
                  <a:lnTo>
                    <a:pt x="1049" y="62"/>
                  </a:lnTo>
                  <a:lnTo>
                    <a:pt x="1047" y="62"/>
                  </a:lnTo>
                  <a:lnTo>
                    <a:pt x="1045" y="60"/>
                  </a:lnTo>
                  <a:lnTo>
                    <a:pt x="1040" y="60"/>
                  </a:lnTo>
                  <a:lnTo>
                    <a:pt x="1039" y="60"/>
                  </a:lnTo>
                  <a:lnTo>
                    <a:pt x="1038" y="60"/>
                  </a:lnTo>
                  <a:lnTo>
                    <a:pt x="1038" y="60"/>
                  </a:lnTo>
                  <a:lnTo>
                    <a:pt x="1038" y="62"/>
                  </a:lnTo>
                  <a:lnTo>
                    <a:pt x="1038" y="62"/>
                  </a:lnTo>
                  <a:lnTo>
                    <a:pt x="1038" y="63"/>
                  </a:lnTo>
                  <a:lnTo>
                    <a:pt x="1042" y="63"/>
                  </a:lnTo>
                  <a:lnTo>
                    <a:pt x="1049" y="65"/>
                  </a:lnTo>
                  <a:lnTo>
                    <a:pt x="1057" y="66"/>
                  </a:lnTo>
                  <a:lnTo>
                    <a:pt x="1061" y="67"/>
                  </a:lnTo>
                  <a:lnTo>
                    <a:pt x="1064" y="67"/>
                  </a:lnTo>
                  <a:lnTo>
                    <a:pt x="1067" y="69"/>
                  </a:lnTo>
                  <a:lnTo>
                    <a:pt x="1069" y="70"/>
                  </a:lnTo>
                  <a:lnTo>
                    <a:pt x="1071" y="71"/>
                  </a:lnTo>
                  <a:lnTo>
                    <a:pt x="1072" y="73"/>
                  </a:lnTo>
                  <a:lnTo>
                    <a:pt x="1072" y="73"/>
                  </a:lnTo>
                  <a:lnTo>
                    <a:pt x="1071" y="73"/>
                  </a:lnTo>
                  <a:lnTo>
                    <a:pt x="1068" y="73"/>
                  </a:lnTo>
                  <a:lnTo>
                    <a:pt x="1065" y="73"/>
                  </a:lnTo>
                  <a:lnTo>
                    <a:pt x="1064" y="73"/>
                  </a:lnTo>
                  <a:lnTo>
                    <a:pt x="1064" y="73"/>
                  </a:lnTo>
                  <a:lnTo>
                    <a:pt x="1062" y="73"/>
                  </a:lnTo>
                  <a:lnTo>
                    <a:pt x="1061" y="73"/>
                  </a:lnTo>
                  <a:lnTo>
                    <a:pt x="1060" y="73"/>
                  </a:lnTo>
                  <a:lnTo>
                    <a:pt x="1058" y="71"/>
                  </a:lnTo>
                  <a:lnTo>
                    <a:pt x="1056" y="71"/>
                  </a:lnTo>
                  <a:lnTo>
                    <a:pt x="1051" y="69"/>
                  </a:lnTo>
                  <a:lnTo>
                    <a:pt x="1049" y="67"/>
                  </a:lnTo>
                  <a:lnTo>
                    <a:pt x="1047" y="67"/>
                  </a:lnTo>
                  <a:lnTo>
                    <a:pt x="1047" y="67"/>
                  </a:lnTo>
                  <a:lnTo>
                    <a:pt x="1046" y="67"/>
                  </a:lnTo>
                  <a:lnTo>
                    <a:pt x="1047" y="70"/>
                  </a:lnTo>
                  <a:lnTo>
                    <a:pt x="1049" y="71"/>
                  </a:lnTo>
                  <a:lnTo>
                    <a:pt x="1050" y="73"/>
                  </a:lnTo>
                  <a:lnTo>
                    <a:pt x="1053" y="76"/>
                  </a:lnTo>
                  <a:lnTo>
                    <a:pt x="1056" y="78"/>
                  </a:lnTo>
                  <a:lnTo>
                    <a:pt x="1058" y="81"/>
                  </a:lnTo>
                  <a:lnTo>
                    <a:pt x="1061" y="84"/>
                  </a:lnTo>
                  <a:lnTo>
                    <a:pt x="1061" y="84"/>
                  </a:lnTo>
                  <a:lnTo>
                    <a:pt x="1061" y="85"/>
                  </a:lnTo>
                  <a:lnTo>
                    <a:pt x="1061" y="85"/>
                  </a:lnTo>
                  <a:lnTo>
                    <a:pt x="1060" y="85"/>
                  </a:lnTo>
                  <a:lnTo>
                    <a:pt x="1058" y="85"/>
                  </a:lnTo>
                  <a:lnTo>
                    <a:pt x="1056" y="84"/>
                  </a:lnTo>
                  <a:lnTo>
                    <a:pt x="1051" y="82"/>
                  </a:lnTo>
                  <a:lnTo>
                    <a:pt x="1047" y="81"/>
                  </a:lnTo>
                  <a:lnTo>
                    <a:pt x="1040" y="80"/>
                  </a:lnTo>
                  <a:lnTo>
                    <a:pt x="1035" y="77"/>
                  </a:lnTo>
                  <a:lnTo>
                    <a:pt x="1028" y="74"/>
                  </a:lnTo>
                  <a:lnTo>
                    <a:pt x="1024" y="73"/>
                  </a:lnTo>
                  <a:lnTo>
                    <a:pt x="1020" y="71"/>
                  </a:lnTo>
                  <a:lnTo>
                    <a:pt x="1016" y="70"/>
                  </a:lnTo>
                  <a:lnTo>
                    <a:pt x="1013" y="69"/>
                  </a:lnTo>
                  <a:lnTo>
                    <a:pt x="1010" y="67"/>
                  </a:lnTo>
                  <a:lnTo>
                    <a:pt x="1009" y="65"/>
                  </a:lnTo>
                  <a:lnTo>
                    <a:pt x="1009" y="65"/>
                  </a:lnTo>
                  <a:lnTo>
                    <a:pt x="1010" y="63"/>
                  </a:lnTo>
                  <a:lnTo>
                    <a:pt x="1011" y="65"/>
                  </a:lnTo>
                  <a:lnTo>
                    <a:pt x="1014" y="65"/>
                  </a:lnTo>
                  <a:lnTo>
                    <a:pt x="1017" y="66"/>
                  </a:lnTo>
                  <a:lnTo>
                    <a:pt x="1018" y="66"/>
                  </a:lnTo>
                  <a:lnTo>
                    <a:pt x="1020" y="66"/>
                  </a:lnTo>
                  <a:lnTo>
                    <a:pt x="1017" y="63"/>
                  </a:lnTo>
                  <a:lnTo>
                    <a:pt x="1020" y="63"/>
                  </a:lnTo>
                  <a:lnTo>
                    <a:pt x="1021" y="65"/>
                  </a:lnTo>
                  <a:lnTo>
                    <a:pt x="1024" y="65"/>
                  </a:lnTo>
                  <a:lnTo>
                    <a:pt x="1022" y="65"/>
                  </a:lnTo>
                  <a:lnTo>
                    <a:pt x="1021" y="63"/>
                  </a:lnTo>
                  <a:lnTo>
                    <a:pt x="1020" y="63"/>
                  </a:lnTo>
                  <a:lnTo>
                    <a:pt x="1020" y="62"/>
                  </a:lnTo>
                  <a:lnTo>
                    <a:pt x="1020" y="60"/>
                  </a:lnTo>
                  <a:lnTo>
                    <a:pt x="1020" y="60"/>
                  </a:lnTo>
                  <a:lnTo>
                    <a:pt x="1020" y="60"/>
                  </a:lnTo>
                  <a:lnTo>
                    <a:pt x="1021" y="59"/>
                  </a:lnTo>
                  <a:lnTo>
                    <a:pt x="1024" y="60"/>
                  </a:lnTo>
                  <a:lnTo>
                    <a:pt x="1025" y="60"/>
                  </a:lnTo>
                  <a:lnTo>
                    <a:pt x="1024" y="58"/>
                  </a:lnTo>
                  <a:lnTo>
                    <a:pt x="1022" y="58"/>
                  </a:lnTo>
                  <a:lnTo>
                    <a:pt x="1021" y="56"/>
                  </a:lnTo>
                  <a:lnTo>
                    <a:pt x="1022" y="55"/>
                  </a:lnTo>
                  <a:lnTo>
                    <a:pt x="1024" y="55"/>
                  </a:lnTo>
                  <a:lnTo>
                    <a:pt x="1025" y="55"/>
                  </a:lnTo>
                  <a:lnTo>
                    <a:pt x="1027" y="56"/>
                  </a:lnTo>
                  <a:lnTo>
                    <a:pt x="1029" y="55"/>
                  </a:lnTo>
                  <a:lnTo>
                    <a:pt x="1028" y="54"/>
                  </a:lnTo>
                  <a:lnTo>
                    <a:pt x="1028" y="54"/>
                  </a:lnTo>
                  <a:lnTo>
                    <a:pt x="1029" y="54"/>
                  </a:lnTo>
                  <a:lnTo>
                    <a:pt x="1031" y="55"/>
                  </a:lnTo>
                  <a:lnTo>
                    <a:pt x="1032" y="55"/>
                  </a:lnTo>
                  <a:lnTo>
                    <a:pt x="1034" y="54"/>
                  </a:lnTo>
                  <a:lnTo>
                    <a:pt x="1034" y="52"/>
                  </a:lnTo>
                  <a:lnTo>
                    <a:pt x="1036" y="52"/>
                  </a:lnTo>
                  <a:lnTo>
                    <a:pt x="1039" y="52"/>
                  </a:lnTo>
                  <a:close/>
                  <a:moveTo>
                    <a:pt x="643" y="51"/>
                  </a:moveTo>
                  <a:lnTo>
                    <a:pt x="646" y="51"/>
                  </a:lnTo>
                  <a:lnTo>
                    <a:pt x="646" y="51"/>
                  </a:lnTo>
                  <a:lnTo>
                    <a:pt x="645" y="51"/>
                  </a:lnTo>
                  <a:lnTo>
                    <a:pt x="643" y="52"/>
                  </a:lnTo>
                  <a:lnTo>
                    <a:pt x="641" y="54"/>
                  </a:lnTo>
                  <a:lnTo>
                    <a:pt x="639" y="55"/>
                  </a:lnTo>
                  <a:lnTo>
                    <a:pt x="641" y="55"/>
                  </a:lnTo>
                  <a:lnTo>
                    <a:pt x="641" y="55"/>
                  </a:lnTo>
                  <a:lnTo>
                    <a:pt x="642" y="54"/>
                  </a:lnTo>
                  <a:lnTo>
                    <a:pt x="646" y="54"/>
                  </a:lnTo>
                  <a:lnTo>
                    <a:pt x="648" y="54"/>
                  </a:lnTo>
                  <a:lnTo>
                    <a:pt x="649" y="54"/>
                  </a:lnTo>
                  <a:lnTo>
                    <a:pt x="650" y="54"/>
                  </a:lnTo>
                  <a:lnTo>
                    <a:pt x="650" y="54"/>
                  </a:lnTo>
                  <a:lnTo>
                    <a:pt x="650" y="56"/>
                  </a:lnTo>
                  <a:lnTo>
                    <a:pt x="652" y="58"/>
                  </a:lnTo>
                  <a:lnTo>
                    <a:pt x="650" y="58"/>
                  </a:lnTo>
                  <a:lnTo>
                    <a:pt x="649" y="59"/>
                  </a:lnTo>
                  <a:lnTo>
                    <a:pt x="648" y="60"/>
                  </a:lnTo>
                  <a:lnTo>
                    <a:pt x="645" y="62"/>
                  </a:lnTo>
                  <a:lnTo>
                    <a:pt x="641" y="63"/>
                  </a:lnTo>
                  <a:lnTo>
                    <a:pt x="638" y="63"/>
                  </a:lnTo>
                  <a:lnTo>
                    <a:pt x="637" y="65"/>
                  </a:lnTo>
                  <a:lnTo>
                    <a:pt x="635" y="65"/>
                  </a:lnTo>
                  <a:lnTo>
                    <a:pt x="631" y="66"/>
                  </a:lnTo>
                  <a:lnTo>
                    <a:pt x="628" y="67"/>
                  </a:lnTo>
                  <a:lnTo>
                    <a:pt x="626" y="67"/>
                  </a:lnTo>
                  <a:lnTo>
                    <a:pt x="624" y="67"/>
                  </a:lnTo>
                  <a:lnTo>
                    <a:pt x="623" y="66"/>
                  </a:lnTo>
                  <a:lnTo>
                    <a:pt x="623" y="66"/>
                  </a:lnTo>
                  <a:lnTo>
                    <a:pt x="623" y="65"/>
                  </a:lnTo>
                  <a:lnTo>
                    <a:pt x="623" y="65"/>
                  </a:lnTo>
                  <a:lnTo>
                    <a:pt x="626" y="63"/>
                  </a:lnTo>
                  <a:lnTo>
                    <a:pt x="627" y="62"/>
                  </a:lnTo>
                  <a:lnTo>
                    <a:pt x="628" y="62"/>
                  </a:lnTo>
                  <a:lnTo>
                    <a:pt x="630" y="60"/>
                  </a:lnTo>
                  <a:lnTo>
                    <a:pt x="630" y="60"/>
                  </a:lnTo>
                  <a:lnTo>
                    <a:pt x="628" y="60"/>
                  </a:lnTo>
                  <a:lnTo>
                    <a:pt x="630" y="58"/>
                  </a:lnTo>
                  <a:lnTo>
                    <a:pt x="631" y="56"/>
                  </a:lnTo>
                  <a:lnTo>
                    <a:pt x="635" y="54"/>
                  </a:lnTo>
                  <a:lnTo>
                    <a:pt x="638" y="52"/>
                  </a:lnTo>
                  <a:lnTo>
                    <a:pt x="641" y="51"/>
                  </a:lnTo>
                  <a:lnTo>
                    <a:pt x="643" y="51"/>
                  </a:lnTo>
                  <a:close/>
                  <a:moveTo>
                    <a:pt x="868" y="48"/>
                  </a:moveTo>
                  <a:lnTo>
                    <a:pt x="872" y="49"/>
                  </a:lnTo>
                  <a:lnTo>
                    <a:pt x="878" y="49"/>
                  </a:lnTo>
                  <a:lnTo>
                    <a:pt x="882" y="49"/>
                  </a:lnTo>
                  <a:lnTo>
                    <a:pt x="885" y="51"/>
                  </a:lnTo>
                  <a:lnTo>
                    <a:pt x="898" y="55"/>
                  </a:lnTo>
                  <a:lnTo>
                    <a:pt x="900" y="56"/>
                  </a:lnTo>
                  <a:lnTo>
                    <a:pt x="901" y="58"/>
                  </a:lnTo>
                  <a:lnTo>
                    <a:pt x="901" y="59"/>
                  </a:lnTo>
                  <a:lnTo>
                    <a:pt x="903" y="60"/>
                  </a:lnTo>
                  <a:lnTo>
                    <a:pt x="903" y="62"/>
                  </a:lnTo>
                  <a:lnTo>
                    <a:pt x="904" y="62"/>
                  </a:lnTo>
                  <a:lnTo>
                    <a:pt x="915" y="60"/>
                  </a:lnTo>
                  <a:lnTo>
                    <a:pt x="923" y="60"/>
                  </a:lnTo>
                  <a:lnTo>
                    <a:pt x="927" y="60"/>
                  </a:lnTo>
                  <a:lnTo>
                    <a:pt x="929" y="62"/>
                  </a:lnTo>
                  <a:lnTo>
                    <a:pt x="930" y="63"/>
                  </a:lnTo>
                  <a:lnTo>
                    <a:pt x="929" y="66"/>
                  </a:lnTo>
                  <a:lnTo>
                    <a:pt x="927" y="69"/>
                  </a:lnTo>
                  <a:lnTo>
                    <a:pt x="925" y="70"/>
                  </a:lnTo>
                  <a:lnTo>
                    <a:pt x="923" y="73"/>
                  </a:lnTo>
                  <a:lnTo>
                    <a:pt x="920" y="76"/>
                  </a:lnTo>
                  <a:lnTo>
                    <a:pt x="919" y="77"/>
                  </a:lnTo>
                  <a:lnTo>
                    <a:pt x="919" y="81"/>
                  </a:lnTo>
                  <a:lnTo>
                    <a:pt x="919" y="84"/>
                  </a:lnTo>
                  <a:lnTo>
                    <a:pt x="923" y="89"/>
                  </a:lnTo>
                  <a:lnTo>
                    <a:pt x="925" y="93"/>
                  </a:lnTo>
                  <a:lnTo>
                    <a:pt x="926" y="98"/>
                  </a:lnTo>
                  <a:lnTo>
                    <a:pt x="927" y="99"/>
                  </a:lnTo>
                  <a:lnTo>
                    <a:pt x="927" y="102"/>
                  </a:lnTo>
                  <a:lnTo>
                    <a:pt x="927" y="103"/>
                  </a:lnTo>
                  <a:lnTo>
                    <a:pt x="927" y="105"/>
                  </a:lnTo>
                  <a:lnTo>
                    <a:pt x="927" y="106"/>
                  </a:lnTo>
                  <a:lnTo>
                    <a:pt x="926" y="107"/>
                  </a:lnTo>
                  <a:lnTo>
                    <a:pt x="926" y="109"/>
                  </a:lnTo>
                  <a:lnTo>
                    <a:pt x="926" y="111"/>
                  </a:lnTo>
                  <a:lnTo>
                    <a:pt x="927" y="113"/>
                  </a:lnTo>
                  <a:lnTo>
                    <a:pt x="929" y="114"/>
                  </a:lnTo>
                  <a:lnTo>
                    <a:pt x="930" y="117"/>
                  </a:lnTo>
                  <a:lnTo>
                    <a:pt x="932" y="118"/>
                  </a:lnTo>
                  <a:lnTo>
                    <a:pt x="932" y="120"/>
                  </a:lnTo>
                  <a:lnTo>
                    <a:pt x="932" y="124"/>
                  </a:lnTo>
                  <a:lnTo>
                    <a:pt x="930" y="127"/>
                  </a:lnTo>
                  <a:lnTo>
                    <a:pt x="927" y="129"/>
                  </a:lnTo>
                  <a:lnTo>
                    <a:pt x="925" y="131"/>
                  </a:lnTo>
                  <a:lnTo>
                    <a:pt x="922" y="133"/>
                  </a:lnTo>
                  <a:lnTo>
                    <a:pt x="920" y="136"/>
                  </a:lnTo>
                  <a:lnTo>
                    <a:pt x="919" y="139"/>
                  </a:lnTo>
                  <a:lnTo>
                    <a:pt x="920" y="143"/>
                  </a:lnTo>
                  <a:lnTo>
                    <a:pt x="920" y="146"/>
                  </a:lnTo>
                  <a:lnTo>
                    <a:pt x="923" y="149"/>
                  </a:lnTo>
                  <a:lnTo>
                    <a:pt x="925" y="151"/>
                  </a:lnTo>
                  <a:lnTo>
                    <a:pt x="926" y="154"/>
                  </a:lnTo>
                  <a:lnTo>
                    <a:pt x="927" y="158"/>
                  </a:lnTo>
                  <a:lnTo>
                    <a:pt x="926" y="161"/>
                  </a:lnTo>
                  <a:lnTo>
                    <a:pt x="925" y="162"/>
                  </a:lnTo>
                  <a:lnTo>
                    <a:pt x="922" y="162"/>
                  </a:lnTo>
                  <a:lnTo>
                    <a:pt x="919" y="162"/>
                  </a:lnTo>
                  <a:lnTo>
                    <a:pt x="915" y="161"/>
                  </a:lnTo>
                  <a:lnTo>
                    <a:pt x="912" y="157"/>
                  </a:lnTo>
                  <a:lnTo>
                    <a:pt x="909" y="155"/>
                  </a:lnTo>
                  <a:lnTo>
                    <a:pt x="908" y="154"/>
                  </a:lnTo>
                  <a:lnTo>
                    <a:pt x="905" y="153"/>
                  </a:lnTo>
                  <a:lnTo>
                    <a:pt x="904" y="153"/>
                  </a:lnTo>
                  <a:lnTo>
                    <a:pt x="903" y="154"/>
                  </a:lnTo>
                  <a:lnTo>
                    <a:pt x="903" y="155"/>
                  </a:lnTo>
                  <a:lnTo>
                    <a:pt x="903" y="158"/>
                  </a:lnTo>
                  <a:lnTo>
                    <a:pt x="903" y="160"/>
                  </a:lnTo>
                  <a:lnTo>
                    <a:pt x="905" y="161"/>
                  </a:lnTo>
                  <a:lnTo>
                    <a:pt x="911" y="162"/>
                  </a:lnTo>
                  <a:lnTo>
                    <a:pt x="916" y="164"/>
                  </a:lnTo>
                  <a:lnTo>
                    <a:pt x="922" y="165"/>
                  </a:lnTo>
                  <a:lnTo>
                    <a:pt x="920" y="167"/>
                  </a:lnTo>
                  <a:lnTo>
                    <a:pt x="918" y="168"/>
                  </a:lnTo>
                  <a:lnTo>
                    <a:pt x="915" y="171"/>
                  </a:lnTo>
                  <a:lnTo>
                    <a:pt x="911" y="172"/>
                  </a:lnTo>
                  <a:lnTo>
                    <a:pt x="907" y="175"/>
                  </a:lnTo>
                  <a:lnTo>
                    <a:pt x="904" y="176"/>
                  </a:lnTo>
                  <a:lnTo>
                    <a:pt x="901" y="178"/>
                  </a:lnTo>
                  <a:lnTo>
                    <a:pt x="898" y="179"/>
                  </a:lnTo>
                  <a:lnTo>
                    <a:pt x="886" y="183"/>
                  </a:lnTo>
                  <a:lnTo>
                    <a:pt x="875" y="184"/>
                  </a:lnTo>
                  <a:lnTo>
                    <a:pt x="863" y="187"/>
                  </a:lnTo>
                  <a:lnTo>
                    <a:pt x="853" y="193"/>
                  </a:lnTo>
                  <a:lnTo>
                    <a:pt x="846" y="200"/>
                  </a:lnTo>
                  <a:lnTo>
                    <a:pt x="836" y="206"/>
                  </a:lnTo>
                  <a:lnTo>
                    <a:pt x="834" y="206"/>
                  </a:lnTo>
                  <a:lnTo>
                    <a:pt x="830" y="208"/>
                  </a:lnTo>
                  <a:lnTo>
                    <a:pt x="825" y="209"/>
                  </a:lnTo>
                  <a:lnTo>
                    <a:pt x="820" y="209"/>
                  </a:lnTo>
                  <a:lnTo>
                    <a:pt x="816" y="211"/>
                  </a:lnTo>
                  <a:lnTo>
                    <a:pt x="812" y="211"/>
                  </a:lnTo>
                  <a:lnTo>
                    <a:pt x="807" y="212"/>
                  </a:lnTo>
                  <a:lnTo>
                    <a:pt x="803" y="215"/>
                  </a:lnTo>
                  <a:lnTo>
                    <a:pt x="802" y="216"/>
                  </a:lnTo>
                  <a:lnTo>
                    <a:pt x="796" y="222"/>
                  </a:lnTo>
                  <a:lnTo>
                    <a:pt x="791" y="229"/>
                  </a:lnTo>
                  <a:lnTo>
                    <a:pt x="784" y="237"/>
                  </a:lnTo>
                  <a:lnTo>
                    <a:pt x="779" y="245"/>
                  </a:lnTo>
                  <a:lnTo>
                    <a:pt x="774" y="251"/>
                  </a:lnTo>
                  <a:lnTo>
                    <a:pt x="772" y="255"/>
                  </a:lnTo>
                  <a:lnTo>
                    <a:pt x="770" y="259"/>
                  </a:lnTo>
                  <a:lnTo>
                    <a:pt x="768" y="262"/>
                  </a:lnTo>
                  <a:lnTo>
                    <a:pt x="765" y="266"/>
                  </a:lnTo>
                  <a:lnTo>
                    <a:pt x="762" y="269"/>
                  </a:lnTo>
                  <a:lnTo>
                    <a:pt x="759" y="270"/>
                  </a:lnTo>
                  <a:lnTo>
                    <a:pt x="759" y="271"/>
                  </a:lnTo>
                  <a:lnTo>
                    <a:pt x="756" y="273"/>
                  </a:lnTo>
                  <a:lnTo>
                    <a:pt x="754" y="273"/>
                  </a:lnTo>
                  <a:lnTo>
                    <a:pt x="750" y="274"/>
                  </a:lnTo>
                  <a:lnTo>
                    <a:pt x="747" y="273"/>
                  </a:lnTo>
                  <a:lnTo>
                    <a:pt x="744" y="271"/>
                  </a:lnTo>
                  <a:lnTo>
                    <a:pt x="741" y="269"/>
                  </a:lnTo>
                  <a:lnTo>
                    <a:pt x="741" y="264"/>
                  </a:lnTo>
                  <a:lnTo>
                    <a:pt x="741" y="262"/>
                  </a:lnTo>
                  <a:lnTo>
                    <a:pt x="741" y="259"/>
                  </a:lnTo>
                  <a:lnTo>
                    <a:pt x="739" y="259"/>
                  </a:lnTo>
                  <a:lnTo>
                    <a:pt x="734" y="259"/>
                  </a:lnTo>
                  <a:lnTo>
                    <a:pt x="732" y="259"/>
                  </a:lnTo>
                  <a:lnTo>
                    <a:pt x="728" y="259"/>
                  </a:lnTo>
                  <a:lnTo>
                    <a:pt x="725" y="256"/>
                  </a:lnTo>
                  <a:lnTo>
                    <a:pt x="723" y="253"/>
                  </a:lnTo>
                  <a:lnTo>
                    <a:pt x="721" y="249"/>
                  </a:lnTo>
                  <a:lnTo>
                    <a:pt x="717" y="240"/>
                  </a:lnTo>
                  <a:lnTo>
                    <a:pt x="711" y="227"/>
                  </a:lnTo>
                  <a:lnTo>
                    <a:pt x="711" y="224"/>
                  </a:lnTo>
                  <a:lnTo>
                    <a:pt x="711" y="218"/>
                  </a:lnTo>
                  <a:lnTo>
                    <a:pt x="711" y="205"/>
                  </a:lnTo>
                  <a:lnTo>
                    <a:pt x="715" y="190"/>
                  </a:lnTo>
                  <a:lnTo>
                    <a:pt x="715" y="187"/>
                  </a:lnTo>
                  <a:lnTo>
                    <a:pt x="715" y="184"/>
                  </a:lnTo>
                  <a:lnTo>
                    <a:pt x="718" y="182"/>
                  </a:lnTo>
                  <a:lnTo>
                    <a:pt x="719" y="179"/>
                  </a:lnTo>
                  <a:lnTo>
                    <a:pt x="722" y="176"/>
                  </a:lnTo>
                  <a:lnTo>
                    <a:pt x="725" y="173"/>
                  </a:lnTo>
                  <a:lnTo>
                    <a:pt x="728" y="172"/>
                  </a:lnTo>
                  <a:lnTo>
                    <a:pt x="730" y="171"/>
                  </a:lnTo>
                  <a:lnTo>
                    <a:pt x="733" y="171"/>
                  </a:lnTo>
                  <a:lnTo>
                    <a:pt x="737" y="172"/>
                  </a:lnTo>
                  <a:lnTo>
                    <a:pt x="740" y="172"/>
                  </a:lnTo>
                  <a:lnTo>
                    <a:pt x="743" y="172"/>
                  </a:lnTo>
                  <a:lnTo>
                    <a:pt x="747" y="171"/>
                  </a:lnTo>
                  <a:lnTo>
                    <a:pt x="750" y="169"/>
                  </a:lnTo>
                  <a:lnTo>
                    <a:pt x="751" y="167"/>
                  </a:lnTo>
                  <a:lnTo>
                    <a:pt x="751" y="164"/>
                  </a:lnTo>
                  <a:lnTo>
                    <a:pt x="751" y="161"/>
                  </a:lnTo>
                  <a:lnTo>
                    <a:pt x="751" y="158"/>
                  </a:lnTo>
                  <a:lnTo>
                    <a:pt x="750" y="157"/>
                  </a:lnTo>
                  <a:lnTo>
                    <a:pt x="750" y="157"/>
                  </a:lnTo>
                  <a:lnTo>
                    <a:pt x="748" y="157"/>
                  </a:lnTo>
                  <a:lnTo>
                    <a:pt x="748" y="157"/>
                  </a:lnTo>
                  <a:lnTo>
                    <a:pt x="747" y="157"/>
                  </a:lnTo>
                  <a:lnTo>
                    <a:pt x="744" y="158"/>
                  </a:lnTo>
                  <a:lnTo>
                    <a:pt x="741" y="161"/>
                  </a:lnTo>
                  <a:lnTo>
                    <a:pt x="736" y="164"/>
                  </a:lnTo>
                  <a:lnTo>
                    <a:pt x="734" y="164"/>
                  </a:lnTo>
                  <a:lnTo>
                    <a:pt x="733" y="164"/>
                  </a:lnTo>
                  <a:lnTo>
                    <a:pt x="730" y="162"/>
                  </a:lnTo>
                  <a:lnTo>
                    <a:pt x="729" y="160"/>
                  </a:lnTo>
                  <a:lnTo>
                    <a:pt x="728" y="158"/>
                  </a:lnTo>
                  <a:lnTo>
                    <a:pt x="728" y="157"/>
                  </a:lnTo>
                  <a:lnTo>
                    <a:pt x="729" y="154"/>
                  </a:lnTo>
                  <a:lnTo>
                    <a:pt x="732" y="153"/>
                  </a:lnTo>
                  <a:lnTo>
                    <a:pt x="736" y="150"/>
                  </a:lnTo>
                  <a:lnTo>
                    <a:pt x="741" y="150"/>
                  </a:lnTo>
                  <a:lnTo>
                    <a:pt x="744" y="149"/>
                  </a:lnTo>
                  <a:lnTo>
                    <a:pt x="747" y="147"/>
                  </a:lnTo>
                  <a:lnTo>
                    <a:pt x="748" y="147"/>
                  </a:lnTo>
                  <a:lnTo>
                    <a:pt x="750" y="146"/>
                  </a:lnTo>
                  <a:lnTo>
                    <a:pt x="748" y="143"/>
                  </a:lnTo>
                  <a:lnTo>
                    <a:pt x="745" y="142"/>
                  </a:lnTo>
                  <a:lnTo>
                    <a:pt x="743" y="142"/>
                  </a:lnTo>
                  <a:lnTo>
                    <a:pt x="740" y="142"/>
                  </a:lnTo>
                  <a:lnTo>
                    <a:pt x="737" y="143"/>
                  </a:lnTo>
                  <a:lnTo>
                    <a:pt x="736" y="142"/>
                  </a:lnTo>
                  <a:lnTo>
                    <a:pt x="734" y="142"/>
                  </a:lnTo>
                  <a:lnTo>
                    <a:pt x="743" y="129"/>
                  </a:lnTo>
                  <a:lnTo>
                    <a:pt x="751" y="116"/>
                  </a:lnTo>
                  <a:lnTo>
                    <a:pt x="751" y="114"/>
                  </a:lnTo>
                  <a:lnTo>
                    <a:pt x="751" y="113"/>
                  </a:lnTo>
                  <a:lnTo>
                    <a:pt x="751" y="110"/>
                  </a:lnTo>
                  <a:lnTo>
                    <a:pt x="751" y="109"/>
                  </a:lnTo>
                  <a:lnTo>
                    <a:pt x="751" y="106"/>
                  </a:lnTo>
                  <a:lnTo>
                    <a:pt x="750" y="102"/>
                  </a:lnTo>
                  <a:lnTo>
                    <a:pt x="748" y="99"/>
                  </a:lnTo>
                  <a:lnTo>
                    <a:pt x="748" y="98"/>
                  </a:lnTo>
                  <a:lnTo>
                    <a:pt x="747" y="98"/>
                  </a:lnTo>
                  <a:lnTo>
                    <a:pt x="745" y="96"/>
                  </a:lnTo>
                  <a:lnTo>
                    <a:pt x="741" y="95"/>
                  </a:lnTo>
                  <a:lnTo>
                    <a:pt x="737" y="95"/>
                  </a:lnTo>
                  <a:lnTo>
                    <a:pt x="732" y="93"/>
                  </a:lnTo>
                  <a:lnTo>
                    <a:pt x="728" y="92"/>
                  </a:lnTo>
                  <a:lnTo>
                    <a:pt x="725" y="92"/>
                  </a:lnTo>
                  <a:lnTo>
                    <a:pt x="722" y="91"/>
                  </a:lnTo>
                  <a:lnTo>
                    <a:pt x="719" y="89"/>
                  </a:lnTo>
                  <a:lnTo>
                    <a:pt x="719" y="89"/>
                  </a:lnTo>
                  <a:lnTo>
                    <a:pt x="719" y="87"/>
                  </a:lnTo>
                  <a:lnTo>
                    <a:pt x="719" y="85"/>
                  </a:lnTo>
                  <a:lnTo>
                    <a:pt x="719" y="82"/>
                  </a:lnTo>
                  <a:lnTo>
                    <a:pt x="723" y="80"/>
                  </a:lnTo>
                  <a:lnTo>
                    <a:pt x="728" y="77"/>
                  </a:lnTo>
                  <a:lnTo>
                    <a:pt x="726" y="74"/>
                  </a:lnTo>
                  <a:lnTo>
                    <a:pt x="726" y="73"/>
                  </a:lnTo>
                  <a:lnTo>
                    <a:pt x="728" y="71"/>
                  </a:lnTo>
                  <a:lnTo>
                    <a:pt x="730" y="70"/>
                  </a:lnTo>
                  <a:lnTo>
                    <a:pt x="733" y="70"/>
                  </a:lnTo>
                  <a:lnTo>
                    <a:pt x="736" y="70"/>
                  </a:lnTo>
                  <a:lnTo>
                    <a:pt x="739" y="70"/>
                  </a:lnTo>
                  <a:lnTo>
                    <a:pt x="741" y="70"/>
                  </a:lnTo>
                  <a:lnTo>
                    <a:pt x="743" y="70"/>
                  </a:lnTo>
                  <a:lnTo>
                    <a:pt x="744" y="70"/>
                  </a:lnTo>
                  <a:lnTo>
                    <a:pt x="754" y="71"/>
                  </a:lnTo>
                  <a:lnTo>
                    <a:pt x="761" y="69"/>
                  </a:lnTo>
                  <a:lnTo>
                    <a:pt x="766" y="67"/>
                  </a:lnTo>
                  <a:lnTo>
                    <a:pt x="768" y="65"/>
                  </a:lnTo>
                  <a:lnTo>
                    <a:pt x="766" y="65"/>
                  </a:lnTo>
                  <a:lnTo>
                    <a:pt x="763" y="63"/>
                  </a:lnTo>
                  <a:lnTo>
                    <a:pt x="763" y="62"/>
                  </a:lnTo>
                  <a:lnTo>
                    <a:pt x="766" y="60"/>
                  </a:lnTo>
                  <a:lnTo>
                    <a:pt x="770" y="59"/>
                  </a:lnTo>
                  <a:lnTo>
                    <a:pt x="774" y="59"/>
                  </a:lnTo>
                  <a:lnTo>
                    <a:pt x="779" y="58"/>
                  </a:lnTo>
                  <a:lnTo>
                    <a:pt x="781" y="58"/>
                  </a:lnTo>
                  <a:lnTo>
                    <a:pt x="783" y="56"/>
                  </a:lnTo>
                  <a:lnTo>
                    <a:pt x="784" y="56"/>
                  </a:lnTo>
                  <a:lnTo>
                    <a:pt x="784" y="56"/>
                  </a:lnTo>
                  <a:lnTo>
                    <a:pt x="785" y="59"/>
                  </a:lnTo>
                  <a:lnTo>
                    <a:pt x="788" y="58"/>
                  </a:lnTo>
                  <a:lnTo>
                    <a:pt x="790" y="56"/>
                  </a:lnTo>
                  <a:lnTo>
                    <a:pt x="792" y="55"/>
                  </a:lnTo>
                  <a:lnTo>
                    <a:pt x="795" y="54"/>
                  </a:lnTo>
                  <a:lnTo>
                    <a:pt x="802" y="54"/>
                  </a:lnTo>
                  <a:lnTo>
                    <a:pt x="809" y="54"/>
                  </a:lnTo>
                  <a:lnTo>
                    <a:pt x="814" y="55"/>
                  </a:lnTo>
                  <a:lnTo>
                    <a:pt x="820" y="54"/>
                  </a:lnTo>
                  <a:lnTo>
                    <a:pt x="821" y="56"/>
                  </a:lnTo>
                  <a:lnTo>
                    <a:pt x="823" y="56"/>
                  </a:lnTo>
                  <a:lnTo>
                    <a:pt x="824" y="55"/>
                  </a:lnTo>
                  <a:lnTo>
                    <a:pt x="825" y="54"/>
                  </a:lnTo>
                  <a:lnTo>
                    <a:pt x="827" y="54"/>
                  </a:lnTo>
                  <a:lnTo>
                    <a:pt x="827" y="54"/>
                  </a:lnTo>
                  <a:lnTo>
                    <a:pt x="828" y="54"/>
                  </a:lnTo>
                  <a:lnTo>
                    <a:pt x="830" y="55"/>
                  </a:lnTo>
                  <a:lnTo>
                    <a:pt x="831" y="56"/>
                  </a:lnTo>
                  <a:lnTo>
                    <a:pt x="832" y="58"/>
                  </a:lnTo>
                  <a:lnTo>
                    <a:pt x="835" y="59"/>
                  </a:lnTo>
                  <a:lnTo>
                    <a:pt x="836" y="55"/>
                  </a:lnTo>
                  <a:lnTo>
                    <a:pt x="839" y="52"/>
                  </a:lnTo>
                  <a:lnTo>
                    <a:pt x="843" y="51"/>
                  </a:lnTo>
                  <a:lnTo>
                    <a:pt x="853" y="49"/>
                  </a:lnTo>
                  <a:lnTo>
                    <a:pt x="868" y="48"/>
                  </a:lnTo>
                  <a:close/>
                  <a:moveTo>
                    <a:pt x="685" y="45"/>
                  </a:moveTo>
                  <a:lnTo>
                    <a:pt x="688" y="45"/>
                  </a:lnTo>
                  <a:lnTo>
                    <a:pt x="688" y="47"/>
                  </a:lnTo>
                  <a:lnTo>
                    <a:pt x="685" y="48"/>
                  </a:lnTo>
                  <a:lnTo>
                    <a:pt x="681" y="51"/>
                  </a:lnTo>
                  <a:lnTo>
                    <a:pt x="678" y="54"/>
                  </a:lnTo>
                  <a:lnTo>
                    <a:pt x="677" y="55"/>
                  </a:lnTo>
                  <a:lnTo>
                    <a:pt x="674" y="56"/>
                  </a:lnTo>
                  <a:lnTo>
                    <a:pt x="672" y="58"/>
                  </a:lnTo>
                  <a:lnTo>
                    <a:pt x="670" y="58"/>
                  </a:lnTo>
                  <a:lnTo>
                    <a:pt x="668" y="56"/>
                  </a:lnTo>
                  <a:lnTo>
                    <a:pt x="667" y="55"/>
                  </a:lnTo>
                  <a:lnTo>
                    <a:pt x="667" y="55"/>
                  </a:lnTo>
                  <a:lnTo>
                    <a:pt x="667" y="55"/>
                  </a:lnTo>
                  <a:lnTo>
                    <a:pt x="671" y="52"/>
                  </a:lnTo>
                  <a:lnTo>
                    <a:pt x="674" y="51"/>
                  </a:lnTo>
                  <a:lnTo>
                    <a:pt x="674" y="49"/>
                  </a:lnTo>
                  <a:lnTo>
                    <a:pt x="675" y="48"/>
                  </a:lnTo>
                  <a:lnTo>
                    <a:pt x="678" y="48"/>
                  </a:lnTo>
                  <a:lnTo>
                    <a:pt x="681" y="47"/>
                  </a:lnTo>
                  <a:lnTo>
                    <a:pt x="683" y="47"/>
                  </a:lnTo>
                  <a:lnTo>
                    <a:pt x="685" y="45"/>
                  </a:lnTo>
                  <a:close/>
                  <a:moveTo>
                    <a:pt x="663" y="42"/>
                  </a:moveTo>
                  <a:lnTo>
                    <a:pt x="650" y="48"/>
                  </a:lnTo>
                  <a:lnTo>
                    <a:pt x="650" y="47"/>
                  </a:lnTo>
                  <a:lnTo>
                    <a:pt x="650" y="47"/>
                  </a:lnTo>
                  <a:lnTo>
                    <a:pt x="653" y="45"/>
                  </a:lnTo>
                  <a:lnTo>
                    <a:pt x="656" y="44"/>
                  </a:lnTo>
                  <a:lnTo>
                    <a:pt x="660" y="42"/>
                  </a:lnTo>
                  <a:lnTo>
                    <a:pt x="661" y="42"/>
                  </a:lnTo>
                  <a:lnTo>
                    <a:pt x="663" y="42"/>
                  </a:lnTo>
                  <a:close/>
                  <a:moveTo>
                    <a:pt x="634" y="38"/>
                  </a:moveTo>
                  <a:lnTo>
                    <a:pt x="635" y="38"/>
                  </a:lnTo>
                  <a:lnTo>
                    <a:pt x="634" y="41"/>
                  </a:lnTo>
                  <a:lnTo>
                    <a:pt x="631" y="44"/>
                  </a:lnTo>
                  <a:lnTo>
                    <a:pt x="627" y="45"/>
                  </a:lnTo>
                  <a:lnTo>
                    <a:pt x="624" y="47"/>
                  </a:lnTo>
                  <a:lnTo>
                    <a:pt x="621" y="48"/>
                  </a:lnTo>
                  <a:lnTo>
                    <a:pt x="621" y="49"/>
                  </a:lnTo>
                  <a:lnTo>
                    <a:pt x="621" y="49"/>
                  </a:lnTo>
                  <a:lnTo>
                    <a:pt x="623" y="49"/>
                  </a:lnTo>
                  <a:lnTo>
                    <a:pt x="626" y="48"/>
                  </a:lnTo>
                  <a:lnTo>
                    <a:pt x="630" y="47"/>
                  </a:lnTo>
                  <a:lnTo>
                    <a:pt x="635" y="45"/>
                  </a:lnTo>
                  <a:lnTo>
                    <a:pt x="639" y="44"/>
                  </a:lnTo>
                  <a:lnTo>
                    <a:pt x="642" y="44"/>
                  </a:lnTo>
                  <a:lnTo>
                    <a:pt x="643" y="44"/>
                  </a:lnTo>
                  <a:lnTo>
                    <a:pt x="645" y="44"/>
                  </a:lnTo>
                  <a:lnTo>
                    <a:pt x="643" y="44"/>
                  </a:lnTo>
                  <a:lnTo>
                    <a:pt x="641" y="45"/>
                  </a:lnTo>
                  <a:lnTo>
                    <a:pt x="637" y="47"/>
                  </a:lnTo>
                  <a:lnTo>
                    <a:pt x="634" y="48"/>
                  </a:lnTo>
                  <a:lnTo>
                    <a:pt x="632" y="49"/>
                  </a:lnTo>
                  <a:lnTo>
                    <a:pt x="632" y="49"/>
                  </a:lnTo>
                  <a:lnTo>
                    <a:pt x="632" y="51"/>
                  </a:lnTo>
                  <a:lnTo>
                    <a:pt x="632" y="52"/>
                  </a:lnTo>
                  <a:lnTo>
                    <a:pt x="630" y="54"/>
                  </a:lnTo>
                  <a:lnTo>
                    <a:pt x="628" y="54"/>
                  </a:lnTo>
                  <a:lnTo>
                    <a:pt x="626" y="55"/>
                  </a:lnTo>
                  <a:lnTo>
                    <a:pt x="623" y="55"/>
                  </a:lnTo>
                  <a:lnTo>
                    <a:pt x="620" y="56"/>
                  </a:lnTo>
                  <a:lnTo>
                    <a:pt x="616" y="56"/>
                  </a:lnTo>
                  <a:lnTo>
                    <a:pt x="615" y="56"/>
                  </a:lnTo>
                  <a:lnTo>
                    <a:pt x="613" y="55"/>
                  </a:lnTo>
                  <a:lnTo>
                    <a:pt x="613" y="54"/>
                  </a:lnTo>
                  <a:lnTo>
                    <a:pt x="612" y="54"/>
                  </a:lnTo>
                  <a:lnTo>
                    <a:pt x="608" y="54"/>
                  </a:lnTo>
                  <a:lnTo>
                    <a:pt x="605" y="54"/>
                  </a:lnTo>
                  <a:lnTo>
                    <a:pt x="602" y="54"/>
                  </a:lnTo>
                  <a:lnTo>
                    <a:pt x="602" y="54"/>
                  </a:lnTo>
                  <a:lnTo>
                    <a:pt x="601" y="52"/>
                  </a:lnTo>
                  <a:lnTo>
                    <a:pt x="601" y="52"/>
                  </a:lnTo>
                  <a:lnTo>
                    <a:pt x="601" y="51"/>
                  </a:lnTo>
                  <a:lnTo>
                    <a:pt x="601" y="49"/>
                  </a:lnTo>
                  <a:lnTo>
                    <a:pt x="602" y="49"/>
                  </a:lnTo>
                  <a:lnTo>
                    <a:pt x="604" y="49"/>
                  </a:lnTo>
                  <a:lnTo>
                    <a:pt x="606" y="48"/>
                  </a:lnTo>
                  <a:lnTo>
                    <a:pt x="609" y="48"/>
                  </a:lnTo>
                  <a:lnTo>
                    <a:pt x="610" y="47"/>
                  </a:lnTo>
                  <a:lnTo>
                    <a:pt x="610" y="45"/>
                  </a:lnTo>
                  <a:lnTo>
                    <a:pt x="610" y="44"/>
                  </a:lnTo>
                  <a:lnTo>
                    <a:pt x="613" y="41"/>
                  </a:lnTo>
                  <a:lnTo>
                    <a:pt x="616" y="41"/>
                  </a:lnTo>
                  <a:lnTo>
                    <a:pt x="617" y="40"/>
                  </a:lnTo>
                  <a:lnTo>
                    <a:pt x="621" y="40"/>
                  </a:lnTo>
                  <a:lnTo>
                    <a:pt x="626" y="38"/>
                  </a:lnTo>
                  <a:lnTo>
                    <a:pt x="630" y="38"/>
                  </a:lnTo>
                  <a:lnTo>
                    <a:pt x="634" y="38"/>
                  </a:lnTo>
                  <a:close/>
                  <a:moveTo>
                    <a:pt x="706" y="37"/>
                  </a:moveTo>
                  <a:lnTo>
                    <a:pt x="706" y="38"/>
                  </a:lnTo>
                  <a:lnTo>
                    <a:pt x="704" y="38"/>
                  </a:lnTo>
                  <a:lnTo>
                    <a:pt x="701" y="40"/>
                  </a:lnTo>
                  <a:lnTo>
                    <a:pt x="700" y="41"/>
                  </a:lnTo>
                  <a:lnTo>
                    <a:pt x="697" y="41"/>
                  </a:lnTo>
                  <a:lnTo>
                    <a:pt x="697" y="41"/>
                  </a:lnTo>
                  <a:lnTo>
                    <a:pt x="697" y="41"/>
                  </a:lnTo>
                  <a:lnTo>
                    <a:pt x="697" y="40"/>
                  </a:lnTo>
                  <a:lnTo>
                    <a:pt x="697" y="40"/>
                  </a:lnTo>
                  <a:lnTo>
                    <a:pt x="699" y="38"/>
                  </a:lnTo>
                  <a:lnTo>
                    <a:pt x="706" y="37"/>
                  </a:lnTo>
                  <a:close/>
                  <a:moveTo>
                    <a:pt x="685" y="37"/>
                  </a:moveTo>
                  <a:lnTo>
                    <a:pt x="688" y="37"/>
                  </a:lnTo>
                  <a:lnTo>
                    <a:pt x="688" y="38"/>
                  </a:lnTo>
                  <a:lnTo>
                    <a:pt x="685" y="40"/>
                  </a:lnTo>
                  <a:lnTo>
                    <a:pt x="682" y="44"/>
                  </a:lnTo>
                  <a:lnTo>
                    <a:pt x="681" y="45"/>
                  </a:lnTo>
                  <a:lnTo>
                    <a:pt x="679" y="45"/>
                  </a:lnTo>
                  <a:lnTo>
                    <a:pt x="677" y="47"/>
                  </a:lnTo>
                  <a:lnTo>
                    <a:pt x="674" y="48"/>
                  </a:lnTo>
                  <a:lnTo>
                    <a:pt x="671" y="49"/>
                  </a:lnTo>
                  <a:lnTo>
                    <a:pt x="670" y="49"/>
                  </a:lnTo>
                  <a:lnTo>
                    <a:pt x="668" y="49"/>
                  </a:lnTo>
                  <a:lnTo>
                    <a:pt x="668" y="49"/>
                  </a:lnTo>
                  <a:lnTo>
                    <a:pt x="668" y="49"/>
                  </a:lnTo>
                  <a:lnTo>
                    <a:pt x="668" y="48"/>
                  </a:lnTo>
                  <a:lnTo>
                    <a:pt x="670" y="48"/>
                  </a:lnTo>
                  <a:lnTo>
                    <a:pt x="671" y="47"/>
                  </a:lnTo>
                  <a:lnTo>
                    <a:pt x="672" y="45"/>
                  </a:lnTo>
                  <a:lnTo>
                    <a:pt x="672" y="45"/>
                  </a:lnTo>
                  <a:lnTo>
                    <a:pt x="668" y="44"/>
                  </a:lnTo>
                  <a:lnTo>
                    <a:pt x="668" y="42"/>
                  </a:lnTo>
                  <a:lnTo>
                    <a:pt x="668" y="42"/>
                  </a:lnTo>
                  <a:lnTo>
                    <a:pt x="670" y="42"/>
                  </a:lnTo>
                  <a:lnTo>
                    <a:pt x="670" y="41"/>
                  </a:lnTo>
                  <a:lnTo>
                    <a:pt x="672" y="41"/>
                  </a:lnTo>
                  <a:lnTo>
                    <a:pt x="675" y="40"/>
                  </a:lnTo>
                  <a:lnTo>
                    <a:pt x="678" y="38"/>
                  </a:lnTo>
                  <a:lnTo>
                    <a:pt x="681" y="37"/>
                  </a:lnTo>
                  <a:lnTo>
                    <a:pt x="685" y="37"/>
                  </a:lnTo>
                  <a:close/>
                  <a:moveTo>
                    <a:pt x="740" y="36"/>
                  </a:moveTo>
                  <a:lnTo>
                    <a:pt x="740" y="37"/>
                  </a:lnTo>
                  <a:lnTo>
                    <a:pt x="741" y="37"/>
                  </a:lnTo>
                  <a:lnTo>
                    <a:pt x="744" y="37"/>
                  </a:lnTo>
                  <a:lnTo>
                    <a:pt x="748" y="37"/>
                  </a:lnTo>
                  <a:lnTo>
                    <a:pt x="751" y="37"/>
                  </a:lnTo>
                  <a:lnTo>
                    <a:pt x="754" y="37"/>
                  </a:lnTo>
                  <a:lnTo>
                    <a:pt x="754" y="37"/>
                  </a:lnTo>
                  <a:lnTo>
                    <a:pt x="755" y="38"/>
                  </a:lnTo>
                  <a:lnTo>
                    <a:pt x="754" y="40"/>
                  </a:lnTo>
                  <a:lnTo>
                    <a:pt x="761" y="40"/>
                  </a:lnTo>
                  <a:lnTo>
                    <a:pt x="768" y="38"/>
                  </a:lnTo>
                  <a:lnTo>
                    <a:pt x="774" y="38"/>
                  </a:lnTo>
                  <a:lnTo>
                    <a:pt x="781" y="38"/>
                  </a:lnTo>
                  <a:lnTo>
                    <a:pt x="781" y="40"/>
                  </a:lnTo>
                  <a:lnTo>
                    <a:pt x="783" y="41"/>
                  </a:lnTo>
                  <a:lnTo>
                    <a:pt x="784" y="41"/>
                  </a:lnTo>
                  <a:lnTo>
                    <a:pt x="790" y="42"/>
                  </a:lnTo>
                  <a:lnTo>
                    <a:pt x="795" y="45"/>
                  </a:lnTo>
                  <a:lnTo>
                    <a:pt x="801" y="49"/>
                  </a:lnTo>
                  <a:lnTo>
                    <a:pt x="799" y="51"/>
                  </a:lnTo>
                  <a:lnTo>
                    <a:pt x="785" y="55"/>
                  </a:lnTo>
                  <a:lnTo>
                    <a:pt x="773" y="56"/>
                  </a:lnTo>
                  <a:lnTo>
                    <a:pt x="759" y="59"/>
                  </a:lnTo>
                  <a:lnTo>
                    <a:pt x="748" y="60"/>
                  </a:lnTo>
                  <a:lnTo>
                    <a:pt x="736" y="63"/>
                  </a:lnTo>
                  <a:lnTo>
                    <a:pt x="730" y="66"/>
                  </a:lnTo>
                  <a:lnTo>
                    <a:pt x="726" y="67"/>
                  </a:lnTo>
                  <a:lnTo>
                    <a:pt x="722" y="69"/>
                  </a:lnTo>
                  <a:lnTo>
                    <a:pt x="717" y="70"/>
                  </a:lnTo>
                  <a:lnTo>
                    <a:pt x="711" y="70"/>
                  </a:lnTo>
                  <a:lnTo>
                    <a:pt x="706" y="71"/>
                  </a:lnTo>
                  <a:lnTo>
                    <a:pt x="700" y="73"/>
                  </a:lnTo>
                  <a:lnTo>
                    <a:pt x="699" y="74"/>
                  </a:lnTo>
                  <a:lnTo>
                    <a:pt x="696" y="77"/>
                  </a:lnTo>
                  <a:lnTo>
                    <a:pt x="694" y="78"/>
                  </a:lnTo>
                  <a:lnTo>
                    <a:pt x="693" y="78"/>
                  </a:lnTo>
                  <a:lnTo>
                    <a:pt x="692" y="80"/>
                  </a:lnTo>
                  <a:lnTo>
                    <a:pt x="689" y="80"/>
                  </a:lnTo>
                  <a:lnTo>
                    <a:pt x="686" y="80"/>
                  </a:lnTo>
                  <a:lnTo>
                    <a:pt x="683" y="80"/>
                  </a:lnTo>
                  <a:lnTo>
                    <a:pt x="683" y="80"/>
                  </a:lnTo>
                  <a:lnTo>
                    <a:pt x="683" y="78"/>
                  </a:lnTo>
                  <a:lnTo>
                    <a:pt x="685" y="77"/>
                  </a:lnTo>
                  <a:lnTo>
                    <a:pt x="685" y="77"/>
                  </a:lnTo>
                  <a:lnTo>
                    <a:pt x="685" y="76"/>
                  </a:lnTo>
                  <a:lnTo>
                    <a:pt x="682" y="76"/>
                  </a:lnTo>
                  <a:lnTo>
                    <a:pt x="677" y="73"/>
                  </a:lnTo>
                  <a:lnTo>
                    <a:pt x="668" y="71"/>
                  </a:lnTo>
                  <a:lnTo>
                    <a:pt x="661" y="70"/>
                  </a:lnTo>
                  <a:lnTo>
                    <a:pt x="656" y="71"/>
                  </a:lnTo>
                  <a:lnTo>
                    <a:pt x="653" y="73"/>
                  </a:lnTo>
                  <a:lnTo>
                    <a:pt x="655" y="76"/>
                  </a:lnTo>
                  <a:lnTo>
                    <a:pt x="657" y="77"/>
                  </a:lnTo>
                  <a:lnTo>
                    <a:pt x="660" y="77"/>
                  </a:lnTo>
                  <a:lnTo>
                    <a:pt x="666" y="78"/>
                  </a:lnTo>
                  <a:lnTo>
                    <a:pt x="671" y="78"/>
                  </a:lnTo>
                  <a:lnTo>
                    <a:pt x="674" y="80"/>
                  </a:lnTo>
                  <a:lnTo>
                    <a:pt x="675" y="81"/>
                  </a:lnTo>
                  <a:lnTo>
                    <a:pt x="677" y="82"/>
                  </a:lnTo>
                  <a:lnTo>
                    <a:pt x="675" y="84"/>
                  </a:lnTo>
                  <a:lnTo>
                    <a:pt x="674" y="85"/>
                  </a:lnTo>
                  <a:lnTo>
                    <a:pt x="672" y="87"/>
                  </a:lnTo>
                  <a:lnTo>
                    <a:pt x="671" y="87"/>
                  </a:lnTo>
                  <a:lnTo>
                    <a:pt x="670" y="88"/>
                  </a:lnTo>
                  <a:lnTo>
                    <a:pt x="667" y="88"/>
                  </a:lnTo>
                  <a:lnTo>
                    <a:pt x="660" y="89"/>
                  </a:lnTo>
                  <a:lnTo>
                    <a:pt x="652" y="87"/>
                  </a:lnTo>
                  <a:lnTo>
                    <a:pt x="642" y="84"/>
                  </a:lnTo>
                  <a:lnTo>
                    <a:pt x="635" y="81"/>
                  </a:lnTo>
                  <a:lnTo>
                    <a:pt x="632" y="80"/>
                  </a:lnTo>
                  <a:lnTo>
                    <a:pt x="632" y="78"/>
                  </a:lnTo>
                  <a:lnTo>
                    <a:pt x="637" y="76"/>
                  </a:lnTo>
                  <a:lnTo>
                    <a:pt x="639" y="73"/>
                  </a:lnTo>
                  <a:lnTo>
                    <a:pt x="645" y="71"/>
                  </a:lnTo>
                  <a:lnTo>
                    <a:pt x="649" y="69"/>
                  </a:lnTo>
                  <a:lnTo>
                    <a:pt x="653" y="67"/>
                  </a:lnTo>
                  <a:lnTo>
                    <a:pt x="653" y="66"/>
                  </a:lnTo>
                  <a:lnTo>
                    <a:pt x="650" y="65"/>
                  </a:lnTo>
                  <a:lnTo>
                    <a:pt x="650" y="65"/>
                  </a:lnTo>
                  <a:lnTo>
                    <a:pt x="649" y="65"/>
                  </a:lnTo>
                  <a:lnTo>
                    <a:pt x="649" y="63"/>
                  </a:lnTo>
                  <a:lnTo>
                    <a:pt x="655" y="60"/>
                  </a:lnTo>
                  <a:lnTo>
                    <a:pt x="657" y="58"/>
                  </a:lnTo>
                  <a:lnTo>
                    <a:pt x="660" y="56"/>
                  </a:lnTo>
                  <a:lnTo>
                    <a:pt x="661" y="56"/>
                  </a:lnTo>
                  <a:lnTo>
                    <a:pt x="663" y="59"/>
                  </a:lnTo>
                  <a:lnTo>
                    <a:pt x="661" y="60"/>
                  </a:lnTo>
                  <a:lnTo>
                    <a:pt x="660" y="63"/>
                  </a:lnTo>
                  <a:lnTo>
                    <a:pt x="664" y="66"/>
                  </a:lnTo>
                  <a:lnTo>
                    <a:pt x="671" y="66"/>
                  </a:lnTo>
                  <a:lnTo>
                    <a:pt x="681" y="65"/>
                  </a:lnTo>
                  <a:lnTo>
                    <a:pt x="689" y="62"/>
                  </a:lnTo>
                  <a:lnTo>
                    <a:pt x="694" y="59"/>
                  </a:lnTo>
                  <a:lnTo>
                    <a:pt x="693" y="58"/>
                  </a:lnTo>
                  <a:lnTo>
                    <a:pt x="693" y="58"/>
                  </a:lnTo>
                  <a:lnTo>
                    <a:pt x="692" y="58"/>
                  </a:lnTo>
                  <a:lnTo>
                    <a:pt x="689" y="58"/>
                  </a:lnTo>
                  <a:lnTo>
                    <a:pt x="689" y="56"/>
                  </a:lnTo>
                  <a:lnTo>
                    <a:pt x="685" y="56"/>
                  </a:lnTo>
                  <a:lnTo>
                    <a:pt x="682" y="56"/>
                  </a:lnTo>
                  <a:lnTo>
                    <a:pt x="682" y="55"/>
                  </a:lnTo>
                  <a:lnTo>
                    <a:pt x="689" y="51"/>
                  </a:lnTo>
                  <a:lnTo>
                    <a:pt x="696" y="47"/>
                  </a:lnTo>
                  <a:lnTo>
                    <a:pt x="696" y="47"/>
                  </a:lnTo>
                  <a:lnTo>
                    <a:pt x="700" y="44"/>
                  </a:lnTo>
                  <a:lnTo>
                    <a:pt x="708" y="40"/>
                  </a:lnTo>
                  <a:lnTo>
                    <a:pt x="718" y="37"/>
                  </a:lnTo>
                  <a:lnTo>
                    <a:pt x="726" y="37"/>
                  </a:lnTo>
                  <a:lnTo>
                    <a:pt x="730" y="37"/>
                  </a:lnTo>
                  <a:lnTo>
                    <a:pt x="728" y="40"/>
                  </a:lnTo>
                  <a:lnTo>
                    <a:pt x="725" y="41"/>
                  </a:lnTo>
                  <a:lnTo>
                    <a:pt x="722" y="42"/>
                  </a:lnTo>
                  <a:lnTo>
                    <a:pt x="719" y="44"/>
                  </a:lnTo>
                  <a:lnTo>
                    <a:pt x="723" y="44"/>
                  </a:lnTo>
                  <a:lnTo>
                    <a:pt x="726" y="42"/>
                  </a:lnTo>
                  <a:lnTo>
                    <a:pt x="729" y="40"/>
                  </a:lnTo>
                  <a:lnTo>
                    <a:pt x="732" y="38"/>
                  </a:lnTo>
                  <a:lnTo>
                    <a:pt x="736" y="37"/>
                  </a:lnTo>
                  <a:lnTo>
                    <a:pt x="740" y="36"/>
                  </a:lnTo>
                  <a:close/>
                  <a:moveTo>
                    <a:pt x="602" y="36"/>
                  </a:moveTo>
                  <a:lnTo>
                    <a:pt x="602" y="37"/>
                  </a:lnTo>
                  <a:lnTo>
                    <a:pt x="604" y="38"/>
                  </a:lnTo>
                  <a:lnTo>
                    <a:pt x="602" y="40"/>
                  </a:lnTo>
                  <a:lnTo>
                    <a:pt x="599" y="41"/>
                  </a:lnTo>
                  <a:lnTo>
                    <a:pt x="598" y="42"/>
                  </a:lnTo>
                  <a:lnTo>
                    <a:pt x="597" y="44"/>
                  </a:lnTo>
                  <a:lnTo>
                    <a:pt x="597" y="44"/>
                  </a:lnTo>
                  <a:lnTo>
                    <a:pt x="597" y="44"/>
                  </a:lnTo>
                  <a:lnTo>
                    <a:pt x="597" y="44"/>
                  </a:lnTo>
                  <a:lnTo>
                    <a:pt x="597" y="45"/>
                  </a:lnTo>
                  <a:lnTo>
                    <a:pt x="595" y="47"/>
                  </a:lnTo>
                  <a:lnTo>
                    <a:pt x="594" y="48"/>
                  </a:lnTo>
                  <a:lnTo>
                    <a:pt x="594" y="49"/>
                  </a:lnTo>
                  <a:lnTo>
                    <a:pt x="592" y="49"/>
                  </a:lnTo>
                  <a:lnTo>
                    <a:pt x="588" y="52"/>
                  </a:lnTo>
                  <a:lnTo>
                    <a:pt x="584" y="54"/>
                  </a:lnTo>
                  <a:lnTo>
                    <a:pt x="583" y="56"/>
                  </a:lnTo>
                  <a:lnTo>
                    <a:pt x="579" y="58"/>
                  </a:lnTo>
                  <a:lnTo>
                    <a:pt x="579" y="58"/>
                  </a:lnTo>
                  <a:lnTo>
                    <a:pt x="583" y="59"/>
                  </a:lnTo>
                  <a:lnTo>
                    <a:pt x="580" y="60"/>
                  </a:lnTo>
                  <a:lnTo>
                    <a:pt x="579" y="62"/>
                  </a:lnTo>
                  <a:lnTo>
                    <a:pt x="577" y="63"/>
                  </a:lnTo>
                  <a:lnTo>
                    <a:pt x="579" y="63"/>
                  </a:lnTo>
                  <a:lnTo>
                    <a:pt x="581" y="62"/>
                  </a:lnTo>
                  <a:lnTo>
                    <a:pt x="584" y="62"/>
                  </a:lnTo>
                  <a:lnTo>
                    <a:pt x="584" y="62"/>
                  </a:lnTo>
                  <a:lnTo>
                    <a:pt x="583" y="63"/>
                  </a:lnTo>
                  <a:lnTo>
                    <a:pt x="583" y="63"/>
                  </a:lnTo>
                  <a:lnTo>
                    <a:pt x="580" y="65"/>
                  </a:lnTo>
                  <a:lnTo>
                    <a:pt x="577" y="66"/>
                  </a:lnTo>
                  <a:lnTo>
                    <a:pt x="573" y="69"/>
                  </a:lnTo>
                  <a:lnTo>
                    <a:pt x="570" y="70"/>
                  </a:lnTo>
                  <a:lnTo>
                    <a:pt x="572" y="70"/>
                  </a:lnTo>
                  <a:lnTo>
                    <a:pt x="572" y="70"/>
                  </a:lnTo>
                  <a:lnTo>
                    <a:pt x="573" y="70"/>
                  </a:lnTo>
                  <a:lnTo>
                    <a:pt x="576" y="69"/>
                  </a:lnTo>
                  <a:lnTo>
                    <a:pt x="580" y="66"/>
                  </a:lnTo>
                  <a:lnTo>
                    <a:pt x="584" y="65"/>
                  </a:lnTo>
                  <a:lnTo>
                    <a:pt x="586" y="65"/>
                  </a:lnTo>
                  <a:lnTo>
                    <a:pt x="587" y="65"/>
                  </a:lnTo>
                  <a:lnTo>
                    <a:pt x="588" y="65"/>
                  </a:lnTo>
                  <a:lnTo>
                    <a:pt x="588" y="65"/>
                  </a:lnTo>
                  <a:lnTo>
                    <a:pt x="591" y="65"/>
                  </a:lnTo>
                  <a:lnTo>
                    <a:pt x="592" y="65"/>
                  </a:lnTo>
                  <a:lnTo>
                    <a:pt x="595" y="63"/>
                  </a:lnTo>
                  <a:lnTo>
                    <a:pt x="597" y="63"/>
                  </a:lnTo>
                  <a:lnTo>
                    <a:pt x="599" y="65"/>
                  </a:lnTo>
                  <a:lnTo>
                    <a:pt x="597" y="66"/>
                  </a:lnTo>
                  <a:lnTo>
                    <a:pt x="595" y="67"/>
                  </a:lnTo>
                  <a:lnTo>
                    <a:pt x="594" y="67"/>
                  </a:lnTo>
                  <a:lnTo>
                    <a:pt x="590" y="69"/>
                  </a:lnTo>
                  <a:lnTo>
                    <a:pt x="587" y="70"/>
                  </a:lnTo>
                  <a:lnTo>
                    <a:pt x="575" y="76"/>
                  </a:lnTo>
                  <a:lnTo>
                    <a:pt x="562" y="81"/>
                  </a:lnTo>
                  <a:lnTo>
                    <a:pt x="554" y="87"/>
                  </a:lnTo>
                  <a:lnTo>
                    <a:pt x="547" y="93"/>
                  </a:lnTo>
                  <a:lnTo>
                    <a:pt x="539" y="99"/>
                  </a:lnTo>
                  <a:lnTo>
                    <a:pt x="536" y="102"/>
                  </a:lnTo>
                  <a:lnTo>
                    <a:pt x="532" y="103"/>
                  </a:lnTo>
                  <a:lnTo>
                    <a:pt x="529" y="103"/>
                  </a:lnTo>
                  <a:lnTo>
                    <a:pt x="526" y="105"/>
                  </a:lnTo>
                  <a:lnTo>
                    <a:pt x="524" y="105"/>
                  </a:lnTo>
                  <a:lnTo>
                    <a:pt x="524" y="105"/>
                  </a:lnTo>
                  <a:lnTo>
                    <a:pt x="522" y="102"/>
                  </a:lnTo>
                  <a:lnTo>
                    <a:pt x="524" y="100"/>
                  </a:lnTo>
                  <a:lnTo>
                    <a:pt x="524" y="99"/>
                  </a:lnTo>
                  <a:lnTo>
                    <a:pt x="525" y="96"/>
                  </a:lnTo>
                  <a:lnTo>
                    <a:pt x="526" y="95"/>
                  </a:lnTo>
                  <a:lnTo>
                    <a:pt x="525" y="93"/>
                  </a:lnTo>
                  <a:lnTo>
                    <a:pt x="525" y="93"/>
                  </a:lnTo>
                  <a:lnTo>
                    <a:pt x="525" y="92"/>
                  </a:lnTo>
                  <a:lnTo>
                    <a:pt x="524" y="92"/>
                  </a:lnTo>
                  <a:lnTo>
                    <a:pt x="522" y="92"/>
                  </a:lnTo>
                  <a:lnTo>
                    <a:pt x="519" y="92"/>
                  </a:lnTo>
                  <a:lnTo>
                    <a:pt x="517" y="91"/>
                  </a:lnTo>
                  <a:lnTo>
                    <a:pt x="514" y="91"/>
                  </a:lnTo>
                  <a:lnTo>
                    <a:pt x="513" y="89"/>
                  </a:lnTo>
                  <a:lnTo>
                    <a:pt x="511" y="88"/>
                  </a:lnTo>
                  <a:lnTo>
                    <a:pt x="511" y="87"/>
                  </a:lnTo>
                  <a:lnTo>
                    <a:pt x="511" y="85"/>
                  </a:lnTo>
                  <a:lnTo>
                    <a:pt x="514" y="82"/>
                  </a:lnTo>
                  <a:lnTo>
                    <a:pt x="517" y="81"/>
                  </a:lnTo>
                  <a:lnTo>
                    <a:pt x="518" y="81"/>
                  </a:lnTo>
                  <a:lnTo>
                    <a:pt x="518" y="80"/>
                  </a:lnTo>
                  <a:lnTo>
                    <a:pt x="518" y="80"/>
                  </a:lnTo>
                  <a:lnTo>
                    <a:pt x="517" y="78"/>
                  </a:lnTo>
                  <a:lnTo>
                    <a:pt x="518" y="76"/>
                  </a:lnTo>
                  <a:lnTo>
                    <a:pt x="519" y="74"/>
                  </a:lnTo>
                  <a:lnTo>
                    <a:pt x="522" y="73"/>
                  </a:lnTo>
                  <a:lnTo>
                    <a:pt x="526" y="71"/>
                  </a:lnTo>
                  <a:lnTo>
                    <a:pt x="529" y="70"/>
                  </a:lnTo>
                  <a:lnTo>
                    <a:pt x="532" y="69"/>
                  </a:lnTo>
                  <a:lnTo>
                    <a:pt x="535" y="69"/>
                  </a:lnTo>
                  <a:lnTo>
                    <a:pt x="537" y="67"/>
                  </a:lnTo>
                  <a:lnTo>
                    <a:pt x="539" y="67"/>
                  </a:lnTo>
                  <a:lnTo>
                    <a:pt x="540" y="67"/>
                  </a:lnTo>
                  <a:lnTo>
                    <a:pt x="541" y="67"/>
                  </a:lnTo>
                  <a:lnTo>
                    <a:pt x="543" y="65"/>
                  </a:lnTo>
                  <a:lnTo>
                    <a:pt x="546" y="63"/>
                  </a:lnTo>
                  <a:lnTo>
                    <a:pt x="547" y="62"/>
                  </a:lnTo>
                  <a:lnTo>
                    <a:pt x="547" y="62"/>
                  </a:lnTo>
                  <a:lnTo>
                    <a:pt x="548" y="60"/>
                  </a:lnTo>
                  <a:lnTo>
                    <a:pt x="548" y="60"/>
                  </a:lnTo>
                  <a:lnTo>
                    <a:pt x="558" y="58"/>
                  </a:lnTo>
                  <a:lnTo>
                    <a:pt x="569" y="54"/>
                  </a:lnTo>
                  <a:lnTo>
                    <a:pt x="569" y="54"/>
                  </a:lnTo>
                  <a:lnTo>
                    <a:pt x="569" y="54"/>
                  </a:lnTo>
                  <a:lnTo>
                    <a:pt x="568" y="52"/>
                  </a:lnTo>
                  <a:lnTo>
                    <a:pt x="566" y="52"/>
                  </a:lnTo>
                  <a:lnTo>
                    <a:pt x="564" y="54"/>
                  </a:lnTo>
                  <a:lnTo>
                    <a:pt x="558" y="55"/>
                  </a:lnTo>
                  <a:lnTo>
                    <a:pt x="555" y="55"/>
                  </a:lnTo>
                  <a:lnTo>
                    <a:pt x="554" y="55"/>
                  </a:lnTo>
                  <a:lnTo>
                    <a:pt x="554" y="55"/>
                  </a:lnTo>
                  <a:lnTo>
                    <a:pt x="553" y="55"/>
                  </a:lnTo>
                  <a:lnTo>
                    <a:pt x="553" y="55"/>
                  </a:lnTo>
                  <a:lnTo>
                    <a:pt x="553" y="55"/>
                  </a:lnTo>
                  <a:lnTo>
                    <a:pt x="553" y="55"/>
                  </a:lnTo>
                  <a:lnTo>
                    <a:pt x="553" y="55"/>
                  </a:lnTo>
                  <a:lnTo>
                    <a:pt x="553" y="55"/>
                  </a:lnTo>
                  <a:lnTo>
                    <a:pt x="548" y="54"/>
                  </a:lnTo>
                  <a:lnTo>
                    <a:pt x="551" y="52"/>
                  </a:lnTo>
                  <a:lnTo>
                    <a:pt x="554" y="51"/>
                  </a:lnTo>
                  <a:lnTo>
                    <a:pt x="558" y="48"/>
                  </a:lnTo>
                  <a:lnTo>
                    <a:pt x="562" y="45"/>
                  </a:lnTo>
                  <a:lnTo>
                    <a:pt x="568" y="44"/>
                  </a:lnTo>
                  <a:lnTo>
                    <a:pt x="572" y="42"/>
                  </a:lnTo>
                  <a:lnTo>
                    <a:pt x="580" y="41"/>
                  </a:lnTo>
                  <a:lnTo>
                    <a:pt x="590" y="38"/>
                  </a:lnTo>
                  <a:lnTo>
                    <a:pt x="597" y="37"/>
                  </a:lnTo>
                  <a:lnTo>
                    <a:pt x="601" y="37"/>
                  </a:lnTo>
                  <a:lnTo>
                    <a:pt x="602" y="36"/>
                  </a:lnTo>
                  <a:close/>
                  <a:moveTo>
                    <a:pt x="667" y="33"/>
                  </a:moveTo>
                  <a:lnTo>
                    <a:pt x="671" y="33"/>
                  </a:lnTo>
                  <a:lnTo>
                    <a:pt x="674" y="33"/>
                  </a:lnTo>
                  <a:lnTo>
                    <a:pt x="675" y="33"/>
                  </a:lnTo>
                  <a:lnTo>
                    <a:pt x="668" y="37"/>
                  </a:lnTo>
                  <a:lnTo>
                    <a:pt x="663" y="37"/>
                  </a:lnTo>
                  <a:lnTo>
                    <a:pt x="659" y="38"/>
                  </a:lnTo>
                  <a:lnTo>
                    <a:pt x="653" y="40"/>
                  </a:lnTo>
                  <a:lnTo>
                    <a:pt x="652" y="40"/>
                  </a:lnTo>
                  <a:lnTo>
                    <a:pt x="649" y="40"/>
                  </a:lnTo>
                  <a:lnTo>
                    <a:pt x="649" y="38"/>
                  </a:lnTo>
                  <a:lnTo>
                    <a:pt x="649" y="37"/>
                  </a:lnTo>
                  <a:lnTo>
                    <a:pt x="650" y="37"/>
                  </a:lnTo>
                  <a:lnTo>
                    <a:pt x="653" y="36"/>
                  </a:lnTo>
                  <a:lnTo>
                    <a:pt x="657" y="34"/>
                  </a:lnTo>
                  <a:lnTo>
                    <a:pt x="660" y="34"/>
                  </a:lnTo>
                  <a:lnTo>
                    <a:pt x="663" y="33"/>
                  </a:lnTo>
                  <a:lnTo>
                    <a:pt x="664" y="33"/>
                  </a:lnTo>
                  <a:lnTo>
                    <a:pt x="667" y="33"/>
                  </a:lnTo>
                  <a:close/>
                  <a:moveTo>
                    <a:pt x="646" y="30"/>
                  </a:moveTo>
                  <a:lnTo>
                    <a:pt x="648" y="30"/>
                  </a:lnTo>
                  <a:lnTo>
                    <a:pt x="649" y="30"/>
                  </a:lnTo>
                  <a:lnTo>
                    <a:pt x="649" y="31"/>
                  </a:lnTo>
                  <a:lnTo>
                    <a:pt x="652" y="31"/>
                  </a:lnTo>
                  <a:lnTo>
                    <a:pt x="652" y="31"/>
                  </a:lnTo>
                  <a:lnTo>
                    <a:pt x="652" y="33"/>
                  </a:lnTo>
                  <a:lnTo>
                    <a:pt x="650" y="33"/>
                  </a:lnTo>
                  <a:lnTo>
                    <a:pt x="649" y="34"/>
                  </a:lnTo>
                  <a:lnTo>
                    <a:pt x="648" y="34"/>
                  </a:lnTo>
                  <a:lnTo>
                    <a:pt x="619" y="38"/>
                  </a:lnTo>
                  <a:lnTo>
                    <a:pt x="620" y="37"/>
                  </a:lnTo>
                  <a:lnTo>
                    <a:pt x="623" y="37"/>
                  </a:lnTo>
                  <a:lnTo>
                    <a:pt x="627" y="36"/>
                  </a:lnTo>
                  <a:lnTo>
                    <a:pt x="631" y="34"/>
                  </a:lnTo>
                  <a:lnTo>
                    <a:pt x="630" y="34"/>
                  </a:lnTo>
                  <a:lnTo>
                    <a:pt x="626" y="36"/>
                  </a:lnTo>
                  <a:lnTo>
                    <a:pt x="624" y="36"/>
                  </a:lnTo>
                  <a:lnTo>
                    <a:pt x="623" y="36"/>
                  </a:lnTo>
                  <a:lnTo>
                    <a:pt x="623" y="36"/>
                  </a:lnTo>
                  <a:lnTo>
                    <a:pt x="627" y="33"/>
                  </a:lnTo>
                  <a:lnTo>
                    <a:pt x="627" y="31"/>
                  </a:lnTo>
                  <a:lnTo>
                    <a:pt x="626" y="31"/>
                  </a:lnTo>
                  <a:lnTo>
                    <a:pt x="627" y="31"/>
                  </a:lnTo>
                  <a:lnTo>
                    <a:pt x="630" y="30"/>
                  </a:lnTo>
                  <a:lnTo>
                    <a:pt x="631" y="30"/>
                  </a:lnTo>
                  <a:lnTo>
                    <a:pt x="635" y="30"/>
                  </a:lnTo>
                  <a:lnTo>
                    <a:pt x="638" y="31"/>
                  </a:lnTo>
                  <a:lnTo>
                    <a:pt x="642" y="30"/>
                  </a:lnTo>
                  <a:lnTo>
                    <a:pt x="646" y="30"/>
                  </a:lnTo>
                  <a:close/>
                  <a:moveTo>
                    <a:pt x="1126" y="25"/>
                  </a:moveTo>
                  <a:lnTo>
                    <a:pt x="1129" y="25"/>
                  </a:lnTo>
                  <a:lnTo>
                    <a:pt x="1131" y="26"/>
                  </a:lnTo>
                  <a:lnTo>
                    <a:pt x="1134" y="27"/>
                  </a:lnTo>
                  <a:lnTo>
                    <a:pt x="1137" y="27"/>
                  </a:lnTo>
                  <a:lnTo>
                    <a:pt x="1138" y="27"/>
                  </a:lnTo>
                  <a:lnTo>
                    <a:pt x="1141" y="30"/>
                  </a:lnTo>
                  <a:lnTo>
                    <a:pt x="1145" y="31"/>
                  </a:lnTo>
                  <a:lnTo>
                    <a:pt x="1149" y="36"/>
                  </a:lnTo>
                  <a:lnTo>
                    <a:pt x="1155" y="40"/>
                  </a:lnTo>
                  <a:lnTo>
                    <a:pt x="1163" y="44"/>
                  </a:lnTo>
                  <a:lnTo>
                    <a:pt x="1173" y="49"/>
                  </a:lnTo>
                  <a:lnTo>
                    <a:pt x="1182" y="55"/>
                  </a:lnTo>
                  <a:lnTo>
                    <a:pt x="1191" y="59"/>
                  </a:lnTo>
                  <a:lnTo>
                    <a:pt x="1193" y="60"/>
                  </a:lnTo>
                  <a:lnTo>
                    <a:pt x="1198" y="62"/>
                  </a:lnTo>
                  <a:lnTo>
                    <a:pt x="1206" y="66"/>
                  </a:lnTo>
                  <a:lnTo>
                    <a:pt x="1215" y="69"/>
                  </a:lnTo>
                  <a:lnTo>
                    <a:pt x="1224" y="70"/>
                  </a:lnTo>
                  <a:lnTo>
                    <a:pt x="1225" y="70"/>
                  </a:lnTo>
                  <a:lnTo>
                    <a:pt x="1226" y="70"/>
                  </a:lnTo>
                  <a:lnTo>
                    <a:pt x="1229" y="71"/>
                  </a:lnTo>
                  <a:lnTo>
                    <a:pt x="1232" y="73"/>
                  </a:lnTo>
                  <a:lnTo>
                    <a:pt x="1231" y="74"/>
                  </a:lnTo>
                  <a:lnTo>
                    <a:pt x="1225" y="76"/>
                  </a:lnTo>
                  <a:lnTo>
                    <a:pt x="1217" y="74"/>
                  </a:lnTo>
                  <a:lnTo>
                    <a:pt x="1210" y="73"/>
                  </a:lnTo>
                  <a:lnTo>
                    <a:pt x="1206" y="71"/>
                  </a:lnTo>
                  <a:lnTo>
                    <a:pt x="1193" y="66"/>
                  </a:lnTo>
                  <a:lnTo>
                    <a:pt x="1144" y="41"/>
                  </a:lnTo>
                  <a:lnTo>
                    <a:pt x="1141" y="40"/>
                  </a:lnTo>
                  <a:lnTo>
                    <a:pt x="1140" y="38"/>
                  </a:lnTo>
                  <a:lnTo>
                    <a:pt x="1138" y="37"/>
                  </a:lnTo>
                  <a:lnTo>
                    <a:pt x="1137" y="36"/>
                  </a:lnTo>
                  <a:lnTo>
                    <a:pt x="1135" y="34"/>
                  </a:lnTo>
                  <a:lnTo>
                    <a:pt x="1135" y="31"/>
                  </a:lnTo>
                  <a:lnTo>
                    <a:pt x="1133" y="30"/>
                  </a:lnTo>
                  <a:lnTo>
                    <a:pt x="1131" y="29"/>
                  </a:lnTo>
                  <a:lnTo>
                    <a:pt x="1129" y="29"/>
                  </a:lnTo>
                  <a:lnTo>
                    <a:pt x="1126" y="27"/>
                  </a:lnTo>
                  <a:lnTo>
                    <a:pt x="1124" y="25"/>
                  </a:lnTo>
                  <a:lnTo>
                    <a:pt x="1124" y="25"/>
                  </a:lnTo>
                  <a:lnTo>
                    <a:pt x="1126" y="25"/>
                  </a:lnTo>
                  <a:close/>
                  <a:moveTo>
                    <a:pt x="627" y="0"/>
                  </a:moveTo>
                  <a:lnTo>
                    <a:pt x="621" y="3"/>
                  </a:lnTo>
                  <a:lnTo>
                    <a:pt x="617" y="4"/>
                  </a:lnTo>
                  <a:lnTo>
                    <a:pt x="590" y="14"/>
                  </a:lnTo>
                  <a:lnTo>
                    <a:pt x="584" y="15"/>
                  </a:lnTo>
                  <a:lnTo>
                    <a:pt x="579" y="18"/>
                  </a:lnTo>
                  <a:lnTo>
                    <a:pt x="584" y="15"/>
                  </a:lnTo>
                  <a:lnTo>
                    <a:pt x="569" y="23"/>
                  </a:lnTo>
                  <a:lnTo>
                    <a:pt x="558" y="29"/>
                  </a:lnTo>
                  <a:lnTo>
                    <a:pt x="551" y="31"/>
                  </a:lnTo>
                  <a:lnTo>
                    <a:pt x="546" y="36"/>
                  </a:lnTo>
                  <a:lnTo>
                    <a:pt x="540" y="40"/>
                  </a:lnTo>
                  <a:lnTo>
                    <a:pt x="541" y="44"/>
                  </a:lnTo>
                  <a:lnTo>
                    <a:pt x="544" y="48"/>
                  </a:lnTo>
                  <a:lnTo>
                    <a:pt x="537" y="52"/>
                  </a:lnTo>
                  <a:lnTo>
                    <a:pt x="530" y="55"/>
                  </a:lnTo>
                  <a:lnTo>
                    <a:pt x="525" y="58"/>
                  </a:lnTo>
                  <a:lnTo>
                    <a:pt x="525" y="58"/>
                  </a:lnTo>
                  <a:lnTo>
                    <a:pt x="529" y="58"/>
                  </a:lnTo>
                  <a:lnTo>
                    <a:pt x="533" y="56"/>
                  </a:lnTo>
                  <a:lnTo>
                    <a:pt x="533" y="56"/>
                  </a:lnTo>
                  <a:lnTo>
                    <a:pt x="522" y="69"/>
                  </a:lnTo>
                  <a:lnTo>
                    <a:pt x="514" y="77"/>
                  </a:lnTo>
                  <a:lnTo>
                    <a:pt x="508" y="82"/>
                  </a:lnTo>
                  <a:lnTo>
                    <a:pt x="503" y="87"/>
                  </a:lnTo>
                  <a:lnTo>
                    <a:pt x="499" y="89"/>
                  </a:lnTo>
                  <a:lnTo>
                    <a:pt x="499" y="93"/>
                  </a:lnTo>
                  <a:lnTo>
                    <a:pt x="500" y="99"/>
                  </a:lnTo>
                  <a:lnTo>
                    <a:pt x="496" y="102"/>
                  </a:lnTo>
                  <a:lnTo>
                    <a:pt x="493" y="105"/>
                  </a:lnTo>
                  <a:lnTo>
                    <a:pt x="504" y="99"/>
                  </a:lnTo>
                  <a:lnTo>
                    <a:pt x="510" y="96"/>
                  </a:lnTo>
                  <a:lnTo>
                    <a:pt x="515" y="96"/>
                  </a:lnTo>
                  <a:lnTo>
                    <a:pt x="519" y="96"/>
                  </a:lnTo>
                  <a:lnTo>
                    <a:pt x="518" y="100"/>
                  </a:lnTo>
                  <a:lnTo>
                    <a:pt x="515" y="105"/>
                  </a:lnTo>
                  <a:lnTo>
                    <a:pt x="514" y="109"/>
                  </a:lnTo>
                  <a:lnTo>
                    <a:pt x="514" y="113"/>
                  </a:lnTo>
                  <a:lnTo>
                    <a:pt x="522" y="111"/>
                  </a:lnTo>
                  <a:lnTo>
                    <a:pt x="529" y="110"/>
                  </a:lnTo>
                  <a:lnTo>
                    <a:pt x="535" y="109"/>
                  </a:lnTo>
                  <a:lnTo>
                    <a:pt x="540" y="107"/>
                  </a:lnTo>
                  <a:lnTo>
                    <a:pt x="546" y="107"/>
                  </a:lnTo>
                  <a:lnTo>
                    <a:pt x="550" y="107"/>
                  </a:lnTo>
                  <a:lnTo>
                    <a:pt x="546" y="111"/>
                  </a:lnTo>
                  <a:lnTo>
                    <a:pt x="540" y="116"/>
                  </a:lnTo>
                  <a:lnTo>
                    <a:pt x="535" y="120"/>
                  </a:lnTo>
                  <a:lnTo>
                    <a:pt x="553" y="111"/>
                  </a:lnTo>
                  <a:lnTo>
                    <a:pt x="569" y="102"/>
                  </a:lnTo>
                  <a:lnTo>
                    <a:pt x="586" y="91"/>
                  </a:lnTo>
                  <a:lnTo>
                    <a:pt x="602" y="82"/>
                  </a:lnTo>
                  <a:lnTo>
                    <a:pt x="621" y="77"/>
                  </a:lnTo>
                  <a:lnTo>
                    <a:pt x="621" y="81"/>
                  </a:lnTo>
                  <a:lnTo>
                    <a:pt x="621" y="85"/>
                  </a:lnTo>
                  <a:lnTo>
                    <a:pt x="599" y="92"/>
                  </a:lnTo>
                  <a:lnTo>
                    <a:pt x="583" y="99"/>
                  </a:lnTo>
                  <a:lnTo>
                    <a:pt x="572" y="106"/>
                  </a:lnTo>
                  <a:lnTo>
                    <a:pt x="565" y="114"/>
                  </a:lnTo>
                  <a:lnTo>
                    <a:pt x="564" y="125"/>
                  </a:lnTo>
                  <a:lnTo>
                    <a:pt x="558" y="129"/>
                  </a:lnTo>
                  <a:lnTo>
                    <a:pt x="554" y="133"/>
                  </a:lnTo>
                  <a:lnTo>
                    <a:pt x="550" y="138"/>
                  </a:lnTo>
                  <a:lnTo>
                    <a:pt x="566" y="131"/>
                  </a:lnTo>
                  <a:lnTo>
                    <a:pt x="580" y="120"/>
                  </a:lnTo>
                  <a:lnTo>
                    <a:pt x="594" y="107"/>
                  </a:lnTo>
                  <a:lnTo>
                    <a:pt x="609" y="96"/>
                  </a:lnTo>
                  <a:lnTo>
                    <a:pt x="626" y="88"/>
                  </a:lnTo>
                  <a:lnTo>
                    <a:pt x="638" y="96"/>
                  </a:lnTo>
                  <a:lnTo>
                    <a:pt x="646" y="103"/>
                  </a:lnTo>
                  <a:lnTo>
                    <a:pt x="652" y="109"/>
                  </a:lnTo>
                  <a:lnTo>
                    <a:pt x="656" y="117"/>
                  </a:lnTo>
                  <a:lnTo>
                    <a:pt x="657" y="128"/>
                  </a:lnTo>
                  <a:lnTo>
                    <a:pt x="660" y="143"/>
                  </a:lnTo>
                  <a:lnTo>
                    <a:pt x="656" y="149"/>
                  </a:lnTo>
                  <a:lnTo>
                    <a:pt x="652" y="153"/>
                  </a:lnTo>
                  <a:lnTo>
                    <a:pt x="648" y="158"/>
                  </a:lnTo>
                  <a:lnTo>
                    <a:pt x="655" y="165"/>
                  </a:lnTo>
                  <a:lnTo>
                    <a:pt x="659" y="171"/>
                  </a:lnTo>
                  <a:lnTo>
                    <a:pt x="660" y="176"/>
                  </a:lnTo>
                  <a:lnTo>
                    <a:pt x="661" y="183"/>
                  </a:lnTo>
                  <a:lnTo>
                    <a:pt x="653" y="189"/>
                  </a:lnTo>
                  <a:lnTo>
                    <a:pt x="645" y="193"/>
                  </a:lnTo>
                  <a:lnTo>
                    <a:pt x="635" y="197"/>
                  </a:lnTo>
                  <a:lnTo>
                    <a:pt x="632" y="191"/>
                  </a:lnTo>
                  <a:lnTo>
                    <a:pt x="628" y="186"/>
                  </a:lnTo>
                  <a:lnTo>
                    <a:pt x="624" y="180"/>
                  </a:lnTo>
                  <a:lnTo>
                    <a:pt x="620" y="189"/>
                  </a:lnTo>
                  <a:lnTo>
                    <a:pt x="619" y="198"/>
                  </a:lnTo>
                  <a:lnTo>
                    <a:pt x="616" y="206"/>
                  </a:lnTo>
                  <a:lnTo>
                    <a:pt x="613" y="215"/>
                  </a:lnTo>
                  <a:lnTo>
                    <a:pt x="605" y="222"/>
                  </a:lnTo>
                  <a:lnTo>
                    <a:pt x="602" y="216"/>
                  </a:lnTo>
                  <a:lnTo>
                    <a:pt x="597" y="211"/>
                  </a:lnTo>
                  <a:lnTo>
                    <a:pt x="592" y="206"/>
                  </a:lnTo>
                  <a:lnTo>
                    <a:pt x="594" y="212"/>
                  </a:lnTo>
                  <a:lnTo>
                    <a:pt x="594" y="219"/>
                  </a:lnTo>
                  <a:lnTo>
                    <a:pt x="594" y="226"/>
                  </a:lnTo>
                  <a:lnTo>
                    <a:pt x="588" y="223"/>
                  </a:lnTo>
                  <a:lnTo>
                    <a:pt x="584" y="222"/>
                  </a:lnTo>
                  <a:lnTo>
                    <a:pt x="579" y="218"/>
                  </a:lnTo>
                  <a:lnTo>
                    <a:pt x="570" y="211"/>
                  </a:lnTo>
                  <a:lnTo>
                    <a:pt x="570" y="204"/>
                  </a:lnTo>
                  <a:lnTo>
                    <a:pt x="570" y="197"/>
                  </a:lnTo>
                  <a:lnTo>
                    <a:pt x="569" y="190"/>
                  </a:lnTo>
                  <a:lnTo>
                    <a:pt x="564" y="187"/>
                  </a:lnTo>
                  <a:lnTo>
                    <a:pt x="557" y="182"/>
                  </a:lnTo>
                  <a:lnTo>
                    <a:pt x="553" y="178"/>
                  </a:lnTo>
                  <a:lnTo>
                    <a:pt x="568" y="171"/>
                  </a:lnTo>
                  <a:lnTo>
                    <a:pt x="579" y="167"/>
                  </a:lnTo>
                  <a:lnTo>
                    <a:pt x="587" y="164"/>
                  </a:lnTo>
                  <a:lnTo>
                    <a:pt x="590" y="162"/>
                  </a:lnTo>
                  <a:lnTo>
                    <a:pt x="592" y="160"/>
                  </a:lnTo>
                  <a:lnTo>
                    <a:pt x="594" y="158"/>
                  </a:lnTo>
                  <a:lnTo>
                    <a:pt x="594" y="158"/>
                  </a:lnTo>
                  <a:lnTo>
                    <a:pt x="594" y="158"/>
                  </a:lnTo>
                  <a:lnTo>
                    <a:pt x="594" y="158"/>
                  </a:lnTo>
                  <a:lnTo>
                    <a:pt x="592" y="158"/>
                  </a:lnTo>
                  <a:lnTo>
                    <a:pt x="592" y="158"/>
                  </a:lnTo>
                  <a:lnTo>
                    <a:pt x="592" y="157"/>
                  </a:lnTo>
                  <a:lnTo>
                    <a:pt x="591" y="157"/>
                  </a:lnTo>
                  <a:lnTo>
                    <a:pt x="591" y="157"/>
                  </a:lnTo>
                  <a:lnTo>
                    <a:pt x="591" y="157"/>
                  </a:lnTo>
                  <a:lnTo>
                    <a:pt x="591" y="155"/>
                  </a:lnTo>
                  <a:lnTo>
                    <a:pt x="591" y="154"/>
                  </a:lnTo>
                  <a:lnTo>
                    <a:pt x="590" y="151"/>
                  </a:lnTo>
                  <a:lnTo>
                    <a:pt x="594" y="149"/>
                  </a:lnTo>
                  <a:lnTo>
                    <a:pt x="598" y="146"/>
                  </a:lnTo>
                  <a:lnTo>
                    <a:pt x="598" y="140"/>
                  </a:lnTo>
                  <a:lnTo>
                    <a:pt x="598" y="136"/>
                  </a:lnTo>
                  <a:lnTo>
                    <a:pt x="595" y="136"/>
                  </a:lnTo>
                  <a:lnTo>
                    <a:pt x="587" y="140"/>
                  </a:lnTo>
                  <a:lnTo>
                    <a:pt x="575" y="144"/>
                  </a:lnTo>
                  <a:lnTo>
                    <a:pt x="561" y="149"/>
                  </a:lnTo>
                  <a:lnTo>
                    <a:pt x="548" y="155"/>
                  </a:lnTo>
                  <a:lnTo>
                    <a:pt x="536" y="161"/>
                  </a:lnTo>
                  <a:lnTo>
                    <a:pt x="535" y="157"/>
                  </a:lnTo>
                  <a:lnTo>
                    <a:pt x="532" y="153"/>
                  </a:lnTo>
                  <a:lnTo>
                    <a:pt x="508" y="162"/>
                  </a:lnTo>
                  <a:lnTo>
                    <a:pt x="484" y="169"/>
                  </a:lnTo>
                  <a:lnTo>
                    <a:pt x="459" y="178"/>
                  </a:lnTo>
                  <a:lnTo>
                    <a:pt x="434" y="187"/>
                  </a:lnTo>
                  <a:lnTo>
                    <a:pt x="412" y="202"/>
                  </a:lnTo>
                  <a:lnTo>
                    <a:pt x="412" y="227"/>
                  </a:lnTo>
                  <a:lnTo>
                    <a:pt x="413" y="244"/>
                  </a:lnTo>
                  <a:lnTo>
                    <a:pt x="415" y="255"/>
                  </a:lnTo>
                  <a:lnTo>
                    <a:pt x="416" y="262"/>
                  </a:lnTo>
                  <a:lnTo>
                    <a:pt x="419" y="267"/>
                  </a:lnTo>
                  <a:lnTo>
                    <a:pt x="423" y="273"/>
                  </a:lnTo>
                  <a:lnTo>
                    <a:pt x="416" y="281"/>
                  </a:lnTo>
                  <a:lnTo>
                    <a:pt x="412" y="288"/>
                  </a:lnTo>
                  <a:lnTo>
                    <a:pt x="411" y="293"/>
                  </a:lnTo>
                  <a:lnTo>
                    <a:pt x="409" y="300"/>
                  </a:lnTo>
                  <a:lnTo>
                    <a:pt x="409" y="310"/>
                  </a:lnTo>
                  <a:lnTo>
                    <a:pt x="430" y="302"/>
                  </a:lnTo>
                  <a:lnTo>
                    <a:pt x="446" y="291"/>
                  </a:lnTo>
                  <a:lnTo>
                    <a:pt x="462" y="277"/>
                  </a:lnTo>
                  <a:lnTo>
                    <a:pt x="474" y="260"/>
                  </a:lnTo>
                  <a:lnTo>
                    <a:pt x="485" y="242"/>
                  </a:lnTo>
                  <a:lnTo>
                    <a:pt x="499" y="226"/>
                  </a:lnTo>
                  <a:lnTo>
                    <a:pt x="513" y="212"/>
                  </a:lnTo>
                  <a:lnTo>
                    <a:pt x="530" y="201"/>
                  </a:lnTo>
                  <a:lnTo>
                    <a:pt x="535" y="205"/>
                  </a:lnTo>
                  <a:lnTo>
                    <a:pt x="539" y="209"/>
                  </a:lnTo>
                  <a:lnTo>
                    <a:pt x="543" y="213"/>
                  </a:lnTo>
                  <a:lnTo>
                    <a:pt x="548" y="222"/>
                  </a:lnTo>
                  <a:lnTo>
                    <a:pt x="558" y="234"/>
                  </a:lnTo>
                  <a:lnTo>
                    <a:pt x="551" y="242"/>
                  </a:lnTo>
                  <a:lnTo>
                    <a:pt x="548" y="249"/>
                  </a:lnTo>
                  <a:lnTo>
                    <a:pt x="548" y="253"/>
                  </a:lnTo>
                  <a:lnTo>
                    <a:pt x="550" y="262"/>
                  </a:lnTo>
                  <a:lnTo>
                    <a:pt x="564" y="259"/>
                  </a:lnTo>
                  <a:lnTo>
                    <a:pt x="576" y="253"/>
                  </a:lnTo>
                  <a:lnTo>
                    <a:pt x="588" y="249"/>
                  </a:lnTo>
                  <a:lnTo>
                    <a:pt x="592" y="275"/>
                  </a:lnTo>
                  <a:lnTo>
                    <a:pt x="595" y="293"/>
                  </a:lnTo>
                  <a:lnTo>
                    <a:pt x="598" y="307"/>
                  </a:lnTo>
                  <a:lnTo>
                    <a:pt x="601" y="317"/>
                  </a:lnTo>
                  <a:lnTo>
                    <a:pt x="604" y="325"/>
                  </a:lnTo>
                  <a:lnTo>
                    <a:pt x="608" y="333"/>
                  </a:lnTo>
                  <a:lnTo>
                    <a:pt x="613" y="343"/>
                  </a:lnTo>
                  <a:lnTo>
                    <a:pt x="609" y="354"/>
                  </a:lnTo>
                  <a:lnTo>
                    <a:pt x="602" y="364"/>
                  </a:lnTo>
                  <a:lnTo>
                    <a:pt x="597" y="373"/>
                  </a:lnTo>
                  <a:lnTo>
                    <a:pt x="594" y="383"/>
                  </a:lnTo>
                  <a:lnTo>
                    <a:pt x="598" y="395"/>
                  </a:lnTo>
                  <a:lnTo>
                    <a:pt x="604" y="397"/>
                  </a:lnTo>
                  <a:lnTo>
                    <a:pt x="610" y="398"/>
                  </a:lnTo>
                  <a:lnTo>
                    <a:pt x="616" y="401"/>
                  </a:lnTo>
                  <a:lnTo>
                    <a:pt x="616" y="415"/>
                  </a:lnTo>
                  <a:lnTo>
                    <a:pt x="613" y="423"/>
                  </a:lnTo>
                  <a:lnTo>
                    <a:pt x="609" y="428"/>
                  </a:lnTo>
                  <a:lnTo>
                    <a:pt x="601" y="434"/>
                  </a:lnTo>
                  <a:lnTo>
                    <a:pt x="588" y="427"/>
                  </a:lnTo>
                  <a:lnTo>
                    <a:pt x="575" y="421"/>
                  </a:lnTo>
                  <a:lnTo>
                    <a:pt x="562" y="416"/>
                  </a:lnTo>
                  <a:lnTo>
                    <a:pt x="550" y="408"/>
                  </a:lnTo>
                  <a:lnTo>
                    <a:pt x="564" y="394"/>
                  </a:lnTo>
                  <a:lnTo>
                    <a:pt x="577" y="380"/>
                  </a:lnTo>
                  <a:lnTo>
                    <a:pt x="590" y="366"/>
                  </a:lnTo>
                  <a:lnTo>
                    <a:pt x="558" y="365"/>
                  </a:lnTo>
                  <a:lnTo>
                    <a:pt x="532" y="365"/>
                  </a:lnTo>
                  <a:lnTo>
                    <a:pt x="510" y="366"/>
                  </a:lnTo>
                  <a:lnTo>
                    <a:pt x="493" y="369"/>
                  </a:lnTo>
                  <a:lnTo>
                    <a:pt x="481" y="372"/>
                  </a:lnTo>
                  <a:lnTo>
                    <a:pt x="471" y="376"/>
                  </a:lnTo>
                  <a:lnTo>
                    <a:pt x="463" y="379"/>
                  </a:lnTo>
                  <a:lnTo>
                    <a:pt x="456" y="383"/>
                  </a:lnTo>
                  <a:lnTo>
                    <a:pt x="474" y="382"/>
                  </a:lnTo>
                  <a:lnTo>
                    <a:pt x="485" y="380"/>
                  </a:lnTo>
                  <a:lnTo>
                    <a:pt x="491" y="379"/>
                  </a:lnTo>
                  <a:lnTo>
                    <a:pt x="495" y="379"/>
                  </a:lnTo>
                  <a:lnTo>
                    <a:pt x="499" y="380"/>
                  </a:lnTo>
                  <a:lnTo>
                    <a:pt x="502" y="383"/>
                  </a:lnTo>
                  <a:lnTo>
                    <a:pt x="504" y="387"/>
                  </a:lnTo>
                  <a:lnTo>
                    <a:pt x="497" y="395"/>
                  </a:lnTo>
                  <a:lnTo>
                    <a:pt x="493" y="401"/>
                  </a:lnTo>
                  <a:lnTo>
                    <a:pt x="491" y="405"/>
                  </a:lnTo>
                  <a:lnTo>
                    <a:pt x="491" y="409"/>
                  </a:lnTo>
                  <a:lnTo>
                    <a:pt x="491" y="415"/>
                  </a:lnTo>
                  <a:lnTo>
                    <a:pt x="496" y="417"/>
                  </a:lnTo>
                  <a:lnTo>
                    <a:pt x="502" y="420"/>
                  </a:lnTo>
                  <a:lnTo>
                    <a:pt x="507" y="423"/>
                  </a:lnTo>
                  <a:lnTo>
                    <a:pt x="507" y="427"/>
                  </a:lnTo>
                  <a:lnTo>
                    <a:pt x="508" y="431"/>
                  </a:lnTo>
                  <a:lnTo>
                    <a:pt x="514" y="428"/>
                  </a:lnTo>
                  <a:lnTo>
                    <a:pt x="519" y="424"/>
                  </a:lnTo>
                  <a:lnTo>
                    <a:pt x="525" y="421"/>
                  </a:lnTo>
                  <a:lnTo>
                    <a:pt x="525" y="421"/>
                  </a:lnTo>
                  <a:lnTo>
                    <a:pt x="525" y="421"/>
                  </a:lnTo>
                  <a:lnTo>
                    <a:pt x="526" y="421"/>
                  </a:lnTo>
                  <a:lnTo>
                    <a:pt x="528" y="426"/>
                  </a:lnTo>
                  <a:lnTo>
                    <a:pt x="529" y="430"/>
                  </a:lnTo>
                  <a:lnTo>
                    <a:pt x="522" y="435"/>
                  </a:lnTo>
                  <a:lnTo>
                    <a:pt x="510" y="439"/>
                  </a:lnTo>
                  <a:lnTo>
                    <a:pt x="495" y="444"/>
                  </a:lnTo>
                  <a:lnTo>
                    <a:pt x="479" y="448"/>
                  </a:lnTo>
                  <a:lnTo>
                    <a:pt x="466" y="450"/>
                  </a:lnTo>
                  <a:lnTo>
                    <a:pt x="455" y="453"/>
                  </a:lnTo>
                  <a:lnTo>
                    <a:pt x="449" y="453"/>
                  </a:lnTo>
                  <a:lnTo>
                    <a:pt x="449" y="449"/>
                  </a:lnTo>
                  <a:lnTo>
                    <a:pt x="448" y="445"/>
                  </a:lnTo>
                  <a:lnTo>
                    <a:pt x="453" y="441"/>
                  </a:lnTo>
                  <a:lnTo>
                    <a:pt x="459" y="435"/>
                  </a:lnTo>
                  <a:lnTo>
                    <a:pt x="462" y="430"/>
                  </a:lnTo>
                  <a:lnTo>
                    <a:pt x="440" y="435"/>
                  </a:lnTo>
                  <a:lnTo>
                    <a:pt x="424" y="439"/>
                  </a:lnTo>
                  <a:lnTo>
                    <a:pt x="413" y="444"/>
                  </a:lnTo>
                  <a:lnTo>
                    <a:pt x="405" y="450"/>
                  </a:lnTo>
                  <a:lnTo>
                    <a:pt x="397" y="461"/>
                  </a:lnTo>
                  <a:lnTo>
                    <a:pt x="389" y="475"/>
                  </a:lnTo>
                  <a:lnTo>
                    <a:pt x="380" y="477"/>
                  </a:lnTo>
                  <a:lnTo>
                    <a:pt x="368" y="482"/>
                  </a:lnTo>
                  <a:lnTo>
                    <a:pt x="354" y="490"/>
                  </a:lnTo>
                  <a:lnTo>
                    <a:pt x="336" y="500"/>
                  </a:lnTo>
                  <a:lnTo>
                    <a:pt x="318" y="512"/>
                  </a:lnTo>
                  <a:lnTo>
                    <a:pt x="300" y="525"/>
                  </a:lnTo>
                  <a:lnTo>
                    <a:pt x="282" y="537"/>
                  </a:lnTo>
                  <a:lnTo>
                    <a:pt x="266" y="550"/>
                  </a:lnTo>
                  <a:lnTo>
                    <a:pt x="252" y="561"/>
                  </a:lnTo>
                  <a:lnTo>
                    <a:pt x="240" y="570"/>
                  </a:lnTo>
                  <a:lnTo>
                    <a:pt x="233" y="576"/>
                  </a:lnTo>
                  <a:lnTo>
                    <a:pt x="230" y="577"/>
                  </a:lnTo>
                  <a:lnTo>
                    <a:pt x="227" y="580"/>
                  </a:lnTo>
                  <a:lnTo>
                    <a:pt x="222" y="587"/>
                  </a:lnTo>
                  <a:lnTo>
                    <a:pt x="215" y="599"/>
                  </a:lnTo>
                  <a:lnTo>
                    <a:pt x="208" y="614"/>
                  </a:lnTo>
                  <a:lnTo>
                    <a:pt x="202" y="635"/>
                  </a:lnTo>
                  <a:lnTo>
                    <a:pt x="200" y="656"/>
                  </a:lnTo>
                  <a:lnTo>
                    <a:pt x="196" y="670"/>
                  </a:lnTo>
                  <a:lnTo>
                    <a:pt x="191" y="679"/>
                  </a:lnTo>
                  <a:lnTo>
                    <a:pt x="186" y="686"/>
                  </a:lnTo>
                  <a:lnTo>
                    <a:pt x="180" y="690"/>
                  </a:lnTo>
                  <a:lnTo>
                    <a:pt x="172" y="693"/>
                  </a:lnTo>
                  <a:lnTo>
                    <a:pt x="169" y="689"/>
                  </a:lnTo>
                  <a:lnTo>
                    <a:pt x="167" y="685"/>
                  </a:lnTo>
                  <a:lnTo>
                    <a:pt x="169" y="679"/>
                  </a:lnTo>
                  <a:lnTo>
                    <a:pt x="174" y="667"/>
                  </a:lnTo>
                  <a:lnTo>
                    <a:pt x="179" y="652"/>
                  </a:lnTo>
                  <a:lnTo>
                    <a:pt x="183" y="635"/>
                  </a:lnTo>
                  <a:lnTo>
                    <a:pt x="186" y="620"/>
                  </a:lnTo>
                  <a:lnTo>
                    <a:pt x="189" y="609"/>
                  </a:lnTo>
                  <a:lnTo>
                    <a:pt x="190" y="605"/>
                  </a:lnTo>
                  <a:lnTo>
                    <a:pt x="186" y="603"/>
                  </a:lnTo>
                  <a:lnTo>
                    <a:pt x="182" y="602"/>
                  </a:lnTo>
                  <a:lnTo>
                    <a:pt x="178" y="601"/>
                  </a:lnTo>
                  <a:lnTo>
                    <a:pt x="172" y="601"/>
                  </a:lnTo>
                  <a:lnTo>
                    <a:pt x="164" y="590"/>
                  </a:lnTo>
                  <a:lnTo>
                    <a:pt x="153" y="585"/>
                  </a:lnTo>
                  <a:lnTo>
                    <a:pt x="142" y="585"/>
                  </a:lnTo>
                  <a:lnTo>
                    <a:pt x="132" y="590"/>
                  </a:lnTo>
                  <a:lnTo>
                    <a:pt x="128" y="587"/>
                  </a:lnTo>
                  <a:lnTo>
                    <a:pt x="125" y="583"/>
                  </a:lnTo>
                  <a:lnTo>
                    <a:pt x="123" y="579"/>
                  </a:lnTo>
                  <a:lnTo>
                    <a:pt x="121" y="574"/>
                  </a:lnTo>
                  <a:lnTo>
                    <a:pt x="116" y="572"/>
                  </a:lnTo>
                  <a:lnTo>
                    <a:pt x="112" y="570"/>
                  </a:lnTo>
                  <a:lnTo>
                    <a:pt x="89" y="585"/>
                  </a:lnTo>
                  <a:lnTo>
                    <a:pt x="72" y="606"/>
                  </a:lnTo>
                  <a:lnTo>
                    <a:pt x="59" y="628"/>
                  </a:lnTo>
                  <a:lnTo>
                    <a:pt x="49" y="652"/>
                  </a:lnTo>
                  <a:lnTo>
                    <a:pt x="43" y="675"/>
                  </a:lnTo>
                  <a:lnTo>
                    <a:pt x="40" y="697"/>
                  </a:lnTo>
                  <a:lnTo>
                    <a:pt x="38" y="715"/>
                  </a:lnTo>
                  <a:lnTo>
                    <a:pt x="38" y="730"/>
                  </a:lnTo>
                  <a:lnTo>
                    <a:pt x="38" y="740"/>
                  </a:lnTo>
                  <a:lnTo>
                    <a:pt x="45" y="744"/>
                  </a:lnTo>
                  <a:lnTo>
                    <a:pt x="49" y="745"/>
                  </a:lnTo>
                  <a:lnTo>
                    <a:pt x="55" y="745"/>
                  </a:lnTo>
                  <a:lnTo>
                    <a:pt x="65" y="745"/>
                  </a:lnTo>
                  <a:lnTo>
                    <a:pt x="76" y="730"/>
                  </a:lnTo>
                  <a:lnTo>
                    <a:pt x="83" y="721"/>
                  </a:lnTo>
                  <a:lnTo>
                    <a:pt x="88" y="715"/>
                  </a:lnTo>
                  <a:lnTo>
                    <a:pt x="94" y="714"/>
                  </a:lnTo>
                  <a:lnTo>
                    <a:pt x="100" y="715"/>
                  </a:lnTo>
                  <a:lnTo>
                    <a:pt x="110" y="718"/>
                  </a:lnTo>
                  <a:lnTo>
                    <a:pt x="69" y="803"/>
                  </a:lnTo>
                  <a:lnTo>
                    <a:pt x="85" y="816"/>
                  </a:lnTo>
                  <a:lnTo>
                    <a:pt x="95" y="831"/>
                  </a:lnTo>
                  <a:lnTo>
                    <a:pt x="99" y="847"/>
                  </a:lnTo>
                  <a:lnTo>
                    <a:pt x="102" y="864"/>
                  </a:lnTo>
                  <a:lnTo>
                    <a:pt x="102" y="880"/>
                  </a:lnTo>
                  <a:lnTo>
                    <a:pt x="102" y="898"/>
                  </a:lnTo>
                  <a:lnTo>
                    <a:pt x="102" y="916"/>
                  </a:lnTo>
                  <a:lnTo>
                    <a:pt x="105" y="931"/>
                  </a:lnTo>
                  <a:lnTo>
                    <a:pt x="112" y="948"/>
                  </a:lnTo>
                  <a:lnTo>
                    <a:pt x="124" y="948"/>
                  </a:lnTo>
                  <a:lnTo>
                    <a:pt x="134" y="949"/>
                  </a:lnTo>
                  <a:lnTo>
                    <a:pt x="140" y="952"/>
                  </a:lnTo>
                  <a:lnTo>
                    <a:pt x="149" y="959"/>
                  </a:lnTo>
                  <a:lnTo>
                    <a:pt x="160" y="970"/>
                  </a:lnTo>
                  <a:lnTo>
                    <a:pt x="167" y="964"/>
                  </a:lnTo>
                  <a:lnTo>
                    <a:pt x="171" y="960"/>
                  </a:lnTo>
                  <a:lnTo>
                    <a:pt x="174" y="956"/>
                  </a:lnTo>
                  <a:lnTo>
                    <a:pt x="178" y="948"/>
                  </a:lnTo>
                  <a:lnTo>
                    <a:pt x="182" y="937"/>
                  </a:lnTo>
                  <a:lnTo>
                    <a:pt x="198" y="931"/>
                  </a:lnTo>
                  <a:lnTo>
                    <a:pt x="215" y="926"/>
                  </a:lnTo>
                  <a:lnTo>
                    <a:pt x="233" y="922"/>
                  </a:lnTo>
                  <a:lnTo>
                    <a:pt x="236" y="927"/>
                  </a:lnTo>
                  <a:lnTo>
                    <a:pt x="238" y="934"/>
                  </a:lnTo>
                  <a:lnTo>
                    <a:pt x="241" y="940"/>
                  </a:lnTo>
                  <a:lnTo>
                    <a:pt x="245" y="936"/>
                  </a:lnTo>
                  <a:lnTo>
                    <a:pt x="248" y="930"/>
                  </a:lnTo>
                  <a:lnTo>
                    <a:pt x="251" y="936"/>
                  </a:lnTo>
                  <a:lnTo>
                    <a:pt x="255" y="938"/>
                  </a:lnTo>
                  <a:lnTo>
                    <a:pt x="259" y="942"/>
                  </a:lnTo>
                  <a:lnTo>
                    <a:pt x="266" y="947"/>
                  </a:lnTo>
                  <a:lnTo>
                    <a:pt x="276" y="951"/>
                  </a:lnTo>
                  <a:lnTo>
                    <a:pt x="289" y="956"/>
                  </a:lnTo>
                  <a:lnTo>
                    <a:pt x="307" y="963"/>
                  </a:lnTo>
                  <a:lnTo>
                    <a:pt x="332" y="973"/>
                  </a:lnTo>
                  <a:lnTo>
                    <a:pt x="351" y="984"/>
                  </a:lnTo>
                  <a:lnTo>
                    <a:pt x="366" y="998"/>
                  </a:lnTo>
                  <a:lnTo>
                    <a:pt x="379" y="1014"/>
                  </a:lnTo>
                  <a:lnTo>
                    <a:pt x="391" y="1031"/>
                  </a:lnTo>
                  <a:lnTo>
                    <a:pt x="404" y="1047"/>
                  </a:lnTo>
                  <a:lnTo>
                    <a:pt x="419" y="1061"/>
                  </a:lnTo>
                  <a:lnTo>
                    <a:pt x="426" y="1065"/>
                  </a:lnTo>
                  <a:lnTo>
                    <a:pt x="433" y="1069"/>
                  </a:lnTo>
                  <a:lnTo>
                    <a:pt x="440" y="1072"/>
                  </a:lnTo>
                  <a:lnTo>
                    <a:pt x="440" y="1072"/>
                  </a:lnTo>
                  <a:lnTo>
                    <a:pt x="440" y="1072"/>
                  </a:lnTo>
                  <a:lnTo>
                    <a:pt x="440" y="1072"/>
                  </a:lnTo>
                  <a:lnTo>
                    <a:pt x="440" y="1072"/>
                  </a:lnTo>
                  <a:lnTo>
                    <a:pt x="440" y="1072"/>
                  </a:lnTo>
                  <a:lnTo>
                    <a:pt x="440" y="1072"/>
                  </a:lnTo>
                  <a:lnTo>
                    <a:pt x="440" y="1072"/>
                  </a:lnTo>
                  <a:lnTo>
                    <a:pt x="440" y="1072"/>
                  </a:lnTo>
                  <a:lnTo>
                    <a:pt x="459" y="1076"/>
                  </a:lnTo>
                  <a:lnTo>
                    <a:pt x="475" y="1084"/>
                  </a:lnTo>
                  <a:lnTo>
                    <a:pt x="489" y="1095"/>
                  </a:lnTo>
                  <a:lnTo>
                    <a:pt x="502" y="1109"/>
                  </a:lnTo>
                  <a:lnTo>
                    <a:pt x="513" y="1123"/>
                  </a:lnTo>
                  <a:lnTo>
                    <a:pt x="525" y="1137"/>
                  </a:lnTo>
                  <a:lnTo>
                    <a:pt x="539" y="1149"/>
                  </a:lnTo>
                  <a:lnTo>
                    <a:pt x="569" y="1173"/>
                  </a:lnTo>
                  <a:lnTo>
                    <a:pt x="592" y="1191"/>
                  </a:lnTo>
                  <a:lnTo>
                    <a:pt x="613" y="1206"/>
                  </a:lnTo>
                  <a:lnTo>
                    <a:pt x="628" y="1218"/>
                  </a:lnTo>
                  <a:lnTo>
                    <a:pt x="639" y="1226"/>
                  </a:lnTo>
                  <a:lnTo>
                    <a:pt x="648" y="1233"/>
                  </a:lnTo>
                  <a:lnTo>
                    <a:pt x="655" y="1237"/>
                  </a:lnTo>
                  <a:lnTo>
                    <a:pt x="657" y="1240"/>
                  </a:lnTo>
                  <a:lnTo>
                    <a:pt x="660" y="1242"/>
                  </a:lnTo>
                  <a:lnTo>
                    <a:pt x="660" y="1243"/>
                  </a:lnTo>
                  <a:lnTo>
                    <a:pt x="661" y="1243"/>
                  </a:lnTo>
                  <a:lnTo>
                    <a:pt x="699" y="1254"/>
                  </a:lnTo>
                  <a:lnTo>
                    <a:pt x="729" y="1264"/>
                  </a:lnTo>
                  <a:lnTo>
                    <a:pt x="752" y="1275"/>
                  </a:lnTo>
                  <a:lnTo>
                    <a:pt x="769" y="1284"/>
                  </a:lnTo>
                  <a:lnTo>
                    <a:pt x="780" y="1295"/>
                  </a:lnTo>
                  <a:lnTo>
                    <a:pt x="787" y="1308"/>
                  </a:lnTo>
                  <a:lnTo>
                    <a:pt x="788" y="1321"/>
                  </a:lnTo>
                  <a:lnTo>
                    <a:pt x="785" y="1338"/>
                  </a:lnTo>
                  <a:lnTo>
                    <a:pt x="780" y="1349"/>
                  </a:lnTo>
                  <a:lnTo>
                    <a:pt x="769" y="1359"/>
                  </a:lnTo>
                  <a:lnTo>
                    <a:pt x="758" y="1367"/>
                  </a:lnTo>
                  <a:lnTo>
                    <a:pt x="745" y="1374"/>
                  </a:lnTo>
                  <a:lnTo>
                    <a:pt x="733" y="1381"/>
                  </a:lnTo>
                  <a:lnTo>
                    <a:pt x="723" y="1390"/>
                  </a:lnTo>
                  <a:lnTo>
                    <a:pt x="718" y="1401"/>
                  </a:lnTo>
                  <a:lnTo>
                    <a:pt x="715" y="1418"/>
                  </a:lnTo>
                  <a:lnTo>
                    <a:pt x="717" y="1447"/>
                  </a:lnTo>
                  <a:lnTo>
                    <a:pt x="718" y="1469"/>
                  </a:lnTo>
                  <a:lnTo>
                    <a:pt x="717" y="1484"/>
                  </a:lnTo>
                  <a:lnTo>
                    <a:pt x="714" y="1498"/>
                  </a:lnTo>
                  <a:lnTo>
                    <a:pt x="710" y="1509"/>
                  </a:lnTo>
                  <a:lnTo>
                    <a:pt x="703" y="1519"/>
                  </a:lnTo>
                  <a:lnTo>
                    <a:pt x="693" y="1531"/>
                  </a:lnTo>
                  <a:lnTo>
                    <a:pt x="683" y="1539"/>
                  </a:lnTo>
                  <a:lnTo>
                    <a:pt x="671" y="1543"/>
                  </a:lnTo>
                  <a:lnTo>
                    <a:pt x="657" y="1546"/>
                  </a:lnTo>
                  <a:lnTo>
                    <a:pt x="643" y="1546"/>
                  </a:lnTo>
                  <a:lnTo>
                    <a:pt x="630" y="1546"/>
                  </a:lnTo>
                  <a:lnTo>
                    <a:pt x="617" y="1549"/>
                  </a:lnTo>
                  <a:lnTo>
                    <a:pt x="605" y="1553"/>
                  </a:lnTo>
                  <a:lnTo>
                    <a:pt x="595" y="1561"/>
                  </a:lnTo>
                  <a:lnTo>
                    <a:pt x="590" y="1575"/>
                  </a:lnTo>
                  <a:lnTo>
                    <a:pt x="580" y="1603"/>
                  </a:lnTo>
                  <a:lnTo>
                    <a:pt x="570" y="1623"/>
                  </a:lnTo>
                  <a:lnTo>
                    <a:pt x="561" y="1637"/>
                  </a:lnTo>
                  <a:lnTo>
                    <a:pt x="550" y="1648"/>
                  </a:lnTo>
                  <a:lnTo>
                    <a:pt x="537" y="1656"/>
                  </a:lnTo>
                  <a:lnTo>
                    <a:pt x="525" y="1662"/>
                  </a:lnTo>
                  <a:lnTo>
                    <a:pt x="511" y="1666"/>
                  </a:lnTo>
                  <a:lnTo>
                    <a:pt x="511" y="1673"/>
                  </a:lnTo>
                  <a:lnTo>
                    <a:pt x="513" y="1680"/>
                  </a:lnTo>
                  <a:lnTo>
                    <a:pt x="513" y="1687"/>
                  </a:lnTo>
                  <a:lnTo>
                    <a:pt x="511" y="1688"/>
                  </a:lnTo>
                  <a:lnTo>
                    <a:pt x="510" y="1689"/>
                  </a:lnTo>
                  <a:lnTo>
                    <a:pt x="506" y="1689"/>
                  </a:lnTo>
                  <a:lnTo>
                    <a:pt x="497" y="1691"/>
                  </a:lnTo>
                  <a:lnTo>
                    <a:pt x="485" y="1694"/>
                  </a:lnTo>
                  <a:lnTo>
                    <a:pt x="467" y="1696"/>
                  </a:lnTo>
                  <a:lnTo>
                    <a:pt x="467" y="1700"/>
                  </a:lnTo>
                  <a:lnTo>
                    <a:pt x="468" y="1706"/>
                  </a:lnTo>
                  <a:lnTo>
                    <a:pt x="464" y="1707"/>
                  </a:lnTo>
                  <a:lnTo>
                    <a:pt x="459" y="1710"/>
                  </a:lnTo>
                  <a:lnTo>
                    <a:pt x="459" y="1710"/>
                  </a:lnTo>
                  <a:lnTo>
                    <a:pt x="459" y="1710"/>
                  </a:lnTo>
                  <a:lnTo>
                    <a:pt x="459" y="1710"/>
                  </a:lnTo>
                  <a:lnTo>
                    <a:pt x="459" y="1710"/>
                  </a:lnTo>
                  <a:lnTo>
                    <a:pt x="459" y="1710"/>
                  </a:lnTo>
                  <a:lnTo>
                    <a:pt x="459" y="1710"/>
                  </a:lnTo>
                  <a:lnTo>
                    <a:pt x="459" y="1710"/>
                  </a:lnTo>
                  <a:lnTo>
                    <a:pt x="459" y="1710"/>
                  </a:lnTo>
                  <a:lnTo>
                    <a:pt x="459" y="1710"/>
                  </a:lnTo>
                  <a:lnTo>
                    <a:pt x="457" y="1710"/>
                  </a:lnTo>
                  <a:lnTo>
                    <a:pt x="456" y="1709"/>
                  </a:lnTo>
                  <a:lnTo>
                    <a:pt x="452" y="1709"/>
                  </a:lnTo>
                  <a:lnTo>
                    <a:pt x="446" y="1709"/>
                  </a:lnTo>
                  <a:lnTo>
                    <a:pt x="441" y="1709"/>
                  </a:lnTo>
                  <a:lnTo>
                    <a:pt x="446" y="1713"/>
                  </a:lnTo>
                  <a:lnTo>
                    <a:pt x="452" y="1717"/>
                  </a:lnTo>
                  <a:lnTo>
                    <a:pt x="459" y="1721"/>
                  </a:lnTo>
                  <a:lnTo>
                    <a:pt x="456" y="1727"/>
                  </a:lnTo>
                  <a:lnTo>
                    <a:pt x="455" y="1732"/>
                  </a:lnTo>
                  <a:lnTo>
                    <a:pt x="455" y="1739"/>
                  </a:lnTo>
                  <a:lnTo>
                    <a:pt x="451" y="1740"/>
                  </a:lnTo>
                  <a:lnTo>
                    <a:pt x="446" y="1743"/>
                  </a:lnTo>
                  <a:lnTo>
                    <a:pt x="457" y="1750"/>
                  </a:lnTo>
                  <a:lnTo>
                    <a:pt x="470" y="1757"/>
                  </a:lnTo>
                  <a:lnTo>
                    <a:pt x="481" y="1765"/>
                  </a:lnTo>
                  <a:lnTo>
                    <a:pt x="478" y="1769"/>
                  </a:lnTo>
                  <a:lnTo>
                    <a:pt x="474" y="1772"/>
                  </a:lnTo>
                  <a:lnTo>
                    <a:pt x="475" y="1778"/>
                  </a:lnTo>
                  <a:lnTo>
                    <a:pt x="477" y="1782"/>
                  </a:lnTo>
                  <a:lnTo>
                    <a:pt x="495" y="1794"/>
                  </a:lnTo>
                  <a:lnTo>
                    <a:pt x="508" y="1802"/>
                  </a:lnTo>
                  <a:lnTo>
                    <a:pt x="518" y="1808"/>
                  </a:lnTo>
                  <a:lnTo>
                    <a:pt x="524" y="1811"/>
                  </a:lnTo>
                  <a:lnTo>
                    <a:pt x="526" y="1813"/>
                  </a:lnTo>
                  <a:lnTo>
                    <a:pt x="528" y="1815"/>
                  </a:lnTo>
                  <a:lnTo>
                    <a:pt x="529" y="1815"/>
                  </a:lnTo>
                  <a:lnTo>
                    <a:pt x="524" y="1815"/>
                  </a:lnTo>
                  <a:lnTo>
                    <a:pt x="518" y="1813"/>
                  </a:lnTo>
                  <a:lnTo>
                    <a:pt x="474" y="1794"/>
                  </a:lnTo>
                  <a:lnTo>
                    <a:pt x="431" y="1772"/>
                  </a:lnTo>
                  <a:lnTo>
                    <a:pt x="409" y="1753"/>
                  </a:lnTo>
                  <a:lnTo>
                    <a:pt x="390" y="1732"/>
                  </a:lnTo>
                  <a:lnTo>
                    <a:pt x="375" y="1714"/>
                  </a:lnTo>
                  <a:lnTo>
                    <a:pt x="362" y="1698"/>
                  </a:lnTo>
                  <a:lnTo>
                    <a:pt x="354" y="1685"/>
                  </a:lnTo>
                  <a:lnTo>
                    <a:pt x="349" y="1676"/>
                  </a:lnTo>
                  <a:lnTo>
                    <a:pt x="340" y="1660"/>
                  </a:lnTo>
                  <a:lnTo>
                    <a:pt x="331" y="1640"/>
                  </a:lnTo>
                  <a:lnTo>
                    <a:pt x="320" y="1612"/>
                  </a:lnTo>
                  <a:lnTo>
                    <a:pt x="306" y="1578"/>
                  </a:lnTo>
                  <a:lnTo>
                    <a:pt x="293" y="1535"/>
                  </a:lnTo>
                  <a:lnTo>
                    <a:pt x="280" y="1484"/>
                  </a:lnTo>
                  <a:lnTo>
                    <a:pt x="269" y="1451"/>
                  </a:lnTo>
                  <a:lnTo>
                    <a:pt x="252" y="1421"/>
                  </a:lnTo>
                  <a:lnTo>
                    <a:pt x="233" y="1393"/>
                  </a:lnTo>
                  <a:lnTo>
                    <a:pt x="211" y="1366"/>
                  </a:lnTo>
                  <a:lnTo>
                    <a:pt x="190" y="1339"/>
                  </a:lnTo>
                  <a:lnTo>
                    <a:pt x="169" y="1310"/>
                  </a:lnTo>
                  <a:lnTo>
                    <a:pt x="153" y="1281"/>
                  </a:lnTo>
                  <a:lnTo>
                    <a:pt x="139" y="1253"/>
                  </a:lnTo>
                  <a:lnTo>
                    <a:pt x="129" y="1230"/>
                  </a:lnTo>
                  <a:lnTo>
                    <a:pt x="121" y="1214"/>
                  </a:lnTo>
                  <a:lnTo>
                    <a:pt x="116" y="1200"/>
                  </a:lnTo>
                  <a:lnTo>
                    <a:pt x="112" y="1191"/>
                  </a:lnTo>
                  <a:lnTo>
                    <a:pt x="109" y="1184"/>
                  </a:lnTo>
                  <a:lnTo>
                    <a:pt x="107" y="1177"/>
                  </a:lnTo>
                  <a:lnTo>
                    <a:pt x="107" y="1171"/>
                  </a:lnTo>
                  <a:lnTo>
                    <a:pt x="106" y="1164"/>
                  </a:lnTo>
                  <a:lnTo>
                    <a:pt x="110" y="1160"/>
                  </a:lnTo>
                  <a:lnTo>
                    <a:pt x="114" y="1156"/>
                  </a:lnTo>
                  <a:lnTo>
                    <a:pt x="114" y="1131"/>
                  </a:lnTo>
                  <a:lnTo>
                    <a:pt x="121" y="1106"/>
                  </a:lnTo>
                  <a:lnTo>
                    <a:pt x="129" y="1082"/>
                  </a:lnTo>
                  <a:lnTo>
                    <a:pt x="138" y="1057"/>
                  </a:lnTo>
                  <a:lnTo>
                    <a:pt x="146" y="1033"/>
                  </a:lnTo>
                  <a:lnTo>
                    <a:pt x="150" y="1007"/>
                  </a:lnTo>
                  <a:lnTo>
                    <a:pt x="149" y="982"/>
                  </a:lnTo>
                  <a:lnTo>
                    <a:pt x="139" y="955"/>
                  </a:lnTo>
                  <a:lnTo>
                    <a:pt x="134" y="955"/>
                  </a:lnTo>
                  <a:lnTo>
                    <a:pt x="129" y="955"/>
                  </a:lnTo>
                  <a:lnTo>
                    <a:pt x="127" y="959"/>
                  </a:lnTo>
                  <a:lnTo>
                    <a:pt x="124" y="964"/>
                  </a:lnTo>
                  <a:lnTo>
                    <a:pt x="121" y="969"/>
                  </a:lnTo>
                  <a:lnTo>
                    <a:pt x="120" y="973"/>
                  </a:lnTo>
                  <a:lnTo>
                    <a:pt x="106" y="959"/>
                  </a:lnTo>
                  <a:lnTo>
                    <a:pt x="92" y="940"/>
                  </a:lnTo>
                  <a:lnTo>
                    <a:pt x="80" y="918"/>
                  </a:lnTo>
                  <a:lnTo>
                    <a:pt x="69" y="894"/>
                  </a:lnTo>
                  <a:lnTo>
                    <a:pt x="59" y="872"/>
                  </a:lnTo>
                  <a:lnTo>
                    <a:pt x="52" y="850"/>
                  </a:lnTo>
                  <a:lnTo>
                    <a:pt x="45" y="831"/>
                  </a:lnTo>
                  <a:lnTo>
                    <a:pt x="41" y="816"/>
                  </a:lnTo>
                  <a:lnTo>
                    <a:pt x="38" y="805"/>
                  </a:lnTo>
                  <a:lnTo>
                    <a:pt x="37" y="800"/>
                  </a:lnTo>
                  <a:lnTo>
                    <a:pt x="34" y="788"/>
                  </a:lnTo>
                  <a:lnTo>
                    <a:pt x="32" y="780"/>
                  </a:lnTo>
                  <a:lnTo>
                    <a:pt x="23" y="776"/>
                  </a:lnTo>
                  <a:lnTo>
                    <a:pt x="11" y="773"/>
                  </a:lnTo>
                  <a:lnTo>
                    <a:pt x="8" y="765"/>
                  </a:lnTo>
                  <a:lnTo>
                    <a:pt x="5" y="756"/>
                  </a:lnTo>
                  <a:lnTo>
                    <a:pt x="4" y="748"/>
                  </a:lnTo>
                  <a:lnTo>
                    <a:pt x="3" y="738"/>
                  </a:lnTo>
                  <a:lnTo>
                    <a:pt x="3" y="729"/>
                  </a:lnTo>
                  <a:lnTo>
                    <a:pt x="3" y="716"/>
                  </a:lnTo>
                  <a:lnTo>
                    <a:pt x="5" y="701"/>
                  </a:lnTo>
                  <a:lnTo>
                    <a:pt x="8" y="683"/>
                  </a:lnTo>
                  <a:lnTo>
                    <a:pt x="12" y="661"/>
                  </a:lnTo>
                  <a:lnTo>
                    <a:pt x="18" y="634"/>
                  </a:lnTo>
                  <a:lnTo>
                    <a:pt x="26" y="602"/>
                  </a:lnTo>
                  <a:lnTo>
                    <a:pt x="34" y="563"/>
                  </a:lnTo>
                  <a:lnTo>
                    <a:pt x="44" y="518"/>
                  </a:lnTo>
                  <a:lnTo>
                    <a:pt x="56" y="466"/>
                  </a:lnTo>
                  <a:lnTo>
                    <a:pt x="41" y="492"/>
                  </a:lnTo>
                  <a:lnTo>
                    <a:pt x="32" y="521"/>
                  </a:lnTo>
                  <a:lnTo>
                    <a:pt x="23" y="550"/>
                  </a:lnTo>
                  <a:lnTo>
                    <a:pt x="14" y="579"/>
                  </a:lnTo>
                  <a:lnTo>
                    <a:pt x="0" y="606"/>
                  </a:lnTo>
                  <a:lnTo>
                    <a:pt x="16" y="547"/>
                  </a:lnTo>
                  <a:lnTo>
                    <a:pt x="37" y="495"/>
                  </a:lnTo>
                  <a:lnTo>
                    <a:pt x="59" y="446"/>
                  </a:lnTo>
                  <a:lnTo>
                    <a:pt x="83" y="402"/>
                  </a:lnTo>
                  <a:lnTo>
                    <a:pt x="109" y="362"/>
                  </a:lnTo>
                  <a:lnTo>
                    <a:pt x="138" y="325"/>
                  </a:lnTo>
                  <a:lnTo>
                    <a:pt x="168" y="291"/>
                  </a:lnTo>
                  <a:lnTo>
                    <a:pt x="200" y="257"/>
                  </a:lnTo>
                  <a:lnTo>
                    <a:pt x="233" y="227"/>
                  </a:lnTo>
                  <a:lnTo>
                    <a:pt x="267" y="195"/>
                  </a:lnTo>
                  <a:lnTo>
                    <a:pt x="302" y="165"/>
                  </a:lnTo>
                  <a:lnTo>
                    <a:pt x="333" y="140"/>
                  </a:lnTo>
                  <a:lnTo>
                    <a:pt x="364" y="120"/>
                  </a:lnTo>
                  <a:lnTo>
                    <a:pt x="390" y="102"/>
                  </a:lnTo>
                  <a:lnTo>
                    <a:pt x="413" y="88"/>
                  </a:lnTo>
                  <a:lnTo>
                    <a:pt x="460" y="63"/>
                  </a:lnTo>
                  <a:lnTo>
                    <a:pt x="508" y="41"/>
                  </a:lnTo>
                  <a:lnTo>
                    <a:pt x="510" y="40"/>
                  </a:lnTo>
                  <a:lnTo>
                    <a:pt x="553" y="23"/>
                  </a:lnTo>
                  <a:lnTo>
                    <a:pt x="597" y="8"/>
                  </a:lnTo>
                  <a:lnTo>
                    <a:pt x="599" y="8"/>
                  </a:lnTo>
                  <a:lnTo>
                    <a:pt x="627" y="0"/>
                  </a:lnTo>
                  <a:close/>
                </a:path>
              </a:pathLst>
            </a:custGeom>
            <a:solidFill>
              <a:srgbClr val="3A787E"/>
            </a:solidFill>
            <a:ln w="0">
              <a:solidFill>
                <a:srgbClr val="3A78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306" name="Freeform 320">
              <a:extLst>
                <a:ext uri="{FF2B5EF4-FFF2-40B4-BE49-F238E27FC236}">
                  <a16:creationId xmlns:a16="http://schemas.microsoft.com/office/drawing/2014/main" id="{5E624A5D-8886-432E-8EBC-058D8D19F3AC}"/>
                </a:ext>
              </a:extLst>
            </p:cNvPr>
            <p:cNvSpPr>
              <a:spLocks noEditPoints="1"/>
            </p:cNvSpPr>
            <p:nvPr/>
          </p:nvSpPr>
          <p:spPr bwMode="auto">
            <a:xfrm>
              <a:off x="5213219" y="2006035"/>
              <a:ext cx="1493578" cy="2731589"/>
            </a:xfrm>
            <a:custGeom>
              <a:avLst/>
              <a:gdLst>
                <a:gd name="T0" fmla="*/ 134 w 902"/>
                <a:gd name="T1" fmla="*/ 27 h 1645"/>
                <a:gd name="T2" fmla="*/ 112 w 902"/>
                <a:gd name="T3" fmla="*/ 24 h 1645"/>
                <a:gd name="T4" fmla="*/ 122 w 902"/>
                <a:gd name="T5" fmla="*/ 19 h 1645"/>
                <a:gd name="T6" fmla="*/ 120 w 902"/>
                <a:gd name="T7" fmla="*/ 22 h 1645"/>
                <a:gd name="T8" fmla="*/ 133 w 902"/>
                <a:gd name="T9" fmla="*/ 15 h 1645"/>
                <a:gd name="T10" fmla="*/ 247 w 902"/>
                <a:gd name="T11" fmla="*/ 41 h 1645"/>
                <a:gd name="T12" fmla="*/ 755 w 902"/>
                <a:gd name="T13" fmla="*/ 420 h 1645"/>
                <a:gd name="T14" fmla="*/ 822 w 902"/>
                <a:gd name="T15" fmla="*/ 563 h 1645"/>
                <a:gd name="T16" fmla="*/ 790 w 902"/>
                <a:gd name="T17" fmla="*/ 572 h 1645"/>
                <a:gd name="T18" fmla="*/ 834 w 902"/>
                <a:gd name="T19" fmla="*/ 594 h 1645"/>
                <a:gd name="T20" fmla="*/ 882 w 902"/>
                <a:gd name="T21" fmla="*/ 781 h 1645"/>
                <a:gd name="T22" fmla="*/ 772 w 902"/>
                <a:gd name="T23" fmla="*/ 679 h 1645"/>
                <a:gd name="T24" fmla="*/ 820 w 902"/>
                <a:gd name="T25" fmla="*/ 795 h 1645"/>
                <a:gd name="T26" fmla="*/ 902 w 902"/>
                <a:gd name="T27" fmla="*/ 871 h 1645"/>
                <a:gd name="T28" fmla="*/ 844 w 902"/>
                <a:gd name="T29" fmla="*/ 1268 h 1645"/>
                <a:gd name="T30" fmla="*/ 556 w 902"/>
                <a:gd name="T31" fmla="*/ 1645 h 1645"/>
                <a:gd name="T32" fmla="*/ 561 w 902"/>
                <a:gd name="T33" fmla="*/ 1445 h 1645"/>
                <a:gd name="T34" fmla="*/ 593 w 902"/>
                <a:gd name="T35" fmla="*/ 1306 h 1645"/>
                <a:gd name="T36" fmla="*/ 546 w 902"/>
                <a:gd name="T37" fmla="*/ 1206 h 1645"/>
                <a:gd name="T38" fmla="*/ 513 w 902"/>
                <a:gd name="T39" fmla="*/ 1117 h 1645"/>
                <a:gd name="T40" fmla="*/ 451 w 902"/>
                <a:gd name="T41" fmla="*/ 1095 h 1645"/>
                <a:gd name="T42" fmla="*/ 190 w 902"/>
                <a:gd name="T43" fmla="*/ 1075 h 1645"/>
                <a:gd name="T44" fmla="*/ 157 w 902"/>
                <a:gd name="T45" fmla="*/ 916 h 1645"/>
                <a:gd name="T46" fmla="*/ 266 w 902"/>
                <a:gd name="T47" fmla="*/ 630 h 1645"/>
                <a:gd name="T48" fmla="*/ 425 w 902"/>
                <a:gd name="T49" fmla="*/ 587 h 1645"/>
                <a:gd name="T50" fmla="*/ 469 w 902"/>
                <a:gd name="T51" fmla="*/ 631 h 1645"/>
                <a:gd name="T52" fmla="*/ 578 w 902"/>
                <a:gd name="T53" fmla="*/ 642 h 1645"/>
                <a:gd name="T54" fmla="*/ 663 w 902"/>
                <a:gd name="T55" fmla="*/ 617 h 1645"/>
                <a:gd name="T56" fmla="*/ 695 w 902"/>
                <a:gd name="T57" fmla="*/ 596 h 1645"/>
                <a:gd name="T58" fmla="*/ 656 w 902"/>
                <a:gd name="T59" fmla="*/ 523 h 1645"/>
                <a:gd name="T60" fmla="*/ 598 w 902"/>
                <a:gd name="T61" fmla="*/ 523 h 1645"/>
                <a:gd name="T62" fmla="*/ 553 w 902"/>
                <a:gd name="T63" fmla="*/ 517 h 1645"/>
                <a:gd name="T64" fmla="*/ 568 w 902"/>
                <a:gd name="T65" fmla="*/ 555 h 1645"/>
                <a:gd name="T66" fmla="*/ 549 w 902"/>
                <a:gd name="T67" fmla="*/ 544 h 1645"/>
                <a:gd name="T68" fmla="*/ 414 w 902"/>
                <a:gd name="T69" fmla="*/ 461 h 1645"/>
                <a:gd name="T70" fmla="*/ 498 w 902"/>
                <a:gd name="T71" fmla="*/ 515 h 1645"/>
                <a:gd name="T72" fmla="*/ 491 w 902"/>
                <a:gd name="T73" fmla="*/ 544 h 1645"/>
                <a:gd name="T74" fmla="*/ 414 w 902"/>
                <a:gd name="T75" fmla="*/ 501 h 1645"/>
                <a:gd name="T76" fmla="*/ 363 w 902"/>
                <a:gd name="T77" fmla="*/ 503 h 1645"/>
                <a:gd name="T78" fmla="*/ 331 w 902"/>
                <a:gd name="T79" fmla="*/ 541 h 1645"/>
                <a:gd name="T80" fmla="*/ 276 w 902"/>
                <a:gd name="T81" fmla="*/ 616 h 1645"/>
                <a:gd name="T82" fmla="*/ 214 w 902"/>
                <a:gd name="T83" fmla="*/ 596 h 1645"/>
                <a:gd name="T84" fmla="*/ 276 w 902"/>
                <a:gd name="T85" fmla="*/ 514 h 1645"/>
                <a:gd name="T86" fmla="*/ 225 w 902"/>
                <a:gd name="T87" fmla="*/ 446 h 1645"/>
                <a:gd name="T88" fmla="*/ 270 w 902"/>
                <a:gd name="T89" fmla="*/ 415 h 1645"/>
                <a:gd name="T90" fmla="*/ 294 w 902"/>
                <a:gd name="T91" fmla="*/ 336 h 1645"/>
                <a:gd name="T92" fmla="*/ 308 w 902"/>
                <a:gd name="T93" fmla="*/ 307 h 1645"/>
                <a:gd name="T94" fmla="*/ 268 w 902"/>
                <a:gd name="T95" fmla="*/ 308 h 1645"/>
                <a:gd name="T96" fmla="*/ 218 w 902"/>
                <a:gd name="T97" fmla="*/ 182 h 1645"/>
                <a:gd name="T98" fmla="*/ 320 w 902"/>
                <a:gd name="T99" fmla="*/ 154 h 1645"/>
                <a:gd name="T100" fmla="*/ 328 w 902"/>
                <a:gd name="T101" fmla="*/ 177 h 1645"/>
                <a:gd name="T102" fmla="*/ 361 w 902"/>
                <a:gd name="T103" fmla="*/ 175 h 1645"/>
                <a:gd name="T104" fmla="*/ 352 w 902"/>
                <a:gd name="T105" fmla="*/ 161 h 1645"/>
                <a:gd name="T106" fmla="*/ 334 w 902"/>
                <a:gd name="T107" fmla="*/ 146 h 1645"/>
                <a:gd name="T108" fmla="*/ 331 w 902"/>
                <a:gd name="T109" fmla="*/ 114 h 1645"/>
                <a:gd name="T110" fmla="*/ 298 w 902"/>
                <a:gd name="T111" fmla="*/ 87 h 1645"/>
                <a:gd name="T112" fmla="*/ 269 w 902"/>
                <a:gd name="T113" fmla="*/ 63 h 1645"/>
                <a:gd name="T114" fmla="*/ 237 w 902"/>
                <a:gd name="T115" fmla="*/ 51 h 1645"/>
                <a:gd name="T116" fmla="*/ 207 w 902"/>
                <a:gd name="T117" fmla="*/ 40 h 1645"/>
                <a:gd name="T118" fmla="*/ 122 w 902"/>
                <a:gd name="T119" fmla="*/ 13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02" h="1645">
                  <a:moveTo>
                    <a:pt x="123" y="22"/>
                  </a:moveTo>
                  <a:lnTo>
                    <a:pt x="134" y="24"/>
                  </a:lnTo>
                  <a:lnTo>
                    <a:pt x="133" y="24"/>
                  </a:lnTo>
                  <a:lnTo>
                    <a:pt x="135" y="26"/>
                  </a:lnTo>
                  <a:lnTo>
                    <a:pt x="137" y="26"/>
                  </a:lnTo>
                  <a:lnTo>
                    <a:pt x="139" y="27"/>
                  </a:lnTo>
                  <a:lnTo>
                    <a:pt x="139" y="27"/>
                  </a:lnTo>
                  <a:lnTo>
                    <a:pt x="137" y="27"/>
                  </a:lnTo>
                  <a:lnTo>
                    <a:pt x="134" y="27"/>
                  </a:lnTo>
                  <a:lnTo>
                    <a:pt x="133" y="27"/>
                  </a:lnTo>
                  <a:lnTo>
                    <a:pt x="135" y="29"/>
                  </a:lnTo>
                  <a:lnTo>
                    <a:pt x="130" y="29"/>
                  </a:lnTo>
                  <a:lnTo>
                    <a:pt x="122" y="27"/>
                  </a:lnTo>
                  <a:lnTo>
                    <a:pt x="112" y="26"/>
                  </a:lnTo>
                  <a:lnTo>
                    <a:pt x="108" y="26"/>
                  </a:lnTo>
                  <a:lnTo>
                    <a:pt x="105" y="24"/>
                  </a:lnTo>
                  <a:lnTo>
                    <a:pt x="109" y="23"/>
                  </a:lnTo>
                  <a:lnTo>
                    <a:pt x="112" y="24"/>
                  </a:lnTo>
                  <a:lnTo>
                    <a:pt x="115" y="24"/>
                  </a:lnTo>
                  <a:lnTo>
                    <a:pt x="117" y="23"/>
                  </a:lnTo>
                  <a:lnTo>
                    <a:pt x="116" y="23"/>
                  </a:lnTo>
                  <a:lnTo>
                    <a:pt x="115" y="23"/>
                  </a:lnTo>
                  <a:lnTo>
                    <a:pt x="113" y="22"/>
                  </a:lnTo>
                  <a:lnTo>
                    <a:pt x="123" y="22"/>
                  </a:lnTo>
                  <a:close/>
                  <a:moveTo>
                    <a:pt x="119" y="19"/>
                  </a:moveTo>
                  <a:lnTo>
                    <a:pt x="122" y="19"/>
                  </a:lnTo>
                  <a:lnTo>
                    <a:pt x="122" y="19"/>
                  </a:lnTo>
                  <a:lnTo>
                    <a:pt x="124" y="19"/>
                  </a:lnTo>
                  <a:lnTo>
                    <a:pt x="128" y="20"/>
                  </a:lnTo>
                  <a:lnTo>
                    <a:pt x="138" y="23"/>
                  </a:lnTo>
                  <a:lnTo>
                    <a:pt x="138" y="23"/>
                  </a:lnTo>
                  <a:lnTo>
                    <a:pt x="135" y="23"/>
                  </a:lnTo>
                  <a:lnTo>
                    <a:pt x="133" y="23"/>
                  </a:lnTo>
                  <a:lnTo>
                    <a:pt x="128" y="23"/>
                  </a:lnTo>
                  <a:lnTo>
                    <a:pt x="124" y="22"/>
                  </a:lnTo>
                  <a:lnTo>
                    <a:pt x="120" y="22"/>
                  </a:lnTo>
                  <a:lnTo>
                    <a:pt x="117" y="20"/>
                  </a:lnTo>
                  <a:lnTo>
                    <a:pt x="116" y="20"/>
                  </a:lnTo>
                  <a:lnTo>
                    <a:pt x="115" y="19"/>
                  </a:lnTo>
                  <a:lnTo>
                    <a:pt x="115" y="19"/>
                  </a:lnTo>
                  <a:lnTo>
                    <a:pt x="116" y="19"/>
                  </a:lnTo>
                  <a:lnTo>
                    <a:pt x="119" y="19"/>
                  </a:lnTo>
                  <a:close/>
                  <a:moveTo>
                    <a:pt x="122" y="13"/>
                  </a:moveTo>
                  <a:lnTo>
                    <a:pt x="127" y="13"/>
                  </a:lnTo>
                  <a:lnTo>
                    <a:pt x="133" y="15"/>
                  </a:lnTo>
                  <a:lnTo>
                    <a:pt x="138" y="15"/>
                  </a:lnTo>
                  <a:lnTo>
                    <a:pt x="133" y="13"/>
                  </a:lnTo>
                  <a:lnTo>
                    <a:pt x="139" y="15"/>
                  </a:lnTo>
                  <a:lnTo>
                    <a:pt x="150" y="18"/>
                  </a:lnTo>
                  <a:lnTo>
                    <a:pt x="160" y="19"/>
                  </a:lnTo>
                  <a:lnTo>
                    <a:pt x="195" y="27"/>
                  </a:lnTo>
                  <a:lnTo>
                    <a:pt x="208" y="30"/>
                  </a:lnTo>
                  <a:lnTo>
                    <a:pt x="241" y="40"/>
                  </a:lnTo>
                  <a:lnTo>
                    <a:pt x="247" y="41"/>
                  </a:lnTo>
                  <a:lnTo>
                    <a:pt x="286" y="55"/>
                  </a:lnTo>
                  <a:lnTo>
                    <a:pt x="291" y="58"/>
                  </a:lnTo>
                  <a:lnTo>
                    <a:pt x="371" y="91"/>
                  </a:lnTo>
                  <a:lnTo>
                    <a:pt x="447" y="131"/>
                  </a:lnTo>
                  <a:lnTo>
                    <a:pt x="518" y="177"/>
                  </a:lnTo>
                  <a:lnTo>
                    <a:pt x="586" y="230"/>
                  </a:lnTo>
                  <a:lnTo>
                    <a:pt x="648" y="288"/>
                  </a:lnTo>
                  <a:lnTo>
                    <a:pt x="705" y="352"/>
                  </a:lnTo>
                  <a:lnTo>
                    <a:pt x="755" y="420"/>
                  </a:lnTo>
                  <a:lnTo>
                    <a:pt x="800" y="493"/>
                  </a:lnTo>
                  <a:lnTo>
                    <a:pt x="838" y="570"/>
                  </a:lnTo>
                  <a:lnTo>
                    <a:pt x="837" y="573"/>
                  </a:lnTo>
                  <a:lnTo>
                    <a:pt x="835" y="576"/>
                  </a:lnTo>
                  <a:lnTo>
                    <a:pt x="833" y="579"/>
                  </a:lnTo>
                  <a:lnTo>
                    <a:pt x="830" y="573"/>
                  </a:lnTo>
                  <a:lnTo>
                    <a:pt x="826" y="569"/>
                  </a:lnTo>
                  <a:lnTo>
                    <a:pt x="822" y="563"/>
                  </a:lnTo>
                  <a:lnTo>
                    <a:pt x="822" y="563"/>
                  </a:lnTo>
                  <a:lnTo>
                    <a:pt x="822" y="567"/>
                  </a:lnTo>
                  <a:lnTo>
                    <a:pt x="822" y="572"/>
                  </a:lnTo>
                  <a:lnTo>
                    <a:pt x="822" y="576"/>
                  </a:lnTo>
                  <a:lnTo>
                    <a:pt x="820" y="580"/>
                  </a:lnTo>
                  <a:lnTo>
                    <a:pt x="811" y="574"/>
                  </a:lnTo>
                  <a:lnTo>
                    <a:pt x="804" y="566"/>
                  </a:lnTo>
                  <a:lnTo>
                    <a:pt x="795" y="559"/>
                  </a:lnTo>
                  <a:lnTo>
                    <a:pt x="784" y="556"/>
                  </a:lnTo>
                  <a:lnTo>
                    <a:pt x="790" y="572"/>
                  </a:lnTo>
                  <a:lnTo>
                    <a:pt x="800" y="584"/>
                  </a:lnTo>
                  <a:lnTo>
                    <a:pt x="811" y="595"/>
                  </a:lnTo>
                  <a:lnTo>
                    <a:pt x="822" y="606"/>
                  </a:lnTo>
                  <a:lnTo>
                    <a:pt x="830" y="620"/>
                  </a:lnTo>
                  <a:lnTo>
                    <a:pt x="834" y="618"/>
                  </a:lnTo>
                  <a:lnTo>
                    <a:pt x="838" y="618"/>
                  </a:lnTo>
                  <a:lnTo>
                    <a:pt x="837" y="606"/>
                  </a:lnTo>
                  <a:lnTo>
                    <a:pt x="834" y="599"/>
                  </a:lnTo>
                  <a:lnTo>
                    <a:pt x="834" y="594"/>
                  </a:lnTo>
                  <a:lnTo>
                    <a:pt x="833" y="591"/>
                  </a:lnTo>
                  <a:lnTo>
                    <a:pt x="833" y="588"/>
                  </a:lnTo>
                  <a:lnTo>
                    <a:pt x="848" y="616"/>
                  </a:lnTo>
                  <a:lnTo>
                    <a:pt x="860" y="642"/>
                  </a:lnTo>
                  <a:lnTo>
                    <a:pt x="870" y="668"/>
                  </a:lnTo>
                  <a:lnTo>
                    <a:pt x="878" y="693"/>
                  </a:lnTo>
                  <a:lnTo>
                    <a:pt x="884" y="720"/>
                  </a:lnTo>
                  <a:lnTo>
                    <a:pt x="885" y="749"/>
                  </a:lnTo>
                  <a:lnTo>
                    <a:pt x="882" y="781"/>
                  </a:lnTo>
                  <a:lnTo>
                    <a:pt x="875" y="817"/>
                  </a:lnTo>
                  <a:lnTo>
                    <a:pt x="875" y="817"/>
                  </a:lnTo>
                  <a:lnTo>
                    <a:pt x="869" y="828"/>
                  </a:lnTo>
                  <a:lnTo>
                    <a:pt x="863" y="839"/>
                  </a:lnTo>
                  <a:lnTo>
                    <a:pt x="841" y="796"/>
                  </a:lnTo>
                  <a:lnTo>
                    <a:pt x="820" y="759"/>
                  </a:lnTo>
                  <a:lnTo>
                    <a:pt x="802" y="727"/>
                  </a:lnTo>
                  <a:lnTo>
                    <a:pt x="786" y="701"/>
                  </a:lnTo>
                  <a:lnTo>
                    <a:pt x="772" y="679"/>
                  </a:lnTo>
                  <a:lnTo>
                    <a:pt x="757" y="663"/>
                  </a:lnTo>
                  <a:lnTo>
                    <a:pt x="743" y="647"/>
                  </a:lnTo>
                  <a:lnTo>
                    <a:pt x="728" y="638"/>
                  </a:lnTo>
                  <a:lnTo>
                    <a:pt x="725" y="642"/>
                  </a:lnTo>
                  <a:lnTo>
                    <a:pt x="722" y="645"/>
                  </a:lnTo>
                  <a:lnTo>
                    <a:pt x="742" y="686"/>
                  </a:lnTo>
                  <a:lnTo>
                    <a:pt x="767" y="723"/>
                  </a:lnTo>
                  <a:lnTo>
                    <a:pt x="793" y="759"/>
                  </a:lnTo>
                  <a:lnTo>
                    <a:pt x="820" y="795"/>
                  </a:lnTo>
                  <a:lnTo>
                    <a:pt x="846" y="831"/>
                  </a:lnTo>
                  <a:lnTo>
                    <a:pt x="870" y="869"/>
                  </a:lnTo>
                  <a:lnTo>
                    <a:pt x="880" y="864"/>
                  </a:lnTo>
                  <a:lnTo>
                    <a:pt x="886" y="856"/>
                  </a:lnTo>
                  <a:lnTo>
                    <a:pt x="889" y="846"/>
                  </a:lnTo>
                  <a:lnTo>
                    <a:pt x="893" y="835"/>
                  </a:lnTo>
                  <a:lnTo>
                    <a:pt x="897" y="825"/>
                  </a:lnTo>
                  <a:lnTo>
                    <a:pt x="900" y="845"/>
                  </a:lnTo>
                  <a:lnTo>
                    <a:pt x="902" y="871"/>
                  </a:lnTo>
                  <a:lnTo>
                    <a:pt x="902" y="901"/>
                  </a:lnTo>
                  <a:lnTo>
                    <a:pt x="902" y="937"/>
                  </a:lnTo>
                  <a:lnTo>
                    <a:pt x="899" y="977"/>
                  </a:lnTo>
                  <a:lnTo>
                    <a:pt x="895" y="1020"/>
                  </a:lnTo>
                  <a:lnTo>
                    <a:pt x="889" y="1066"/>
                  </a:lnTo>
                  <a:lnTo>
                    <a:pt x="882" y="1115"/>
                  </a:lnTo>
                  <a:lnTo>
                    <a:pt x="871" y="1166"/>
                  </a:lnTo>
                  <a:lnTo>
                    <a:pt x="859" y="1217"/>
                  </a:lnTo>
                  <a:lnTo>
                    <a:pt x="844" y="1268"/>
                  </a:lnTo>
                  <a:lnTo>
                    <a:pt x="826" y="1320"/>
                  </a:lnTo>
                  <a:lnTo>
                    <a:pt x="805" y="1370"/>
                  </a:lnTo>
                  <a:lnTo>
                    <a:pt x="780" y="1419"/>
                  </a:lnTo>
                  <a:lnTo>
                    <a:pt x="753" y="1466"/>
                  </a:lnTo>
                  <a:lnTo>
                    <a:pt x="721" y="1510"/>
                  </a:lnTo>
                  <a:lnTo>
                    <a:pt x="687" y="1550"/>
                  </a:lnTo>
                  <a:lnTo>
                    <a:pt x="647" y="1587"/>
                  </a:lnTo>
                  <a:lnTo>
                    <a:pt x="604" y="1619"/>
                  </a:lnTo>
                  <a:lnTo>
                    <a:pt x="556" y="1645"/>
                  </a:lnTo>
                  <a:lnTo>
                    <a:pt x="552" y="1644"/>
                  </a:lnTo>
                  <a:lnTo>
                    <a:pt x="547" y="1641"/>
                  </a:lnTo>
                  <a:lnTo>
                    <a:pt x="552" y="1605"/>
                  </a:lnTo>
                  <a:lnTo>
                    <a:pt x="554" y="1568"/>
                  </a:lnTo>
                  <a:lnTo>
                    <a:pt x="560" y="1532"/>
                  </a:lnTo>
                  <a:lnTo>
                    <a:pt x="564" y="1510"/>
                  </a:lnTo>
                  <a:lnTo>
                    <a:pt x="564" y="1489"/>
                  </a:lnTo>
                  <a:lnTo>
                    <a:pt x="563" y="1467"/>
                  </a:lnTo>
                  <a:lnTo>
                    <a:pt x="561" y="1445"/>
                  </a:lnTo>
                  <a:lnTo>
                    <a:pt x="563" y="1425"/>
                  </a:lnTo>
                  <a:lnTo>
                    <a:pt x="568" y="1403"/>
                  </a:lnTo>
                  <a:lnTo>
                    <a:pt x="579" y="1383"/>
                  </a:lnTo>
                  <a:lnTo>
                    <a:pt x="580" y="1378"/>
                  </a:lnTo>
                  <a:lnTo>
                    <a:pt x="582" y="1367"/>
                  </a:lnTo>
                  <a:lnTo>
                    <a:pt x="585" y="1352"/>
                  </a:lnTo>
                  <a:lnTo>
                    <a:pt x="587" y="1334"/>
                  </a:lnTo>
                  <a:lnTo>
                    <a:pt x="590" y="1319"/>
                  </a:lnTo>
                  <a:lnTo>
                    <a:pt x="593" y="1306"/>
                  </a:lnTo>
                  <a:lnTo>
                    <a:pt x="593" y="1299"/>
                  </a:lnTo>
                  <a:lnTo>
                    <a:pt x="593" y="1295"/>
                  </a:lnTo>
                  <a:lnTo>
                    <a:pt x="591" y="1290"/>
                  </a:lnTo>
                  <a:lnTo>
                    <a:pt x="586" y="1275"/>
                  </a:lnTo>
                  <a:lnTo>
                    <a:pt x="578" y="1261"/>
                  </a:lnTo>
                  <a:lnTo>
                    <a:pt x="568" y="1248"/>
                  </a:lnTo>
                  <a:lnTo>
                    <a:pt x="557" y="1236"/>
                  </a:lnTo>
                  <a:lnTo>
                    <a:pt x="550" y="1222"/>
                  </a:lnTo>
                  <a:lnTo>
                    <a:pt x="546" y="1206"/>
                  </a:lnTo>
                  <a:lnTo>
                    <a:pt x="546" y="1188"/>
                  </a:lnTo>
                  <a:lnTo>
                    <a:pt x="549" y="1171"/>
                  </a:lnTo>
                  <a:lnTo>
                    <a:pt x="553" y="1153"/>
                  </a:lnTo>
                  <a:lnTo>
                    <a:pt x="553" y="1135"/>
                  </a:lnTo>
                  <a:lnTo>
                    <a:pt x="549" y="1119"/>
                  </a:lnTo>
                  <a:lnTo>
                    <a:pt x="541" y="1116"/>
                  </a:lnTo>
                  <a:lnTo>
                    <a:pt x="534" y="1115"/>
                  </a:lnTo>
                  <a:lnTo>
                    <a:pt x="525" y="1115"/>
                  </a:lnTo>
                  <a:lnTo>
                    <a:pt x="513" y="1117"/>
                  </a:lnTo>
                  <a:lnTo>
                    <a:pt x="512" y="1117"/>
                  </a:lnTo>
                  <a:lnTo>
                    <a:pt x="505" y="1115"/>
                  </a:lnTo>
                  <a:lnTo>
                    <a:pt x="499" y="1109"/>
                  </a:lnTo>
                  <a:lnTo>
                    <a:pt x="494" y="1102"/>
                  </a:lnTo>
                  <a:lnTo>
                    <a:pt x="490" y="1095"/>
                  </a:lnTo>
                  <a:lnTo>
                    <a:pt x="483" y="1090"/>
                  </a:lnTo>
                  <a:lnTo>
                    <a:pt x="474" y="1087"/>
                  </a:lnTo>
                  <a:lnTo>
                    <a:pt x="465" y="1090"/>
                  </a:lnTo>
                  <a:lnTo>
                    <a:pt x="451" y="1095"/>
                  </a:lnTo>
                  <a:lnTo>
                    <a:pt x="436" y="1102"/>
                  </a:lnTo>
                  <a:lnTo>
                    <a:pt x="421" y="1110"/>
                  </a:lnTo>
                  <a:lnTo>
                    <a:pt x="408" y="1119"/>
                  </a:lnTo>
                  <a:lnTo>
                    <a:pt x="291" y="1144"/>
                  </a:lnTo>
                  <a:lnTo>
                    <a:pt x="217" y="1102"/>
                  </a:lnTo>
                  <a:lnTo>
                    <a:pt x="214" y="1099"/>
                  </a:lnTo>
                  <a:lnTo>
                    <a:pt x="208" y="1094"/>
                  </a:lnTo>
                  <a:lnTo>
                    <a:pt x="201" y="1086"/>
                  </a:lnTo>
                  <a:lnTo>
                    <a:pt x="190" y="1075"/>
                  </a:lnTo>
                  <a:lnTo>
                    <a:pt x="181" y="1064"/>
                  </a:lnTo>
                  <a:lnTo>
                    <a:pt x="170" y="1053"/>
                  </a:lnTo>
                  <a:lnTo>
                    <a:pt x="159" y="1040"/>
                  </a:lnTo>
                  <a:lnTo>
                    <a:pt x="150" y="1031"/>
                  </a:lnTo>
                  <a:lnTo>
                    <a:pt x="157" y="997"/>
                  </a:lnTo>
                  <a:lnTo>
                    <a:pt x="160" y="970"/>
                  </a:lnTo>
                  <a:lnTo>
                    <a:pt x="162" y="949"/>
                  </a:lnTo>
                  <a:lnTo>
                    <a:pt x="160" y="931"/>
                  </a:lnTo>
                  <a:lnTo>
                    <a:pt x="157" y="916"/>
                  </a:lnTo>
                  <a:lnTo>
                    <a:pt x="152" y="902"/>
                  </a:lnTo>
                  <a:lnTo>
                    <a:pt x="145" y="889"/>
                  </a:lnTo>
                  <a:lnTo>
                    <a:pt x="137" y="873"/>
                  </a:lnTo>
                  <a:lnTo>
                    <a:pt x="162" y="824"/>
                  </a:lnTo>
                  <a:lnTo>
                    <a:pt x="189" y="777"/>
                  </a:lnTo>
                  <a:lnTo>
                    <a:pt x="217" y="729"/>
                  </a:lnTo>
                  <a:lnTo>
                    <a:pt x="243" y="681"/>
                  </a:lnTo>
                  <a:lnTo>
                    <a:pt x="266" y="630"/>
                  </a:lnTo>
                  <a:lnTo>
                    <a:pt x="266" y="630"/>
                  </a:lnTo>
                  <a:lnTo>
                    <a:pt x="287" y="641"/>
                  </a:lnTo>
                  <a:lnTo>
                    <a:pt x="306" y="642"/>
                  </a:lnTo>
                  <a:lnTo>
                    <a:pt x="324" y="639"/>
                  </a:lnTo>
                  <a:lnTo>
                    <a:pt x="341" y="631"/>
                  </a:lnTo>
                  <a:lnTo>
                    <a:pt x="357" y="621"/>
                  </a:lnTo>
                  <a:lnTo>
                    <a:pt x="374" y="610"/>
                  </a:lnTo>
                  <a:lnTo>
                    <a:pt x="389" y="599"/>
                  </a:lnTo>
                  <a:lnTo>
                    <a:pt x="407" y="591"/>
                  </a:lnTo>
                  <a:lnTo>
                    <a:pt x="425" y="587"/>
                  </a:lnTo>
                  <a:lnTo>
                    <a:pt x="433" y="579"/>
                  </a:lnTo>
                  <a:lnTo>
                    <a:pt x="440" y="576"/>
                  </a:lnTo>
                  <a:lnTo>
                    <a:pt x="447" y="579"/>
                  </a:lnTo>
                  <a:lnTo>
                    <a:pt x="451" y="585"/>
                  </a:lnTo>
                  <a:lnTo>
                    <a:pt x="456" y="595"/>
                  </a:lnTo>
                  <a:lnTo>
                    <a:pt x="459" y="606"/>
                  </a:lnTo>
                  <a:lnTo>
                    <a:pt x="462" y="618"/>
                  </a:lnTo>
                  <a:lnTo>
                    <a:pt x="465" y="630"/>
                  </a:lnTo>
                  <a:lnTo>
                    <a:pt x="469" y="631"/>
                  </a:lnTo>
                  <a:lnTo>
                    <a:pt x="480" y="634"/>
                  </a:lnTo>
                  <a:lnTo>
                    <a:pt x="495" y="638"/>
                  </a:lnTo>
                  <a:lnTo>
                    <a:pt x="513" y="643"/>
                  </a:lnTo>
                  <a:lnTo>
                    <a:pt x="532" y="647"/>
                  </a:lnTo>
                  <a:lnTo>
                    <a:pt x="550" y="653"/>
                  </a:lnTo>
                  <a:lnTo>
                    <a:pt x="565" y="656"/>
                  </a:lnTo>
                  <a:lnTo>
                    <a:pt x="576" y="658"/>
                  </a:lnTo>
                  <a:lnTo>
                    <a:pt x="579" y="650"/>
                  </a:lnTo>
                  <a:lnTo>
                    <a:pt x="578" y="642"/>
                  </a:lnTo>
                  <a:lnTo>
                    <a:pt x="576" y="632"/>
                  </a:lnTo>
                  <a:lnTo>
                    <a:pt x="575" y="624"/>
                  </a:lnTo>
                  <a:lnTo>
                    <a:pt x="578" y="617"/>
                  </a:lnTo>
                  <a:lnTo>
                    <a:pt x="585" y="612"/>
                  </a:lnTo>
                  <a:lnTo>
                    <a:pt x="600" y="607"/>
                  </a:lnTo>
                  <a:lnTo>
                    <a:pt x="615" y="609"/>
                  </a:lnTo>
                  <a:lnTo>
                    <a:pt x="630" y="613"/>
                  </a:lnTo>
                  <a:lnTo>
                    <a:pt x="647" y="617"/>
                  </a:lnTo>
                  <a:lnTo>
                    <a:pt x="663" y="617"/>
                  </a:lnTo>
                  <a:lnTo>
                    <a:pt x="667" y="612"/>
                  </a:lnTo>
                  <a:lnTo>
                    <a:pt x="671" y="607"/>
                  </a:lnTo>
                  <a:lnTo>
                    <a:pt x="674" y="602"/>
                  </a:lnTo>
                  <a:lnTo>
                    <a:pt x="678" y="602"/>
                  </a:lnTo>
                  <a:lnTo>
                    <a:pt x="682" y="602"/>
                  </a:lnTo>
                  <a:lnTo>
                    <a:pt x="687" y="602"/>
                  </a:lnTo>
                  <a:lnTo>
                    <a:pt x="689" y="602"/>
                  </a:lnTo>
                  <a:lnTo>
                    <a:pt x="693" y="601"/>
                  </a:lnTo>
                  <a:lnTo>
                    <a:pt x="695" y="596"/>
                  </a:lnTo>
                  <a:lnTo>
                    <a:pt x="695" y="587"/>
                  </a:lnTo>
                  <a:lnTo>
                    <a:pt x="695" y="574"/>
                  </a:lnTo>
                  <a:lnTo>
                    <a:pt x="692" y="561"/>
                  </a:lnTo>
                  <a:lnTo>
                    <a:pt x="688" y="545"/>
                  </a:lnTo>
                  <a:lnTo>
                    <a:pt x="682" y="532"/>
                  </a:lnTo>
                  <a:lnTo>
                    <a:pt x="674" y="521"/>
                  </a:lnTo>
                  <a:lnTo>
                    <a:pt x="662" y="514"/>
                  </a:lnTo>
                  <a:lnTo>
                    <a:pt x="659" y="519"/>
                  </a:lnTo>
                  <a:lnTo>
                    <a:pt x="656" y="523"/>
                  </a:lnTo>
                  <a:lnTo>
                    <a:pt x="654" y="529"/>
                  </a:lnTo>
                  <a:lnTo>
                    <a:pt x="648" y="528"/>
                  </a:lnTo>
                  <a:lnTo>
                    <a:pt x="641" y="526"/>
                  </a:lnTo>
                  <a:lnTo>
                    <a:pt x="636" y="526"/>
                  </a:lnTo>
                  <a:lnTo>
                    <a:pt x="633" y="530"/>
                  </a:lnTo>
                  <a:lnTo>
                    <a:pt x="629" y="534"/>
                  </a:lnTo>
                  <a:lnTo>
                    <a:pt x="625" y="539"/>
                  </a:lnTo>
                  <a:lnTo>
                    <a:pt x="612" y="533"/>
                  </a:lnTo>
                  <a:lnTo>
                    <a:pt x="598" y="523"/>
                  </a:lnTo>
                  <a:lnTo>
                    <a:pt x="582" y="510"/>
                  </a:lnTo>
                  <a:lnTo>
                    <a:pt x="564" y="489"/>
                  </a:lnTo>
                  <a:lnTo>
                    <a:pt x="558" y="489"/>
                  </a:lnTo>
                  <a:lnTo>
                    <a:pt x="552" y="492"/>
                  </a:lnTo>
                  <a:lnTo>
                    <a:pt x="547" y="494"/>
                  </a:lnTo>
                  <a:lnTo>
                    <a:pt x="546" y="500"/>
                  </a:lnTo>
                  <a:lnTo>
                    <a:pt x="543" y="505"/>
                  </a:lnTo>
                  <a:lnTo>
                    <a:pt x="541" y="510"/>
                  </a:lnTo>
                  <a:lnTo>
                    <a:pt x="553" y="517"/>
                  </a:lnTo>
                  <a:lnTo>
                    <a:pt x="561" y="521"/>
                  </a:lnTo>
                  <a:lnTo>
                    <a:pt x="567" y="525"/>
                  </a:lnTo>
                  <a:lnTo>
                    <a:pt x="571" y="529"/>
                  </a:lnTo>
                  <a:lnTo>
                    <a:pt x="569" y="533"/>
                  </a:lnTo>
                  <a:lnTo>
                    <a:pt x="567" y="536"/>
                  </a:lnTo>
                  <a:lnTo>
                    <a:pt x="567" y="543"/>
                  </a:lnTo>
                  <a:lnTo>
                    <a:pt x="568" y="548"/>
                  </a:lnTo>
                  <a:lnTo>
                    <a:pt x="568" y="555"/>
                  </a:lnTo>
                  <a:lnTo>
                    <a:pt x="568" y="555"/>
                  </a:lnTo>
                  <a:lnTo>
                    <a:pt x="568" y="555"/>
                  </a:lnTo>
                  <a:lnTo>
                    <a:pt x="568" y="555"/>
                  </a:lnTo>
                  <a:lnTo>
                    <a:pt x="568" y="555"/>
                  </a:lnTo>
                  <a:lnTo>
                    <a:pt x="568" y="555"/>
                  </a:lnTo>
                  <a:lnTo>
                    <a:pt x="567" y="555"/>
                  </a:lnTo>
                  <a:lnTo>
                    <a:pt x="564" y="555"/>
                  </a:lnTo>
                  <a:lnTo>
                    <a:pt x="558" y="552"/>
                  </a:lnTo>
                  <a:lnTo>
                    <a:pt x="553" y="548"/>
                  </a:lnTo>
                  <a:lnTo>
                    <a:pt x="549" y="544"/>
                  </a:lnTo>
                  <a:lnTo>
                    <a:pt x="523" y="518"/>
                  </a:lnTo>
                  <a:lnTo>
                    <a:pt x="499" y="497"/>
                  </a:lnTo>
                  <a:lnTo>
                    <a:pt x="478" y="483"/>
                  </a:lnTo>
                  <a:lnTo>
                    <a:pt x="461" y="472"/>
                  </a:lnTo>
                  <a:lnTo>
                    <a:pt x="445" y="467"/>
                  </a:lnTo>
                  <a:lnTo>
                    <a:pt x="434" y="463"/>
                  </a:lnTo>
                  <a:lnTo>
                    <a:pt x="425" y="461"/>
                  </a:lnTo>
                  <a:lnTo>
                    <a:pt x="418" y="461"/>
                  </a:lnTo>
                  <a:lnTo>
                    <a:pt x="414" y="461"/>
                  </a:lnTo>
                  <a:lnTo>
                    <a:pt x="412" y="461"/>
                  </a:lnTo>
                  <a:lnTo>
                    <a:pt x="414" y="464"/>
                  </a:lnTo>
                  <a:lnTo>
                    <a:pt x="416" y="470"/>
                  </a:lnTo>
                  <a:lnTo>
                    <a:pt x="422" y="477"/>
                  </a:lnTo>
                  <a:lnTo>
                    <a:pt x="432" y="485"/>
                  </a:lnTo>
                  <a:lnTo>
                    <a:pt x="448" y="494"/>
                  </a:lnTo>
                  <a:lnTo>
                    <a:pt x="469" y="503"/>
                  </a:lnTo>
                  <a:lnTo>
                    <a:pt x="498" y="511"/>
                  </a:lnTo>
                  <a:lnTo>
                    <a:pt x="498" y="515"/>
                  </a:lnTo>
                  <a:lnTo>
                    <a:pt x="498" y="521"/>
                  </a:lnTo>
                  <a:lnTo>
                    <a:pt x="495" y="522"/>
                  </a:lnTo>
                  <a:lnTo>
                    <a:pt x="491" y="525"/>
                  </a:lnTo>
                  <a:lnTo>
                    <a:pt x="494" y="530"/>
                  </a:lnTo>
                  <a:lnTo>
                    <a:pt x="496" y="536"/>
                  </a:lnTo>
                  <a:lnTo>
                    <a:pt x="498" y="541"/>
                  </a:lnTo>
                  <a:lnTo>
                    <a:pt x="495" y="544"/>
                  </a:lnTo>
                  <a:lnTo>
                    <a:pt x="491" y="547"/>
                  </a:lnTo>
                  <a:lnTo>
                    <a:pt x="491" y="544"/>
                  </a:lnTo>
                  <a:lnTo>
                    <a:pt x="491" y="540"/>
                  </a:lnTo>
                  <a:lnTo>
                    <a:pt x="490" y="537"/>
                  </a:lnTo>
                  <a:lnTo>
                    <a:pt x="483" y="525"/>
                  </a:lnTo>
                  <a:lnTo>
                    <a:pt x="473" y="518"/>
                  </a:lnTo>
                  <a:lnTo>
                    <a:pt x="462" y="512"/>
                  </a:lnTo>
                  <a:lnTo>
                    <a:pt x="450" y="511"/>
                  </a:lnTo>
                  <a:lnTo>
                    <a:pt x="437" y="508"/>
                  </a:lnTo>
                  <a:lnTo>
                    <a:pt x="425" y="505"/>
                  </a:lnTo>
                  <a:lnTo>
                    <a:pt x="414" y="501"/>
                  </a:lnTo>
                  <a:lnTo>
                    <a:pt x="408" y="496"/>
                  </a:lnTo>
                  <a:lnTo>
                    <a:pt x="404" y="489"/>
                  </a:lnTo>
                  <a:lnTo>
                    <a:pt x="400" y="483"/>
                  </a:lnTo>
                  <a:lnTo>
                    <a:pt x="393" y="479"/>
                  </a:lnTo>
                  <a:lnTo>
                    <a:pt x="385" y="479"/>
                  </a:lnTo>
                  <a:lnTo>
                    <a:pt x="379" y="483"/>
                  </a:lnTo>
                  <a:lnTo>
                    <a:pt x="372" y="492"/>
                  </a:lnTo>
                  <a:lnTo>
                    <a:pt x="367" y="501"/>
                  </a:lnTo>
                  <a:lnTo>
                    <a:pt x="363" y="503"/>
                  </a:lnTo>
                  <a:lnTo>
                    <a:pt x="360" y="503"/>
                  </a:lnTo>
                  <a:lnTo>
                    <a:pt x="353" y="503"/>
                  </a:lnTo>
                  <a:lnTo>
                    <a:pt x="339" y="503"/>
                  </a:lnTo>
                  <a:lnTo>
                    <a:pt x="338" y="507"/>
                  </a:lnTo>
                  <a:lnTo>
                    <a:pt x="335" y="511"/>
                  </a:lnTo>
                  <a:lnTo>
                    <a:pt x="337" y="517"/>
                  </a:lnTo>
                  <a:lnTo>
                    <a:pt x="337" y="525"/>
                  </a:lnTo>
                  <a:lnTo>
                    <a:pt x="338" y="532"/>
                  </a:lnTo>
                  <a:lnTo>
                    <a:pt x="331" y="541"/>
                  </a:lnTo>
                  <a:lnTo>
                    <a:pt x="327" y="554"/>
                  </a:lnTo>
                  <a:lnTo>
                    <a:pt x="323" y="566"/>
                  </a:lnTo>
                  <a:lnTo>
                    <a:pt x="320" y="579"/>
                  </a:lnTo>
                  <a:lnTo>
                    <a:pt x="316" y="591"/>
                  </a:lnTo>
                  <a:lnTo>
                    <a:pt x="310" y="602"/>
                  </a:lnTo>
                  <a:lnTo>
                    <a:pt x="301" y="609"/>
                  </a:lnTo>
                  <a:lnTo>
                    <a:pt x="287" y="613"/>
                  </a:lnTo>
                  <a:lnTo>
                    <a:pt x="281" y="614"/>
                  </a:lnTo>
                  <a:lnTo>
                    <a:pt x="276" y="616"/>
                  </a:lnTo>
                  <a:lnTo>
                    <a:pt x="270" y="620"/>
                  </a:lnTo>
                  <a:lnTo>
                    <a:pt x="263" y="627"/>
                  </a:lnTo>
                  <a:lnTo>
                    <a:pt x="255" y="620"/>
                  </a:lnTo>
                  <a:lnTo>
                    <a:pt x="248" y="616"/>
                  </a:lnTo>
                  <a:lnTo>
                    <a:pt x="243" y="614"/>
                  </a:lnTo>
                  <a:lnTo>
                    <a:pt x="236" y="614"/>
                  </a:lnTo>
                  <a:lnTo>
                    <a:pt x="226" y="616"/>
                  </a:lnTo>
                  <a:lnTo>
                    <a:pt x="219" y="606"/>
                  </a:lnTo>
                  <a:lnTo>
                    <a:pt x="214" y="596"/>
                  </a:lnTo>
                  <a:lnTo>
                    <a:pt x="207" y="588"/>
                  </a:lnTo>
                  <a:lnTo>
                    <a:pt x="206" y="567"/>
                  </a:lnTo>
                  <a:lnTo>
                    <a:pt x="201" y="545"/>
                  </a:lnTo>
                  <a:lnTo>
                    <a:pt x="200" y="525"/>
                  </a:lnTo>
                  <a:lnTo>
                    <a:pt x="214" y="518"/>
                  </a:lnTo>
                  <a:lnTo>
                    <a:pt x="229" y="517"/>
                  </a:lnTo>
                  <a:lnTo>
                    <a:pt x="244" y="517"/>
                  </a:lnTo>
                  <a:lnTo>
                    <a:pt x="261" y="517"/>
                  </a:lnTo>
                  <a:lnTo>
                    <a:pt x="276" y="514"/>
                  </a:lnTo>
                  <a:lnTo>
                    <a:pt x="276" y="512"/>
                  </a:lnTo>
                  <a:lnTo>
                    <a:pt x="277" y="507"/>
                  </a:lnTo>
                  <a:lnTo>
                    <a:pt x="277" y="500"/>
                  </a:lnTo>
                  <a:lnTo>
                    <a:pt x="276" y="490"/>
                  </a:lnTo>
                  <a:lnTo>
                    <a:pt x="272" y="481"/>
                  </a:lnTo>
                  <a:lnTo>
                    <a:pt x="262" y="470"/>
                  </a:lnTo>
                  <a:lnTo>
                    <a:pt x="248" y="460"/>
                  </a:lnTo>
                  <a:lnTo>
                    <a:pt x="226" y="450"/>
                  </a:lnTo>
                  <a:lnTo>
                    <a:pt x="225" y="446"/>
                  </a:lnTo>
                  <a:lnTo>
                    <a:pt x="224" y="442"/>
                  </a:lnTo>
                  <a:lnTo>
                    <a:pt x="236" y="438"/>
                  </a:lnTo>
                  <a:lnTo>
                    <a:pt x="243" y="437"/>
                  </a:lnTo>
                  <a:lnTo>
                    <a:pt x="247" y="434"/>
                  </a:lnTo>
                  <a:lnTo>
                    <a:pt x="250" y="431"/>
                  </a:lnTo>
                  <a:lnTo>
                    <a:pt x="250" y="426"/>
                  </a:lnTo>
                  <a:lnTo>
                    <a:pt x="258" y="424"/>
                  </a:lnTo>
                  <a:lnTo>
                    <a:pt x="265" y="421"/>
                  </a:lnTo>
                  <a:lnTo>
                    <a:pt x="270" y="415"/>
                  </a:lnTo>
                  <a:lnTo>
                    <a:pt x="272" y="405"/>
                  </a:lnTo>
                  <a:lnTo>
                    <a:pt x="281" y="398"/>
                  </a:lnTo>
                  <a:lnTo>
                    <a:pt x="286" y="392"/>
                  </a:lnTo>
                  <a:lnTo>
                    <a:pt x="287" y="386"/>
                  </a:lnTo>
                  <a:lnTo>
                    <a:pt x="284" y="373"/>
                  </a:lnTo>
                  <a:lnTo>
                    <a:pt x="295" y="364"/>
                  </a:lnTo>
                  <a:lnTo>
                    <a:pt x="306" y="355"/>
                  </a:lnTo>
                  <a:lnTo>
                    <a:pt x="301" y="346"/>
                  </a:lnTo>
                  <a:lnTo>
                    <a:pt x="294" y="336"/>
                  </a:lnTo>
                  <a:lnTo>
                    <a:pt x="288" y="326"/>
                  </a:lnTo>
                  <a:lnTo>
                    <a:pt x="287" y="315"/>
                  </a:lnTo>
                  <a:lnTo>
                    <a:pt x="291" y="313"/>
                  </a:lnTo>
                  <a:lnTo>
                    <a:pt x="295" y="308"/>
                  </a:lnTo>
                  <a:lnTo>
                    <a:pt x="308" y="318"/>
                  </a:lnTo>
                  <a:lnTo>
                    <a:pt x="317" y="325"/>
                  </a:lnTo>
                  <a:lnTo>
                    <a:pt x="317" y="319"/>
                  </a:lnTo>
                  <a:lnTo>
                    <a:pt x="317" y="315"/>
                  </a:lnTo>
                  <a:lnTo>
                    <a:pt x="308" y="307"/>
                  </a:lnTo>
                  <a:lnTo>
                    <a:pt x="301" y="303"/>
                  </a:lnTo>
                  <a:lnTo>
                    <a:pt x="295" y="299"/>
                  </a:lnTo>
                  <a:lnTo>
                    <a:pt x="291" y="295"/>
                  </a:lnTo>
                  <a:lnTo>
                    <a:pt x="286" y="290"/>
                  </a:lnTo>
                  <a:lnTo>
                    <a:pt x="281" y="292"/>
                  </a:lnTo>
                  <a:lnTo>
                    <a:pt x="277" y="293"/>
                  </a:lnTo>
                  <a:lnTo>
                    <a:pt x="275" y="299"/>
                  </a:lnTo>
                  <a:lnTo>
                    <a:pt x="270" y="303"/>
                  </a:lnTo>
                  <a:lnTo>
                    <a:pt x="268" y="308"/>
                  </a:lnTo>
                  <a:lnTo>
                    <a:pt x="251" y="299"/>
                  </a:lnTo>
                  <a:lnTo>
                    <a:pt x="240" y="286"/>
                  </a:lnTo>
                  <a:lnTo>
                    <a:pt x="233" y="273"/>
                  </a:lnTo>
                  <a:lnTo>
                    <a:pt x="229" y="257"/>
                  </a:lnTo>
                  <a:lnTo>
                    <a:pt x="228" y="242"/>
                  </a:lnTo>
                  <a:lnTo>
                    <a:pt x="226" y="227"/>
                  </a:lnTo>
                  <a:lnTo>
                    <a:pt x="225" y="211"/>
                  </a:lnTo>
                  <a:lnTo>
                    <a:pt x="224" y="195"/>
                  </a:lnTo>
                  <a:lnTo>
                    <a:pt x="218" y="182"/>
                  </a:lnTo>
                  <a:lnTo>
                    <a:pt x="221" y="176"/>
                  </a:lnTo>
                  <a:lnTo>
                    <a:pt x="222" y="169"/>
                  </a:lnTo>
                  <a:lnTo>
                    <a:pt x="224" y="164"/>
                  </a:lnTo>
                  <a:lnTo>
                    <a:pt x="230" y="157"/>
                  </a:lnTo>
                  <a:lnTo>
                    <a:pt x="244" y="153"/>
                  </a:lnTo>
                  <a:lnTo>
                    <a:pt x="262" y="150"/>
                  </a:lnTo>
                  <a:lnTo>
                    <a:pt x="281" y="149"/>
                  </a:lnTo>
                  <a:lnTo>
                    <a:pt x="302" y="150"/>
                  </a:lnTo>
                  <a:lnTo>
                    <a:pt x="320" y="154"/>
                  </a:lnTo>
                  <a:lnTo>
                    <a:pt x="335" y="160"/>
                  </a:lnTo>
                  <a:lnTo>
                    <a:pt x="345" y="169"/>
                  </a:lnTo>
                  <a:lnTo>
                    <a:pt x="345" y="169"/>
                  </a:lnTo>
                  <a:lnTo>
                    <a:pt x="343" y="169"/>
                  </a:lnTo>
                  <a:lnTo>
                    <a:pt x="342" y="169"/>
                  </a:lnTo>
                  <a:lnTo>
                    <a:pt x="341" y="171"/>
                  </a:lnTo>
                  <a:lnTo>
                    <a:pt x="337" y="172"/>
                  </a:lnTo>
                  <a:lnTo>
                    <a:pt x="332" y="175"/>
                  </a:lnTo>
                  <a:lnTo>
                    <a:pt x="328" y="177"/>
                  </a:lnTo>
                  <a:lnTo>
                    <a:pt x="345" y="184"/>
                  </a:lnTo>
                  <a:lnTo>
                    <a:pt x="354" y="188"/>
                  </a:lnTo>
                  <a:lnTo>
                    <a:pt x="360" y="190"/>
                  </a:lnTo>
                  <a:lnTo>
                    <a:pt x="364" y="190"/>
                  </a:lnTo>
                  <a:lnTo>
                    <a:pt x="367" y="190"/>
                  </a:lnTo>
                  <a:lnTo>
                    <a:pt x="364" y="187"/>
                  </a:lnTo>
                  <a:lnTo>
                    <a:pt x="363" y="183"/>
                  </a:lnTo>
                  <a:lnTo>
                    <a:pt x="361" y="179"/>
                  </a:lnTo>
                  <a:lnTo>
                    <a:pt x="361" y="175"/>
                  </a:lnTo>
                  <a:lnTo>
                    <a:pt x="359" y="172"/>
                  </a:lnTo>
                  <a:lnTo>
                    <a:pt x="356" y="169"/>
                  </a:lnTo>
                  <a:lnTo>
                    <a:pt x="353" y="165"/>
                  </a:lnTo>
                  <a:lnTo>
                    <a:pt x="352" y="161"/>
                  </a:lnTo>
                  <a:lnTo>
                    <a:pt x="352" y="161"/>
                  </a:lnTo>
                  <a:lnTo>
                    <a:pt x="352" y="161"/>
                  </a:lnTo>
                  <a:lnTo>
                    <a:pt x="352" y="161"/>
                  </a:lnTo>
                  <a:lnTo>
                    <a:pt x="352" y="161"/>
                  </a:lnTo>
                  <a:lnTo>
                    <a:pt x="352" y="161"/>
                  </a:lnTo>
                  <a:lnTo>
                    <a:pt x="352" y="161"/>
                  </a:lnTo>
                  <a:lnTo>
                    <a:pt x="352" y="161"/>
                  </a:lnTo>
                  <a:lnTo>
                    <a:pt x="352" y="161"/>
                  </a:lnTo>
                  <a:lnTo>
                    <a:pt x="352" y="160"/>
                  </a:lnTo>
                  <a:lnTo>
                    <a:pt x="352" y="160"/>
                  </a:lnTo>
                  <a:lnTo>
                    <a:pt x="350" y="158"/>
                  </a:lnTo>
                  <a:lnTo>
                    <a:pt x="349" y="155"/>
                  </a:lnTo>
                  <a:lnTo>
                    <a:pt x="339" y="150"/>
                  </a:lnTo>
                  <a:lnTo>
                    <a:pt x="334" y="146"/>
                  </a:lnTo>
                  <a:lnTo>
                    <a:pt x="330" y="143"/>
                  </a:lnTo>
                  <a:lnTo>
                    <a:pt x="326" y="138"/>
                  </a:lnTo>
                  <a:lnTo>
                    <a:pt x="331" y="139"/>
                  </a:lnTo>
                  <a:lnTo>
                    <a:pt x="337" y="139"/>
                  </a:lnTo>
                  <a:lnTo>
                    <a:pt x="342" y="140"/>
                  </a:lnTo>
                  <a:lnTo>
                    <a:pt x="335" y="131"/>
                  </a:lnTo>
                  <a:lnTo>
                    <a:pt x="332" y="124"/>
                  </a:lnTo>
                  <a:lnTo>
                    <a:pt x="331" y="118"/>
                  </a:lnTo>
                  <a:lnTo>
                    <a:pt x="331" y="114"/>
                  </a:lnTo>
                  <a:lnTo>
                    <a:pt x="332" y="110"/>
                  </a:lnTo>
                  <a:lnTo>
                    <a:pt x="327" y="107"/>
                  </a:lnTo>
                  <a:lnTo>
                    <a:pt x="321" y="104"/>
                  </a:lnTo>
                  <a:lnTo>
                    <a:pt x="316" y="102"/>
                  </a:lnTo>
                  <a:lnTo>
                    <a:pt x="321" y="99"/>
                  </a:lnTo>
                  <a:lnTo>
                    <a:pt x="327" y="98"/>
                  </a:lnTo>
                  <a:lnTo>
                    <a:pt x="331" y="95"/>
                  </a:lnTo>
                  <a:lnTo>
                    <a:pt x="316" y="92"/>
                  </a:lnTo>
                  <a:lnTo>
                    <a:pt x="298" y="87"/>
                  </a:lnTo>
                  <a:lnTo>
                    <a:pt x="280" y="78"/>
                  </a:lnTo>
                  <a:lnTo>
                    <a:pt x="265" y="69"/>
                  </a:lnTo>
                  <a:lnTo>
                    <a:pt x="303" y="81"/>
                  </a:lnTo>
                  <a:lnTo>
                    <a:pt x="342" y="91"/>
                  </a:lnTo>
                  <a:lnTo>
                    <a:pt x="317" y="82"/>
                  </a:lnTo>
                  <a:lnTo>
                    <a:pt x="298" y="75"/>
                  </a:lnTo>
                  <a:lnTo>
                    <a:pt x="284" y="70"/>
                  </a:lnTo>
                  <a:lnTo>
                    <a:pt x="275" y="66"/>
                  </a:lnTo>
                  <a:lnTo>
                    <a:pt x="269" y="63"/>
                  </a:lnTo>
                  <a:lnTo>
                    <a:pt x="266" y="62"/>
                  </a:lnTo>
                  <a:lnTo>
                    <a:pt x="263" y="60"/>
                  </a:lnTo>
                  <a:lnTo>
                    <a:pt x="262" y="58"/>
                  </a:lnTo>
                  <a:lnTo>
                    <a:pt x="252" y="56"/>
                  </a:lnTo>
                  <a:lnTo>
                    <a:pt x="246" y="55"/>
                  </a:lnTo>
                  <a:lnTo>
                    <a:pt x="237" y="51"/>
                  </a:lnTo>
                  <a:lnTo>
                    <a:pt x="237" y="51"/>
                  </a:lnTo>
                  <a:lnTo>
                    <a:pt x="237" y="51"/>
                  </a:lnTo>
                  <a:lnTo>
                    <a:pt x="237" y="51"/>
                  </a:lnTo>
                  <a:lnTo>
                    <a:pt x="237" y="51"/>
                  </a:lnTo>
                  <a:lnTo>
                    <a:pt x="236" y="51"/>
                  </a:lnTo>
                  <a:lnTo>
                    <a:pt x="236" y="51"/>
                  </a:lnTo>
                  <a:lnTo>
                    <a:pt x="236" y="51"/>
                  </a:lnTo>
                  <a:lnTo>
                    <a:pt x="236" y="51"/>
                  </a:lnTo>
                  <a:lnTo>
                    <a:pt x="236" y="51"/>
                  </a:lnTo>
                  <a:lnTo>
                    <a:pt x="235" y="49"/>
                  </a:lnTo>
                  <a:lnTo>
                    <a:pt x="232" y="48"/>
                  </a:lnTo>
                  <a:lnTo>
                    <a:pt x="207" y="40"/>
                  </a:lnTo>
                  <a:lnTo>
                    <a:pt x="188" y="34"/>
                  </a:lnTo>
                  <a:lnTo>
                    <a:pt x="174" y="30"/>
                  </a:lnTo>
                  <a:lnTo>
                    <a:pt x="163" y="27"/>
                  </a:lnTo>
                  <a:lnTo>
                    <a:pt x="153" y="24"/>
                  </a:lnTo>
                  <a:lnTo>
                    <a:pt x="144" y="22"/>
                  </a:lnTo>
                  <a:lnTo>
                    <a:pt x="133" y="19"/>
                  </a:lnTo>
                  <a:lnTo>
                    <a:pt x="130" y="18"/>
                  </a:lnTo>
                  <a:lnTo>
                    <a:pt x="126" y="15"/>
                  </a:lnTo>
                  <a:lnTo>
                    <a:pt x="122" y="13"/>
                  </a:lnTo>
                  <a:close/>
                  <a:moveTo>
                    <a:pt x="0" y="0"/>
                  </a:moveTo>
                  <a:lnTo>
                    <a:pt x="6" y="0"/>
                  </a:lnTo>
                  <a:lnTo>
                    <a:pt x="13" y="0"/>
                  </a:lnTo>
                  <a:lnTo>
                    <a:pt x="18" y="0"/>
                  </a:lnTo>
                  <a:lnTo>
                    <a:pt x="14" y="0"/>
                  </a:lnTo>
                  <a:lnTo>
                    <a:pt x="0" y="0"/>
                  </a:lnTo>
                  <a:close/>
                </a:path>
              </a:pathLst>
            </a:custGeom>
            <a:solidFill>
              <a:srgbClr val="3A787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07" name="Freeform 321">
              <a:extLst>
                <a:ext uri="{FF2B5EF4-FFF2-40B4-BE49-F238E27FC236}">
                  <a16:creationId xmlns:a16="http://schemas.microsoft.com/office/drawing/2014/main" id="{76983B9D-E7A7-4F2A-A68E-4050DEDD5904}"/>
                </a:ext>
              </a:extLst>
            </p:cNvPr>
            <p:cNvSpPr>
              <a:spLocks noEditPoints="1"/>
            </p:cNvSpPr>
            <p:nvPr/>
          </p:nvSpPr>
          <p:spPr bwMode="auto">
            <a:xfrm>
              <a:off x="4990844" y="2006035"/>
              <a:ext cx="179229" cy="3186298"/>
            </a:xfrm>
            <a:custGeom>
              <a:avLst/>
              <a:gdLst>
                <a:gd name="T0" fmla="*/ 108 w 108"/>
                <a:gd name="T1" fmla="*/ 1920 h 1920"/>
                <a:gd name="T2" fmla="*/ 108 w 108"/>
                <a:gd name="T3" fmla="*/ 1920 h 1920"/>
                <a:gd name="T4" fmla="*/ 107 w 108"/>
                <a:gd name="T5" fmla="*/ 1920 h 1920"/>
                <a:gd name="T6" fmla="*/ 107 w 108"/>
                <a:gd name="T7" fmla="*/ 1920 h 1920"/>
                <a:gd name="T8" fmla="*/ 108 w 108"/>
                <a:gd name="T9" fmla="*/ 1920 h 1920"/>
                <a:gd name="T10" fmla="*/ 0 w 108"/>
                <a:gd name="T11" fmla="*/ 1916 h 1920"/>
                <a:gd name="T12" fmla="*/ 1 w 108"/>
                <a:gd name="T13" fmla="*/ 1916 h 1920"/>
                <a:gd name="T14" fmla="*/ 1 w 108"/>
                <a:gd name="T15" fmla="*/ 1916 h 1920"/>
                <a:gd name="T16" fmla="*/ 1 w 108"/>
                <a:gd name="T17" fmla="*/ 1916 h 1920"/>
                <a:gd name="T18" fmla="*/ 0 w 108"/>
                <a:gd name="T19" fmla="*/ 1916 h 1920"/>
                <a:gd name="T20" fmla="*/ 82 w 108"/>
                <a:gd name="T21" fmla="*/ 0 h 1920"/>
                <a:gd name="T22" fmla="*/ 82 w 108"/>
                <a:gd name="T23" fmla="*/ 0 h 1920"/>
                <a:gd name="T24" fmla="*/ 81 w 108"/>
                <a:gd name="T25" fmla="*/ 0 h 1920"/>
                <a:gd name="T26" fmla="*/ 81 w 108"/>
                <a:gd name="T27" fmla="*/ 0 h 1920"/>
                <a:gd name="T28" fmla="*/ 82 w 108"/>
                <a:gd name="T29" fmla="*/ 0 h 1920"/>
                <a:gd name="T30" fmla="*/ 82 w 108"/>
                <a:gd name="T31" fmla="*/ 0 h 1920"/>
                <a:gd name="T32" fmla="*/ 81 w 108"/>
                <a:gd name="T33" fmla="*/ 0 h 1920"/>
                <a:gd name="T34" fmla="*/ 81 w 108"/>
                <a:gd name="T35" fmla="*/ 0 h 1920"/>
                <a:gd name="T36" fmla="*/ 81 w 108"/>
                <a:gd name="T37" fmla="*/ 0 h 1920"/>
                <a:gd name="T38" fmla="*/ 81 w 108"/>
                <a:gd name="T39" fmla="*/ 0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1920">
                  <a:moveTo>
                    <a:pt x="108" y="1920"/>
                  </a:moveTo>
                  <a:lnTo>
                    <a:pt x="108" y="1920"/>
                  </a:lnTo>
                  <a:lnTo>
                    <a:pt x="107" y="1920"/>
                  </a:lnTo>
                  <a:lnTo>
                    <a:pt x="107" y="1920"/>
                  </a:lnTo>
                  <a:lnTo>
                    <a:pt x="108" y="1920"/>
                  </a:lnTo>
                  <a:close/>
                  <a:moveTo>
                    <a:pt x="0" y="1916"/>
                  </a:moveTo>
                  <a:lnTo>
                    <a:pt x="1" y="1916"/>
                  </a:lnTo>
                  <a:lnTo>
                    <a:pt x="1" y="1916"/>
                  </a:lnTo>
                  <a:lnTo>
                    <a:pt x="1" y="1916"/>
                  </a:lnTo>
                  <a:lnTo>
                    <a:pt x="0" y="1916"/>
                  </a:lnTo>
                  <a:close/>
                  <a:moveTo>
                    <a:pt x="82" y="0"/>
                  </a:moveTo>
                  <a:lnTo>
                    <a:pt x="82" y="0"/>
                  </a:lnTo>
                  <a:lnTo>
                    <a:pt x="81" y="0"/>
                  </a:lnTo>
                  <a:lnTo>
                    <a:pt x="81" y="0"/>
                  </a:lnTo>
                  <a:lnTo>
                    <a:pt x="82" y="0"/>
                  </a:lnTo>
                  <a:lnTo>
                    <a:pt x="82" y="0"/>
                  </a:lnTo>
                  <a:close/>
                  <a:moveTo>
                    <a:pt x="81" y="0"/>
                  </a:moveTo>
                  <a:lnTo>
                    <a:pt x="81" y="0"/>
                  </a:lnTo>
                  <a:lnTo>
                    <a:pt x="81" y="0"/>
                  </a:lnTo>
                  <a:lnTo>
                    <a:pt x="81" y="0"/>
                  </a:lnTo>
                  <a:close/>
                </a:path>
              </a:pathLst>
            </a:custGeom>
            <a:solidFill>
              <a:srgbClr val="FAEE02"/>
            </a:solidFill>
            <a:ln w="0">
              <a:solidFill>
                <a:srgbClr val="FAEE0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08" name="Freeform 322">
              <a:extLst>
                <a:ext uri="{FF2B5EF4-FFF2-40B4-BE49-F238E27FC236}">
                  <a16:creationId xmlns:a16="http://schemas.microsoft.com/office/drawing/2014/main" id="{77209FD3-2276-48C0-B34C-973BB4AF3310}"/>
                </a:ext>
              </a:extLst>
            </p:cNvPr>
            <p:cNvSpPr>
              <a:spLocks noEditPoints="1"/>
            </p:cNvSpPr>
            <p:nvPr/>
          </p:nvSpPr>
          <p:spPr bwMode="auto">
            <a:xfrm>
              <a:off x="3550373" y="2006035"/>
              <a:ext cx="3186297" cy="3186298"/>
            </a:xfrm>
            <a:custGeom>
              <a:avLst/>
              <a:gdLst>
                <a:gd name="T0" fmla="*/ 993 w 1920"/>
                <a:gd name="T1" fmla="*/ 1844 h 1920"/>
                <a:gd name="T2" fmla="*/ 996 w 1920"/>
                <a:gd name="T3" fmla="*/ 1844 h 1920"/>
                <a:gd name="T4" fmla="*/ 1015 w 1920"/>
                <a:gd name="T5" fmla="*/ 1569 h 1920"/>
                <a:gd name="T6" fmla="*/ 1263 w 1920"/>
                <a:gd name="T7" fmla="*/ 1216 h 1920"/>
                <a:gd name="T8" fmla="*/ 16 w 1920"/>
                <a:gd name="T9" fmla="*/ 1135 h 1920"/>
                <a:gd name="T10" fmla="*/ 364 w 1920"/>
                <a:gd name="T11" fmla="*/ 869 h 1920"/>
                <a:gd name="T12" fmla="*/ 1011 w 1920"/>
                <a:gd name="T13" fmla="*/ 845 h 1920"/>
                <a:gd name="T14" fmla="*/ 1780 w 1920"/>
                <a:gd name="T15" fmla="*/ 694 h 1920"/>
                <a:gd name="T16" fmla="*/ 1313 w 1920"/>
                <a:gd name="T17" fmla="*/ 644 h 1920"/>
                <a:gd name="T18" fmla="*/ 1840 w 1920"/>
                <a:gd name="T19" fmla="*/ 581 h 1920"/>
                <a:gd name="T20" fmla="*/ 99 w 1920"/>
                <a:gd name="T21" fmla="*/ 565 h 1920"/>
                <a:gd name="T22" fmla="*/ 100 w 1920"/>
                <a:gd name="T23" fmla="*/ 1001 h 1920"/>
                <a:gd name="T24" fmla="*/ 143 w 1920"/>
                <a:gd name="T25" fmla="*/ 1363 h 1920"/>
                <a:gd name="T26" fmla="*/ 354 w 1920"/>
                <a:gd name="T27" fmla="*/ 1698 h 1920"/>
                <a:gd name="T28" fmla="*/ 307 w 1920"/>
                <a:gd name="T29" fmla="*/ 1651 h 1920"/>
                <a:gd name="T30" fmla="*/ 122 w 1920"/>
                <a:gd name="T31" fmla="*/ 1294 h 1920"/>
                <a:gd name="T32" fmla="*/ 5 w 1920"/>
                <a:gd name="T33" fmla="*/ 895 h 1920"/>
                <a:gd name="T34" fmla="*/ 113 w 1920"/>
                <a:gd name="T35" fmla="*/ 542 h 1920"/>
                <a:gd name="T36" fmla="*/ 966 w 1920"/>
                <a:gd name="T37" fmla="*/ 492 h 1920"/>
                <a:gd name="T38" fmla="*/ 1237 w 1920"/>
                <a:gd name="T39" fmla="*/ 414 h 1920"/>
                <a:gd name="T40" fmla="*/ 361 w 1920"/>
                <a:gd name="T41" fmla="*/ 383 h 1920"/>
                <a:gd name="T42" fmla="*/ 293 w 1920"/>
                <a:gd name="T43" fmla="*/ 276 h 1920"/>
                <a:gd name="T44" fmla="*/ 999 w 1920"/>
                <a:gd name="T45" fmla="*/ 410 h 1920"/>
                <a:gd name="T46" fmla="*/ 1258 w 1920"/>
                <a:gd name="T47" fmla="*/ 473 h 1920"/>
                <a:gd name="T48" fmla="*/ 1385 w 1920"/>
                <a:gd name="T49" fmla="*/ 1197 h 1920"/>
                <a:gd name="T50" fmla="*/ 1564 w 1920"/>
                <a:gd name="T51" fmla="*/ 1500 h 1920"/>
                <a:gd name="T52" fmla="*/ 1549 w 1920"/>
                <a:gd name="T53" fmla="*/ 1644 h 1920"/>
                <a:gd name="T54" fmla="*/ 1815 w 1920"/>
                <a:gd name="T55" fmla="*/ 1356 h 1920"/>
                <a:gd name="T56" fmla="*/ 1603 w 1920"/>
                <a:gd name="T57" fmla="*/ 1672 h 1920"/>
                <a:gd name="T58" fmla="*/ 1265 w 1920"/>
                <a:gd name="T59" fmla="*/ 1870 h 1920"/>
                <a:gd name="T60" fmla="*/ 1155 w 1920"/>
                <a:gd name="T61" fmla="*/ 1899 h 1920"/>
                <a:gd name="T62" fmla="*/ 845 w 1920"/>
                <a:gd name="T63" fmla="*/ 1909 h 1920"/>
                <a:gd name="T64" fmla="*/ 532 w 1920"/>
                <a:gd name="T65" fmla="*/ 1774 h 1920"/>
                <a:gd name="T66" fmla="*/ 533 w 1920"/>
                <a:gd name="T67" fmla="*/ 1760 h 1920"/>
                <a:gd name="T68" fmla="*/ 997 w 1920"/>
                <a:gd name="T69" fmla="*/ 1803 h 1920"/>
                <a:gd name="T70" fmla="*/ 1015 w 1920"/>
                <a:gd name="T71" fmla="*/ 1230 h 1920"/>
                <a:gd name="T72" fmla="*/ 366 w 1920"/>
                <a:gd name="T73" fmla="*/ 860 h 1920"/>
                <a:gd name="T74" fmla="*/ 168 w 1920"/>
                <a:gd name="T75" fmla="*/ 700 h 1920"/>
                <a:gd name="T76" fmla="*/ 409 w 1920"/>
                <a:gd name="T77" fmla="*/ 699 h 1920"/>
                <a:gd name="T78" fmla="*/ 763 w 1920"/>
                <a:gd name="T79" fmla="*/ 411 h 1920"/>
                <a:gd name="T80" fmla="*/ 547 w 1920"/>
                <a:gd name="T81" fmla="*/ 208 h 1920"/>
                <a:gd name="T82" fmla="*/ 982 w 1920"/>
                <a:gd name="T83" fmla="*/ 188 h 1920"/>
                <a:gd name="T84" fmla="*/ 439 w 1920"/>
                <a:gd name="T85" fmla="*/ 155 h 1920"/>
                <a:gd name="T86" fmla="*/ 621 w 1920"/>
                <a:gd name="T87" fmla="*/ 142 h 1920"/>
                <a:gd name="T88" fmla="*/ 594 w 1920"/>
                <a:gd name="T89" fmla="*/ 113 h 1920"/>
                <a:gd name="T90" fmla="*/ 1139 w 1920"/>
                <a:gd name="T91" fmla="*/ 108 h 1920"/>
                <a:gd name="T92" fmla="*/ 840 w 1920"/>
                <a:gd name="T93" fmla="*/ 93 h 1920"/>
                <a:gd name="T94" fmla="*/ 1313 w 1920"/>
                <a:gd name="T95" fmla="*/ 86 h 1920"/>
                <a:gd name="T96" fmla="*/ 814 w 1920"/>
                <a:gd name="T97" fmla="*/ 71 h 1920"/>
                <a:gd name="T98" fmla="*/ 723 w 1920"/>
                <a:gd name="T99" fmla="*/ 69 h 1920"/>
                <a:gd name="T100" fmla="*/ 795 w 1920"/>
                <a:gd name="T101" fmla="*/ 54 h 1920"/>
                <a:gd name="T102" fmla="*/ 913 w 1920"/>
                <a:gd name="T103" fmla="*/ 55 h 1920"/>
                <a:gd name="T104" fmla="*/ 1175 w 1920"/>
                <a:gd name="T105" fmla="*/ 185 h 1920"/>
                <a:gd name="T106" fmla="*/ 1199 w 1920"/>
                <a:gd name="T107" fmla="*/ 327 h 1920"/>
                <a:gd name="T108" fmla="*/ 1105 w 1920"/>
                <a:gd name="T109" fmla="*/ 90 h 1920"/>
                <a:gd name="T110" fmla="*/ 1306 w 1920"/>
                <a:gd name="T111" fmla="*/ 140 h 1920"/>
                <a:gd name="T112" fmla="*/ 1211 w 1920"/>
                <a:gd name="T113" fmla="*/ 65 h 1920"/>
                <a:gd name="T114" fmla="*/ 621 w 1920"/>
                <a:gd name="T115" fmla="*/ 72 h 1920"/>
                <a:gd name="T116" fmla="*/ 727 w 1920"/>
                <a:gd name="T117" fmla="*/ 29 h 1920"/>
                <a:gd name="T118" fmla="*/ 1053 w 1920"/>
                <a:gd name="T119" fmla="*/ 20 h 1920"/>
                <a:gd name="T120" fmla="*/ 835 w 1920"/>
                <a:gd name="T121" fmla="*/ 9 h 1920"/>
                <a:gd name="T122" fmla="*/ 958 w 1920"/>
                <a:gd name="T123" fmla="*/ 17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0" h="1920">
                  <a:moveTo>
                    <a:pt x="732" y="1893"/>
                  </a:moveTo>
                  <a:lnTo>
                    <a:pt x="732" y="1893"/>
                  </a:lnTo>
                  <a:lnTo>
                    <a:pt x="734" y="1893"/>
                  </a:lnTo>
                  <a:lnTo>
                    <a:pt x="732" y="1893"/>
                  </a:lnTo>
                  <a:close/>
                  <a:moveTo>
                    <a:pt x="745" y="1796"/>
                  </a:moveTo>
                  <a:lnTo>
                    <a:pt x="767" y="1836"/>
                  </a:lnTo>
                  <a:lnTo>
                    <a:pt x="791" y="1869"/>
                  </a:lnTo>
                  <a:lnTo>
                    <a:pt x="816" y="1893"/>
                  </a:lnTo>
                  <a:lnTo>
                    <a:pt x="843" y="1909"/>
                  </a:lnTo>
                  <a:lnTo>
                    <a:pt x="901" y="1913"/>
                  </a:lnTo>
                  <a:lnTo>
                    <a:pt x="960" y="1915"/>
                  </a:lnTo>
                  <a:lnTo>
                    <a:pt x="980" y="1915"/>
                  </a:lnTo>
                  <a:lnTo>
                    <a:pt x="984" y="1899"/>
                  </a:lnTo>
                  <a:lnTo>
                    <a:pt x="989" y="1876"/>
                  </a:lnTo>
                  <a:lnTo>
                    <a:pt x="993" y="1844"/>
                  </a:lnTo>
                  <a:lnTo>
                    <a:pt x="997" y="1806"/>
                  </a:lnTo>
                  <a:lnTo>
                    <a:pt x="963" y="1806"/>
                  </a:lnTo>
                  <a:lnTo>
                    <a:pt x="853" y="1803"/>
                  </a:lnTo>
                  <a:lnTo>
                    <a:pt x="745" y="1796"/>
                  </a:lnTo>
                  <a:close/>
                  <a:moveTo>
                    <a:pt x="479" y="1791"/>
                  </a:moveTo>
                  <a:lnTo>
                    <a:pt x="489" y="1796"/>
                  </a:lnTo>
                  <a:lnTo>
                    <a:pt x="488" y="1795"/>
                  </a:lnTo>
                  <a:lnTo>
                    <a:pt x="483" y="1793"/>
                  </a:lnTo>
                  <a:lnTo>
                    <a:pt x="479" y="1791"/>
                  </a:lnTo>
                  <a:close/>
                  <a:moveTo>
                    <a:pt x="1255" y="1786"/>
                  </a:moveTo>
                  <a:lnTo>
                    <a:pt x="1254" y="1786"/>
                  </a:lnTo>
                  <a:lnTo>
                    <a:pt x="1171" y="1796"/>
                  </a:lnTo>
                  <a:lnTo>
                    <a:pt x="1086" y="1803"/>
                  </a:lnTo>
                  <a:lnTo>
                    <a:pt x="1002" y="1806"/>
                  </a:lnTo>
                  <a:lnTo>
                    <a:pt x="996" y="1844"/>
                  </a:lnTo>
                  <a:lnTo>
                    <a:pt x="992" y="1876"/>
                  </a:lnTo>
                  <a:lnTo>
                    <a:pt x="986" y="1899"/>
                  </a:lnTo>
                  <a:lnTo>
                    <a:pt x="981" y="1915"/>
                  </a:lnTo>
                  <a:lnTo>
                    <a:pt x="1051" y="1912"/>
                  </a:lnTo>
                  <a:lnTo>
                    <a:pt x="1119" y="1905"/>
                  </a:lnTo>
                  <a:lnTo>
                    <a:pt x="1120" y="1904"/>
                  </a:lnTo>
                  <a:lnTo>
                    <a:pt x="1157" y="1887"/>
                  </a:lnTo>
                  <a:lnTo>
                    <a:pt x="1192" y="1862"/>
                  </a:lnTo>
                  <a:lnTo>
                    <a:pt x="1225" y="1828"/>
                  </a:lnTo>
                  <a:lnTo>
                    <a:pt x="1255" y="1786"/>
                  </a:lnTo>
                  <a:close/>
                  <a:moveTo>
                    <a:pt x="1350" y="1545"/>
                  </a:moveTo>
                  <a:lnTo>
                    <a:pt x="1348" y="1545"/>
                  </a:lnTo>
                  <a:lnTo>
                    <a:pt x="1239" y="1558"/>
                  </a:lnTo>
                  <a:lnTo>
                    <a:pt x="1127" y="1566"/>
                  </a:lnTo>
                  <a:lnTo>
                    <a:pt x="1015" y="1569"/>
                  </a:lnTo>
                  <a:lnTo>
                    <a:pt x="1013" y="1638"/>
                  </a:lnTo>
                  <a:lnTo>
                    <a:pt x="1009" y="1700"/>
                  </a:lnTo>
                  <a:lnTo>
                    <a:pt x="1006" y="1755"/>
                  </a:lnTo>
                  <a:lnTo>
                    <a:pt x="1002" y="1803"/>
                  </a:lnTo>
                  <a:lnTo>
                    <a:pt x="1087" y="1800"/>
                  </a:lnTo>
                  <a:lnTo>
                    <a:pt x="1173" y="1793"/>
                  </a:lnTo>
                  <a:lnTo>
                    <a:pt x="1255" y="1784"/>
                  </a:lnTo>
                  <a:lnTo>
                    <a:pt x="1258" y="1784"/>
                  </a:lnTo>
                  <a:lnTo>
                    <a:pt x="1286" y="1734"/>
                  </a:lnTo>
                  <a:lnTo>
                    <a:pt x="1310" y="1678"/>
                  </a:lnTo>
                  <a:lnTo>
                    <a:pt x="1331" y="1614"/>
                  </a:lnTo>
                  <a:lnTo>
                    <a:pt x="1350" y="1545"/>
                  </a:lnTo>
                  <a:close/>
                  <a:moveTo>
                    <a:pt x="1385" y="1202"/>
                  </a:moveTo>
                  <a:lnTo>
                    <a:pt x="1382" y="1203"/>
                  </a:lnTo>
                  <a:lnTo>
                    <a:pt x="1263" y="1216"/>
                  </a:lnTo>
                  <a:lnTo>
                    <a:pt x="1142" y="1226"/>
                  </a:lnTo>
                  <a:lnTo>
                    <a:pt x="1021" y="1230"/>
                  </a:lnTo>
                  <a:lnTo>
                    <a:pt x="1020" y="1322"/>
                  </a:lnTo>
                  <a:lnTo>
                    <a:pt x="1018" y="1409"/>
                  </a:lnTo>
                  <a:lnTo>
                    <a:pt x="1017" y="1490"/>
                  </a:lnTo>
                  <a:lnTo>
                    <a:pt x="1015" y="1565"/>
                  </a:lnTo>
                  <a:lnTo>
                    <a:pt x="1127" y="1562"/>
                  </a:lnTo>
                  <a:lnTo>
                    <a:pt x="1239" y="1554"/>
                  </a:lnTo>
                  <a:lnTo>
                    <a:pt x="1349" y="1541"/>
                  </a:lnTo>
                  <a:lnTo>
                    <a:pt x="1350" y="1541"/>
                  </a:lnTo>
                  <a:lnTo>
                    <a:pt x="1365" y="1464"/>
                  </a:lnTo>
                  <a:lnTo>
                    <a:pt x="1376" y="1383"/>
                  </a:lnTo>
                  <a:lnTo>
                    <a:pt x="1382" y="1294"/>
                  </a:lnTo>
                  <a:lnTo>
                    <a:pt x="1385" y="1202"/>
                  </a:lnTo>
                  <a:close/>
                  <a:moveTo>
                    <a:pt x="16" y="1135"/>
                  </a:moveTo>
                  <a:lnTo>
                    <a:pt x="16" y="1140"/>
                  </a:lnTo>
                  <a:lnTo>
                    <a:pt x="16" y="1136"/>
                  </a:lnTo>
                  <a:lnTo>
                    <a:pt x="16" y="1135"/>
                  </a:lnTo>
                  <a:close/>
                  <a:moveTo>
                    <a:pt x="1920" y="960"/>
                  </a:moveTo>
                  <a:lnTo>
                    <a:pt x="1920" y="962"/>
                  </a:lnTo>
                  <a:lnTo>
                    <a:pt x="1920" y="965"/>
                  </a:lnTo>
                  <a:lnTo>
                    <a:pt x="1917" y="984"/>
                  </a:lnTo>
                  <a:lnTo>
                    <a:pt x="1908" y="1005"/>
                  </a:lnTo>
                  <a:lnTo>
                    <a:pt x="1895" y="1024"/>
                  </a:lnTo>
                  <a:lnTo>
                    <a:pt x="1896" y="1017"/>
                  </a:lnTo>
                  <a:lnTo>
                    <a:pt x="1908" y="998"/>
                  </a:lnTo>
                  <a:lnTo>
                    <a:pt x="1917" y="979"/>
                  </a:lnTo>
                  <a:lnTo>
                    <a:pt x="1920" y="960"/>
                  </a:lnTo>
                  <a:close/>
                  <a:moveTo>
                    <a:pt x="361" y="867"/>
                  </a:moveTo>
                  <a:lnTo>
                    <a:pt x="364" y="869"/>
                  </a:lnTo>
                  <a:lnTo>
                    <a:pt x="354" y="925"/>
                  </a:lnTo>
                  <a:lnTo>
                    <a:pt x="346" y="983"/>
                  </a:lnTo>
                  <a:lnTo>
                    <a:pt x="341" y="980"/>
                  </a:lnTo>
                  <a:lnTo>
                    <a:pt x="350" y="924"/>
                  </a:lnTo>
                  <a:lnTo>
                    <a:pt x="361" y="867"/>
                  </a:lnTo>
                  <a:close/>
                  <a:moveTo>
                    <a:pt x="679" y="833"/>
                  </a:moveTo>
                  <a:lnTo>
                    <a:pt x="665" y="957"/>
                  </a:lnTo>
                  <a:lnTo>
                    <a:pt x="657" y="1082"/>
                  </a:lnTo>
                  <a:lnTo>
                    <a:pt x="654" y="1209"/>
                  </a:lnTo>
                  <a:lnTo>
                    <a:pt x="756" y="1217"/>
                  </a:lnTo>
                  <a:lnTo>
                    <a:pt x="860" y="1223"/>
                  </a:lnTo>
                  <a:lnTo>
                    <a:pt x="966" y="1224"/>
                  </a:lnTo>
                  <a:lnTo>
                    <a:pt x="1015" y="1224"/>
                  </a:lnTo>
                  <a:lnTo>
                    <a:pt x="1014" y="1033"/>
                  </a:lnTo>
                  <a:lnTo>
                    <a:pt x="1011" y="845"/>
                  </a:lnTo>
                  <a:lnTo>
                    <a:pt x="966" y="845"/>
                  </a:lnTo>
                  <a:lnTo>
                    <a:pt x="868" y="844"/>
                  </a:lnTo>
                  <a:lnTo>
                    <a:pt x="773" y="840"/>
                  </a:lnTo>
                  <a:lnTo>
                    <a:pt x="679" y="833"/>
                  </a:lnTo>
                  <a:close/>
                  <a:moveTo>
                    <a:pt x="1834" y="787"/>
                  </a:moveTo>
                  <a:lnTo>
                    <a:pt x="1838" y="794"/>
                  </a:lnTo>
                  <a:lnTo>
                    <a:pt x="1849" y="837"/>
                  </a:lnTo>
                  <a:lnTo>
                    <a:pt x="1846" y="833"/>
                  </a:lnTo>
                  <a:lnTo>
                    <a:pt x="1834" y="787"/>
                  </a:lnTo>
                  <a:close/>
                  <a:moveTo>
                    <a:pt x="1888" y="716"/>
                  </a:moveTo>
                  <a:lnTo>
                    <a:pt x="1892" y="731"/>
                  </a:lnTo>
                  <a:lnTo>
                    <a:pt x="1893" y="738"/>
                  </a:lnTo>
                  <a:lnTo>
                    <a:pt x="1888" y="716"/>
                  </a:lnTo>
                  <a:close/>
                  <a:moveTo>
                    <a:pt x="1778" y="689"/>
                  </a:moveTo>
                  <a:lnTo>
                    <a:pt x="1780" y="694"/>
                  </a:lnTo>
                  <a:lnTo>
                    <a:pt x="1755" y="709"/>
                  </a:lnTo>
                  <a:lnTo>
                    <a:pt x="1751" y="705"/>
                  </a:lnTo>
                  <a:lnTo>
                    <a:pt x="1778" y="689"/>
                  </a:lnTo>
                  <a:close/>
                  <a:moveTo>
                    <a:pt x="87" y="625"/>
                  </a:moveTo>
                  <a:lnTo>
                    <a:pt x="100" y="647"/>
                  </a:lnTo>
                  <a:lnTo>
                    <a:pt x="99" y="654"/>
                  </a:lnTo>
                  <a:lnTo>
                    <a:pt x="84" y="629"/>
                  </a:lnTo>
                  <a:lnTo>
                    <a:pt x="87" y="625"/>
                  </a:lnTo>
                  <a:close/>
                  <a:moveTo>
                    <a:pt x="1838" y="619"/>
                  </a:moveTo>
                  <a:lnTo>
                    <a:pt x="1838" y="620"/>
                  </a:lnTo>
                  <a:lnTo>
                    <a:pt x="1838" y="620"/>
                  </a:lnTo>
                  <a:lnTo>
                    <a:pt x="1838" y="619"/>
                  </a:lnTo>
                  <a:close/>
                  <a:moveTo>
                    <a:pt x="1308" y="607"/>
                  </a:moveTo>
                  <a:lnTo>
                    <a:pt x="1317" y="643"/>
                  </a:lnTo>
                  <a:lnTo>
                    <a:pt x="1313" y="644"/>
                  </a:lnTo>
                  <a:lnTo>
                    <a:pt x="1303" y="609"/>
                  </a:lnTo>
                  <a:lnTo>
                    <a:pt x="1308" y="607"/>
                  </a:lnTo>
                  <a:close/>
                  <a:moveTo>
                    <a:pt x="1838" y="572"/>
                  </a:moveTo>
                  <a:lnTo>
                    <a:pt x="1841" y="578"/>
                  </a:lnTo>
                  <a:lnTo>
                    <a:pt x="1842" y="585"/>
                  </a:lnTo>
                  <a:lnTo>
                    <a:pt x="1859" y="625"/>
                  </a:lnTo>
                  <a:lnTo>
                    <a:pt x="1873" y="665"/>
                  </a:lnTo>
                  <a:lnTo>
                    <a:pt x="1859" y="625"/>
                  </a:lnTo>
                  <a:lnTo>
                    <a:pt x="1842" y="586"/>
                  </a:lnTo>
                  <a:lnTo>
                    <a:pt x="1844" y="611"/>
                  </a:lnTo>
                  <a:lnTo>
                    <a:pt x="1841" y="607"/>
                  </a:lnTo>
                  <a:lnTo>
                    <a:pt x="1841" y="582"/>
                  </a:lnTo>
                  <a:lnTo>
                    <a:pt x="1837" y="574"/>
                  </a:lnTo>
                  <a:lnTo>
                    <a:pt x="1837" y="574"/>
                  </a:lnTo>
                  <a:lnTo>
                    <a:pt x="1840" y="581"/>
                  </a:lnTo>
                  <a:lnTo>
                    <a:pt x="1838" y="572"/>
                  </a:lnTo>
                  <a:lnTo>
                    <a:pt x="1838" y="572"/>
                  </a:lnTo>
                  <a:close/>
                  <a:moveTo>
                    <a:pt x="1838" y="572"/>
                  </a:moveTo>
                  <a:lnTo>
                    <a:pt x="1838" y="572"/>
                  </a:lnTo>
                  <a:lnTo>
                    <a:pt x="1838" y="572"/>
                  </a:lnTo>
                  <a:lnTo>
                    <a:pt x="1838" y="572"/>
                  </a:lnTo>
                  <a:close/>
                  <a:moveTo>
                    <a:pt x="1835" y="565"/>
                  </a:moveTo>
                  <a:lnTo>
                    <a:pt x="1838" y="571"/>
                  </a:lnTo>
                  <a:lnTo>
                    <a:pt x="1838" y="572"/>
                  </a:lnTo>
                  <a:lnTo>
                    <a:pt x="1837" y="568"/>
                  </a:lnTo>
                  <a:lnTo>
                    <a:pt x="1835" y="565"/>
                  </a:lnTo>
                  <a:close/>
                  <a:moveTo>
                    <a:pt x="87" y="563"/>
                  </a:moveTo>
                  <a:lnTo>
                    <a:pt x="80" y="585"/>
                  </a:lnTo>
                  <a:lnTo>
                    <a:pt x="80" y="607"/>
                  </a:lnTo>
                  <a:lnTo>
                    <a:pt x="99" y="565"/>
                  </a:lnTo>
                  <a:lnTo>
                    <a:pt x="98" y="572"/>
                  </a:lnTo>
                  <a:lnTo>
                    <a:pt x="80" y="608"/>
                  </a:lnTo>
                  <a:lnTo>
                    <a:pt x="84" y="618"/>
                  </a:lnTo>
                  <a:lnTo>
                    <a:pt x="81" y="623"/>
                  </a:lnTo>
                  <a:lnTo>
                    <a:pt x="78" y="612"/>
                  </a:lnTo>
                  <a:lnTo>
                    <a:pt x="52" y="680"/>
                  </a:lnTo>
                  <a:lnTo>
                    <a:pt x="30" y="750"/>
                  </a:lnTo>
                  <a:lnTo>
                    <a:pt x="15" y="822"/>
                  </a:lnTo>
                  <a:lnTo>
                    <a:pt x="5" y="896"/>
                  </a:lnTo>
                  <a:lnTo>
                    <a:pt x="1" y="971"/>
                  </a:lnTo>
                  <a:lnTo>
                    <a:pt x="11" y="997"/>
                  </a:lnTo>
                  <a:lnTo>
                    <a:pt x="30" y="1023"/>
                  </a:lnTo>
                  <a:lnTo>
                    <a:pt x="59" y="1048"/>
                  </a:lnTo>
                  <a:lnTo>
                    <a:pt x="98" y="1073"/>
                  </a:lnTo>
                  <a:lnTo>
                    <a:pt x="100" y="1001"/>
                  </a:lnTo>
                  <a:lnTo>
                    <a:pt x="107" y="929"/>
                  </a:lnTo>
                  <a:lnTo>
                    <a:pt x="121" y="859"/>
                  </a:lnTo>
                  <a:lnTo>
                    <a:pt x="122" y="864"/>
                  </a:lnTo>
                  <a:lnTo>
                    <a:pt x="110" y="933"/>
                  </a:lnTo>
                  <a:lnTo>
                    <a:pt x="102" y="1004"/>
                  </a:lnTo>
                  <a:lnTo>
                    <a:pt x="99" y="1074"/>
                  </a:lnTo>
                  <a:lnTo>
                    <a:pt x="149" y="1099"/>
                  </a:lnTo>
                  <a:lnTo>
                    <a:pt x="205" y="1121"/>
                  </a:lnTo>
                  <a:lnTo>
                    <a:pt x="202" y="1125"/>
                  </a:lnTo>
                  <a:lnTo>
                    <a:pt x="147" y="1103"/>
                  </a:lnTo>
                  <a:lnTo>
                    <a:pt x="99" y="1079"/>
                  </a:lnTo>
                  <a:lnTo>
                    <a:pt x="103" y="1154"/>
                  </a:lnTo>
                  <a:lnTo>
                    <a:pt x="111" y="1227"/>
                  </a:lnTo>
                  <a:lnTo>
                    <a:pt x="125" y="1296"/>
                  </a:lnTo>
                  <a:lnTo>
                    <a:pt x="143" y="1363"/>
                  </a:lnTo>
                  <a:lnTo>
                    <a:pt x="166" y="1427"/>
                  </a:lnTo>
                  <a:lnTo>
                    <a:pt x="205" y="1446"/>
                  </a:lnTo>
                  <a:lnTo>
                    <a:pt x="249" y="1464"/>
                  </a:lnTo>
                  <a:lnTo>
                    <a:pt x="297" y="1482"/>
                  </a:lnTo>
                  <a:lnTo>
                    <a:pt x="350" y="1497"/>
                  </a:lnTo>
                  <a:lnTo>
                    <a:pt x="351" y="1501"/>
                  </a:lnTo>
                  <a:lnTo>
                    <a:pt x="299" y="1486"/>
                  </a:lnTo>
                  <a:lnTo>
                    <a:pt x="251" y="1469"/>
                  </a:lnTo>
                  <a:lnTo>
                    <a:pt x="206" y="1452"/>
                  </a:lnTo>
                  <a:lnTo>
                    <a:pt x="169" y="1432"/>
                  </a:lnTo>
                  <a:lnTo>
                    <a:pt x="198" y="1493"/>
                  </a:lnTo>
                  <a:lnTo>
                    <a:pt x="231" y="1549"/>
                  </a:lnTo>
                  <a:lnTo>
                    <a:pt x="268" y="1603"/>
                  </a:lnTo>
                  <a:lnTo>
                    <a:pt x="310" y="1653"/>
                  </a:lnTo>
                  <a:lnTo>
                    <a:pt x="354" y="1698"/>
                  </a:lnTo>
                  <a:lnTo>
                    <a:pt x="394" y="1718"/>
                  </a:lnTo>
                  <a:lnTo>
                    <a:pt x="441" y="1735"/>
                  </a:lnTo>
                  <a:lnTo>
                    <a:pt x="443" y="1737"/>
                  </a:lnTo>
                  <a:lnTo>
                    <a:pt x="397" y="1720"/>
                  </a:lnTo>
                  <a:lnTo>
                    <a:pt x="358" y="1701"/>
                  </a:lnTo>
                  <a:lnTo>
                    <a:pt x="405" y="1740"/>
                  </a:lnTo>
                  <a:lnTo>
                    <a:pt x="454" y="1775"/>
                  </a:lnTo>
                  <a:lnTo>
                    <a:pt x="404" y="1740"/>
                  </a:lnTo>
                  <a:lnTo>
                    <a:pt x="355" y="1700"/>
                  </a:lnTo>
                  <a:lnTo>
                    <a:pt x="335" y="1687"/>
                  </a:lnTo>
                  <a:lnTo>
                    <a:pt x="318" y="1673"/>
                  </a:lnTo>
                  <a:lnTo>
                    <a:pt x="314" y="1669"/>
                  </a:lnTo>
                  <a:lnTo>
                    <a:pt x="330" y="1683"/>
                  </a:lnTo>
                  <a:lnTo>
                    <a:pt x="353" y="1697"/>
                  </a:lnTo>
                  <a:lnTo>
                    <a:pt x="307" y="1651"/>
                  </a:lnTo>
                  <a:lnTo>
                    <a:pt x="266" y="1602"/>
                  </a:lnTo>
                  <a:lnTo>
                    <a:pt x="228" y="1548"/>
                  </a:lnTo>
                  <a:lnTo>
                    <a:pt x="195" y="1491"/>
                  </a:lnTo>
                  <a:lnTo>
                    <a:pt x="166" y="1431"/>
                  </a:lnTo>
                  <a:lnTo>
                    <a:pt x="138" y="1412"/>
                  </a:lnTo>
                  <a:lnTo>
                    <a:pt x="114" y="1392"/>
                  </a:lnTo>
                  <a:lnTo>
                    <a:pt x="96" y="1373"/>
                  </a:lnTo>
                  <a:lnTo>
                    <a:pt x="84" y="1354"/>
                  </a:lnTo>
                  <a:lnTo>
                    <a:pt x="82" y="1348"/>
                  </a:lnTo>
                  <a:lnTo>
                    <a:pt x="93" y="1367"/>
                  </a:lnTo>
                  <a:lnTo>
                    <a:pt x="111" y="1388"/>
                  </a:lnTo>
                  <a:lnTo>
                    <a:pt x="135" y="1407"/>
                  </a:lnTo>
                  <a:lnTo>
                    <a:pt x="165" y="1425"/>
                  </a:lnTo>
                  <a:lnTo>
                    <a:pt x="140" y="1362"/>
                  </a:lnTo>
                  <a:lnTo>
                    <a:pt x="122" y="1294"/>
                  </a:lnTo>
                  <a:lnTo>
                    <a:pt x="109" y="1226"/>
                  </a:lnTo>
                  <a:lnTo>
                    <a:pt x="100" y="1152"/>
                  </a:lnTo>
                  <a:lnTo>
                    <a:pt x="98" y="1078"/>
                  </a:lnTo>
                  <a:lnTo>
                    <a:pt x="59" y="1053"/>
                  </a:lnTo>
                  <a:lnTo>
                    <a:pt x="30" y="1028"/>
                  </a:lnTo>
                  <a:lnTo>
                    <a:pt x="11" y="1002"/>
                  </a:lnTo>
                  <a:lnTo>
                    <a:pt x="1" y="976"/>
                  </a:lnTo>
                  <a:lnTo>
                    <a:pt x="4" y="1039"/>
                  </a:lnTo>
                  <a:lnTo>
                    <a:pt x="1" y="975"/>
                  </a:lnTo>
                  <a:lnTo>
                    <a:pt x="0" y="962"/>
                  </a:lnTo>
                  <a:lnTo>
                    <a:pt x="0" y="958"/>
                  </a:lnTo>
                  <a:lnTo>
                    <a:pt x="0" y="955"/>
                  </a:lnTo>
                  <a:lnTo>
                    <a:pt x="0" y="962"/>
                  </a:lnTo>
                  <a:lnTo>
                    <a:pt x="1" y="969"/>
                  </a:lnTo>
                  <a:lnTo>
                    <a:pt x="5" y="895"/>
                  </a:lnTo>
                  <a:lnTo>
                    <a:pt x="15" y="820"/>
                  </a:lnTo>
                  <a:lnTo>
                    <a:pt x="30" y="749"/>
                  </a:lnTo>
                  <a:lnTo>
                    <a:pt x="51" y="678"/>
                  </a:lnTo>
                  <a:lnTo>
                    <a:pt x="78" y="611"/>
                  </a:lnTo>
                  <a:lnTo>
                    <a:pt x="77" y="590"/>
                  </a:lnTo>
                  <a:lnTo>
                    <a:pt x="84" y="568"/>
                  </a:lnTo>
                  <a:lnTo>
                    <a:pt x="87" y="563"/>
                  </a:lnTo>
                  <a:close/>
                  <a:moveTo>
                    <a:pt x="1535" y="531"/>
                  </a:moveTo>
                  <a:lnTo>
                    <a:pt x="1541" y="538"/>
                  </a:lnTo>
                  <a:lnTo>
                    <a:pt x="1579" y="616"/>
                  </a:lnTo>
                  <a:lnTo>
                    <a:pt x="1578" y="619"/>
                  </a:lnTo>
                  <a:lnTo>
                    <a:pt x="1535" y="531"/>
                  </a:lnTo>
                  <a:close/>
                  <a:moveTo>
                    <a:pt x="132" y="506"/>
                  </a:moveTo>
                  <a:lnTo>
                    <a:pt x="132" y="509"/>
                  </a:lnTo>
                  <a:lnTo>
                    <a:pt x="113" y="542"/>
                  </a:lnTo>
                  <a:lnTo>
                    <a:pt x="115" y="536"/>
                  </a:lnTo>
                  <a:lnTo>
                    <a:pt x="132" y="506"/>
                  </a:lnTo>
                  <a:close/>
                  <a:moveTo>
                    <a:pt x="747" y="481"/>
                  </a:moveTo>
                  <a:lnTo>
                    <a:pt x="726" y="563"/>
                  </a:lnTo>
                  <a:lnTo>
                    <a:pt x="708" y="648"/>
                  </a:lnTo>
                  <a:lnTo>
                    <a:pt x="693" y="736"/>
                  </a:lnTo>
                  <a:lnTo>
                    <a:pt x="681" y="827"/>
                  </a:lnTo>
                  <a:lnTo>
                    <a:pt x="773" y="834"/>
                  </a:lnTo>
                  <a:lnTo>
                    <a:pt x="869" y="838"/>
                  </a:lnTo>
                  <a:lnTo>
                    <a:pt x="966" y="840"/>
                  </a:lnTo>
                  <a:lnTo>
                    <a:pt x="1011" y="840"/>
                  </a:lnTo>
                  <a:lnTo>
                    <a:pt x="1009" y="718"/>
                  </a:lnTo>
                  <a:lnTo>
                    <a:pt x="1004" y="601"/>
                  </a:lnTo>
                  <a:lnTo>
                    <a:pt x="1000" y="491"/>
                  </a:lnTo>
                  <a:lnTo>
                    <a:pt x="966" y="492"/>
                  </a:lnTo>
                  <a:lnTo>
                    <a:pt x="854" y="490"/>
                  </a:lnTo>
                  <a:lnTo>
                    <a:pt x="747" y="481"/>
                  </a:lnTo>
                  <a:close/>
                  <a:moveTo>
                    <a:pt x="572" y="451"/>
                  </a:moveTo>
                  <a:lnTo>
                    <a:pt x="601" y="456"/>
                  </a:lnTo>
                  <a:lnTo>
                    <a:pt x="594" y="461"/>
                  </a:lnTo>
                  <a:lnTo>
                    <a:pt x="584" y="459"/>
                  </a:lnTo>
                  <a:lnTo>
                    <a:pt x="584" y="458"/>
                  </a:lnTo>
                  <a:lnTo>
                    <a:pt x="577" y="455"/>
                  </a:lnTo>
                  <a:lnTo>
                    <a:pt x="572" y="451"/>
                  </a:lnTo>
                  <a:close/>
                  <a:moveTo>
                    <a:pt x="539" y="415"/>
                  </a:moveTo>
                  <a:lnTo>
                    <a:pt x="537" y="418"/>
                  </a:lnTo>
                  <a:lnTo>
                    <a:pt x="533" y="418"/>
                  </a:lnTo>
                  <a:lnTo>
                    <a:pt x="533" y="418"/>
                  </a:lnTo>
                  <a:lnTo>
                    <a:pt x="539" y="415"/>
                  </a:lnTo>
                  <a:close/>
                  <a:moveTo>
                    <a:pt x="1237" y="414"/>
                  </a:moveTo>
                  <a:lnTo>
                    <a:pt x="1240" y="414"/>
                  </a:lnTo>
                  <a:lnTo>
                    <a:pt x="1248" y="434"/>
                  </a:lnTo>
                  <a:lnTo>
                    <a:pt x="1246" y="437"/>
                  </a:lnTo>
                  <a:lnTo>
                    <a:pt x="1237" y="414"/>
                  </a:lnTo>
                  <a:close/>
                  <a:moveTo>
                    <a:pt x="384" y="397"/>
                  </a:moveTo>
                  <a:lnTo>
                    <a:pt x="386" y="397"/>
                  </a:lnTo>
                  <a:lnTo>
                    <a:pt x="384" y="397"/>
                  </a:lnTo>
                  <a:lnTo>
                    <a:pt x="384" y="397"/>
                  </a:lnTo>
                  <a:close/>
                  <a:moveTo>
                    <a:pt x="359" y="381"/>
                  </a:moveTo>
                  <a:lnTo>
                    <a:pt x="361" y="382"/>
                  </a:lnTo>
                  <a:lnTo>
                    <a:pt x="361" y="382"/>
                  </a:lnTo>
                  <a:lnTo>
                    <a:pt x="361" y="382"/>
                  </a:lnTo>
                  <a:lnTo>
                    <a:pt x="364" y="385"/>
                  </a:lnTo>
                  <a:lnTo>
                    <a:pt x="362" y="385"/>
                  </a:lnTo>
                  <a:lnTo>
                    <a:pt x="361" y="383"/>
                  </a:lnTo>
                  <a:lnTo>
                    <a:pt x="359" y="382"/>
                  </a:lnTo>
                  <a:lnTo>
                    <a:pt x="359" y="381"/>
                  </a:lnTo>
                  <a:close/>
                  <a:moveTo>
                    <a:pt x="1575" y="377"/>
                  </a:moveTo>
                  <a:lnTo>
                    <a:pt x="1574" y="379"/>
                  </a:lnTo>
                  <a:lnTo>
                    <a:pt x="1574" y="377"/>
                  </a:lnTo>
                  <a:lnTo>
                    <a:pt x="1575" y="377"/>
                  </a:lnTo>
                  <a:close/>
                  <a:moveTo>
                    <a:pt x="654" y="251"/>
                  </a:moveTo>
                  <a:lnTo>
                    <a:pt x="656" y="253"/>
                  </a:lnTo>
                  <a:lnTo>
                    <a:pt x="625" y="290"/>
                  </a:lnTo>
                  <a:lnTo>
                    <a:pt x="625" y="287"/>
                  </a:lnTo>
                  <a:lnTo>
                    <a:pt x="654" y="251"/>
                  </a:lnTo>
                  <a:close/>
                  <a:moveTo>
                    <a:pt x="319" y="246"/>
                  </a:moveTo>
                  <a:lnTo>
                    <a:pt x="307" y="258"/>
                  </a:lnTo>
                  <a:lnTo>
                    <a:pt x="297" y="273"/>
                  </a:lnTo>
                  <a:lnTo>
                    <a:pt x="293" y="276"/>
                  </a:lnTo>
                  <a:lnTo>
                    <a:pt x="303" y="262"/>
                  </a:lnTo>
                  <a:lnTo>
                    <a:pt x="317" y="248"/>
                  </a:lnTo>
                  <a:lnTo>
                    <a:pt x="319" y="246"/>
                  </a:lnTo>
                  <a:close/>
                  <a:moveTo>
                    <a:pt x="1291" y="215"/>
                  </a:moveTo>
                  <a:lnTo>
                    <a:pt x="1335" y="257"/>
                  </a:lnTo>
                  <a:lnTo>
                    <a:pt x="1378" y="301"/>
                  </a:lnTo>
                  <a:lnTo>
                    <a:pt x="1381" y="306"/>
                  </a:lnTo>
                  <a:lnTo>
                    <a:pt x="1383" y="312"/>
                  </a:lnTo>
                  <a:lnTo>
                    <a:pt x="1339" y="264"/>
                  </a:lnTo>
                  <a:lnTo>
                    <a:pt x="1294" y="219"/>
                  </a:lnTo>
                  <a:lnTo>
                    <a:pt x="1291" y="215"/>
                  </a:lnTo>
                  <a:close/>
                  <a:moveTo>
                    <a:pt x="985" y="210"/>
                  </a:moveTo>
                  <a:lnTo>
                    <a:pt x="989" y="270"/>
                  </a:lnTo>
                  <a:lnTo>
                    <a:pt x="995" y="337"/>
                  </a:lnTo>
                  <a:lnTo>
                    <a:pt x="999" y="410"/>
                  </a:lnTo>
                  <a:lnTo>
                    <a:pt x="1003" y="487"/>
                  </a:lnTo>
                  <a:lnTo>
                    <a:pt x="1088" y="484"/>
                  </a:lnTo>
                  <a:lnTo>
                    <a:pt x="1174" y="477"/>
                  </a:lnTo>
                  <a:lnTo>
                    <a:pt x="1257" y="469"/>
                  </a:lnTo>
                  <a:lnTo>
                    <a:pt x="1258" y="468"/>
                  </a:lnTo>
                  <a:lnTo>
                    <a:pt x="1258" y="468"/>
                  </a:lnTo>
                  <a:lnTo>
                    <a:pt x="1263" y="472"/>
                  </a:lnTo>
                  <a:lnTo>
                    <a:pt x="1263" y="472"/>
                  </a:lnTo>
                  <a:lnTo>
                    <a:pt x="1277" y="510"/>
                  </a:lnTo>
                  <a:lnTo>
                    <a:pt x="1276" y="513"/>
                  </a:lnTo>
                  <a:lnTo>
                    <a:pt x="1276" y="516"/>
                  </a:lnTo>
                  <a:lnTo>
                    <a:pt x="1276" y="516"/>
                  </a:lnTo>
                  <a:lnTo>
                    <a:pt x="1275" y="516"/>
                  </a:lnTo>
                  <a:lnTo>
                    <a:pt x="1259" y="473"/>
                  </a:lnTo>
                  <a:lnTo>
                    <a:pt x="1258" y="473"/>
                  </a:lnTo>
                  <a:lnTo>
                    <a:pt x="1175" y="483"/>
                  </a:lnTo>
                  <a:lnTo>
                    <a:pt x="1090" y="488"/>
                  </a:lnTo>
                  <a:lnTo>
                    <a:pt x="1003" y="491"/>
                  </a:lnTo>
                  <a:lnTo>
                    <a:pt x="1009" y="601"/>
                  </a:lnTo>
                  <a:lnTo>
                    <a:pt x="1013" y="718"/>
                  </a:lnTo>
                  <a:lnTo>
                    <a:pt x="1017" y="840"/>
                  </a:lnTo>
                  <a:lnTo>
                    <a:pt x="1157" y="834"/>
                  </a:lnTo>
                  <a:lnTo>
                    <a:pt x="1155" y="840"/>
                  </a:lnTo>
                  <a:lnTo>
                    <a:pt x="1017" y="845"/>
                  </a:lnTo>
                  <a:lnTo>
                    <a:pt x="1020" y="1033"/>
                  </a:lnTo>
                  <a:lnTo>
                    <a:pt x="1021" y="1224"/>
                  </a:lnTo>
                  <a:lnTo>
                    <a:pt x="1142" y="1220"/>
                  </a:lnTo>
                  <a:lnTo>
                    <a:pt x="1263" y="1210"/>
                  </a:lnTo>
                  <a:lnTo>
                    <a:pt x="1382" y="1198"/>
                  </a:lnTo>
                  <a:lnTo>
                    <a:pt x="1385" y="1197"/>
                  </a:lnTo>
                  <a:lnTo>
                    <a:pt x="1383" y="1126"/>
                  </a:lnTo>
                  <a:lnTo>
                    <a:pt x="1389" y="1125"/>
                  </a:lnTo>
                  <a:lnTo>
                    <a:pt x="1390" y="1197"/>
                  </a:lnTo>
                  <a:lnTo>
                    <a:pt x="1473" y="1184"/>
                  </a:lnTo>
                  <a:lnTo>
                    <a:pt x="1550" y="1169"/>
                  </a:lnTo>
                  <a:lnTo>
                    <a:pt x="1549" y="1175"/>
                  </a:lnTo>
                  <a:lnTo>
                    <a:pt x="1473" y="1190"/>
                  </a:lnTo>
                  <a:lnTo>
                    <a:pt x="1390" y="1202"/>
                  </a:lnTo>
                  <a:lnTo>
                    <a:pt x="1388" y="1294"/>
                  </a:lnTo>
                  <a:lnTo>
                    <a:pt x="1381" y="1381"/>
                  </a:lnTo>
                  <a:lnTo>
                    <a:pt x="1370" y="1464"/>
                  </a:lnTo>
                  <a:lnTo>
                    <a:pt x="1356" y="1540"/>
                  </a:lnTo>
                  <a:lnTo>
                    <a:pt x="1430" y="1529"/>
                  </a:lnTo>
                  <a:lnTo>
                    <a:pt x="1501" y="1515"/>
                  </a:lnTo>
                  <a:lnTo>
                    <a:pt x="1564" y="1500"/>
                  </a:lnTo>
                  <a:lnTo>
                    <a:pt x="1564" y="1504"/>
                  </a:lnTo>
                  <a:lnTo>
                    <a:pt x="1499" y="1519"/>
                  </a:lnTo>
                  <a:lnTo>
                    <a:pt x="1430" y="1533"/>
                  </a:lnTo>
                  <a:lnTo>
                    <a:pt x="1354" y="1544"/>
                  </a:lnTo>
                  <a:lnTo>
                    <a:pt x="1335" y="1614"/>
                  </a:lnTo>
                  <a:lnTo>
                    <a:pt x="1314" y="1678"/>
                  </a:lnTo>
                  <a:lnTo>
                    <a:pt x="1288" y="1734"/>
                  </a:lnTo>
                  <a:lnTo>
                    <a:pt x="1261" y="1784"/>
                  </a:lnTo>
                  <a:lnTo>
                    <a:pt x="1339" y="1771"/>
                  </a:lnTo>
                  <a:lnTo>
                    <a:pt x="1408" y="1756"/>
                  </a:lnTo>
                  <a:lnTo>
                    <a:pt x="1470" y="1738"/>
                  </a:lnTo>
                  <a:lnTo>
                    <a:pt x="1510" y="1693"/>
                  </a:lnTo>
                  <a:lnTo>
                    <a:pt x="1547" y="1642"/>
                  </a:lnTo>
                  <a:lnTo>
                    <a:pt x="1547" y="1643"/>
                  </a:lnTo>
                  <a:lnTo>
                    <a:pt x="1549" y="1644"/>
                  </a:lnTo>
                  <a:lnTo>
                    <a:pt x="1513" y="1693"/>
                  </a:lnTo>
                  <a:lnTo>
                    <a:pt x="1472" y="1738"/>
                  </a:lnTo>
                  <a:lnTo>
                    <a:pt x="1512" y="1724"/>
                  </a:lnTo>
                  <a:lnTo>
                    <a:pt x="1546" y="1709"/>
                  </a:lnTo>
                  <a:lnTo>
                    <a:pt x="1575" y="1693"/>
                  </a:lnTo>
                  <a:lnTo>
                    <a:pt x="1598" y="1676"/>
                  </a:lnTo>
                  <a:lnTo>
                    <a:pt x="1645" y="1629"/>
                  </a:lnTo>
                  <a:lnTo>
                    <a:pt x="1689" y="1578"/>
                  </a:lnTo>
                  <a:lnTo>
                    <a:pt x="1729" y="1523"/>
                  </a:lnTo>
                  <a:lnTo>
                    <a:pt x="1764" y="1465"/>
                  </a:lnTo>
                  <a:lnTo>
                    <a:pt x="1795" y="1405"/>
                  </a:lnTo>
                  <a:lnTo>
                    <a:pt x="1786" y="1412"/>
                  </a:lnTo>
                  <a:lnTo>
                    <a:pt x="1789" y="1406"/>
                  </a:lnTo>
                  <a:lnTo>
                    <a:pt x="1797" y="1399"/>
                  </a:lnTo>
                  <a:lnTo>
                    <a:pt x="1815" y="1356"/>
                  </a:lnTo>
                  <a:lnTo>
                    <a:pt x="1830" y="1312"/>
                  </a:lnTo>
                  <a:lnTo>
                    <a:pt x="1837" y="1292"/>
                  </a:lnTo>
                  <a:lnTo>
                    <a:pt x="1819" y="1345"/>
                  </a:lnTo>
                  <a:lnTo>
                    <a:pt x="1798" y="1398"/>
                  </a:lnTo>
                  <a:lnTo>
                    <a:pt x="1818" y="1380"/>
                  </a:lnTo>
                  <a:lnTo>
                    <a:pt x="1831" y="1362"/>
                  </a:lnTo>
                  <a:lnTo>
                    <a:pt x="1830" y="1365"/>
                  </a:lnTo>
                  <a:lnTo>
                    <a:pt x="1816" y="1384"/>
                  </a:lnTo>
                  <a:lnTo>
                    <a:pt x="1797" y="1403"/>
                  </a:lnTo>
                  <a:lnTo>
                    <a:pt x="1765" y="1464"/>
                  </a:lnTo>
                  <a:lnTo>
                    <a:pt x="1731" y="1523"/>
                  </a:lnTo>
                  <a:lnTo>
                    <a:pt x="1691" y="1577"/>
                  </a:lnTo>
                  <a:lnTo>
                    <a:pt x="1647" y="1628"/>
                  </a:lnTo>
                  <a:lnTo>
                    <a:pt x="1600" y="1675"/>
                  </a:lnTo>
                  <a:lnTo>
                    <a:pt x="1603" y="1672"/>
                  </a:lnTo>
                  <a:lnTo>
                    <a:pt x="1600" y="1675"/>
                  </a:lnTo>
                  <a:lnTo>
                    <a:pt x="1598" y="1676"/>
                  </a:lnTo>
                  <a:lnTo>
                    <a:pt x="1596" y="1679"/>
                  </a:lnTo>
                  <a:lnTo>
                    <a:pt x="1580" y="1693"/>
                  </a:lnTo>
                  <a:lnTo>
                    <a:pt x="1578" y="1694"/>
                  </a:lnTo>
                  <a:lnTo>
                    <a:pt x="1594" y="1680"/>
                  </a:lnTo>
                  <a:lnTo>
                    <a:pt x="1571" y="1695"/>
                  </a:lnTo>
                  <a:lnTo>
                    <a:pt x="1542" y="1712"/>
                  </a:lnTo>
                  <a:lnTo>
                    <a:pt x="1509" y="1727"/>
                  </a:lnTo>
                  <a:lnTo>
                    <a:pt x="1469" y="1741"/>
                  </a:lnTo>
                  <a:lnTo>
                    <a:pt x="1423" y="1782"/>
                  </a:lnTo>
                  <a:lnTo>
                    <a:pt x="1374" y="1817"/>
                  </a:lnTo>
                  <a:lnTo>
                    <a:pt x="1323" y="1846"/>
                  </a:lnTo>
                  <a:lnTo>
                    <a:pt x="1268" y="1869"/>
                  </a:lnTo>
                  <a:lnTo>
                    <a:pt x="1265" y="1870"/>
                  </a:lnTo>
                  <a:lnTo>
                    <a:pt x="1320" y="1847"/>
                  </a:lnTo>
                  <a:lnTo>
                    <a:pt x="1372" y="1818"/>
                  </a:lnTo>
                  <a:lnTo>
                    <a:pt x="1421" y="1782"/>
                  </a:lnTo>
                  <a:lnTo>
                    <a:pt x="1466" y="1742"/>
                  </a:lnTo>
                  <a:lnTo>
                    <a:pt x="1405" y="1759"/>
                  </a:lnTo>
                  <a:lnTo>
                    <a:pt x="1337" y="1774"/>
                  </a:lnTo>
                  <a:lnTo>
                    <a:pt x="1259" y="1786"/>
                  </a:lnTo>
                  <a:lnTo>
                    <a:pt x="1228" y="1828"/>
                  </a:lnTo>
                  <a:lnTo>
                    <a:pt x="1195" y="1861"/>
                  </a:lnTo>
                  <a:lnTo>
                    <a:pt x="1159" y="1887"/>
                  </a:lnTo>
                  <a:lnTo>
                    <a:pt x="1122" y="1904"/>
                  </a:lnTo>
                  <a:lnTo>
                    <a:pt x="1160" y="1898"/>
                  </a:lnTo>
                  <a:lnTo>
                    <a:pt x="1196" y="1890"/>
                  </a:lnTo>
                  <a:lnTo>
                    <a:pt x="1188" y="1893"/>
                  </a:lnTo>
                  <a:lnTo>
                    <a:pt x="1155" y="1899"/>
                  </a:lnTo>
                  <a:lnTo>
                    <a:pt x="1119" y="1905"/>
                  </a:lnTo>
                  <a:lnTo>
                    <a:pt x="1091" y="1910"/>
                  </a:lnTo>
                  <a:lnTo>
                    <a:pt x="1090" y="1912"/>
                  </a:lnTo>
                  <a:lnTo>
                    <a:pt x="1117" y="1905"/>
                  </a:lnTo>
                  <a:lnTo>
                    <a:pt x="1116" y="1905"/>
                  </a:lnTo>
                  <a:lnTo>
                    <a:pt x="1050" y="1912"/>
                  </a:lnTo>
                  <a:lnTo>
                    <a:pt x="981" y="1915"/>
                  </a:lnTo>
                  <a:lnTo>
                    <a:pt x="978" y="1919"/>
                  </a:lnTo>
                  <a:lnTo>
                    <a:pt x="975" y="1920"/>
                  </a:lnTo>
                  <a:lnTo>
                    <a:pt x="974" y="1920"/>
                  </a:lnTo>
                  <a:lnTo>
                    <a:pt x="977" y="1919"/>
                  </a:lnTo>
                  <a:lnTo>
                    <a:pt x="978" y="1915"/>
                  </a:lnTo>
                  <a:lnTo>
                    <a:pt x="960" y="1915"/>
                  </a:lnTo>
                  <a:lnTo>
                    <a:pt x="901" y="1913"/>
                  </a:lnTo>
                  <a:lnTo>
                    <a:pt x="845" y="1909"/>
                  </a:lnTo>
                  <a:lnTo>
                    <a:pt x="868" y="1916"/>
                  </a:lnTo>
                  <a:lnTo>
                    <a:pt x="867" y="1916"/>
                  </a:lnTo>
                  <a:lnTo>
                    <a:pt x="842" y="1909"/>
                  </a:lnTo>
                  <a:lnTo>
                    <a:pt x="780" y="1902"/>
                  </a:lnTo>
                  <a:lnTo>
                    <a:pt x="725" y="1890"/>
                  </a:lnTo>
                  <a:lnTo>
                    <a:pt x="732" y="1893"/>
                  </a:lnTo>
                  <a:lnTo>
                    <a:pt x="722" y="1890"/>
                  </a:lnTo>
                  <a:lnTo>
                    <a:pt x="708" y="1887"/>
                  </a:lnTo>
                  <a:lnTo>
                    <a:pt x="701" y="1884"/>
                  </a:lnTo>
                  <a:lnTo>
                    <a:pt x="719" y="1890"/>
                  </a:lnTo>
                  <a:lnTo>
                    <a:pt x="668" y="1870"/>
                  </a:lnTo>
                  <a:lnTo>
                    <a:pt x="620" y="1846"/>
                  </a:lnTo>
                  <a:lnTo>
                    <a:pt x="574" y="1813"/>
                  </a:lnTo>
                  <a:lnTo>
                    <a:pt x="532" y="1774"/>
                  </a:lnTo>
                  <a:lnTo>
                    <a:pt x="532" y="1774"/>
                  </a:lnTo>
                  <a:lnTo>
                    <a:pt x="532" y="1771"/>
                  </a:lnTo>
                  <a:lnTo>
                    <a:pt x="574" y="1811"/>
                  </a:lnTo>
                  <a:lnTo>
                    <a:pt x="620" y="1844"/>
                  </a:lnTo>
                  <a:lnTo>
                    <a:pt x="669" y="1870"/>
                  </a:lnTo>
                  <a:lnTo>
                    <a:pt x="720" y="1890"/>
                  </a:lnTo>
                  <a:lnTo>
                    <a:pt x="777" y="1901"/>
                  </a:lnTo>
                  <a:lnTo>
                    <a:pt x="840" y="1909"/>
                  </a:lnTo>
                  <a:lnTo>
                    <a:pt x="813" y="1893"/>
                  </a:lnTo>
                  <a:lnTo>
                    <a:pt x="788" y="1869"/>
                  </a:lnTo>
                  <a:lnTo>
                    <a:pt x="763" y="1836"/>
                  </a:lnTo>
                  <a:lnTo>
                    <a:pt x="741" y="1795"/>
                  </a:lnTo>
                  <a:lnTo>
                    <a:pt x="668" y="1786"/>
                  </a:lnTo>
                  <a:lnTo>
                    <a:pt x="598" y="1775"/>
                  </a:lnTo>
                  <a:lnTo>
                    <a:pt x="533" y="1762"/>
                  </a:lnTo>
                  <a:lnTo>
                    <a:pt x="533" y="1760"/>
                  </a:lnTo>
                  <a:lnTo>
                    <a:pt x="598" y="1773"/>
                  </a:lnTo>
                  <a:lnTo>
                    <a:pt x="667" y="1784"/>
                  </a:lnTo>
                  <a:lnTo>
                    <a:pt x="740" y="1792"/>
                  </a:lnTo>
                  <a:lnTo>
                    <a:pt x="723" y="1751"/>
                  </a:lnTo>
                  <a:lnTo>
                    <a:pt x="707" y="1702"/>
                  </a:lnTo>
                  <a:lnTo>
                    <a:pt x="692" y="1649"/>
                  </a:lnTo>
                  <a:lnTo>
                    <a:pt x="679" y="1589"/>
                  </a:lnTo>
                  <a:lnTo>
                    <a:pt x="683" y="1587"/>
                  </a:lnTo>
                  <a:lnTo>
                    <a:pt x="696" y="1646"/>
                  </a:lnTo>
                  <a:lnTo>
                    <a:pt x="711" y="1701"/>
                  </a:lnTo>
                  <a:lnTo>
                    <a:pt x="726" y="1749"/>
                  </a:lnTo>
                  <a:lnTo>
                    <a:pt x="744" y="1793"/>
                  </a:lnTo>
                  <a:lnTo>
                    <a:pt x="851" y="1800"/>
                  </a:lnTo>
                  <a:lnTo>
                    <a:pt x="963" y="1803"/>
                  </a:lnTo>
                  <a:lnTo>
                    <a:pt x="997" y="1803"/>
                  </a:lnTo>
                  <a:lnTo>
                    <a:pt x="1002" y="1755"/>
                  </a:lnTo>
                  <a:lnTo>
                    <a:pt x="1004" y="1700"/>
                  </a:lnTo>
                  <a:lnTo>
                    <a:pt x="1007" y="1638"/>
                  </a:lnTo>
                  <a:lnTo>
                    <a:pt x="1010" y="1569"/>
                  </a:lnTo>
                  <a:lnTo>
                    <a:pt x="966" y="1570"/>
                  </a:lnTo>
                  <a:lnTo>
                    <a:pt x="868" y="1569"/>
                  </a:lnTo>
                  <a:lnTo>
                    <a:pt x="773" y="1563"/>
                  </a:lnTo>
                  <a:lnTo>
                    <a:pt x="776" y="1559"/>
                  </a:lnTo>
                  <a:lnTo>
                    <a:pt x="871" y="1565"/>
                  </a:lnTo>
                  <a:lnTo>
                    <a:pt x="966" y="1566"/>
                  </a:lnTo>
                  <a:lnTo>
                    <a:pt x="1010" y="1565"/>
                  </a:lnTo>
                  <a:lnTo>
                    <a:pt x="1011" y="1490"/>
                  </a:lnTo>
                  <a:lnTo>
                    <a:pt x="1014" y="1409"/>
                  </a:lnTo>
                  <a:lnTo>
                    <a:pt x="1014" y="1322"/>
                  </a:lnTo>
                  <a:lnTo>
                    <a:pt x="1015" y="1230"/>
                  </a:lnTo>
                  <a:lnTo>
                    <a:pt x="966" y="1230"/>
                  </a:lnTo>
                  <a:lnTo>
                    <a:pt x="861" y="1228"/>
                  </a:lnTo>
                  <a:lnTo>
                    <a:pt x="756" y="1223"/>
                  </a:lnTo>
                  <a:lnTo>
                    <a:pt x="656" y="1216"/>
                  </a:lnTo>
                  <a:lnTo>
                    <a:pt x="647" y="1209"/>
                  </a:lnTo>
                  <a:lnTo>
                    <a:pt x="649" y="1209"/>
                  </a:lnTo>
                  <a:lnTo>
                    <a:pt x="653" y="1082"/>
                  </a:lnTo>
                  <a:lnTo>
                    <a:pt x="661" y="955"/>
                  </a:lnTo>
                  <a:lnTo>
                    <a:pt x="675" y="831"/>
                  </a:lnTo>
                  <a:lnTo>
                    <a:pt x="596" y="823"/>
                  </a:lnTo>
                  <a:lnTo>
                    <a:pt x="522" y="812"/>
                  </a:lnTo>
                  <a:lnTo>
                    <a:pt x="450" y="800"/>
                  </a:lnTo>
                  <a:lnTo>
                    <a:pt x="384" y="784"/>
                  </a:lnTo>
                  <a:lnTo>
                    <a:pt x="366" y="860"/>
                  </a:lnTo>
                  <a:lnTo>
                    <a:pt x="366" y="860"/>
                  </a:lnTo>
                  <a:lnTo>
                    <a:pt x="362" y="858"/>
                  </a:lnTo>
                  <a:lnTo>
                    <a:pt x="380" y="784"/>
                  </a:lnTo>
                  <a:lnTo>
                    <a:pt x="318" y="768"/>
                  </a:lnTo>
                  <a:lnTo>
                    <a:pt x="262" y="749"/>
                  </a:lnTo>
                  <a:lnTo>
                    <a:pt x="212" y="729"/>
                  </a:lnTo>
                  <a:lnTo>
                    <a:pt x="168" y="707"/>
                  </a:lnTo>
                  <a:lnTo>
                    <a:pt x="146" y="775"/>
                  </a:lnTo>
                  <a:lnTo>
                    <a:pt x="142" y="780"/>
                  </a:lnTo>
                  <a:lnTo>
                    <a:pt x="142" y="780"/>
                  </a:lnTo>
                  <a:lnTo>
                    <a:pt x="166" y="706"/>
                  </a:lnTo>
                  <a:lnTo>
                    <a:pt x="146" y="694"/>
                  </a:lnTo>
                  <a:lnTo>
                    <a:pt x="128" y="681"/>
                  </a:lnTo>
                  <a:lnTo>
                    <a:pt x="131" y="676"/>
                  </a:lnTo>
                  <a:lnTo>
                    <a:pt x="147" y="688"/>
                  </a:lnTo>
                  <a:lnTo>
                    <a:pt x="168" y="700"/>
                  </a:lnTo>
                  <a:lnTo>
                    <a:pt x="204" y="619"/>
                  </a:lnTo>
                  <a:lnTo>
                    <a:pt x="205" y="622"/>
                  </a:lnTo>
                  <a:lnTo>
                    <a:pt x="171" y="702"/>
                  </a:lnTo>
                  <a:lnTo>
                    <a:pt x="213" y="724"/>
                  </a:lnTo>
                  <a:lnTo>
                    <a:pt x="264" y="745"/>
                  </a:lnTo>
                  <a:lnTo>
                    <a:pt x="319" y="762"/>
                  </a:lnTo>
                  <a:lnTo>
                    <a:pt x="381" y="779"/>
                  </a:lnTo>
                  <a:lnTo>
                    <a:pt x="406" y="699"/>
                  </a:lnTo>
                  <a:lnTo>
                    <a:pt x="434" y="620"/>
                  </a:lnTo>
                  <a:lnTo>
                    <a:pt x="467" y="546"/>
                  </a:lnTo>
                  <a:lnTo>
                    <a:pt x="503" y="474"/>
                  </a:lnTo>
                  <a:lnTo>
                    <a:pt x="507" y="473"/>
                  </a:lnTo>
                  <a:lnTo>
                    <a:pt x="470" y="545"/>
                  </a:lnTo>
                  <a:lnTo>
                    <a:pt x="438" y="620"/>
                  </a:lnTo>
                  <a:lnTo>
                    <a:pt x="409" y="699"/>
                  </a:lnTo>
                  <a:lnTo>
                    <a:pt x="386" y="780"/>
                  </a:lnTo>
                  <a:lnTo>
                    <a:pt x="452" y="794"/>
                  </a:lnTo>
                  <a:lnTo>
                    <a:pt x="523" y="807"/>
                  </a:lnTo>
                  <a:lnTo>
                    <a:pt x="598" y="818"/>
                  </a:lnTo>
                  <a:lnTo>
                    <a:pt x="675" y="826"/>
                  </a:lnTo>
                  <a:lnTo>
                    <a:pt x="689" y="736"/>
                  </a:lnTo>
                  <a:lnTo>
                    <a:pt x="704" y="648"/>
                  </a:lnTo>
                  <a:lnTo>
                    <a:pt x="723" y="563"/>
                  </a:lnTo>
                  <a:lnTo>
                    <a:pt x="743" y="481"/>
                  </a:lnTo>
                  <a:lnTo>
                    <a:pt x="672" y="473"/>
                  </a:lnTo>
                  <a:lnTo>
                    <a:pt x="605" y="463"/>
                  </a:lnTo>
                  <a:lnTo>
                    <a:pt x="603" y="458"/>
                  </a:lnTo>
                  <a:lnTo>
                    <a:pt x="672" y="468"/>
                  </a:lnTo>
                  <a:lnTo>
                    <a:pt x="744" y="476"/>
                  </a:lnTo>
                  <a:lnTo>
                    <a:pt x="763" y="411"/>
                  </a:lnTo>
                  <a:lnTo>
                    <a:pt x="783" y="350"/>
                  </a:lnTo>
                  <a:lnTo>
                    <a:pt x="805" y="292"/>
                  </a:lnTo>
                  <a:lnTo>
                    <a:pt x="806" y="294"/>
                  </a:lnTo>
                  <a:lnTo>
                    <a:pt x="785" y="350"/>
                  </a:lnTo>
                  <a:lnTo>
                    <a:pt x="766" y="412"/>
                  </a:lnTo>
                  <a:lnTo>
                    <a:pt x="748" y="477"/>
                  </a:lnTo>
                  <a:lnTo>
                    <a:pt x="856" y="484"/>
                  </a:lnTo>
                  <a:lnTo>
                    <a:pt x="966" y="487"/>
                  </a:lnTo>
                  <a:lnTo>
                    <a:pt x="1000" y="487"/>
                  </a:lnTo>
                  <a:lnTo>
                    <a:pt x="996" y="410"/>
                  </a:lnTo>
                  <a:lnTo>
                    <a:pt x="992" y="338"/>
                  </a:lnTo>
                  <a:lnTo>
                    <a:pt x="988" y="272"/>
                  </a:lnTo>
                  <a:lnTo>
                    <a:pt x="982" y="211"/>
                  </a:lnTo>
                  <a:lnTo>
                    <a:pt x="985" y="210"/>
                  </a:lnTo>
                  <a:close/>
                  <a:moveTo>
                    <a:pt x="547" y="208"/>
                  </a:moveTo>
                  <a:lnTo>
                    <a:pt x="489" y="253"/>
                  </a:lnTo>
                  <a:lnTo>
                    <a:pt x="489" y="251"/>
                  </a:lnTo>
                  <a:lnTo>
                    <a:pt x="543" y="210"/>
                  </a:lnTo>
                  <a:lnTo>
                    <a:pt x="547" y="208"/>
                  </a:lnTo>
                  <a:close/>
                  <a:moveTo>
                    <a:pt x="372" y="202"/>
                  </a:moveTo>
                  <a:lnTo>
                    <a:pt x="354" y="215"/>
                  </a:lnTo>
                  <a:lnTo>
                    <a:pt x="358" y="213"/>
                  </a:lnTo>
                  <a:lnTo>
                    <a:pt x="372" y="202"/>
                  </a:lnTo>
                  <a:close/>
                  <a:moveTo>
                    <a:pt x="818" y="196"/>
                  </a:moveTo>
                  <a:lnTo>
                    <a:pt x="828" y="197"/>
                  </a:lnTo>
                  <a:lnTo>
                    <a:pt x="828" y="200"/>
                  </a:lnTo>
                  <a:lnTo>
                    <a:pt x="813" y="199"/>
                  </a:lnTo>
                  <a:lnTo>
                    <a:pt x="813" y="199"/>
                  </a:lnTo>
                  <a:lnTo>
                    <a:pt x="818" y="196"/>
                  </a:lnTo>
                  <a:close/>
                  <a:moveTo>
                    <a:pt x="982" y="188"/>
                  </a:moveTo>
                  <a:lnTo>
                    <a:pt x="982" y="188"/>
                  </a:lnTo>
                  <a:lnTo>
                    <a:pt x="984" y="196"/>
                  </a:lnTo>
                  <a:lnTo>
                    <a:pt x="982" y="196"/>
                  </a:lnTo>
                  <a:lnTo>
                    <a:pt x="981" y="196"/>
                  </a:lnTo>
                  <a:lnTo>
                    <a:pt x="981" y="188"/>
                  </a:lnTo>
                  <a:lnTo>
                    <a:pt x="982" y="188"/>
                  </a:lnTo>
                  <a:close/>
                  <a:moveTo>
                    <a:pt x="734" y="181"/>
                  </a:moveTo>
                  <a:lnTo>
                    <a:pt x="769" y="188"/>
                  </a:lnTo>
                  <a:lnTo>
                    <a:pt x="805" y="195"/>
                  </a:lnTo>
                  <a:lnTo>
                    <a:pt x="807" y="196"/>
                  </a:lnTo>
                  <a:lnTo>
                    <a:pt x="809" y="199"/>
                  </a:lnTo>
                  <a:lnTo>
                    <a:pt x="769" y="192"/>
                  </a:lnTo>
                  <a:lnTo>
                    <a:pt x="732" y="185"/>
                  </a:lnTo>
                  <a:lnTo>
                    <a:pt x="734" y="181"/>
                  </a:lnTo>
                  <a:close/>
                  <a:moveTo>
                    <a:pt x="439" y="155"/>
                  </a:moveTo>
                  <a:lnTo>
                    <a:pt x="439" y="156"/>
                  </a:lnTo>
                  <a:lnTo>
                    <a:pt x="412" y="173"/>
                  </a:lnTo>
                  <a:lnTo>
                    <a:pt x="439" y="155"/>
                  </a:lnTo>
                  <a:close/>
                  <a:moveTo>
                    <a:pt x="642" y="149"/>
                  </a:moveTo>
                  <a:lnTo>
                    <a:pt x="656" y="156"/>
                  </a:lnTo>
                  <a:lnTo>
                    <a:pt x="652" y="159"/>
                  </a:lnTo>
                  <a:lnTo>
                    <a:pt x="641" y="153"/>
                  </a:lnTo>
                  <a:lnTo>
                    <a:pt x="642" y="149"/>
                  </a:lnTo>
                  <a:close/>
                  <a:moveTo>
                    <a:pt x="618" y="134"/>
                  </a:moveTo>
                  <a:lnTo>
                    <a:pt x="625" y="140"/>
                  </a:lnTo>
                  <a:lnTo>
                    <a:pt x="634" y="145"/>
                  </a:lnTo>
                  <a:lnTo>
                    <a:pt x="628" y="146"/>
                  </a:lnTo>
                  <a:lnTo>
                    <a:pt x="624" y="145"/>
                  </a:lnTo>
                  <a:lnTo>
                    <a:pt x="627" y="142"/>
                  </a:lnTo>
                  <a:lnTo>
                    <a:pt x="621" y="142"/>
                  </a:lnTo>
                  <a:lnTo>
                    <a:pt x="621" y="142"/>
                  </a:lnTo>
                  <a:lnTo>
                    <a:pt x="613" y="135"/>
                  </a:lnTo>
                  <a:lnTo>
                    <a:pt x="616" y="134"/>
                  </a:lnTo>
                  <a:lnTo>
                    <a:pt x="618" y="134"/>
                  </a:lnTo>
                  <a:close/>
                  <a:moveTo>
                    <a:pt x="682" y="126"/>
                  </a:moveTo>
                  <a:lnTo>
                    <a:pt x="643" y="146"/>
                  </a:lnTo>
                  <a:lnTo>
                    <a:pt x="645" y="144"/>
                  </a:lnTo>
                  <a:lnTo>
                    <a:pt x="676" y="127"/>
                  </a:lnTo>
                  <a:lnTo>
                    <a:pt x="682" y="126"/>
                  </a:lnTo>
                  <a:close/>
                  <a:moveTo>
                    <a:pt x="796" y="122"/>
                  </a:moveTo>
                  <a:lnTo>
                    <a:pt x="796" y="123"/>
                  </a:lnTo>
                  <a:lnTo>
                    <a:pt x="736" y="173"/>
                  </a:lnTo>
                  <a:lnTo>
                    <a:pt x="736" y="170"/>
                  </a:lnTo>
                  <a:lnTo>
                    <a:pt x="796" y="122"/>
                  </a:lnTo>
                  <a:close/>
                  <a:moveTo>
                    <a:pt x="594" y="113"/>
                  </a:moveTo>
                  <a:lnTo>
                    <a:pt x="594" y="113"/>
                  </a:lnTo>
                  <a:lnTo>
                    <a:pt x="585" y="117"/>
                  </a:lnTo>
                  <a:lnTo>
                    <a:pt x="587" y="116"/>
                  </a:lnTo>
                  <a:lnTo>
                    <a:pt x="594" y="113"/>
                  </a:lnTo>
                  <a:close/>
                  <a:moveTo>
                    <a:pt x="714" y="111"/>
                  </a:moveTo>
                  <a:lnTo>
                    <a:pt x="711" y="112"/>
                  </a:lnTo>
                  <a:lnTo>
                    <a:pt x="698" y="117"/>
                  </a:lnTo>
                  <a:lnTo>
                    <a:pt x="698" y="116"/>
                  </a:lnTo>
                  <a:lnTo>
                    <a:pt x="714" y="111"/>
                  </a:lnTo>
                  <a:close/>
                  <a:moveTo>
                    <a:pt x="1139" y="108"/>
                  </a:moveTo>
                  <a:lnTo>
                    <a:pt x="1184" y="134"/>
                  </a:lnTo>
                  <a:lnTo>
                    <a:pt x="1226" y="163"/>
                  </a:lnTo>
                  <a:lnTo>
                    <a:pt x="1225" y="164"/>
                  </a:lnTo>
                  <a:lnTo>
                    <a:pt x="1182" y="135"/>
                  </a:lnTo>
                  <a:lnTo>
                    <a:pt x="1139" y="108"/>
                  </a:lnTo>
                  <a:lnTo>
                    <a:pt x="1139" y="108"/>
                  </a:lnTo>
                  <a:close/>
                  <a:moveTo>
                    <a:pt x="603" y="100"/>
                  </a:moveTo>
                  <a:lnTo>
                    <a:pt x="602" y="106"/>
                  </a:lnTo>
                  <a:lnTo>
                    <a:pt x="598" y="109"/>
                  </a:lnTo>
                  <a:lnTo>
                    <a:pt x="598" y="106"/>
                  </a:lnTo>
                  <a:lnTo>
                    <a:pt x="603" y="100"/>
                  </a:lnTo>
                  <a:close/>
                  <a:moveTo>
                    <a:pt x="1115" y="95"/>
                  </a:moveTo>
                  <a:lnTo>
                    <a:pt x="1124" y="100"/>
                  </a:lnTo>
                  <a:lnTo>
                    <a:pt x="1123" y="100"/>
                  </a:lnTo>
                  <a:lnTo>
                    <a:pt x="1115" y="95"/>
                  </a:lnTo>
                  <a:lnTo>
                    <a:pt x="1115" y="95"/>
                  </a:lnTo>
                  <a:close/>
                  <a:moveTo>
                    <a:pt x="842" y="93"/>
                  </a:moveTo>
                  <a:lnTo>
                    <a:pt x="822" y="105"/>
                  </a:lnTo>
                  <a:lnTo>
                    <a:pt x="821" y="105"/>
                  </a:lnTo>
                  <a:lnTo>
                    <a:pt x="840" y="93"/>
                  </a:lnTo>
                  <a:lnTo>
                    <a:pt x="842" y="93"/>
                  </a:lnTo>
                  <a:close/>
                  <a:moveTo>
                    <a:pt x="606" y="91"/>
                  </a:moveTo>
                  <a:lnTo>
                    <a:pt x="605" y="93"/>
                  </a:lnTo>
                  <a:lnTo>
                    <a:pt x="602" y="93"/>
                  </a:lnTo>
                  <a:lnTo>
                    <a:pt x="602" y="93"/>
                  </a:lnTo>
                  <a:lnTo>
                    <a:pt x="606" y="91"/>
                  </a:lnTo>
                  <a:close/>
                  <a:moveTo>
                    <a:pt x="759" y="90"/>
                  </a:moveTo>
                  <a:lnTo>
                    <a:pt x="759" y="91"/>
                  </a:lnTo>
                  <a:lnTo>
                    <a:pt x="738" y="100"/>
                  </a:lnTo>
                  <a:lnTo>
                    <a:pt x="737" y="100"/>
                  </a:lnTo>
                  <a:lnTo>
                    <a:pt x="759" y="90"/>
                  </a:lnTo>
                  <a:close/>
                  <a:moveTo>
                    <a:pt x="1310" y="82"/>
                  </a:moveTo>
                  <a:lnTo>
                    <a:pt x="1316" y="83"/>
                  </a:lnTo>
                  <a:lnTo>
                    <a:pt x="1319" y="87"/>
                  </a:lnTo>
                  <a:lnTo>
                    <a:pt x="1313" y="86"/>
                  </a:lnTo>
                  <a:lnTo>
                    <a:pt x="1310" y="82"/>
                  </a:lnTo>
                  <a:close/>
                  <a:moveTo>
                    <a:pt x="687" y="80"/>
                  </a:moveTo>
                  <a:lnTo>
                    <a:pt x="686" y="80"/>
                  </a:lnTo>
                  <a:lnTo>
                    <a:pt x="663" y="89"/>
                  </a:lnTo>
                  <a:lnTo>
                    <a:pt x="665" y="87"/>
                  </a:lnTo>
                  <a:lnTo>
                    <a:pt x="687" y="80"/>
                  </a:lnTo>
                  <a:close/>
                  <a:moveTo>
                    <a:pt x="811" y="72"/>
                  </a:moveTo>
                  <a:lnTo>
                    <a:pt x="810" y="73"/>
                  </a:lnTo>
                  <a:lnTo>
                    <a:pt x="803" y="75"/>
                  </a:lnTo>
                  <a:lnTo>
                    <a:pt x="806" y="73"/>
                  </a:lnTo>
                  <a:lnTo>
                    <a:pt x="811" y="72"/>
                  </a:lnTo>
                  <a:close/>
                  <a:moveTo>
                    <a:pt x="814" y="71"/>
                  </a:moveTo>
                  <a:lnTo>
                    <a:pt x="811" y="72"/>
                  </a:lnTo>
                  <a:lnTo>
                    <a:pt x="811" y="72"/>
                  </a:lnTo>
                  <a:lnTo>
                    <a:pt x="814" y="71"/>
                  </a:lnTo>
                  <a:close/>
                  <a:moveTo>
                    <a:pt x="1224" y="68"/>
                  </a:moveTo>
                  <a:lnTo>
                    <a:pt x="1272" y="82"/>
                  </a:lnTo>
                  <a:lnTo>
                    <a:pt x="1320" y="98"/>
                  </a:lnTo>
                  <a:lnTo>
                    <a:pt x="1319" y="94"/>
                  </a:lnTo>
                  <a:lnTo>
                    <a:pt x="1323" y="95"/>
                  </a:lnTo>
                  <a:lnTo>
                    <a:pt x="1324" y="100"/>
                  </a:lnTo>
                  <a:lnTo>
                    <a:pt x="1320" y="102"/>
                  </a:lnTo>
                  <a:lnTo>
                    <a:pt x="1320" y="100"/>
                  </a:lnTo>
                  <a:lnTo>
                    <a:pt x="1273" y="83"/>
                  </a:lnTo>
                  <a:lnTo>
                    <a:pt x="1224" y="69"/>
                  </a:lnTo>
                  <a:lnTo>
                    <a:pt x="1224" y="68"/>
                  </a:lnTo>
                  <a:close/>
                  <a:moveTo>
                    <a:pt x="784" y="57"/>
                  </a:moveTo>
                  <a:lnTo>
                    <a:pt x="711" y="73"/>
                  </a:lnTo>
                  <a:lnTo>
                    <a:pt x="709" y="73"/>
                  </a:lnTo>
                  <a:lnTo>
                    <a:pt x="723" y="69"/>
                  </a:lnTo>
                  <a:lnTo>
                    <a:pt x="725" y="69"/>
                  </a:lnTo>
                  <a:lnTo>
                    <a:pt x="726" y="69"/>
                  </a:lnTo>
                  <a:lnTo>
                    <a:pt x="727" y="69"/>
                  </a:lnTo>
                  <a:lnTo>
                    <a:pt x="784" y="57"/>
                  </a:lnTo>
                  <a:close/>
                  <a:moveTo>
                    <a:pt x="795" y="54"/>
                  </a:moveTo>
                  <a:lnTo>
                    <a:pt x="784" y="57"/>
                  </a:lnTo>
                  <a:lnTo>
                    <a:pt x="792" y="54"/>
                  </a:lnTo>
                  <a:lnTo>
                    <a:pt x="795" y="54"/>
                  </a:lnTo>
                  <a:close/>
                  <a:moveTo>
                    <a:pt x="887" y="51"/>
                  </a:moveTo>
                  <a:lnTo>
                    <a:pt x="814" y="71"/>
                  </a:lnTo>
                  <a:lnTo>
                    <a:pt x="814" y="71"/>
                  </a:lnTo>
                  <a:lnTo>
                    <a:pt x="883" y="53"/>
                  </a:lnTo>
                  <a:lnTo>
                    <a:pt x="887" y="51"/>
                  </a:lnTo>
                  <a:close/>
                  <a:moveTo>
                    <a:pt x="867" y="44"/>
                  </a:moveTo>
                  <a:lnTo>
                    <a:pt x="795" y="54"/>
                  </a:lnTo>
                  <a:lnTo>
                    <a:pt x="803" y="53"/>
                  </a:lnTo>
                  <a:lnTo>
                    <a:pt x="867" y="44"/>
                  </a:lnTo>
                  <a:close/>
                  <a:moveTo>
                    <a:pt x="878" y="43"/>
                  </a:moveTo>
                  <a:lnTo>
                    <a:pt x="867" y="44"/>
                  </a:lnTo>
                  <a:lnTo>
                    <a:pt x="876" y="43"/>
                  </a:lnTo>
                  <a:lnTo>
                    <a:pt x="878" y="43"/>
                  </a:lnTo>
                  <a:close/>
                  <a:moveTo>
                    <a:pt x="962" y="38"/>
                  </a:moveTo>
                  <a:lnTo>
                    <a:pt x="878" y="43"/>
                  </a:lnTo>
                  <a:lnTo>
                    <a:pt x="882" y="42"/>
                  </a:lnTo>
                  <a:lnTo>
                    <a:pt x="887" y="51"/>
                  </a:lnTo>
                  <a:lnTo>
                    <a:pt x="887" y="51"/>
                  </a:lnTo>
                  <a:lnTo>
                    <a:pt x="913" y="55"/>
                  </a:lnTo>
                  <a:lnTo>
                    <a:pt x="868" y="79"/>
                  </a:lnTo>
                  <a:lnTo>
                    <a:pt x="867" y="79"/>
                  </a:lnTo>
                  <a:lnTo>
                    <a:pt x="913" y="55"/>
                  </a:lnTo>
                  <a:lnTo>
                    <a:pt x="938" y="60"/>
                  </a:lnTo>
                  <a:lnTo>
                    <a:pt x="915" y="87"/>
                  </a:lnTo>
                  <a:lnTo>
                    <a:pt x="913" y="90"/>
                  </a:lnTo>
                  <a:lnTo>
                    <a:pt x="911" y="93"/>
                  </a:lnTo>
                  <a:lnTo>
                    <a:pt x="909" y="93"/>
                  </a:lnTo>
                  <a:lnTo>
                    <a:pt x="935" y="62"/>
                  </a:lnTo>
                  <a:lnTo>
                    <a:pt x="966" y="61"/>
                  </a:lnTo>
                  <a:lnTo>
                    <a:pt x="971" y="89"/>
                  </a:lnTo>
                  <a:lnTo>
                    <a:pt x="970" y="89"/>
                  </a:lnTo>
                  <a:lnTo>
                    <a:pt x="966" y="61"/>
                  </a:lnTo>
                  <a:lnTo>
                    <a:pt x="1003" y="65"/>
                  </a:lnTo>
                  <a:lnTo>
                    <a:pt x="1044" y="101"/>
                  </a:lnTo>
                  <a:lnTo>
                    <a:pt x="1084" y="144"/>
                  </a:lnTo>
                  <a:lnTo>
                    <a:pt x="1123" y="195"/>
                  </a:lnTo>
                  <a:lnTo>
                    <a:pt x="1175" y="185"/>
                  </a:lnTo>
                  <a:lnTo>
                    <a:pt x="1222" y="174"/>
                  </a:lnTo>
                  <a:lnTo>
                    <a:pt x="1221" y="178"/>
                  </a:lnTo>
                  <a:lnTo>
                    <a:pt x="1175" y="189"/>
                  </a:lnTo>
                  <a:lnTo>
                    <a:pt x="1124" y="197"/>
                  </a:lnTo>
                  <a:lnTo>
                    <a:pt x="1156" y="246"/>
                  </a:lnTo>
                  <a:lnTo>
                    <a:pt x="1185" y="297"/>
                  </a:lnTo>
                  <a:lnTo>
                    <a:pt x="1212" y="353"/>
                  </a:lnTo>
                  <a:lnTo>
                    <a:pt x="1211" y="352"/>
                  </a:lnTo>
                  <a:lnTo>
                    <a:pt x="1210" y="352"/>
                  </a:lnTo>
                  <a:lnTo>
                    <a:pt x="1210" y="350"/>
                  </a:lnTo>
                  <a:lnTo>
                    <a:pt x="1208" y="350"/>
                  </a:lnTo>
                  <a:lnTo>
                    <a:pt x="1201" y="334"/>
                  </a:lnTo>
                  <a:lnTo>
                    <a:pt x="1201" y="332"/>
                  </a:lnTo>
                  <a:lnTo>
                    <a:pt x="1201" y="330"/>
                  </a:lnTo>
                  <a:lnTo>
                    <a:pt x="1199" y="327"/>
                  </a:lnTo>
                  <a:lnTo>
                    <a:pt x="1197" y="327"/>
                  </a:lnTo>
                  <a:lnTo>
                    <a:pt x="1162" y="259"/>
                  </a:lnTo>
                  <a:lnTo>
                    <a:pt x="1123" y="197"/>
                  </a:lnTo>
                  <a:lnTo>
                    <a:pt x="1122" y="197"/>
                  </a:lnTo>
                  <a:lnTo>
                    <a:pt x="1055" y="204"/>
                  </a:lnTo>
                  <a:lnTo>
                    <a:pt x="988" y="207"/>
                  </a:lnTo>
                  <a:lnTo>
                    <a:pt x="993" y="204"/>
                  </a:lnTo>
                  <a:lnTo>
                    <a:pt x="1057" y="202"/>
                  </a:lnTo>
                  <a:lnTo>
                    <a:pt x="1120" y="195"/>
                  </a:lnTo>
                  <a:lnTo>
                    <a:pt x="1120" y="195"/>
                  </a:lnTo>
                  <a:lnTo>
                    <a:pt x="1083" y="145"/>
                  </a:lnTo>
                  <a:lnTo>
                    <a:pt x="1044" y="101"/>
                  </a:lnTo>
                  <a:lnTo>
                    <a:pt x="1003" y="65"/>
                  </a:lnTo>
                  <a:lnTo>
                    <a:pt x="1035" y="60"/>
                  </a:lnTo>
                  <a:lnTo>
                    <a:pt x="1105" y="90"/>
                  </a:lnTo>
                  <a:lnTo>
                    <a:pt x="1106" y="90"/>
                  </a:lnTo>
                  <a:lnTo>
                    <a:pt x="1105" y="91"/>
                  </a:lnTo>
                  <a:lnTo>
                    <a:pt x="1035" y="60"/>
                  </a:lnTo>
                  <a:lnTo>
                    <a:pt x="1051" y="50"/>
                  </a:lnTo>
                  <a:lnTo>
                    <a:pt x="1138" y="72"/>
                  </a:lnTo>
                  <a:lnTo>
                    <a:pt x="1222" y="101"/>
                  </a:lnTo>
                  <a:lnTo>
                    <a:pt x="1302" y="137"/>
                  </a:lnTo>
                  <a:lnTo>
                    <a:pt x="1316" y="122"/>
                  </a:lnTo>
                  <a:lnTo>
                    <a:pt x="1320" y="106"/>
                  </a:lnTo>
                  <a:lnTo>
                    <a:pt x="1326" y="108"/>
                  </a:lnTo>
                  <a:lnTo>
                    <a:pt x="1320" y="124"/>
                  </a:lnTo>
                  <a:lnTo>
                    <a:pt x="1308" y="140"/>
                  </a:lnTo>
                  <a:lnTo>
                    <a:pt x="1352" y="163"/>
                  </a:lnTo>
                  <a:lnTo>
                    <a:pt x="1352" y="164"/>
                  </a:lnTo>
                  <a:lnTo>
                    <a:pt x="1306" y="140"/>
                  </a:lnTo>
                  <a:lnTo>
                    <a:pt x="1299" y="145"/>
                  </a:lnTo>
                  <a:lnTo>
                    <a:pt x="1290" y="151"/>
                  </a:lnTo>
                  <a:lnTo>
                    <a:pt x="1281" y="151"/>
                  </a:lnTo>
                  <a:lnTo>
                    <a:pt x="1292" y="144"/>
                  </a:lnTo>
                  <a:lnTo>
                    <a:pt x="1302" y="137"/>
                  </a:lnTo>
                  <a:lnTo>
                    <a:pt x="1221" y="101"/>
                  </a:lnTo>
                  <a:lnTo>
                    <a:pt x="1137" y="72"/>
                  </a:lnTo>
                  <a:lnTo>
                    <a:pt x="1051" y="51"/>
                  </a:lnTo>
                  <a:lnTo>
                    <a:pt x="962" y="38"/>
                  </a:lnTo>
                  <a:close/>
                  <a:moveTo>
                    <a:pt x="980" y="38"/>
                  </a:moveTo>
                  <a:lnTo>
                    <a:pt x="1058" y="40"/>
                  </a:lnTo>
                  <a:lnTo>
                    <a:pt x="1135" y="50"/>
                  </a:lnTo>
                  <a:lnTo>
                    <a:pt x="1210" y="65"/>
                  </a:lnTo>
                  <a:lnTo>
                    <a:pt x="1210" y="65"/>
                  </a:lnTo>
                  <a:lnTo>
                    <a:pt x="1211" y="65"/>
                  </a:lnTo>
                  <a:lnTo>
                    <a:pt x="1135" y="50"/>
                  </a:lnTo>
                  <a:lnTo>
                    <a:pt x="1057" y="40"/>
                  </a:lnTo>
                  <a:lnTo>
                    <a:pt x="978" y="38"/>
                  </a:lnTo>
                  <a:lnTo>
                    <a:pt x="962" y="38"/>
                  </a:lnTo>
                  <a:lnTo>
                    <a:pt x="980" y="38"/>
                  </a:lnTo>
                  <a:close/>
                  <a:moveTo>
                    <a:pt x="873" y="33"/>
                  </a:moveTo>
                  <a:lnTo>
                    <a:pt x="962" y="38"/>
                  </a:lnTo>
                  <a:lnTo>
                    <a:pt x="875" y="33"/>
                  </a:lnTo>
                  <a:lnTo>
                    <a:pt x="809" y="36"/>
                  </a:lnTo>
                  <a:lnTo>
                    <a:pt x="745" y="43"/>
                  </a:lnTo>
                  <a:lnTo>
                    <a:pt x="682" y="55"/>
                  </a:lnTo>
                  <a:lnTo>
                    <a:pt x="621" y="72"/>
                  </a:lnTo>
                  <a:lnTo>
                    <a:pt x="617" y="76"/>
                  </a:lnTo>
                  <a:lnTo>
                    <a:pt x="617" y="75"/>
                  </a:lnTo>
                  <a:lnTo>
                    <a:pt x="621" y="72"/>
                  </a:lnTo>
                  <a:lnTo>
                    <a:pt x="625" y="69"/>
                  </a:lnTo>
                  <a:lnTo>
                    <a:pt x="630" y="66"/>
                  </a:lnTo>
                  <a:lnTo>
                    <a:pt x="623" y="72"/>
                  </a:lnTo>
                  <a:lnTo>
                    <a:pt x="683" y="55"/>
                  </a:lnTo>
                  <a:lnTo>
                    <a:pt x="745" y="43"/>
                  </a:lnTo>
                  <a:lnTo>
                    <a:pt x="809" y="36"/>
                  </a:lnTo>
                  <a:lnTo>
                    <a:pt x="873" y="33"/>
                  </a:lnTo>
                  <a:close/>
                  <a:moveTo>
                    <a:pt x="709" y="33"/>
                  </a:moveTo>
                  <a:lnTo>
                    <a:pt x="704" y="35"/>
                  </a:lnTo>
                  <a:lnTo>
                    <a:pt x="704" y="35"/>
                  </a:lnTo>
                  <a:lnTo>
                    <a:pt x="709" y="33"/>
                  </a:lnTo>
                  <a:close/>
                  <a:moveTo>
                    <a:pt x="727" y="29"/>
                  </a:moveTo>
                  <a:lnTo>
                    <a:pt x="722" y="31"/>
                  </a:lnTo>
                  <a:lnTo>
                    <a:pt x="725" y="29"/>
                  </a:lnTo>
                  <a:lnTo>
                    <a:pt x="727" y="29"/>
                  </a:lnTo>
                  <a:close/>
                  <a:moveTo>
                    <a:pt x="825" y="21"/>
                  </a:moveTo>
                  <a:lnTo>
                    <a:pt x="893" y="25"/>
                  </a:lnTo>
                  <a:lnTo>
                    <a:pt x="962" y="38"/>
                  </a:lnTo>
                  <a:lnTo>
                    <a:pt x="893" y="25"/>
                  </a:lnTo>
                  <a:lnTo>
                    <a:pt x="825" y="21"/>
                  </a:lnTo>
                  <a:lnTo>
                    <a:pt x="762" y="25"/>
                  </a:lnTo>
                  <a:lnTo>
                    <a:pt x="701" y="36"/>
                  </a:lnTo>
                  <a:lnTo>
                    <a:pt x="701" y="36"/>
                  </a:lnTo>
                  <a:lnTo>
                    <a:pt x="762" y="25"/>
                  </a:lnTo>
                  <a:lnTo>
                    <a:pt x="825" y="21"/>
                  </a:lnTo>
                  <a:close/>
                  <a:moveTo>
                    <a:pt x="1095" y="17"/>
                  </a:moveTo>
                  <a:lnTo>
                    <a:pt x="1126" y="18"/>
                  </a:lnTo>
                  <a:lnTo>
                    <a:pt x="1127" y="18"/>
                  </a:lnTo>
                  <a:lnTo>
                    <a:pt x="1095" y="17"/>
                  </a:lnTo>
                  <a:lnTo>
                    <a:pt x="1053" y="20"/>
                  </a:lnTo>
                  <a:lnTo>
                    <a:pt x="1007" y="26"/>
                  </a:lnTo>
                  <a:lnTo>
                    <a:pt x="962" y="38"/>
                  </a:lnTo>
                  <a:lnTo>
                    <a:pt x="1007" y="26"/>
                  </a:lnTo>
                  <a:lnTo>
                    <a:pt x="1051" y="18"/>
                  </a:lnTo>
                  <a:lnTo>
                    <a:pt x="1095" y="17"/>
                  </a:lnTo>
                  <a:close/>
                  <a:moveTo>
                    <a:pt x="857" y="7"/>
                  </a:moveTo>
                  <a:lnTo>
                    <a:pt x="891" y="10"/>
                  </a:lnTo>
                  <a:lnTo>
                    <a:pt x="926" y="21"/>
                  </a:lnTo>
                  <a:lnTo>
                    <a:pt x="962" y="38"/>
                  </a:lnTo>
                  <a:lnTo>
                    <a:pt x="926" y="21"/>
                  </a:lnTo>
                  <a:lnTo>
                    <a:pt x="890" y="10"/>
                  </a:lnTo>
                  <a:lnTo>
                    <a:pt x="856" y="7"/>
                  </a:lnTo>
                  <a:lnTo>
                    <a:pt x="845" y="7"/>
                  </a:lnTo>
                  <a:lnTo>
                    <a:pt x="835" y="9"/>
                  </a:lnTo>
                  <a:lnTo>
                    <a:pt x="835" y="9"/>
                  </a:lnTo>
                  <a:lnTo>
                    <a:pt x="846" y="7"/>
                  </a:lnTo>
                  <a:lnTo>
                    <a:pt x="857" y="7"/>
                  </a:lnTo>
                  <a:close/>
                  <a:moveTo>
                    <a:pt x="1044" y="4"/>
                  </a:moveTo>
                  <a:lnTo>
                    <a:pt x="1054" y="4"/>
                  </a:lnTo>
                  <a:lnTo>
                    <a:pt x="1055" y="4"/>
                  </a:lnTo>
                  <a:lnTo>
                    <a:pt x="1046" y="4"/>
                  </a:lnTo>
                  <a:lnTo>
                    <a:pt x="1018" y="7"/>
                  </a:lnTo>
                  <a:lnTo>
                    <a:pt x="991" y="20"/>
                  </a:lnTo>
                  <a:lnTo>
                    <a:pt x="962" y="38"/>
                  </a:lnTo>
                  <a:lnTo>
                    <a:pt x="989" y="20"/>
                  </a:lnTo>
                  <a:lnTo>
                    <a:pt x="1018" y="7"/>
                  </a:lnTo>
                  <a:lnTo>
                    <a:pt x="1044" y="4"/>
                  </a:lnTo>
                  <a:close/>
                  <a:moveTo>
                    <a:pt x="949" y="0"/>
                  </a:moveTo>
                  <a:lnTo>
                    <a:pt x="953" y="4"/>
                  </a:lnTo>
                  <a:lnTo>
                    <a:pt x="958" y="17"/>
                  </a:lnTo>
                  <a:lnTo>
                    <a:pt x="962" y="38"/>
                  </a:lnTo>
                  <a:lnTo>
                    <a:pt x="958" y="17"/>
                  </a:lnTo>
                  <a:lnTo>
                    <a:pt x="952" y="4"/>
                  </a:lnTo>
                  <a:lnTo>
                    <a:pt x="948" y="0"/>
                  </a:lnTo>
                  <a:lnTo>
                    <a:pt x="949" y="0"/>
                  </a:lnTo>
                  <a:close/>
                </a:path>
              </a:pathLst>
            </a:custGeom>
            <a:solidFill>
              <a:srgbClr val="3A787E"/>
            </a:solidFill>
            <a:ln w="0">
              <a:solidFill>
                <a:srgbClr val="3A78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309" name="Freeform 323">
              <a:extLst>
                <a:ext uri="{FF2B5EF4-FFF2-40B4-BE49-F238E27FC236}">
                  <a16:creationId xmlns:a16="http://schemas.microsoft.com/office/drawing/2014/main" id="{103B442A-2909-4ACE-92CC-5BAACA718D18}"/>
                </a:ext>
              </a:extLst>
            </p:cNvPr>
            <p:cNvSpPr>
              <a:spLocks noEditPoints="1"/>
            </p:cNvSpPr>
            <p:nvPr/>
          </p:nvSpPr>
          <p:spPr bwMode="auto">
            <a:xfrm>
              <a:off x="3686453" y="2035906"/>
              <a:ext cx="3013706" cy="2914134"/>
            </a:xfrm>
            <a:custGeom>
              <a:avLst/>
              <a:gdLst>
                <a:gd name="T0" fmla="*/ 368 w 1815"/>
                <a:gd name="T1" fmla="*/ 1501 h 1756"/>
                <a:gd name="T2" fmla="*/ 252 w 1815"/>
                <a:gd name="T3" fmla="*/ 1145 h 1756"/>
                <a:gd name="T4" fmla="*/ 575 w 1815"/>
                <a:gd name="T5" fmla="*/ 1289 h 1756"/>
                <a:gd name="T6" fmla="*/ 441 w 1815"/>
                <a:gd name="T7" fmla="*/ 1519 h 1756"/>
                <a:gd name="T8" fmla="*/ 451 w 1815"/>
                <a:gd name="T9" fmla="*/ 1753 h 1756"/>
                <a:gd name="T10" fmla="*/ 345 w 1815"/>
                <a:gd name="T11" fmla="*/ 1602 h 1756"/>
                <a:gd name="T12" fmla="*/ 182 w 1815"/>
                <a:gd name="T13" fmla="*/ 1128 h 1756"/>
                <a:gd name="T14" fmla="*/ 280 w 1815"/>
                <a:gd name="T15" fmla="*/ 849 h 1756"/>
                <a:gd name="T16" fmla="*/ 47 w 1815"/>
                <a:gd name="T17" fmla="*/ 663 h 1756"/>
                <a:gd name="T18" fmla="*/ 1550 w 1815"/>
                <a:gd name="T19" fmla="*/ 738 h 1756"/>
                <a:gd name="T20" fmla="*/ 1610 w 1815"/>
                <a:gd name="T21" fmla="*/ 1114 h 1756"/>
                <a:gd name="T22" fmla="*/ 1790 w 1815"/>
                <a:gd name="T23" fmla="*/ 1024 h 1756"/>
                <a:gd name="T24" fmla="*/ 1789 w 1815"/>
                <a:gd name="T25" fmla="*/ 1031 h 1756"/>
                <a:gd name="T26" fmla="*/ 1641 w 1815"/>
                <a:gd name="T27" fmla="*/ 1427 h 1756"/>
                <a:gd name="T28" fmla="*/ 1466 w 1815"/>
                <a:gd name="T29" fmla="*/ 1625 h 1756"/>
                <a:gd name="T30" fmla="*/ 1603 w 1815"/>
                <a:gd name="T31" fmla="*/ 1195 h 1756"/>
                <a:gd name="T32" fmla="*/ 1490 w 1815"/>
                <a:gd name="T33" fmla="*/ 761 h 1756"/>
                <a:gd name="T34" fmla="*/ 1268 w 1815"/>
                <a:gd name="T35" fmla="*/ 804 h 1756"/>
                <a:gd name="T36" fmla="*/ 1275 w 1815"/>
                <a:gd name="T37" fmla="*/ 797 h 1756"/>
                <a:gd name="T38" fmla="*/ 1756 w 1815"/>
                <a:gd name="T39" fmla="*/ 550 h 1756"/>
                <a:gd name="T40" fmla="*/ 1195 w 1815"/>
                <a:gd name="T41" fmla="*/ 498 h 1756"/>
                <a:gd name="T42" fmla="*/ 303 w 1815"/>
                <a:gd name="T43" fmla="*/ 379 h 1756"/>
                <a:gd name="T44" fmla="*/ 1120 w 1815"/>
                <a:gd name="T45" fmla="*/ 312 h 1756"/>
                <a:gd name="T46" fmla="*/ 724 w 1815"/>
                <a:gd name="T47" fmla="*/ 177 h 1756"/>
                <a:gd name="T48" fmla="*/ 655 w 1815"/>
                <a:gd name="T49" fmla="*/ 155 h 1756"/>
                <a:gd name="T50" fmla="*/ 571 w 1815"/>
                <a:gd name="T51" fmla="*/ 141 h 1756"/>
                <a:gd name="T52" fmla="*/ 1152 w 1815"/>
                <a:gd name="T53" fmla="*/ 152 h 1756"/>
                <a:gd name="T54" fmla="*/ 554 w 1815"/>
                <a:gd name="T55" fmla="*/ 133 h 1756"/>
                <a:gd name="T56" fmla="*/ 546 w 1815"/>
                <a:gd name="T57" fmla="*/ 124 h 1756"/>
                <a:gd name="T58" fmla="*/ 440 w 1815"/>
                <a:gd name="T59" fmla="*/ 130 h 1756"/>
                <a:gd name="T60" fmla="*/ 408 w 1815"/>
                <a:gd name="T61" fmla="*/ 233 h 1756"/>
                <a:gd name="T62" fmla="*/ 351 w 1815"/>
                <a:gd name="T63" fmla="*/ 396 h 1756"/>
                <a:gd name="T64" fmla="*/ 426 w 1815"/>
                <a:gd name="T65" fmla="*/ 455 h 1756"/>
                <a:gd name="T66" fmla="*/ 123 w 1815"/>
                <a:gd name="T67" fmla="*/ 601 h 1756"/>
                <a:gd name="T68" fmla="*/ 51 w 1815"/>
                <a:gd name="T69" fmla="*/ 488 h 1756"/>
                <a:gd name="T70" fmla="*/ 379 w 1815"/>
                <a:gd name="T71" fmla="*/ 163 h 1756"/>
                <a:gd name="T72" fmla="*/ 1375 w 1815"/>
                <a:gd name="T73" fmla="*/ 145 h 1756"/>
                <a:gd name="T74" fmla="*/ 1688 w 1815"/>
                <a:gd name="T75" fmla="*/ 434 h 1756"/>
                <a:gd name="T76" fmla="*/ 1538 w 1815"/>
                <a:gd name="T77" fmla="*/ 330 h 1756"/>
                <a:gd name="T78" fmla="*/ 1757 w 1815"/>
                <a:gd name="T79" fmla="*/ 601 h 1756"/>
                <a:gd name="T80" fmla="*/ 1709 w 1815"/>
                <a:gd name="T81" fmla="*/ 669 h 1756"/>
                <a:gd name="T82" fmla="*/ 1468 w 1815"/>
                <a:gd name="T83" fmla="*/ 379 h 1756"/>
                <a:gd name="T84" fmla="*/ 1177 w 1815"/>
                <a:gd name="T85" fmla="*/ 450 h 1756"/>
                <a:gd name="T86" fmla="*/ 1345 w 1815"/>
                <a:gd name="T87" fmla="*/ 342 h 1756"/>
                <a:gd name="T88" fmla="*/ 1337 w 1815"/>
                <a:gd name="T89" fmla="*/ 188 h 1756"/>
                <a:gd name="T90" fmla="*/ 1495 w 1815"/>
                <a:gd name="T91" fmla="*/ 225 h 1756"/>
                <a:gd name="T92" fmla="*/ 630 w 1815"/>
                <a:gd name="T93" fmla="*/ 94 h 1756"/>
                <a:gd name="T94" fmla="*/ 766 w 1815"/>
                <a:gd name="T95" fmla="*/ 181 h 1756"/>
                <a:gd name="T96" fmla="*/ 904 w 1815"/>
                <a:gd name="T97" fmla="*/ 192 h 1756"/>
                <a:gd name="T98" fmla="*/ 747 w 1815"/>
                <a:gd name="T99" fmla="*/ 182 h 1756"/>
                <a:gd name="T100" fmla="*/ 889 w 1815"/>
                <a:gd name="T101" fmla="*/ 71 h 1756"/>
                <a:gd name="T102" fmla="*/ 526 w 1815"/>
                <a:gd name="T103" fmla="*/ 104 h 1756"/>
                <a:gd name="T104" fmla="*/ 522 w 1815"/>
                <a:gd name="T105" fmla="*/ 91 h 1756"/>
                <a:gd name="T106" fmla="*/ 786 w 1815"/>
                <a:gd name="T107" fmla="*/ 61 h 1756"/>
                <a:gd name="T108" fmla="*/ 733 w 1815"/>
                <a:gd name="T109" fmla="*/ 53 h 1756"/>
                <a:gd name="T110" fmla="*/ 1143 w 1815"/>
                <a:gd name="T111" fmla="*/ 51 h 1756"/>
                <a:gd name="T112" fmla="*/ 1207 w 1815"/>
                <a:gd name="T113" fmla="*/ 44 h 1756"/>
                <a:gd name="T114" fmla="*/ 620 w 1815"/>
                <a:gd name="T115" fmla="*/ 18 h 1756"/>
                <a:gd name="T116" fmla="*/ 521 w 1815"/>
                <a:gd name="T117" fmla="*/ 75 h 1756"/>
                <a:gd name="T118" fmla="*/ 415 w 1815"/>
                <a:gd name="T119" fmla="*/ 105 h 1756"/>
                <a:gd name="T120" fmla="*/ 1045 w 1815"/>
                <a:gd name="T121" fmla="*/ 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15" h="1756">
                  <a:moveTo>
                    <a:pt x="1756" y="1334"/>
                  </a:moveTo>
                  <a:lnTo>
                    <a:pt x="1753" y="1338"/>
                  </a:lnTo>
                  <a:lnTo>
                    <a:pt x="1749" y="1347"/>
                  </a:lnTo>
                  <a:lnTo>
                    <a:pt x="1750" y="1344"/>
                  </a:lnTo>
                  <a:lnTo>
                    <a:pt x="1756" y="1334"/>
                  </a:lnTo>
                  <a:close/>
                  <a:moveTo>
                    <a:pt x="252" y="1145"/>
                  </a:moveTo>
                  <a:lnTo>
                    <a:pt x="256" y="1239"/>
                  </a:lnTo>
                  <a:lnTo>
                    <a:pt x="265" y="1326"/>
                  </a:lnTo>
                  <a:lnTo>
                    <a:pt x="281" y="1409"/>
                  </a:lnTo>
                  <a:lnTo>
                    <a:pt x="302" y="1487"/>
                  </a:lnTo>
                  <a:lnTo>
                    <a:pt x="368" y="1501"/>
                  </a:lnTo>
                  <a:lnTo>
                    <a:pt x="440" y="1515"/>
                  </a:lnTo>
                  <a:lnTo>
                    <a:pt x="514" y="1524"/>
                  </a:lnTo>
                  <a:lnTo>
                    <a:pt x="593" y="1534"/>
                  </a:lnTo>
                  <a:lnTo>
                    <a:pt x="582" y="1458"/>
                  </a:lnTo>
                  <a:lnTo>
                    <a:pt x="575" y="1376"/>
                  </a:lnTo>
                  <a:lnTo>
                    <a:pt x="569" y="1289"/>
                  </a:lnTo>
                  <a:lnTo>
                    <a:pt x="568" y="1196"/>
                  </a:lnTo>
                  <a:lnTo>
                    <a:pt x="484" y="1187"/>
                  </a:lnTo>
                  <a:lnTo>
                    <a:pt x="402" y="1176"/>
                  </a:lnTo>
                  <a:lnTo>
                    <a:pt x="325" y="1162"/>
                  </a:lnTo>
                  <a:lnTo>
                    <a:pt x="252" y="1145"/>
                  </a:lnTo>
                  <a:close/>
                  <a:moveTo>
                    <a:pt x="260" y="962"/>
                  </a:moveTo>
                  <a:lnTo>
                    <a:pt x="265" y="965"/>
                  </a:lnTo>
                  <a:lnTo>
                    <a:pt x="255" y="1052"/>
                  </a:lnTo>
                  <a:lnTo>
                    <a:pt x="252" y="1140"/>
                  </a:lnTo>
                  <a:lnTo>
                    <a:pt x="325" y="1157"/>
                  </a:lnTo>
                  <a:lnTo>
                    <a:pt x="401" y="1170"/>
                  </a:lnTo>
                  <a:lnTo>
                    <a:pt x="482" y="1181"/>
                  </a:lnTo>
                  <a:lnTo>
                    <a:pt x="566" y="1191"/>
                  </a:lnTo>
                  <a:lnTo>
                    <a:pt x="575" y="1198"/>
                  </a:lnTo>
                  <a:lnTo>
                    <a:pt x="573" y="1196"/>
                  </a:lnTo>
                  <a:lnTo>
                    <a:pt x="575" y="1289"/>
                  </a:lnTo>
                  <a:lnTo>
                    <a:pt x="579" y="1377"/>
                  </a:lnTo>
                  <a:lnTo>
                    <a:pt x="587" y="1458"/>
                  </a:lnTo>
                  <a:lnTo>
                    <a:pt x="597" y="1534"/>
                  </a:lnTo>
                  <a:lnTo>
                    <a:pt x="695" y="1541"/>
                  </a:lnTo>
                  <a:lnTo>
                    <a:pt x="692" y="1545"/>
                  </a:lnTo>
                  <a:lnTo>
                    <a:pt x="598" y="1538"/>
                  </a:lnTo>
                  <a:lnTo>
                    <a:pt x="602" y="1569"/>
                  </a:lnTo>
                  <a:lnTo>
                    <a:pt x="598" y="1571"/>
                  </a:lnTo>
                  <a:lnTo>
                    <a:pt x="593" y="1538"/>
                  </a:lnTo>
                  <a:lnTo>
                    <a:pt x="515" y="1529"/>
                  </a:lnTo>
                  <a:lnTo>
                    <a:pt x="441" y="1519"/>
                  </a:lnTo>
                  <a:lnTo>
                    <a:pt x="369" y="1505"/>
                  </a:lnTo>
                  <a:lnTo>
                    <a:pt x="303" y="1491"/>
                  </a:lnTo>
                  <a:lnTo>
                    <a:pt x="324" y="1549"/>
                  </a:lnTo>
                  <a:lnTo>
                    <a:pt x="347" y="1603"/>
                  </a:lnTo>
                  <a:lnTo>
                    <a:pt x="375" y="1653"/>
                  </a:lnTo>
                  <a:lnTo>
                    <a:pt x="405" y="1698"/>
                  </a:lnTo>
                  <a:lnTo>
                    <a:pt x="437" y="1739"/>
                  </a:lnTo>
                  <a:lnTo>
                    <a:pt x="452" y="1742"/>
                  </a:lnTo>
                  <a:lnTo>
                    <a:pt x="452" y="1744"/>
                  </a:lnTo>
                  <a:lnTo>
                    <a:pt x="440" y="1742"/>
                  </a:lnTo>
                  <a:lnTo>
                    <a:pt x="451" y="1753"/>
                  </a:lnTo>
                  <a:lnTo>
                    <a:pt x="451" y="1756"/>
                  </a:lnTo>
                  <a:lnTo>
                    <a:pt x="451" y="1756"/>
                  </a:lnTo>
                  <a:lnTo>
                    <a:pt x="437" y="1741"/>
                  </a:lnTo>
                  <a:lnTo>
                    <a:pt x="398" y="1731"/>
                  </a:lnTo>
                  <a:lnTo>
                    <a:pt x="362" y="1719"/>
                  </a:lnTo>
                  <a:lnTo>
                    <a:pt x="360" y="1717"/>
                  </a:lnTo>
                  <a:lnTo>
                    <a:pt x="396" y="1728"/>
                  </a:lnTo>
                  <a:lnTo>
                    <a:pt x="434" y="1738"/>
                  </a:lnTo>
                  <a:lnTo>
                    <a:pt x="401" y="1697"/>
                  </a:lnTo>
                  <a:lnTo>
                    <a:pt x="372" y="1651"/>
                  </a:lnTo>
                  <a:lnTo>
                    <a:pt x="345" y="1602"/>
                  </a:lnTo>
                  <a:lnTo>
                    <a:pt x="320" y="1548"/>
                  </a:lnTo>
                  <a:lnTo>
                    <a:pt x="299" y="1490"/>
                  </a:lnTo>
                  <a:lnTo>
                    <a:pt x="270" y="1483"/>
                  </a:lnTo>
                  <a:lnTo>
                    <a:pt x="269" y="1479"/>
                  </a:lnTo>
                  <a:lnTo>
                    <a:pt x="298" y="1486"/>
                  </a:lnTo>
                  <a:lnTo>
                    <a:pt x="280" y="1424"/>
                  </a:lnTo>
                  <a:lnTo>
                    <a:pt x="266" y="1359"/>
                  </a:lnTo>
                  <a:lnTo>
                    <a:pt x="256" y="1292"/>
                  </a:lnTo>
                  <a:lnTo>
                    <a:pt x="251" y="1220"/>
                  </a:lnTo>
                  <a:lnTo>
                    <a:pt x="248" y="1145"/>
                  </a:lnTo>
                  <a:lnTo>
                    <a:pt x="182" y="1128"/>
                  </a:lnTo>
                  <a:lnTo>
                    <a:pt x="121" y="1107"/>
                  </a:lnTo>
                  <a:lnTo>
                    <a:pt x="124" y="1103"/>
                  </a:lnTo>
                  <a:lnTo>
                    <a:pt x="183" y="1122"/>
                  </a:lnTo>
                  <a:lnTo>
                    <a:pt x="248" y="1140"/>
                  </a:lnTo>
                  <a:lnTo>
                    <a:pt x="251" y="1050"/>
                  </a:lnTo>
                  <a:lnTo>
                    <a:pt x="260" y="962"/>
                  </a:lnTo>
                  <a:close/>
                  <a:moveTo>
                    <a:pt x="281" y="840"/>
                  </a:moveTo>
                  <a:lnTo>
                    <a:pt x="285" y="842"/>
                  </a:lnTo>
                  <a:lnTo>
                    <a:pt x="285" y="842"/>
                  </a:lnTo>
                  <a:lnTo>
                    <a:pt x="283" y="851"/>
                  </a:lnTo>
                  <a:lnTo>
                    <a:pt x="280" y="849"/>
                  </a:lnTo>
                  <a:lnTo>
                    <a:pt x="281" y="840"/>
                  </a:lnTo>
                  <a:close/>
                  <a:moveTo>
                    <a:pt x="65" y="757"/>
                  </a:moveTo>
                  <a:lnTo>
                    <a:pt x="41" y="846"/>
                  </a:lnTo>
                  <a:lnTo>
                    <a:pt x="40" y="841"/>
                  </a:lnTo>
                  <a:lnTo>
                    <a:pt x="61" y="762"/>
                  </a:lnTo>
                  <a:lnTo>
                    <a:pt x="61" y="762"/>
                  </a:lnTo>
                  <a:lnTo>
                    <a:pt x="65" y="757"/>
                  </a:lnTo>
                  <a:close/>
                  <a:moveTo>
                    <a:pt x="19" y="629"/>
                  </a:moveTo>
                  <a:lnTo>
                    <a:pt x="33" y="644"/>
                  </a:lnTo>
                  <a:lnTo>
                    <a:pt x="50" y="658"/>
                  </a:lnTo>
                  <a:lnTo>
                    <a:pt x="47" y="663"/>
                  </a:lnTo>
                  <a:lnTo>
                    <a:pt x="30" y="649"/>
                  </a:lnTo>
                  <a:lnTo>
                    <a:pt x="18" y="636"/>
                  </a:lnTo>
                  <a:lnTo>
                    <a:pt x="19" y="629"/>
                  </a:lnTo>
                  <a:close/>
                  <a:moveTo>
                    <a:pt x="3" y="600"/>
                  </a:moveTo>
                  <a:lnTo>
                    <a:pt x="6" y="607"/>
                  </a:lnTo>
                  <a:lnTo>
                    <a:pt x="3" y="611"/>
                  </a:lnTo>
                  <a:lnTo>
                    <a:pt x="0" y="605"/>
                  </a:lnTo>
                  <a:lnTo>
                    <a:pt x="3" y="600"/>
                  </a:lnTo>
                  <a:close/>
                  <a:moveTo>
                    <a:pt x="1498" y="598"/>
                  </a:moveTo>
                  <a:lnTo>
                    <a:pt x="1527" y="667"/>
                  </a:lnTo>
                  <a:lnTo>
                    <a:pt x="1550" y="738"/>
                  </a:lnTo>
                  <a:lnTo>
                    <a:pt x="1596" y="721"/>
                  </a:lnTo>
                  <a:lnTo>
                    <a:pt x="1636" y="704"/>
                  </a:lnTo>
                  <a:lnTo>
                    <a:pt x="1670" y="687"/>
                  </a:lnTo>
                  <a:lnTo>
                    <a:pt x="1674" y="691"/>
                  </a:lnTo>
                  <a:lnTo>
                    <a:pt x="1639" y="709"/>
                  </a:lnTo>
                  <a:lnTo>
                    <a:pt x="1599" y="727"/>
                  </a:lnTo>
                  <a:lnTo>
                    <a:pt x="1552" y="743"/>
                  </a:lnTo>
                  <a:lnTo>
                    <a:pt x="1577" y="833"/>
                  </a:lnTo>
                  <a:lnTo>
                    <a:pt x="1595" y="925"/>
                  </a:lnTo>
                  <a:lnTo>
                    <a:pt x="1606" y="1019"/>
                  </a:lnTo>
                  <a:lnTo>
                    <a:pt x="1610" y="1114"/>
                  </a:lnTo>
                  <a:lnTo>
                    <a:pt x="1666" y="1093"/>
                  </a:lnTo>
                  <a:lnTo>
                    <a:pt x="1714" y="1072"/>
                  </a:lnTo>
                  <a:lnTo>
                    <a:pt x="1756" y="1049"/>
                  </a:lnTo>
                  <a:lnTo>
                    <a:pt x="1789" y="1026"/>
                  </a:lnTo>
                  <a:lnTo>
                    <a:pt x="1786" y="954"/>
                  </a:lnTo>
                  <a:lnTo>
                    <a:pt x="1778" y="884"/>
                  </a:lnTo>
                  <a:lnTo>
                    <a:pt x="1765" y="815"/>
                  </a:lnTo>
                  <a:lnTo>
                    <a:pt x="1768" y="819"/>
                  </a:lnTo>
                  <a:lnTo>
                    <a:pt x="1781" y="886"/>
                  </a:lnTo>
                  <a:lnTo>
                    <a:pt x="1788" y="955"/>
                  </a:lnTo>
                  <a:lnTo>
                    <a:pt x="1790" y="1024"/>
                  </a:lnTo>
                  <a:lnTo>
                    <a:pt x="1815" y="999"/>
                  </a:lnTo>
                  <a:lnTo>
                    <a:pt x="1814" y="1006"/>
                  </a:lnTo>
                  <a:lnTo>
                    <a:pt x="1790" y="1030"/>
                  </a:lnTo>
                  <a:lnTo>
                    <a:pt x="1786" y="1114"/>
                  </a:lnTo>
                  <a:lnTo>
                    <a:pt x="1775" y="1195"/>
                  </a:lnTo>
                  <a:lnTo>
                    <a:pt x="1756" y="1274"/>
                  </a:lnTo>
                  <a:lnTo>
                    <a:pt x="1749" y="1294"/>
                  </a:lnTo>
                  <a:lnTo>
                    <a:pt x="1765" y="1232"/>
                  </a:lnTo>
                  <a:lnTo>
                    <a:pt x="1778" y="1168"/>
                  </a:lnTo>
                  <a:lnTo>
                    <a:pt x="1786" y="1100"/>
                  </a:lnTo>
                  <a:lnTo>
                    <a:pt x="1789" y="1031"/>
                  </a:lnTo>
                  <a:lnTo>
                    <a:pt x="1756" y="1055"/>
                  </a:lnTo>
                  <a:lnTo>
                    <a:pt x="1714" y="1078"/>
                  </a:lnTo>
                  <a:lnTo>
                    <a:pt x="1666" y="1099"/>
                  </a:lnTo>
                  <a:lnTo>
                    <a:pt x="1610" y="1119"/>
                  </a:lnTo>
                  <a:lnTo>
                    <a:pt x="1607" y="1194"/>
                  </a:lnTo>
                  <a:lnTo>
                    <a:pt x="1600" y="1265"/>
                  </a:lnTo>
                  <a:lnTo>
                    <a:pt x="1588" y="1334"/>
                  </a:lnTo>
                  <a:lnTo>
                    <a:pt x="1571" y="1400"/>
                  </a:lnTo>
                  <a:lnTo>
                    <a:pt x="1550" y="1462"/>
                  </a:lnTo>
                  <a:lnTo>
                    <a:pt x="1599" y="1445"/>
                  </a:lnTo>
                  <a:lnTo>
                    <a:pt x="1641" y="1427"/>
                  </a:lnTo>
                  <a:lnTo>
                    <a:pt x="1677" y="1407"/>
                  </a:lnTo>
                  <a:lnTo>
                    <a:pt x="1708" y="1388"/>
                  </a:lnTo>
                  <a:lnTo>
                    <a:pt x="1705" y="1394"/>
                  </a:lnTo>
                  <a:lnTo>
                    <a:pt x="1674" y="1413"/>
                  </a:lnTo>
                  <a:lnTo>
                    <a:pt x="1639" y="1432"/>
                  </a:lnTo>
                  <a:lnTo>
                    <a:pt x="1597" y="1450"/>
                  </a:lnTo>
                  <a:lnTo>
                    <a:pt x="1549" y="1467"/>
                  </a:lnTo>
                  <a:lnTo>
                    <a:pt x="1526" y="1523"/>
                  </a:lnTo>
                  <a:lnTo>
                    <a:pt x="1498" y="1577"/>
                  </a:lnTo>
                  <a:lnTo>
                    <a:pt x="1468" y="1626"/>
                  </a:lnTo>
                  <a:lnTo>
                    <a:pt x="1466" y="1625"/>
                  </a:lnTo>
                  <a:lnTo>
                    <a:pt x="1466" y="1624"/>
                  </a:lnTo>
                  <a:lnTo>
                    <a:pt x="1497" y="1575"/>
                  </a:lnTo>
                  <a:lnTo>
                    <a:pt x="1523" y="1523"/>
                  </a:lnTo>
                  <a:lnTo>
                    <a:pt x="1546" y="1468"/>
                  </a:lnTo>
                  <a:lnTo>
                    <a:pt x="1483" y="1486"/>
                  </a:lnTo>
                  <a:lnTo>
                    <a:pt x="1483" y="1482"/>
                  </a:lnTo>
                  <a:lnTo>
                    <a:pt x="1548" y="1464"/>
                  </a:lnTo>
                  <a:lnTo>
                    <a:pt x="1568" y="1400"/>
                  </a:lnTo>
                  <a:lnTo>
                    <a:pt x="1585" y="1336"/>
                  </a:lnTo>
                  <a:lnTo>
                    <a:pt x="1596" y="1267"/>
                  </a:lnTo>
                  <a:lnTo>
                    <a:pt x="1603" y="1195"/>
                  </a:lnTo>
                  <a:lnTo>
                    <a:pt x="1606" y="1121"/>
                  </a:lnTo>
                  <a:lnTo>
                    <a:pt x="1541" y="1139"/>
                  </a:lnTo>
                  <a:lnTo>
                    <a:pt x="1468" y="1157"/>
                  </a:lnTo>
                  <a:lnTo>
                    <a:pt x="1469" y="1151"/>
                  </a:lnTo>
                  <a:lnTo>
                    <a:pt x="1541" y="1133"/>
                  </a:lnTo>
                  <a:lnTo>
                    <a:pt x="1606" y="1115"/>
                  </a:lnTo>
                  <a:lnTo>
                    <a:pt x="1603" y="1020"/>
                  </a:lnTo>
                  <a:lnTo>
                    <a:pt x="1592" y="926"/>
                  </a:lnTo>
                  <a:lnTo>
                    <a:pt x="1574" y="834"/>
                  </a:lnTo>
                  <a:lnTo>
                    <a:pt x="1549" y="743"/>
                  </a:lnTo>
                  <a:lnTo>
                    <a:pt x="1490" y="761"/>
                  </a:lnTo>
                  <a:lnTo>
                    <a:pt x="1425" y="776"/>
                  </a:lnTo>
                  <a:lnTo>
                    <a:pt x="1353" y="790"/>
                  </a:lnTo>
                  <a:lnTo>
                    <a:pt x="1276" y="802"/>
                  </a:lnTo>
                  <a:lnTo>
                    <a:pt x="1291" y="903"/>
                  </a:lnTo>
                  <a:lnTo>
                    <a:pt x="1302" y="1004"/>
                  </a:lnTo>
                  <a:lnTo>
                    <a:pt x="1308" y="1107"/>
                  </a:lnTo>
                  <a:lnTo>
                    <a:pt x="1302" y="1108"/>
                  </a:lnTo>
                  <a:lnTo>
                    <a:pt x="1297" y="1005"/>
                  </a:lnTo>
                  <a:lnTo>
                    <a:pt x="1286" y="903"/>
                  </a:lnTo>
                  <a:lnTo>
                    <a:pt x="1271" y="802"/>
                  </a:lnTo>
                  <a:lnTo>
                    <a:pt x="1268" y="804"/>
                  </a:lnTo>
                  <a:lnTo>
                    <a:pt x="1171" y="815"/>
                  </a:lnTo>
                  <a:lnTo>
                    <a:pt x="1074" y="822"/>
                  </a:lnTo>
                  <a:lnTo>
                    <a:pt x="1076" y="816"/>
                  </a:lnTo>
                  <a:lnTo>
                    <a:pt x="1173" y="809"/>
                  </a:lnTo>
                  <a:lnTo>
                    <a:pt x="1268" y="798"/>
                  </a:lnTo>
                  <a:lnTo>
                    <a:pt x="1271" y="797"/>
                  </a:lnTo>
                  <a:lnTo>
                    <a:pt x="1253" y="710"/>
                  </a:lnTo>
                  <a:lnTo>
                    <a:pt x="1232" y="626"/>
                  </a:lnTo>
                  <a:lnTo>
                    <a:pt x="1236" y="625"/>
                  </a:lnTo>
                  <a:lnTo>
                    <a:pt x="1257" y="710"/>
                  </a:lnTo>
                  <a:lnTo>
                    <a:pt x="1275" y="797"/>
                  </a:lnTo>
                  <a:lnTo>
                    <a:pt x="1352" y="784"/>
                  </a:lnTo>
                  <a:lnTo>
                    <a:pt x="1424" y="771"/>
                  </a:lnTo>
                  <a:lnTo>
                    <a:pt x="1488" y="755"/>
                  </a:lnTo>
                  <a:lnTo>
                    <a:pt x="1548" y="738"/>
                  </a:lnTo>
                  <a:lnTo>
                    <a:pt x="1524" y="669"/>
                  </a:lnTo>
                  <a:lnTo>
                    <a:pt x="1497" y="601"/>
                  </a:lnTo>
                  <a:lnTo>
                    <a:pt x="1498" y="598"/>
                  </a:lnTo>
                  <a:close/>
                  <a:moveTo>
                    <a:pt x="1756" y="550"/>
                  </a:moveTo>
                  <a:lnTo>
                    <a:pt x="1757" y="554"/>
                  </a:lnTo>
                  <a:lnTo>
                    <a:pt x="1757" y="554"/>
                  </a:lnTo>
                  <a:lnTo>
                    <a:pt x="1756" y="550"/>
                  </a:lnTo>
                  <a:close/>
                  <a:moveTo>
                    <a:pt x="34" y="518"/>
                  </a:moveTo>
                  <a:lnTo>
                    <a:pt x="32" y="524"/>
                  </a:lnTo>
                  <a:lnTo>
                    <a:pt x="17" y="554"/>
                  </a:lnTo>
                  <a:lnTo>
                    <a:pt x="18" y="547"/>
                  </a:lnTo>
                  <a:lnTo>
                    <a:pt x="34" y="518"/>
                  </a:lnTo>
                  <a:close/>
                  <a:moveTo>
                    <a:pt x="1196" y="492"/>
                  </a:moveTo>
                  <a:lnTo>
                    <a:pt x="1227" y="589"/>
                  </a:lnTo>
                  <a:lnTo>
                    <a:pt x="1222" y="591"/>
                  </a:lnTo>
                  <a:lnTo>
                    <a:pt x="1194" y="498"/>
                  </a:lnTo>
                  <a:lnTo>
                    <a:pt x="1195" y="498"/>
                  </a:lnTo>
                  <a:lnTo>
                    <a:pt x="1195" y="498"/>
                  </a:lnTo>
                  <a:lnTo>
                    <a:pt x="1195" y="495"/>
                  </a:lnTo>
                  <a:lnTo>
                    <a:pt x="1196" y="492"/>
                  </a:lnTo>
                  <a:close/>
                  <a:moveTo>
                    <a:pt x="520" y="438"/>
                  </a:moveTo>
                  <a:lnTo>
                    <a:pt x="522" y="440"/>
                  </a:lnTo>
                  <a:lnTo>
                    <a:pt x="524" y="445"/>
                  </a:lnTo>
                  <a:lnTo>
                    <a:pt x="513" y="443"/>
                  </a:lnTo>
                  <a:lnTo>
                    <a:pt x="520" y="438"/>
                  </a:lnTo>
                  <a:close/>
                  <a:moveTo>
                    <a:pt x="303" y="379"/>
                  </a:moveTo>
                  <a:lnTo>
                    <a:pt x="303" y="379"/>
                  </a:lnTo>
                  <a:lnTo>
                    <a:pt x="305" y="379"/>
                  </a:lnTo>
                  <a:lnTo>
                    <a:pt x="303" y="379"/>
                  </a:lnTo>
                  <a:close/>
                  <a:moveTo>
                    <a:pt x="1127" y="332"/>
                  </a:moveTo>
                  <a:lnTo>
                    <a:pt x="1129" y="332"/>
                  </a:lnTo>
                  <a:lnTo>
                    <a:pt x="1129" y="334"/>
                  </a:lnTo>
                  <a:lnTo>
                    <a:pt x="1130" y="334"/>
                  </a:lnTo>
                  <a:lnTo>
                    <a:pt x="1131" y="335"/>
                  </a:lnTo>
                  <a:lnTo>
                    <a:pt x="1159" y="396"/>
                  </a:lnTo>
                  <a:lnTo>
                    <a:pt x="1156" y="396"/>
                  </a:lnTo>
                  <a:lnTo>
                    <a:pt x="1127" y="332"/>
                  </a:lnTo>
                  <a:close/>
                  <a:moveTo>
                    <a:pt x="1116" y="309"/>
                  </a:moveTo>
                  <a:lnTo>
                    <a:pt x="1118" y="309"/>
                  </a:lnTo>
                  <a:lnTo>
                    <a:pt x="1120" y="312"/>
                  </a:lnTo>
                  <a:lnTo>
                    <a:pt x="1120" y="314"/>
                  </a:lnTo>
                  <a:lnTo>
                    <a:pt x="1120" y="316"/>
                  </a:lnTo>
                  <a:lnTo>
                    <a:pt x="1116" y="309"/>
                  </a:lnTo>
                  <a:close/>
                  <a:moveTo>
                    <a:pt x="544" y="269"/>
                  </a:moveTo>
                  <a:lnTo>
                    <a:pt x="544" y="272"/>
                  </a:lnTo>
                  <a:lnTo>
                    <a:pt x="499" y="332"/>
                  </a:lnTo>
                  <a:lnTo>
                    <a:pt x="458" y="397"/>
                  </a:lnTo>
                  <a:lnTo>
                    <a:pt x="452" y="400"/>
                  </a:lnTo>
                  <a:lnTo>
                    <a:pt x="496" y="332"/>
                  </a:lnTo>
                  <a:lnTo>
                    <a:pt x="544" y="269"/>
                  </a:lnTo>
                  <a:close/>
                  <a:moveTo>
                    <a:pt x="724" y="177"/>
                  </a:moveTo>
                  <a:lnTo>
                    <a:pt x="737" y="178"/>
                  </a:lnTo>
                  <a:lnTo>
                    <a:pt x="732" y="181"/>
                  </a:lnTo>
                  <a:lnTo>
                    <a:pt x="732" y="181"/>
                  </a:lnTo>
                  <a:lnTo>
                    <a:pt x="728" y="181"/>
                  </a:lnTo>
                  <a:lnTo>
                    <a:pt x="726" y="178"/>
                  </a:lnTo>
                  <a:lnTo>
                    <a:pt x="724" y="177"/>
                  </a:lnTo>
                  <a:close/>
                  <a:moveTo>
                    <a:pt x="575" y="138"/>
                  </a:moveTo>
                  <a:lnTo>
                    <a:pt x="606" y="150"/>
                  </a:lnTo>
                  <a:lnTo>
                    <a:pt x="645" y="161"/>
                  </a:lnTo>
                  <a:lnTo>
                    <a:pt x="655" y="152"/>
                  </a:lnTo>
                  <a:lnTo>
                    <a:pt x="655" y="155"/>
                  </a:lnTo>
                  <a:lnTo>
                    <a:pt x="646" y="161"/>
                  </a:lnTo>
                  <a:lnTo>
                    <a:pt x="653" y="163"/>
                  </a:lnTo>
                  <a:lnTo>
                    <a:pt x="651" y="167"/>
                  </a:lnTo>
                  <a:lnTo>
                    <a:pt x="642" y="166"/>
                  </a:lnTo>
                  <a:lnTo>
                    <a:pt x="609" y="199"/>
                  </a:lnTo>
                  <a:lnTo>
                    <a:pt x="575" y="235"/>
                  </a:lnTo>
                  <a:lnTo>
                    <a:pt x="573" y="233"/>
                  </a:lnTo>
                  <a:lnTo>
                    <a:pt x="606" y="197"/>
                  </a:lnTo>
                  <a:lnTo>
                    <a:pt x="641" y="164"/>
                  </a:lnTo>
                  <a:lnTo>
                    <a:pt x="604" y="153"/>
                  </a:lnTo>
                  <a:lnTo>
                    <a:pt x="571" y="141"/>
                  </a:lnTo>
                  <a:lnTo>
                    <a:pt x="575" y="138"/>
                  </a:lnTo>
                  <a:close/>
                  <a:moveTo>
                    <a:pt x="1200" y="133"/>
                  </a:moveTo>
                  <a:lnTo>
                    <a:pt x="1209" y="133"/>
                  </a:lnTo>
                  <a:lnTo>
                    <a:pt x="1185" y="145"/>
                  </a:lnTo>
                  <a:lnTo>
                    <a:pt x="1158" y="155"/>
                  </a:lnTo>
                  <a:lnTo>
                    <a:pt x="1210" y="197"/>
                  </a:lnTo>
                  <a:lnTo>
                    <a:pt x="1213" y="201"/>
                  </a:lnTo>
                  <a:lnTo>
                    <a:pt x="1156" y="155"/>
                  </a:lnTo>
                  <a:lnTo>
                    <a:pt x="1140" y="160"/>
                  </a:lnTo>
                  <a:lnTo>
                    <a:pt x="1141" y="156"/>
                  </a:lnTo>
                  <a:lnTo>
                    <a:pt x="1152" y="152"/>
                  </a:lnTo>
                  <a:lnTo>
                    <a:pt x="1144" y="146"/>
                  </a:lnTo>
                  <a:lnTo>
                    <a:pt x="1145" y="145"/>
                  </a:lnTo>
                  <a:lnTo>
                    <a:pt x="1154" y="152"/>
                  </a:lnTo>
                  <a:lnTo>
                    <a:pt x="1180" y="142"/>
                  </a:lnTo>
                  <a:lnTo>
                    <a:pt x="1200" y="133"/>
                  </a:lnTo>
                  <a:close/>
                  <a:moveTo>
                    <a:pt x="564" y="126"/>
                  </a:moveTo>
                  <a:lnTo>
                    <a:pt x="562" y="128"/>
                  </a:lnTo>
                  <a:lnTo>
                    <a:pt x="558" y="130"/>
                  </a:lnTo>
                  <a:lnTo>
                    <a:pt x="561" y="131"/>
                  </a:lnTo>
                  <a:lnTo>
                    <a:pt x="560" y="135"/>
                  </a:lnTo>
                  <a:lnTo>
                    <a:pt x="554" y="133"/>
                  </a:lnTo>
                  <a:lnTo>
                    <a:pt x="509" y="160"/>
                  </a:lnTo>
                  <a:lnTo>
                    <a:pt x="466" y="190"/>
                  </a:lnTo>
                  <a:lnTo>
                    <a:pt x="462" y="192"/>
                  </a:lnTo>
                  <a:lnTo>
                    <a:pt x="507" y="160"/>
                  </a:lnTo>
                  <a:lnTo>
                    <a:pt x="553" y="133"/>
                  </a:lnTo>
                  <a:lnTo>
                    <a:pt x="547" y="128"/>
                  </a:lnTo>
                  <a:lnTo>
                    <a:pt x="553" y="127"/>
                  </a:lnTo>
                  <a:lnTo>
                    <a:pt x="558" y="130"/>
                  </a:lnTo>
                  <a:lnTo>
                    <a:pt x="564" y="126"/>
                  </a:lnTo>
                  <a:close/>
                  <a:moveTo>
                    <a:pt x="540" y="124"/>
                  </a:moveTo>
                  <a:lnTo>
                    <a:pt x="546" y="124"/>
                  </a:lnTo>
                  <a:lnTo>
                    <a:pt x="543" y="127"/>
                  </a:lnTo>
                  <a:lnTo>
                    <a:pt x="540" y="124"/>
                  </a:lnTo>
                  <a:lnTo>
                    <a:pt x="540" y="124"/>
                  </a:lnTo>
                  <a:close/>
                  <a:moveTo>
                    <a:pt x="617" y="98"/>
                  </a:moveTo>
                  <a:lnTo>
                    <a:pt x="617" y="99"/>
                  </a:lnTo>
                  <a:lnTo>
                    <a:pt x="601" y="108"/>
                  </a:lnTo>
                  <a:lnTo>
                    <a:pt x="595" y="109"/>
                  </a:lnTo>
                  <a:lnTo>
                    <a:pt x="617" y="98"/>
                  </a:lnTo>
                  <a:close/>
                  <a:moveTo>
                    <a:pt x="506" y="98"/>
                  </a:moveTo>
                  <a:lnTo>
                    <a:pt x="504" y="99"/>
                  </a:lnTo>
                  <a:lnTo>
                    <a:pt x="440" y="130"/>
                  </a:lnTo>
                  <a:lnTo>
                    <a:pt x="378" y="164"/>
                  </a:lnTo>
                  <a:lnTo>
                    <a:pt x="318" y="203"/>
                  </a:lnTo>
                  <a:lnTo>
                    <a:pt x="263" y="246"/>
                  </a:lnTo>
                  <a:lnTo>
                    <a:pt x="211" y="292"/>
                  </a:lnTo>
                  <a:lnTo>
                    <a:pt x="218" y="310"/>
                  </a:lnTo>
                  <a:lnTo>
                    <a:pt x="232" y="328"/>
                  </a:lnTo>
                  <a:lnTo>
                    <a:pt x="251" y="346"/>
                  </a:lnTo>
                  <a:lnTo>
                    <a:pt x="277" y="363"/>
                  </a:lnTo>
                  <a:lnTo>
                    <a:pt x="318" y="317"/>
                  </a:lnTo>
                  <a:lnTo>
                    <a:pt x="362" y="274"/>
                  </a:lnTo>
                  <a:lnTo>
                    <a:pt x="408" y="233"/>
                  </a:lnTo>
                  <a:lnTo>
                    <a:pt x="408" y="235"/>
                  </a:lnTo>
                  <a:lnTo>
                    <a:pt x="342" y="297"/>
                  </a:lnTo>
                  <a:lnTo>
                    <a:pt x="280" y="364"/>
                  </a:lnTo>
                  <a:lnTo>
                    <a:pt x="278" y="363"/>
                  </a:lnTo>
                  <a:lnTo>
                    <a:pt x="278" y="364"/>
                  </a:lnTo>
                  <a:lnTo>
                    <a:pt x="280" y="365"/>
                  </a:lnTo>
                  <a:lnTo>
                    <a:pt x="281" y="367"/>
                  </a:lnTo>
                  <a:lnTo>
                    <a:pt x="283" y="367"/>
                  </a:lnTo>
                  <a:lnTo>
                    <a:pt x="280" y="364"/>
                  </a:lnTo>
                  <a:lnTo>
                    <a:pt x="313" y="381"/>
                  </a:lnTo>
                  <a:lnTo>
                    <a:pt x="351" y="396"/>
                  </a:lnTo>
                  <a:lnTo>
                    <a:pt x="393" y="410"/>
                  </a:lnTo>
                  <a:lnTo>
                    <a:pt x="440" y="422"/>
                  </a:lnTo>
                  <a:lnTo>
                    <a:pt x="452" y="400"/>
                  </a:lnTo>
                  <a:lnTo>
                    <a:pt x="456" y="400"/>
                  </a:lnTo>
                  <a:lnTo>
                    <a:pt x="442" y="423"/>
                  </a:lnTo>
                  <a:lnTo>
                    <a:pt x="491" y="433"/>
                  </a:lnTo>
                  <a:lnTo>
                    <a:pt x="496" y="437"/>
                  </a:lnTo>
                  <a:lnTo>
                    <a:pt x="503" y="440"/>
                  </a:lnTo>
                  <a:lnTo>
                    <a:pt x="503" y="441"/>
                  </a:lnTo>
                  <a:lnTo>
                    <a:pt x="440" y="427"/>
                  </a:lnTo>
                  <a:lnTo>
                    <a:pt x="426" y="455"/>
                  </a:lnTo>
                  <a:lnTo>
                    <a:pt x="422" y="456"/>
                  </a:lnTo>
                  <a:lnTo>
                    <a:pt x="437" y="427"/>
                  </a:lnTo>
                  <a:lnTo>
                    <a:pt x="390" y="414"/>
                  </a:lnTo>
                  <a:lnTo>
                    <a:pt x="347" y="400"/>
                  </a:lnTo>
                  <a:lnTo>
                    <a:pt x="309" y="385"/>
                  </a:lnTo>
                  <a:lnTo>
                    <a:pt x="276" y="368"/>
                  </a:lnTo>
                  <a:lnTo>
                    <a:pt x="233" y="423"/>
                  </a:lnTo>
                  <a:lnTo>
                    <a:pt x="193" y="481"/>
                  </a:lnTo>
                  <a:lnTo>
                    <a:pt x="157" y="540"/>
                  </a:lnTo>
                  <a:lnTo>
                    <a:pt x="124" y="604"/>
                  </a:lnTo>
                  <a:lnTo>
                    <a:pt x="123" y="601"/>
                  </a:lnTo>
                  <a:lnTo>
                    <a:pt x="167" y="518"/>
                  </a:lnTo>
                  <a:lnTo>
                    <a:pt x="218" y="441"/>
                  </a:lnTo>
                  <a:lnTo>
                    <a:pt x="274" y="367"/>
                  </a:lnTo>
                  <a:lnTo>
                    <a:pt x="247" y="350"/>
                  </a:lnTo>
                  <a:lnTo>
                    <a:pt x="227" y="332"/>
                  </a:lnTo>
                  <a:lnTo>
                    <a:pt x="214" y="314"/>
                  </a:lnTo>
                  <a:lnTo>
                    <a:pt x="207" y="297"/>
                  </a:lnTo>
                  <a:lnTo>
                    <a:pt x="149" y="357"/>
                  </a:lnTo>
                  <a:lnTo>
                    <a:pt x="96" y="422"/>
                  </a:lnTo>
                  <a:lnTo>
                    <a:pt x="51" y="491"/>
                  </a:lnTo>
                  <a:lnTo>
                    <a:pt x="51" y="488"/>
                  </a:lnTo>
                  <a:lnTo>
                    <a:pt x="98" y="419"/>
                  </a:lnTo>
                  <a:lnTo>
                    <a:pt x="149" y="354"/>
                  </a:lnTo>
                  <a:lnTo>
                    <a:pt x="207" y="295"/>
                  </a:lnTo>
                  <a:lnTo>
                    <a:pt x="207" y="276"/>
                  </a:lnTo>
                  <a:lnTo>
                    <a:pt x="212" y="258"/>
                  </a:lnTo>
                  <a:lnTo>
                    <a:pt x="216" y="255"/>
                  </a:lnTo>
                  <a:lnTo>
                    <a:pt x="211" y="273"/>
                  </a:lnTo>
                  <a:lnTo>
                    <a:pt x="211" y="291"/>
                  </a:lnTo>
                  <a:lnTo>
                    <a:pt x="263" y="244"/>
                  </a:lnTo>
                  <a:lnTo>
                    <a:pt x="320" y="201"/>
                  </a:lnTo>
                  <a:lnTo>
                    <a:pt x="379" y="163"/>
                  </a:lnTo>
                  <a:lnTo>
                    <a:pt x="441" y="128"/>
                  </a:lnTo>
                  <a:lnTo>
                    <a:pt x="506" y="98"/>
                  </a:lnTo>
                  <a:close/>
                  <a:moveTo>
                    <a:pt x="740" y="87"/>
                  </a:moveTo>
                  <a:lnTo>
                    <a:pt x="741" y="87"/>
                  </a:lnTo>
                  <a:lnTo>
                    <a:pt x="715" y="105"/>
                  </a:lnTo>
                  <a:lnTo>
                    <a:pt x="715" y="104"/>
                  </a:lnTo>
                  <a:lnTo>
                    <a:pt x="740" y="87"/>
                  </a:lnTo>
                  <a:close/>
                  <a:moveTo>
                    <a:pt x="1243" y="82"/>
                  </a:moveTo>
                  <a:lnTo>
                    <a:pt x="1243" y="83"/>
                  </a:lnTo>
                  <a:lnTo>
                    <a:pt x="1311" y="110"/>
                  </a:lnTo>
                  <a:lnTo>
                    <a:pt x="1375" y="145"/>
                  </a:lnTo>
                  <a:lnTo>
                    <a:pt x="1437" y="182"/>
                  </a:lnTo>
                  <a:lnTo>
                    <a:pt x="1495" y="225"/>
                  </a:lnTo>
                  <a:lnTo>
                    <a:pt x="1549" y="270"/>
                  </a:lnTo>
                  <a:lnTo>
                    <a:pt x="1539" y="250"/>
                  </a:lnTo>
                  <a:lnTo>
                    <a:pt x="1522" y="229"/>
                  </a:lnTo>
                  <a:lnTo>
                    <a:pt x="1526" y="233"/>
                  </a:lnTo>
                  <a:lnTo>
                    <a:pt x="1544" y="254"/>
                  </a:lnTo>
                  <a:lnTo>
                    <a:pt x="1553" y="274"/>
                  </a:lnTo>
                  <a:lnTo>
                    <a:pt x="1601" y="324"/>
                  </a:lnTo>
                  <a:lnTo>
                    <a:pt x="1647" y="378"/>
                  </a:lnTo>
                  <a:lnTo>
                    <a:pt x="1688" y="434"/>
                  </a:lnTo>
                  <a:lnTo>
                    <a:pt x="1724" y="494"/>
                  </a:lnTo>
                  <a:lnTo>
                    <a:pt x="1756" y="556"/>
                  </a:lnTo>
                  <a:lnTo>
                    <a:pt x="1756" y="556"/>
                  </a:lnTo>
                  <a:lnTo>
                    <a:pt x="1724" y="494"/>
                  </a:lnTo>
                  <a:lnTo>
                    <a:pt x="1688" y="434"/>
                  </a:lnTo>
                  <a:lnTo>
                    <a:pt x="1647" y="378"/>
                  </a:lnTo>
                  <a:lnTo>
                    <a:pt x="1603" y="325"/>
                  </a:lnTo>
                  <a:lnTo>
                    <a:pt x="1553" y="276"/>
                  </a:lnTo>
                  <a:lnTo>
                    <a:pt x="1555" y="294"/>
                  </a:lnTo>
                  <a:lnTo>
                    <a:pt x="1549" y="312"/>
                  </a:lnTo>
                  <a:lnTo>
                    <a:pt x="1538" y="330"/>
                  </a:lnTo>
                  <a:lnTo>
                    <a:pt x="1520" y="346"/>
                  </a:lnTo>
                  <a:lnTo>
                    <a:pt x="1568" y="403"/>
                  </a:lnTo>
                  <a:lnTo>
                    <a:pt x="1611" y="461"/>
                  </a:lnTo>
                  <a:lnTo>
                    <a:pt x="1651" y="524"/>
                  </a:lnTo>
                  <a:lnTo>
                    <a:pt x="1687" y="589"/>
                  </a:lnTo>
                  <a:lnTo>
                    <a:pt x="1717" y="655"/>
                  </a:lnTo>
                  <a:lnTo>
                    <a:pt x="1735" y="638"/>
                  </a:lnTo>
                  <a:lnTo>
                    <a:pt x="1748" y="620"/>
                  </a:lnTo>
                  <a:lnTo>
                    <a:pt x="1757" y="602"/>
                  </a:lnTo>
                  <a:lnTo>
                    <a:pt x="1757" y="602"/>
                  </a:lnTo>
                  <a:lnTo>
                    <a:pt x="1757" y="601"/>
                  </a:lnTo>
                  <a:lnTo>
                    <a:pt x="1760" y="589"/>
                  </a:lnTo>
                  <a:lnTo>
                    <a:pt x="1763" y="593"/>
                  </a:lnTo>
                  <a:lnTo>
                    <a:pt x="1756" y="616"/>
                  </a:lnTo>
                  <a:lnTo>
                    <a:pt x="1741" y="638"/>
                  </a:lnTo>
                  <a:lnTo>
                    <a:pt x="1719" y="660"/>
                  </a:lnTo>
                  <a:lnTo>
                    <a:pt x="1739" y="718"/>
                  </a:lnTo>
                  <a:lnTo>
                    <a:pt x="1757" y="776"/>
                  </a:lnTo>
                  <a:lnTo>
                    <a:pt x="1753" y="769"/>
                  </a:lnTo>
                  <a:lnTo>
                    <a:pt x="1737" y="714"/>
                  </a:lnTo>
                  <a:lnTo>
                    <a:pt x="1717" y="662"/>
                  </a:lnTo>
                  <a:lnTo>
                    <a:pt x="1709" y="669"/>
                  </a:lnTo>
                  <a:lnTo>
                    <a:pt x="1699" y="676"/>
                  </a:lnTo>
                  <a:lnTo>
                    <a:pt x="1697" y="671"/>
                  </a:lnTo>
                  <a:lnTo>
                    <a:pt x="1706" y="663"/>
                  </a:lnTo>
                  <a:lnTo>
                    <a:pt x="1714" y="656"/>
                  </a:lnTo>
                  <a:lnTo>
                    <a:pt x="1684" y="589"/>
                  </a:lnTo>
                  <a:lnTo>
                    <a:pt x="1650" y="524"/>
                  </a:lnTo>
                  <a:lnTo>
                    <a:pt x="1610" y="462"/>
                  </a:lnTo>
                  <a:lnTo>
                    <a:pt x="1567" y="403"/>
                  </a:lnTo>
                  <a:lnTo>
                    <a:pt x="1519" y="348"/>
                  </a:lnTo>
                  <a:lnTo>
                    <a:pt x="1495" y="364"/>
                  </a:lnTo>
                  <a:lnTo>
                    <a:pt x="1468" y="379"/>
                  </a:lnTo>
                  <a:lnTo>
                    <a:pt x="1433" y="394"/>
                  </a:lnTo>
                  <a:lnTo>
                    <a:pt x="1393" y="408"/>
                  </a:lnTo>
                  <a:lnTo>
                    <a:pt x="1428" y="463"/>
                  </a:lnTo>
                  <a:lnTo>
                    <a:pt x="1460" y="520"/>
                  </a:lnTo>
                  <a:lnTo>
                    <a:pt x="1454" y="513"/>
                  </a:lnTo>
                  <a:lnTo>
                    <a:pt x="1424" y="461"/>
                  </a:lnTo>
                  <a:lnTo>
                    <a:pt x="1391" y="410"/>
                  </a:lnTo>
                  <a:lnTo>
                    <a:pt x="1330" y="426"/>
                  </a:lnTo>
                  <a:lnTo>
                    <a:pt x="1260" y="441"/>
                  </a:lnTo>
                  <a:lnTo>
                    <a:pt x="1182" y="454"/>
                  </a:lnTo>
                  <a:lnTo>
                    <a:pt x="1177" y="450"/>
                  </a:lnTo>
                  <a:lnTo>
                    <a:pt x="1165" y="419"/>
                  </a:lnTo>
                  <a:lnTo>
                    <a:pt x="1167" y="416"/>
                  </a:lnTo>
                  <a:lnTo>
                    <a:pt x="1181" y="450"/>
                  </a:lnTo>
                  <a:lnTo>
                    <a:pt x="1258" y="437"/>
                  </a:lnTo>
                  <a:lnTo>
                    <a:pt x="1327" y="422"/>
                  </a:lnTo>
                  <a:lnTo>
                    <a:pt x="1388" y="405"/>
                  </a:lnTo>
                  <a:lnTo>
                    <a:pt x="1346" y="348"/>
                  </a:lnTo>
                  <a:lnTo>
                    <a:pt x="1302" y="294"/>
                  </a:lnTo>
                  <a:lnTo>
                    <a:pt x="1300" y="288"/>
                  </a:lnTo>
                  <a:lnTo>
                    <a:pt x="1297" y="283"/>
                  </a:lnTo>
                  <a:lnTo>
                    <a:pt x="1345" y="342"/>
                  </a:lnTo>
                  <a:lnTo>
                    <a:pt x="1391" y="404"/>
                  </a:lnTo>
                  <a:lnTo>
                    <a:pt x="1431" y="390"/>
                  </a:lnTo>
                  <a:lnTo>
                    <a:pt x="1465" y="375"/>
                  </a:lnTo>
                  <a:lnTo>
                    <a:pt x="1493" y="359"/>
                  </a:lnTo>
                  <a:lnTo>
                    <a:pt x="1493" y="361"/>
                  </a:lnTo>
                  <a:lnTo>
                    <a:pt x="1494" y="359"/>
                  </a:lnTo>
                  <a:lnTo>
                    <a:pt x="1505" y="350"/>
                  </a:lnTo>
                  <a:lnTo>
                    <a:pt x="1516" y="343"/>
                  </a:lnTo>
                  <a:lnTo>
                    <a:pt x="1460" y="287"/>
                  </a:lnTo>
                  <a:lnTo>
                    <a:pt x="1400" y="236"/>
                  </a:lnTo>
                  <a:lnTo>
                    <a:pt x="1337" y="188"/>
                  </a:lnTo>
                  <a:lnTo>
                    <a:pt x="1271" y="146"/>
                  </a:lnTo>
                  <a:lnTo>
                    <a:pt x="1271" y="145"/>
                  </a:lnTo>
                  <a:lnTo>
                    <a:pt x="1338" y="188"/>
                  </a:lnTo>
                  <a:lnTo>
                    <a:pt x="1402" y="235"/>
                  </a:lnTo>
                  <a:lnTo>
                    <a:pt x="1461" y="286"/>
                  </a:lnTo>
                  <a:lnTo>
                    <a:pt x="1517" y="342"/>
                  </a:lnTo>
                  <a:lnTo>
                    <a:pt x="1534" y="325"/>
                  </a:lnTo>
                  <a:lnTo>
                    <a:pt x="1545" y="308"/>
                  </a:lnTo>
                  <a:lnTo>
                    <a:pt x="1550" y="290"/>
                  </a:lnTo>
                  <a:lnTo>
                    <a:pt x="1549" y="272"/>
                  </a:lnTo>
                  <a:lnTo>
                    <a:pt x="1495" y="225"/>
                  </a:lnTo>
                  <a:lnTo>
                    <a:pt x="1437" y="184"/>
                  </a:lnTo>
                  <a:lnTo>
                    <a:pt x="1375" y="145"/>
                  </a:lnTo>
                  <a:lnTo>
                    <a:pt x="1311" y="112"/>
                  </a:lnTo>
                  <a:lnTo>
                    <a:pt x="1245" y="83"/>
                  </a:lnTo>
                  <a:lnTo>
                    <a:pt x="1245" y="90"/>
                  </a:lnTo>
                  <a:lnTo>
                    <a:pt x="1239" y="88"/>
                  </a:lnTo>
                  <a:lnTo>
                    <a:pt x="1239" y="84"/>
                  </a:lnTo>
                  <a:lnTo>
                    <a:pt x="1243" y="82"/>
                  </a:lnTo>
                  <a:close/>
                  <a:moveTo>
                    <a:pt x="656" y="82"/>
                  </a:moveTo>
                  <a:lnTo>
                    <a:pt x="657" y="82"/>
                  </a:lnTo>
                  <a:lnTo>
                    <a:pt x="630" y="94"/>
                  </a:lnTo>
                  <a:lnTo>
                    <a:pt x="633" y="93"/>
                  </a:lnTo>
                  <a:lnTo>
                    <a:pt x="656" y="82"/>
                  </a:lnTo>
                  <a:close/>
                  <a:moveTo>
                    <a:pt x="1042" y="82"/>
                  </a:moveTo>
                  <a:lnTo>
                    <a:pt x="1043" y="82"/>
                  </a:lnTo>
                  <a:lnTo>
                    <a:pt x="1058" y="90"/>
                  </a:lnTo>
                  <a:lnTo>
                    <a:pt x="1058" y="90"/>
                  </a:lnTo>
                  <a:lnTo>
                    <a:pt x="1042" y="82"/>
                  </a:lnTo>
                  <a:close/>
                  <a:moveTo>
                    <a:pt x="828" y="75"/>
                  </a:moveTo>
                  <a:lnTo>
                    <a:pt x="830" y="75"/>
                  </a:lnTo>
                  <a:lnTo>
                    <a:pt x="797" y="124"/>
                  </a:lnTo>
                  <a:lnTo>
                    <a:pt x="766" y="181"/>
                  </a:lnTo>
                  <a:lnTo>
                    <a:pt x="823" y="185"/>
                  </a:lnTo>
                  <a:lnTo>
                    <a:pt x="882" y="186"/>
                  </a:lnTo>
                  <a:lnTo>
                    <a:pt x="901" y="186"/>
                  </a:lnTo>
                  <a:lnTo>
                    <a:pt x="900" y="178"/>
                  </a:lnTo>
                  <a:lnTo>
                    <a:pt x="901" y="178"/>
                  </a:lnTo>
                  <a:lnTo>
                    <a:pt x="903" y="178"/>
                  </a:lnTo>
                  <a:lnTo>
                    <a:pt x="903" y="186"/>
                  </a:lnTo>
                  <a:lnTo>
                    <a:pt x="912" y="186"/>
                  </a:lnTo>
                  <a:lnTo>
                    <a:pt x="907" y="189"/>
                  </a:lnTo>
                  <a:lnTo>
                    <a:pt x="904" y="189"/>
                  </a:lnTo>
                  <a:lnTo>
                    <a:pt x="904" y="192"/>
                  </a:lnTo>
                  <a:lnTo>
                    <a:pt x="901" y="193"/>
                  </a:lnTo>
                  <a:lnTo>
                    <a:pt x="901" y="190"/>
                  </a:lnTo>
                  <a:lnTo>
                    <a:pt x="882" y="190"/>
                  </a:lnTo>
                  <a:lnTo>
                    <a:pt x="823" y="189"/>
                  </a:lnTo>
                  <a:lnTo>
                    <a:pt x="765" y="185"/>
                  </a:lnTo>
                  <a:lnTo>
                    <a:pt x="744" y="228"/>
                  </a:lnTo>
                  <a:lnTo>
                    <a:pt x="725" y="276"/>
                  </a:lnTo>
                  <a:lnTo>
                    <a:pt x="724" y="274"/>
                  </a:lnTo>
                  <a:lnTo>
                    <a:pt x="743" y="228"/>
                  </a:lnTo>
                  <a:lnTo>
                    <a:pt x="762" y="185"/>
                  </a:lnTo>
                  <a:lnTo>
                    <a:pt x="747" y="182"/>
                  </a:lnTo>
                  <a:lnTo>
                    <a:pt x="747" y="179"/>
                  </a:lnTo>
                  <a:lnTo>
                    <a:pt x="765" y="181"/>
                  </a:lnTo>
                  <a:lnTo>
                    <a:pt x="795" y="123"/>
                  </a:lnTo>
                  <a:lnTo>
                    <a:pt x="828" y="75"/>
                  </a:lnTo>
                  <a:close/>
                  <a:moveTo>
                    <a:pt x="1024" y="72"/>
                  </a:moveTo>
                  <a:lnTo>
                    <a:pt x="1034" y="77"/>
                  </a:lnTo>
                  <a:lnTo>
                    <a:pt x="1034" y="77"/>
                  </a:lnTo>
                  <a:lnTo>
                    <a:pt x="1024" y="73"/>
                  </a:lnTo>
                  <a:lnTo>
                    <a:pt x="1025" y="72"/>
                  </a:lnTo>
                  <a:lnTo>
                    <a:pt x="1024" y="72"/>
                  </a:lnTo>
                  <a:close/>
                  <a:moveTo>
                    <a:pt x="889" y="71"/>
                  </a:moveTo>
                  <a:lnTo>
                    <a:pt x="890" y="71"/>
                  </a:lnTo>
                  <a:lnTo>
                    <a:pt x="896" y="116"/>
                  </a:lnTo>
                  <a:lnTo>
                    <a:pt x="901" y="170"/>
                  </a:lnTo>
                  <a:lnTo>
                    <a:pt x="901" y="170"/>
                  </a:lnTo>
                  <a:lnTo>
                    <a:pt x="900" y="170"/>
                  </a:lnTo>
                  <a:lnTo>
                    <a:pt x="894" y="116"/>
                  </a:lnTo>
                  <a:lnTo>
                    <a:pt x="889" y="71"/>
                  </a:lnTo>
                  <a:close/>
                  <a:moveTo>
                    <a:pt x="584" y="69"/>
                  </a:moveTo>
                  <a:lnTo>
                    <a:pt x="582" y="71"/>
                  </a:lnTo>
                  <a:lnTo>
                    <a:pt x="522" y="91"/>
                  </a:lnTo>
                  <a:lnTo>
                    <a:pt x="526" y="104"/>
                  </a:lnTo>
                  <a:lnTo>
                    <a:pt x="537" y="116"/>
                  </a:lnTo>
                  <a:lnTo>
                    <a:pt x="535" y="116"/>
                  </a:lnTo>
                  <a:lnTo>
                    <a:pt x="532" y="117"/>
                  </a:lnTo>
                  <a:lnTo>
                    <a:pt x="522" y="106"/>
                  </a:lnTo>
                  <a:lnTo>
                    <a:pt x="517" y="94"/>
                  </a:lnTo>
                  <a:lnTo>
                    <a:pt x="513" y="95"/>
                  </a:lnTo>
                  <a:lnTo>
                    <a:pt x="513" y="95"/>
                  </a:lnTo>
                  <a:lnTo>
                    <a:pt x="517" y="94"/>
                  </a:lnTo>
                  <a:lnTo>
                    <a:pt x="517" y="91"/>
                  </a:lnTo>
                  <a:lnTo>
                    <a:pt x="521" y="88"/>
                  </a:lnTo>
                  <a:lnTo>
                    <a:pt x="522" y="91"/>
                  </a:lnTo>
                  <a:lnTo>
                    <a:pt x="584" y="69"/>
                  </a:lnTo>
                  <a:close/>
                  <a:moveTo>
                    <a:pt x="1232" y="68"/>
                  </a:moveTo>
                  <a:lnTo>
                    <a:pt x="1238" y="69"/>
                  </a:lnTo>
                  <a:lnTo>
                    <a:pt x="1242" y="77"/>
                  </a:lnTo>
                  <a:lnTo>
                    <a:pt x="1238" y="76"/>
                  </a:lnTo>
                  <a:lnTo>
                    <a:pt x="1232" y="68"/>
                  </a:lnTo>
                  <a:close/>
                  <a:moveTo>
                    <a:pt x="786" y="61"/>
                  </a:moveTo>
                  <a:lnTo>
                    <a:pt x="787" y="61"/>
                  </a:lnTo>
                  <a:lnTo>
                    <a:pt x="761" y="75"/>
                  </a:lnTo>
                  <a:lnTo>
                    <a:pt x="759" y="75"/>
                  </a:lnTo>
                  <a:lnTo>
                    <a:pt x="786" y="61"/>
                  </a:lnTo>
                  <a:close/>
                  <a:moveTo>
                    <a:pt x="725" y="55"/>
                  </a:moveTo>
                  <a:lnTo>
                    <a:pt x="722" y="57"/>
                  </a:lnTo>
                  <a:lnTo>
                    <a:pt x="678" y="73"/>
                  </a:lnTo>
                  <a:lnTo>
                    <a:pt x="678" y="72"/>
                  </a:lnTo>
                  <a:lnTo>
                    <a:pt x="725" y="55"/>
                  </a:lnTo>
                  <a:close/>
                  <a:moveTo>
                    <a:pt x="628" y="55"/>
                  </a:moveTo>
                  <a:lnTo>
                    <a:pt x="630" y="55"/>
                  </a:lnTo>
                  <a:lnTo>
                    <a:pt x="605" y="62"/>
                  </a:lnTo>
                  <a:lnTo>
                    <a:pt x="606" y="62"/>
                  </a:lnTo>
                  <a:lnTo>
                    <a:pt x="628" y="55"/>
                  </a:lnTo>
                  <a:close/>
                  <a:moveTo>
                    <a:pt x="733" y="53"/>
                  </a:moveTo>
                  <a:lnTo>
                    <a:pt x="729" y="55"/>
                  </a:lnTo>
                  <a:lnTo>
                    <a:pt x="730" y="54"/>
                  </a:lnTo>
                  <a:lnTo>
                    <a:pt x="733" y="53"/>
                  </a:lnTo>
                  <a:close/>
                  <a:moveTo>
                    <a:pt x="646" y="51"/>
                  </a:moveTo>
                  <a:lnTo>
                    <a:pt x="645" y="51"/>
                  </a:lnTo>
                  <a:lnTo>
                    <a:pt x="644" y="51"/>
                  </a:lnTo>
                  <a:lnTo>
                    <a:pt x="642" y="51"/>
                  </a:lnTo>
                  <a:lnTo>
                    <a:pt x="646" y="51"/>
                  </a:lnTo>
                  <a:close/>
                  <a:moveTo>
                    <a:pt x="1129" y="47"/>
                  </a:moveTo>
                  <a:lnTo>
                    <a:pt x="1143" y="50"/>
                  </a:lnTo>
                  <a:lnTo>
                    <a:pt x="1143" y="51"/>
                  </a:lnTo>
                  <a:lnTo>
                    <a:pt x="1130" y="47"/>
                  </a:lnTo>
                  <a:lnTo>
                    <a:pt x="1129" y="47"/>
                  </a:lnTo>
                  <a:lnTo>
                    <a:pt x="1129" y="47"/>
                  </a:lnTo>
                  <a:close/>
                  <a:moveTo>
                    <a:pt x="577" y="31"/>
                  </a:moveTo>
                  <a:lnTo>
                    <a:pt x="575" y="32"/>
                  </a:lnTo>
                  <a:lnTo>
                    <a:pt x="577" y="31"/>
                  </a:lnTo>
                  <a:lnTo>
                    <a:pt x="577" y="31"/>
                  </a:lnTo>
                  <a:close/>
                  <a:moveTo>
                    <a:pt x="1136" y="17"/>
                  </a:moveTo>
                  <a:lnTo>
                    <a:pt x="1140" y="18"/>
                  </a:lnTo>
                  <a:lnTo>
                    <a:pt x="1177" y="31"/>
                  </a:lnTo>
                  <a:lnTo>
                    <a:pt x="1207" y="44"/>
                  </a:lnTo>
                  <a:lnTo>
                    <a:pt x="1222" y="55"/>
                  </a:lnTo>
                  <a:lnTo>
                    <a:pt x="1235" y="65"/>
                  </a:lnTo>
                  <a:lnTo>
                    <a:pt x="1229" y="64"/>
                  </a:lnTo>
                  <a:lnTo>
                    <a:pt x="1218" y="54"/>
                  </a:lnTo>
                  <a:lnTo>
                    <a:pt x="1203" y="43"/>
                  </a:lnTo>
                  <a:lnTo>
                    <a:pt x="1173" y="29"/>
                  </a:lnTo>
                  <a:lnTo>
                    <a:pt x="1136" y="17"/>
                  </a:lnTo>
                  <a:close/>
                  <a:moveTo>
                    <a:pt x="623" y="17"/>
                  </a:moveTo>
                  <a:lnTo>
                    <a:pt x="623" y="17"/>
                  </a:lnTo>
                  <a:lnTo>
                    <a:pt x="611" y="21"/>
                  </a:lnTo>
                  <a:lnTo>
                    <a:pt x="620" y="18"/>
                  </a:lnTo>
                  <a:lnTo>
                    <a:pt x="620" y="18"/>
                  </a:lnTo>
                  <a:lnTo>
                    <a:pt x="609" y="21"/>
                  </a:lnTo>
                  <a:lnTo>
                    <a:pt x="575" y="33"/>
                  </a:lnTo>
                  <a:lnTo>
                    <a:pt x="549" y="48"/>
                  </a:lnTo>
                  <a:lnTo>
                    <a:pt x="544" y="51"/>
                  </a:lnTo>
                  <a:lnTo>
                    <a:pt x="540" y="54"/>
                  </a:lnTo>
                  <a:lnTo>
                    <a:pt x="536" y="57"/>
                  </a:lnTo>
                  <a:lnTo>
                    <a:pt x="536" y="58"/>
                  </a:lnTo>
                  <a:lnTo>
                    <a:pt x="529" y="65"/>
                  </a:lnTo>
                  <a:lnTo>
                    <a:pt x="525" y="73"/>
                  </a:lnTo>
                  <a:lnTo>
                    <a:pt x="521" y="75"/>
                  </a:lnTo>
                  <a:lnTo>
                    <a:pt x="521" y="75"/>
                  </a:lnTo>
                  <a:lnTo>
                    <a:pt x="524" y="75"/>
                  </a:lnTo>
                  <a:lnTo>
                    <a:pt x="522" y="82"/>
                  </a:lnTo>
                  <a:lnTo>
                    <a:pt x="517" y="88"/>
                  </a:lnTo>
                  <a:lnTo>
                    <a:pt x="521" y="72"/>
                  </a:lnTo>
                  <a:lnTo>
                    <a:pt x="536" y="55"/>
                  </a:lnTo>
                  <a:lnTo>
                    <a:pt x="474" y="79"/>
                  </a:lnTo>
                  <a:lnTo>
                    <a:pt x="415" y="105"/>
                  </a:lnTo>
                  <a:lnTo>
                    <a:pt x="358" y="138"/>
                  </a:lnTo>
                  <a:lnTo>
                    <a:pt x="358" y="137"/>
                  </a:lnTo>
                  <a:lnTo>
                    <a:pt x="415" y="105"/>
                  </a:lnTo>
                  <a:lnTo>
                    <a:pt x="474" y="77"/>
                  </a:lnTo>
                  <a:lnTo>
                    <a:pt x="536" y="55"/>
                  </a:lnTo>
                  <a:lnTo>
                    <a:pt x="554" y="43"/>
                  </a:lnTo>
                  <a:lnTo>
                    <a:pt x="577" y="32"/>
                  </a:lnTo>
                  <a:lnTo>
                    <a:pt x="605" y="22"/>
                  </a:lnTo>
                  <a:lnTo>
                    <a:pt x="579" y="31"/>
                  </a:lnTo>
                  <a:lnTo>
                    <a:pt x="606" y="22"/>
                  </a:lnTo>
                  <a:lnTo>
                    <a:pt x="606" y="22"/>
                  </a:lnTo>
                  <a:lnTo>
                    <a:pt x="608" y="21"/>
                  </a:lnTo>
                  <a:lnTo>
                    <a:pt x="623" y="17"/>
                  </a:lnTo>
                  <a:close/>
                  <a:moveTo>
                    <a:pt x="1045" y="0"/>
                  </a:moveTo>
                  <a:lnTo>
                    <a:pt x="1078" y="3"/>
                  </a:lnTo>
                  <a:lnTo>
                    <a:pt x="1109" y="10"/>
                  </a:lnTo>
                  <a:lnTo>
                    <a:pt x="1112" y="11"/>
                  </a:lnTo>
                  <a:lnTo>
                    <a:pt x="1079" y="4"/>
                  </a:lnTo>
                  <a:lnTo>
                    <a:pt x="1046" y="0"/>
                  </a:lnTo>
                  <a:lnTo>
                    <a:pt x="1045" y="0"/>
                  </a:lnTo>
                  <a:close/>
                </a:path>
              </a:pathLst>
            </a:custGeom>
            <a:solidFill>
              <a:srgbClr val="3A787E"/>
            </a:solidFill>
            <a:ln w="0">
              <a:solidFill>
                <a:srgbClr val="3A78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310" name="Freeform 324">
              <a:extLst>
                <a:ext uri="{FF2B5EF4-FFF2-40B4-BE49-F238E27FC236}">
                  <a16:creationId xmlns:a16="http://schemas.microsoft.com/office/drawing/2014/main" id="{FFDE020D-0445-41E5-B20C-84D4B75829CF}"/>
                </a:ext>
              </a:extLst>
            </p:cNvPr>
            <p:cNvSpPr>
              <a:spLocks/>
            </p:cNvSpPr>
            <p:nvPr/>
          </p:nvSpPr>
          <p:spPr bwMode="auto">
            <a:xfrm>
              <a:off x="4254012" y="2540404"/>
              <a:ext cx="318629" cy="318629"/>
            </a:xfrm>
            <a:custGeom>
              <a:avLst/>
              <a:gdLst>
                <a:gd name="T0" fmla="*/ 96 w 191"/>
                <a:gd name="T1" fmla="*/ 0 h 191"/>
                <a:gd name="T2" fmla="*/ 121 w 191"/>
                <a:gd name="T3" fmla="*/ 3 h 191"/>
                <a:gd name="T4" fmla="*/ 145 w 191"/>
                <a:gd name="T5" fmla="*/ 12 h 191"/>
                <a:gd name="T6" fmla="*/ 164 w 191"/>
                <a:gd name="T7" fmla="*/ 27 h 191"/>
                <a:gd name="T8" fmla="*/ 179 w 191"/>
                <a:gd name="T9" fmla="*/ 47 h 191"/>
                <a:gd name="T10" fmla="*/ 189 w 191"/>
                <a:gd name="T11" fmla="*/ 70 h 191"/>
                <a:gd name="T12" fmla="*/ 191 w 191"/>
                <a:gd name="T13" fmla="*/ 95 h 191"/>
                <a:gd name="T14" fmla="*/ 189 w 191"/>
                <a:gd name="T15" fmla="*/ 121 h 191"/>
                <a:gd name="T16" fmla="*/ 179 w 191"/>
                <a:gd name="T17" fmla="*/ 143 h 191"/>
                <a:gd name="T18" fmla="*/ 164 w 191"/>
                <a:gd name="T19" fmla="*/ 162 h 191"/>
                <a:gd name="T20" fmla="*/ 145 w 191"/>
                <a:gd name="T21" fmla="*/ 178 h 191"/>
                <a:gd name="T22" fmla="*/ 121 w 191"/>
                <a:gd name="T23" fmla="*/ 187 h 191"/>
                <a:gd name="T24" fmla="*/ 96 w 191"/>
                <a:gd name="T25" fmla="*/ 191 h 191"/>
                <a:gd name="T26" fmla="*/ 70 w 191"/>
                <a:gd name="T27" fmla="*/ 187 h 191"/>
                <a:gd name="T28" fmla="*/ 48 w 191"/>
                <a:gd name="T29" fmla="*/ 178 h 191"/>
                <a:gd name="T30" fmla="*/ 29 w 191"/>
                <a:gd name="T31" fmla="*/ 162 h 191"/>
                <a:gd name="T32" fmla="*/ 14 w 191"/>
                <a:gd name="T33" fmla="*/ 143 h 191"/>
                <a:gd name="T34" fmla="*/ 4 w 191"/>
                <a:gd name="T35" fmla="*/ 121 h 191"/>
                <a:gd name="T36" fmla="*/ 0 w 191"/>
                <a:gd name="T37" fmla="*/ 95 h 191"/>
                <a:gd name="T38" fmla="*/ 4 w 191"/>
                <a:gd name="T39" fmla="*/ 70 h 191"/>
                <a:gd name="T40" fmla="*/ 14 w 191"/>
                <a:gd name="T41" fmla="*/ 47 h 191"/>
                <a:gd name="T42" fmla="*/ 29 w 191"/>
                <a:gd name="T43" fmla="*/ 27 h 191"/>
                <a:gd name="T44" fmla="*/ 48 w 191"/>
                <a:gd name="T45" fmla="*/ 12 h 191"/>
                <a:gd name="T46" fmla="*/ 70 w 191"/>
                <a:gd name="T47" fmla="*/ 3 h 191"/>
                <a:gd name="T48" fmla="*/ 96 w 191"/>
                <a:gd name="T4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1" h="191">
                  <a:moveTo>
                    <a:pt x="96" y="0"/>
                  </a:moveTo>
                  <a:lnTo>
                    <a:pt x="121" y="3"/>
                  </a:lnTo>
                  <a:lnTo>
                    <a:pt x="145" y="12"/>
                  </a:lnTo>
                  <a:lnTo>
                    <a:pt x="164" y="27"/>
                  </a:lnTo>
                  <a:lnTo>
                    <a:pt x="179" y="47"/>
                  </a:lnTo>
                  <a:lnTo>
                    <a:pt x="189" y="70"/>
                  </a:lnTo>
                  <a:lnTo>
                    <a:pt x="191" y="95"/>
                  </a:lnTo>
                  <a:lnTo>
                    <a:pt x="189" y="121"/>
                  </a:lnTo>
                  <a:lnTo>
                    <a:pt x="179" y="143"/>
                  </a:lnTo>
                  <a:lnTo>
                    <a:pt x="164" y="162"/>
                  </a:lnTo>
                  <a:lnTo>
                    <a:pt x="145" y="178"/>
                  </a:lnTo>
                  <a:lnTo>
                    <a:pt x="121" y="187"/>
                  </a:lnTo>
                  <a:lnTo>
                    <a:pt x="96" y="191"/>
                  </a:lnTo>
                  <a:lnTo>
                    <a:pt x="70" y="187"/>
                  </a:lnTo>
                  <a:lnTo>
                    <a:pt x="48" y="178"/>
                  </a:lnTo>
                  <a:lnTo>
                    <a:pt x="29" y="162"/>
                  </a:lnTo>
                  <a:lnTo>
                    <a:pt x="14" y="143"/>
                  </a:lnTo>
                  <a:lnTo>
                    <a:pt x="4" y="121"/>
                  </a:lnTo>
                  <a:lnTo>
                    <a:pt x="0" y="95"/>
                  </a:lnTo>
                  <a:lnTo>
                    <a:pt x="4" y="70"/>
                  </a:lnTo>
                  <a:lnTo>
                    <a:pt x="14" y="47"/>
                  </a:lnTo>
                  <a:lnTo>
                    <a:pt x="29" y="27"/>
                  </a:lnTo>
                  <a:lnTo>
                    <a:pt x="48" y="12"/>
                  </a:lnTo>
                  <a:lnTo>
                    <a:pt x="70" y="3"/>
                  </a:lnTo>
                  <a:lnTo>
                    <a:pt x="9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1" name="Freeform 325">
              <a:extLst>
                <a:ext uri="{FF2B5EF4-FFF2-40B4-BE49-F238E27FC236}">
                  <a16:creationId xmlns:a16="http://schemas.microsoft.com/office/drawing/2014/main" id="{19C3AF3A-AE87-43E2-A0A7-77235888BACD}"/>
                </a:ext>
              </a:extLst>
            </p:cNvPr>
            <p:cNvSpPr>
              <a:spLocks/>
            </p:cNvSpPr>
            <p:nvPr/>
          </p:nvSpPr>
          <p:spPr bwMode="auto">
            <a:xfrm>
              <a:off x="4336988" y="2620062"/>
              <a:ext cx="155996" cy="155997"/>
            </a:xfrm>
            <a:custGeom>
              <a:avLst/>
              <a:gdLst>
                <a:gd name="T0" fmla="*/ 47 w 94"/>
                <a:gd name="T1" fmla="*/ 0 h 94"/>
                <a:gd name="T2" fmla="*/ 65 w 94"/>
                <a:gd name="T3" fmla="*/ 4 h 94"/>
                <a:gd name="T4" fmla="*/ 80 w 94"/>
                <a:gd name="T5" fmla="*/ 14 h 94"/>
                <a:gd name="T6" fmla="*/ 90 w 94"/>
                <a:gd name="T7" fmla="*/ 29 h 94"/>
                <a:gd name="T8" fmla="*/ 94 w 94"/>
                <a:gd name="T9" fmla="*/ 47 h 94"/>
                <a:gd name="T10" fmla="*/ 90 w 94"/>
                <a:gd name="T11" fmla="*/ 65 h 94"/>
                <a:gd name="T12" fmla="*/ 80 w 94"/>
                <a:gd name="T13" fmla="*/ 80 h 94"/>
                <a:gd name="T14" fmla="*/ 65 w 94"/>
                <a:gd name="T15" fmla="*/ 91 h 94"/>
                <a:gd name="T16" fmla="*/ 47 w 94"/>
                <a:gd name="T17" fmla="*/ 94 h 94"/>
                <a:gd name="T18" fmla="*/ 28 w 94"/>
                <a:gd name="T19" fmla="*/ 91 h 94"/>
                <a:gd name="T20" fmla="*/ 14 w 94"/>
                <a:gd name="T21" fmla="*/ 80 h 94"/>
                <a:gd name="T22" fmla="*/ 3 w 94"/>
                <a:gd name="T23" fmla="*/ 65 h 94"/>
                <a:gd name="T24" fmla="*/ 0 w 94"/>
                <a:gd name="T25" fmla="*/ 47 h 94"/>
                <a:gd name="T26" fmla="*/ 3 w 94"/>
                <a:gd name="T27" fmla="*/ 29 h 94"/>
                <a:gd name="T28" fmla="*/ 14 w 94"/>
                <a:gd name="T29" fmla="*/ 14 h 94"/>
                <a:gd name="T30" fmla="*/ 28 w 94"/>
                <a:gd name="T31" fmla="*/ 4 h 94"/>
                <a:gd name="T32" fmla="*/ 47 w 94"/>
                <a:gd name="T3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94">
                  <a:moveTo>
                    <a:pt x="47" y="0"/>
                  </a:moveTo>
                  <a:lnTo>
                    <a:pt x="65" y="4"/>
                  </a:lnTo>
                  <a:lnTo>
                    <a:pt x="80" y="14"/>
                  </a:lnTo>
                  <a:lnTo>
                    <a:pt x="90" y="29"/>
                  </a:lnTo>
                  <a:lnTo>
                    <a:pt x="94" y="47"/>
                  </a:lnTo>
                  <a:lnTo>
                    <a:pt x="90" y="65"/>
                  </a:lnTo>
                  <a:lnTo>
                    <a:pt x="80" y="80"/>
                  </a:lnTo>
                  <a:lnTo>
                    <a:pt x="65" y="91"/>
                  </a:lnTo>
                  <a:lnTo>
                    <a:pt x="47" y="94"/>
                  </a:lnTo>
                  <a:lnTo>
                    <a:pt x="28" y="91"/>
                  </a:lnTo>
                  <a:lnTo>
                    <a:pt x="14" y="80"/>
                  </a:lnTo>
                  <a:lnTo>
                    <a:pt x="3" y="65"/>
                  </a:lnTo>
                  <a:lnTo>
                    <a:pt x="0" y="47"/>
                  </a:lnTo>
                  <a:lnTo>
                    <a:pt x="3" y="29"/>
                  </a:lnTo>
                  <a:lnTo>
                    <a:pt x="14" y="14"/>
                  </a:lnTo>
                  <a:lnTo>
                    <a:pt x="28" y="4"/>
                  </a:lnTo>
                  <a:lnTo>
                    <a:pt x="47"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2" name="Freeform 326">
              <a:extLst>
                <a:ext uri="{FF2B5EF4-FFF2-40B4-BE49-F238E27FC236}">
                  <a16:creationId xmlns:a16="http://schemas.microsoft.com/office/drawing/2014/main" id="{617EABFA-4BA9-4180-A9FF-A88AF65DDAF9}"/>
                </a:ext>
              </a:extLst>
            </p:cNvPr>
            <p:cNvSpPr>
              <a:spLocks/>
            </p:cNvSpPr>
            <p:nvPr/>
          </p:nvSpPr>
          <p:spPr bwMode="auto">
            <a:xfrm>
              <a:off x="5518573" y="3068134"/>
              <a:ext cx="408244" cy="404926"/>
            </a:xfrm>
            <a:custGeom>
              <a:avLst/>
              <a:gdLst>
                <a:gd name="T0" fmla="*/ 123 w 245"/>
                <a:gd name="T1" fmla="*/ 0 h 244"/>
                <a:gd name="T2" fmla="*/ 150 w 245"/>
                <a:gd name="T3" fmla="*/ 3 h 244"/>
                <a:gd name="T4" fmla="*/ 176 w 245"/>
                <a:gd name="T5" fmla="*/ 13 h 244"/>
                <a:gd name="T6" fmla="*/ 198 w 245"/>
                <a:gd name="T7" fmla="*/ 26 h 244"/>
                <a:gd name="T8" fmla="*/ 218 w 245"/>
                <a:gd name="T9" fmla="*/ 46 h 244"/>
                <a:gd name="T10" fmla="*/ 233 w 245"/>
                <a:gd name="T11" fmla="*/ 69 h 244"/>
                <a:gd name="T12" fmla="*/ 241 w 245"/>
                <a:gd name="T13" fmla="*/ 94 h 244"/>
                <a:gd name="T14" fmla="*/ 245 w 245"/>
                <a:gd name="T15" fmla="*/ 123 h 244"/>
                <a:gd name="T16" fmla="*/ 241 w 245"/>
                <a:gd name="T17" fmla="*/ 150 h 244"/>
                <a:gd name="T18" fmla="*/ 233 w 245"/>
                <a:gd name="T19" fmla="*/ 177 h 244"/>
                <a:gd name="T20" fmla="*/ 218 w 245"/>
                <a:gd name="T21" fmla="*/ 199 h 244"/>
                <a:gd name="T22" fmla="*/ 198 w 245"/>
                <a:gd name="T23" fmla="*/ 218 h 244"/>
                <a:gd name="T24" fmla="*/ 176 w 245"/>
                <a:gd name="T25" fmla="*/ 232 h 244"/>
                <a:gd name="T26" fmla="*/ 150 w 245"/>
                <a:gd name="T27" fmla="*/ 241 h 244"/>
                <a:gd name="T28" fmla="*/ 123 w 245"/>
                <a:gd name="T29" fmla="*/ 244 h 244"/>
                <a:gd name="T30" fmla="*/ 95 w 245"/>
                <a:gd name="T31" fmla="*/ 241 h 244"/>
                <a:gd name="T32" fmla="*/ 69 w 245"/>
                <a:gd name="T33" fmla="*/ 232 h 244"/>
                <a:gd name="T34" fmla="*/ 45 w 245"/>
                <a:gd name="T35" fmla="*/ 218 h 244"/>
                <a:gd name="T36" fmla="*/ 27 w 245"/>
                <a:gd name="T37" fmla="*/ 199 h 244"/>
                <a:gd name="T38" fmla="*/ 12 w 245"/>
                <a:gd name="T39" fmla="*/ 177 h 244"/>
                <a:gd name="T40" fmla="*/ 3 w 245"/>
                <a:gd name="T41" fmla="*/ 150 h 244"/>
                <a:gd name="T42" fmla="*/ 0 w 245"/>
                <a:gd name="T43" fmla="*/ 123 h 244"/>
                <a:gd name="T44" fmla="*/ 3 w 245"/>
                <a:gd name="T45" fmla="*/ 94 h 244"/>
                <a:gd name="T46" fmla="*/ 12 w 245"/>
                <a:gd name="T47" fmla="*/ 69 h 244"/>
                <a:gd name="T48" fmla="*/ 27 w 245"/>
                <a:gd name="T49" fmla="*/ 46 h 244"/>
                <a:gd name="T50" fmla="*/ 45 w 245"/>
                <a:gd name="T51" fmla="*/ 26 h 244"/>
                <a:gd name="T52" fmla="*/ 69 w 245"/>
                <a:gd name="T53" fmla="*/ 13 h 244"/>
                <a:gd name="T54" fmla="*/ 95 w 245"/>
                <a:gd name="T55" fmla="*/ 3 h 244"/>
                <a:gd name="T56" fmla="*/ 123 w 245"/>
                <a:gd name="T5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5" h="244">
                  <a:moveTo>
                    <a:pt x="123" y="0"/>
                  </a:moveTo>
                  <a:lnTo>
                    <a:pt x="150" y="3"/>
                  </a:lnTo>
                  <a:lnTo>
                    <a:pt x="176" y="13"/>
                  </a:lnTo>
                  <a:lnTo>
                    <a:pt x="198" y="26"/>
                  </a:lnTo>
                  <a:lnTo>
                    <a:pt x="218" y="46"/>
                  </a:lnTo>
                  <a:lnTo>
                    <a:pt x="233" y="69"/>
                  </a:lnTo>
                  <a:lnTo>
                    <a:pt x="241" y="94"/>
                  </a:lnTo>
                  <a:lnTo>
                    <a:pt x="245" y="123"/>
                  </a:lnTo>
                  <a:lnTo>
                    <a:pt x="241" y="150"/>
                  </a:lnTo>
                  <a:lnTo>
                    <a:pt x="233" y="177"/>
                  </a:lnTo>
                  <a:lnTo>
                    <a:pt x="218" y="199"/>
                  </a:lnTo>
                  <a:lnTo>
                    <a:pt x="198" y="218"/>
                  </a:lnTo>
                  <a:lnTo>
                    <a:pt x="176" y="232"/>
                  </a:lnTo>
                  <a:lnTo>
                    <a:pt x="150" y="241"/>
                  </a:lnTo>
                  <a:lnTo>
                    <a:pt x="123" y="244"/>
                  </a:lnTo>
                  <a:lnTo>
                    <a:pt x="95" y="241"/>
                  </a:lnTo>
                  <a:lnTo>
                    <a:pt x="69" y="232"/>
                  </a:lnTo>
                  <a:lnTo>
                    <a:pt x="45" y="218"/>
                  </a:lnTo>
                  <a:lnTo>
                    <a:pt x="27" y="199"/>
                  </a:lnTo>
                  <a:lnTo>
                    <a:pt x="12" y="177"/>
                  </a:lnTo>
                  <a:lnTo>
                    <a:pt x="3" y="150"/>
                  </a:lnTo>
                  <a:lnTo>
                    <a:pt x="0" y="123"/>
                  </a:lnTo>
                  <a:lnTo>
                    <a:pt x="3" y="94"/>
                  </a:lnTo>
                  <a:lnTo>
                    <a:pt x="12" y="69"/>
                  </a:lnTo>
                  <a:lnTo>
                    <a:pt x="27" y="46"/>
                  </a:lnTo>
                  <a:lnTo>
                    <a:pt x="45" y="26"/>
                  </a:lnTo>
                  <a:lnTo>
                    <a:pt x="69" y="13"/>
                  </a:lnTo>
                  <a:lnTo>
                    <a:pt x="95" y="3"/>
                  </a:lnTo>
                  <a:lnTo>
                    <a:pt x="12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3" name="Freeform 327">
              <a:extLst>
                <a:ext uri="{FF2B5EF4-FFF2-40B4-BE49-F238E27FC236}">
                  <a16:creationId xmlns:a16="http://schemas.microsoft.com/office/drawing/2014/main" id="{FE7AA42F-3450-49AF-9084-DEB3F215A820}"/>
                </a:ext>
              </a:extLst>
            </p:cNvPr>
            <p:cNvSpPr>
              <a:spLocks/>
            </p:cNvSpPr>
            <p:nvPr/>
          </p:nvSpPr>
          <p:spPr bwMode="auto">
            <a:xfrm>
              <a:off x="5621466" y="3171026"/>
              <a:ext cx="199144" cy="199144"/>
            </a:xfrm>
            <a:custGeom>
              <a:avLst/>
              <a:gdLst>
                <a:gd name="T0" fmla="*/ 61 w 120"/>
                <a:gd name="T1" fmla="*/ 0 h 120"/>
                <a:gd name="T2" fmla="*/ 80 w 120"/>
                <a:gd name="T3" fmla="*/ 3 h 120"/>
                <a:gd name="T4" fmla="*/ 96 w 120"/>
                <a:gd name="T5" fmla="*/ 11 h 120"/>
                <a:gd name="T6" fmla="*/ 109 w 120"/>
                <a:gd name="T7" fmla="*/ 25 h 120"/>
                <a:gd name="T8" fmla="*/ 117 w 120"/>
                <a:gd name="T9" fmla="*/ 42 h 120"/>
                <a:gd name="T10" fmla="*/ 120 w 120"/>
                <a:gd name="T11" fmla="*/ 61 h 120"/>
                <a:gd name="T12" fmla="*/ 117 w 120"/>
                <a:gd name="T13" fmla="*/ 79 h 120"/>
                <a:gd name="T14" fmla="*/ 109 w 120"/>
                <a:gd name="T15" fmla="*/ 95 h 120"/>
                <a:gd name="T16" fmla="*/ 96 w 120"/>
                <a:gd name="T17" fmla="*/ 109 h 120"/>
                <a:gd name="T18" fmla="*/ 80 w 120"/>
                <a:gd name="T19" fmla="*/ 117 h 120"/>
                <a:gd name="T20" fmla="*/ 61 w 120"/>
                <a:gd name="T21" fmla="*/ 120 h 120"/>
                <a:gd name="T22" fmla="*/ 41 w 120"/>
                <a:gd name="T23" fmla="*/ 117 h 120"/>
                <a:gd name="T24" fmla="*/ 25 w 120"/>
                <a:gd name="T25" fmla="*/ 109 h 120"/>
                <a:gd name="T26" fmla="*/ 12 w 120"/>
                <a:gd name="T27" fmla="*/ 95 h 120"/>
                <a:gd name="T28" fmla="*/ 4 w 120"/>
                <a:gd name="T29" fmla="*/ 79 h 120"/>
                <a:gd name="T30" fmla="*/ 0 w 120"/>
                <a:gd name="T31" fmla="*/ 61 h 120"/>
                <a:gd name="T32" fmla="*/ 4 w 120"/>
                <a:gd name="T33" fmla="*/ 42 h 120"/>
                <a:gd name="T34" fmla="*/ 12 w 120"/>
                <a:gd name="T35" fmla="*/ 25 h 120"/>
                <a:gd name="T36" fmla="*/ 25 w 120"/>
                <a:gd name="T37" fmla="*/ 11 h 120"/>
                <a:gd name="T38" fmla="*/ 41 w 120"/>
                <a:gd name="T39" fmla="*/ 3 h 120"/>
                <a:gd name="T40" fmla="*/ 61 w 120"/>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20">
                  <a:moveTo>
                    <a:pt x="61" y="0"/>
                  </a:moveTo>
                  <a:lnTo>
                    <a:pt x="80" y="3"/>
                  </a:lnTo>
                  <a:lnTo>
                    <a:pt x="96" y="11"/>
                  </a:lnTo>
                  <a:lnTo>
                    <a:pt x="109" y="25"/>
                  </a:lnTo>
                  <a:lnTo>
                    <a:pt x="117" y="42"/>
                  </a:lnTo>
                  <a:lnTo>
                    <a:pt x="120" y="61"/>
                  </a:lnTo>
                  <a:lnTo>
                    <a:pt x="117" y="79"/>
                  </a:lnTo>
                  <a:lnTo>
                    <a:pt x="109" y="95"/>
                  </a:lnTo>
                  <a:lnTo>
                    <a:pt x="96" y="109"/>
                  </a:lnTo>
                  <a:lnTo>
                    <a:pt x="80" y="117"/>
                  </a:lnTo>
                  <a:lnTo>
                    <a:pt x="61" y="120"/>
                  </a:lnTo>
                  <a:lnTo>
                    <a:pt x="41" y="117"/>
                  </a:lnTo>
                  <a:lnTo>
                    <a:pt x="25" y="109"/>
                  </a:lnTo>
                  <a:lnTo>
                    <a:pt x="12" y="95"/>
                  </a:lnTo>
                  <a:lnTo>
                    <a:pt x="4" y="79"/>
                  </a:lnTo>
                  <a:lnTo>
                    <a:pt x="0" y="61"/>
                  </a:lnTo>
                  <a:lnTo>
                    <a:pt x="4" y="42"/>
                  </a:lnTo>
                  <a:lnTo>
                    <a:pt x="12" y="25"/>
                  </a:lnTo>
                  <a:lnTo>
                    <a:pt x="25" y="11"/>
                  </a:lnTo>
                  <a:lnTo>
                    <a:pt x="41" y="3"/>
                  </a:lnTo>
                  <a:lnTo>
                    <a:pt x="61" y="0"/>
                  </a:lnTo>
                  <a:close/>
                </a:path>
              </a:pathLst>
            </a:custGeom>
            <a:solidFill>
              <a:srgbClr val="5C8A7E"/>
            </a:solidFill>
            <a:ln w="0">
              <a:solidFill>
                <a:srgbClr val="5C8A7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4" name="Freeform 328">
              <a:extLst>
                <a:ext uri="{FF2B5EF4-FFF2-40B4-BE49-F238E27FC236}">
                  <a16:creationId xmlns:a16="http://schemas.microsoft.com/office/drawing/2014/main" id="{1895B6A5-68E0-4B3D-9493-DED98DFF004B}"/>
                </a:ext>
              </a:extLst>
            </p:cNvPr>
            <p:cNvSpPr>
              <a:spLocks/>
            </p:cNvSpPr>
            <p:nvPr/>
          </p:nvSpPr>
          <p:spPr bwMode="auto">
            <a:xfrm>
              <a:off x="5893629" y="2620062"/>
              <a:ext cx="318629" cy="318629"/>
            </a:xfrm>
            <a:custGeom>
              <a:avLst/>
              <a:gdLst>
                <a:gd name="T0" fmla="*/ 95 w 192"/>
                <a:gd name="T1" fmla="*/ 0 h 192"/>
                <a:gd name="T2" fmla="*/ 121 w 192"/>
                <a:gd name="T3" fmla="*/ 3 h 192"/>
                <a:gd name="T4" fmla="*/ 143 w 192"/>
                <a:gd name="T5" fmla="*/ 12 h 192"/>
                <a:gd name="T6" fmla="*/ 163 w 192"/>
                <a:gd name="T7" fmla="*/ 28 h 192"/>
                <a:gd name="T8" fmla="*/ 178 w 192"/>
                <a:gd name="T9" fmla="*/ 47 h 192"/>
                <a:gd name="T10" fmla="*/ 187 w 192"/>
                <a:gd name="T11" fmla="*/ 70 h 192"/>
                <a:gd name="T12" fmla="*/ 192 w 192"/>
                <a:gd name="T13" fmla="*/ 95 h 192"/>
                <a:gd name="T14" fmla="*/ 187 w 192"/>
                <a:gd name="T15" fmla="*/ 121 h 192"/>
                <a:gd name="T16" fmla="*/ 178 w 192"/>
                <a:gd name="T17" fmla="*/ 143 h 192"/>
                <a:gd name="T18" fmla="*/ 163 w 192"/>
                <a:gd name="T19" fmla="*/ 163 h 192"/>
                <a:gd name="T20" fmla="*/ 143 w 192"/>
                <a:gd name="T21" fmla="*/ 178 h 192"/>
                <a:gd name="T22" fmla="*/ 121 w 192"/>
                <a:gd name="T23" fmla="*/ 187 h 192"/>
                <a:gd name="T24" fmla="*/ 95 w 192"/>
                <a:gd name="T25" fmla="*/ 192 h 192"/>
                <a:gd name="T26" fmla="*/ 70 w 192"/>
                <a:gd name="T27" fmla="*/ 187 h 192"/>
                <a:gd name="T28" fmla="*/ 47 w 192"/>
                <a:gd name="T29" fmla="*/ 178 h 192"/>
                <a:gd name="T30" fmla="*/ 28 w 192"/>
                <a:gd name="T31" fmla="*/ 163 h 192"/>
                <a:gd name="T32" fmla="*/ 12 w 192"/>
                <a:gd name="T33" fmla="*/ 143 h 192"/>
                <a:gd name="T34" fmla="*/ 3 w 192"/>
                <a:gd name="T35" fmla="*/ 121 h 192"/>
                <a:gd name="T36" fmla="*/ 0 w 192"/>
                <a:gd name="T37" fmla="*/ 95 h 192"/>
                <a:gd name="T38" fmla="*/ 3 w 192"/>
                <a:gd name="T39" fmla="*/ 70 h 192"/>
                <a:gd name="T40" fmla="*/ 12 w 192"/>
                <a:gd name="T41" fmla="*/ 47 h 192"/>
                <a:gd name="T42" fmla="*/ 28 w 192"/>
                <a:gd name="T43" fmla="*/ 28 h 192"/>
                <a:gd name="T44" fmla="*/ 47 w 192"/>
                <a:gd name="T45" fmla="*/ 12 h 192"/>
                <a:gd name="T46" fmla="*/ 70 w 192"/>
                <a:gd name="T47" fmla="*/ 3 h 192"/>
                <a:gd name="T48" fmla="*/ 95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95" y="0"/>
                  </a:moveTo>
                  <a:lnTo>
                    <a:pt x="121" y="3"/>
                  </a:lnTo>
                  <a:lnTo>
                    <a:pt x="143" y="12"/>
                  </a:lnTo>
                  <a:lnTo>
                    <a:pt x="163" y="28"/>
                  </a:lnTo>
                  <a:lnTo>
                    <a:pt x="178" y="47"/>
                  </a:lnTo>
                  <a:lnTo>
                    <a:pt x="187" y="70"/>
                  </a:lnTo>
                  <a:lnTo>
                    <a:pt x="192" y="95"/>
                  </a:lnTo>
                  <a:lnTo>
                    <a:pt x="187" y="121"/>
                  </a:lnTo>
                  <a:lnTo>
                    <a:pt x="178" y="143"/>
                  </a:lnTo>
                  <a:lnTo>
                    <a:pt x="163" y="163"/>
                  </a:lnTo>
                  <a:lnTo>
                    <a:pt x="143" y="178"/>
                  </a:lnTo>
                  <a:lnTo>
                    <a:pt x="121" y="187"/>
                  </a:lnTo>
                  <a:lnTo>
                    <a:pt x="95" y="192"/>
                  </a:lnTo>
                  <a:lnTo>
                    <a:pt x="70" y="187"/>
                  </a:lnTo>
                  <a:lnTo>
                    <a:pt x="47" y="178"/>
                  </a:lnTo>
                  <a:lnTo>
                    <a:pt x="28" y="163"/>
                  </a:lnTo>
                  <a:lnTo>
                    <a:pt x="12" y="143"/>
                  </a:lnTo>
                  <a:lnTo>
                    <a:pt x="3" y="121"/>
                  </a:lnTo>
                  <a:lnTo>
                    <a:pt x="0" y="95"/>
                  </a:lnTo>
                  <a:lnTo>
                    <a:pt x="3" y="70"/>
                  </a:lnTo>
                  <a:lnTo>
                    <a:pt x="12" y="47"/>
                  </a:lnTo>
                  <a:lnTo>
                    <a:pt x="28" y="28"/>
                  </a:lnTo>
                  <a:lnTo>
                    <a:pt x="47" y="12"/>
                  </a:lnTo>
                  <a:lnTo>
                    <a:pt x="70" y="3"/>
                  </a:lnTo>
                  <a:lnTo>
                    <a:pt x="9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5" name="Freeform 329">
              <a:extLst>
                <a:ext uri="{FF2B5EF4-FFF2-40B4-BE49-F238E27FC236}">
                  <a16:creationId xmlns:a16="http://schemas.microsoft.com/office/drawing/2014/main" id="{788DDE73-A5FD-4DF4-BBEF-A43A2D63F055}"/>
                </a:ext>
              </a:extLst>
            </p:cNvPr>
            <p:cNvSpPr>
              <a:spLocks/>
            </p:cNvSpPr>
            <p:nvPr/>
          </p:nvSpPr>
          <p:spPr bwMode="auto">
            <a:xfrm>
              <a:off x="5973285" y="2699720"/>
              <a:ext cx="155996" cy="155997"/>
            </a:xfrm>
            <a:custGeom>
              <a:avLst/>
              <a:gdLst>
                <a:gd name="T0" fmla="*/ 47 w 94"/>
                <a:gd name="T1" fmla="*/ 0 h 94"/>
                <a:gd name="T2" fmla="*/ 66 w 94"/>
                <a:gd name="T3" fmla="*/ 4 h 94"/>
                <a:gd name="T4" fmla="*/ 80 w 94"/>
                <a:gd name="T5" fmla="*/ 14 h 94"/>
                <a:gd name="T6" fmla="*/ 91 w 94"/>
                <a:gd name="T7" fmla="*/ 29 h 94"/>
                <a:gd name="T8" fmla="*/ 94 w 94"/>
                <a:gd name="T9" fmla="*/ 47 h 94"/>
                <a:gd name="T10" fmla="*/ 91 w 94"/>
                <a:gd name="T11" fmla="*/ 65 h 94"/>
                <a:gd name="T12" fmla="*/ 80 w 94"/>
                <a:gd name="T13" fmla="*/ 80 h 94"/>
                <a:gd name="T14" fmla="*/ 66 w 94"/>
                <a:gd name="T15" fmla="*/ 91 h 94"/>
                <a:gd name="T16" fmla="*/ 47 w 94"/>
                <a:gd name="T17" fmla="*/ 94 h 94"/>
                <a:gd name="T18" fmla="*/ 29 w 94"/>
                <a:gd name="T19" fmla="*/ 91 h 94"/>
                <a:gd name="T20" fmla="*/ 14 w 94"/>
                <a:gd name="T21" fmla="*/ 80 h 94"/>
                <a:gd name="T22" fmla="*/ 4 w 94"/>
                <a:gd name="T23" fmla="*/ 65 h 94"/>
                <a:gd name="T24" fmla="*/ 0 w 94"/>
                <a:gd name="T25" fmla="*/ 47 h 94"/>
                <a:gd name="T26" fmla="*/ 4 w 94"/>
                <a:gd name="T27" fmla="*/ 29 h 94"/>
                <a:gd name="T28" fmla="*/ 14 w 94"/>
                <a:gd name="T29" fmla="*/ 14 h 94"/>
                <a:gd name="T30" fmla="*/ 29 w 94"/>
                <a:gd name="T31" fmla="*/ 4 h 94"/>
                <a:gd name="T32" fmla="*/ 47 w 94"/>
                <a:gd name="T3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94">
                  <a:moveTo>
                    <a:pt x="47" y="0"/>
                  </a:moveTo>
                  <a:lnTo>
                    <a:pt x="66" y="4"/>
                  </a:lnTo>
                  <a:lnTo>
                    <a:pt x="80" y="14"/>
                  </a:lnTo>
                  <a:lnTo>
                    <a:pt x="91" y="29"/>
                  </a:lnTo>
                  <a:lnTo>
                    <a:pt x="94" y="47"/>
                  </a:lnTo>
                  <a:lnTo>
                    <a:pt x="91" y="65"/>
                  </a:lnTo>
                  <a:lnTo>
                    <a:pt x="80" y="80"/>
                  </a:lnTo>
                  <a:lnTo>
                    <a:pt x="66" y="91"/>
                  </a:lnTo>
                  <a:lnTo>
                    <a:pt x="47" y="94"/>
                  </a:lnTo>
                  <a:lnTo>
                    <a:pt x="29" y="91"/>
                  </a:lnTo>
                  <a:lnTo>
                    <a:pt x="14" y="80"/>
                  </a:lnTo>
                  <a:lnTo>
                    <a:pt x="4" y="65"/>
                  </a:lnTo>
                  <a:lnTo>
                    <a:pt x="0" y="47"/>
                  </a:lnTo>
                  <a:lnTo>
                    <a:pt x="4" y="29"/>
                  </a:lnTo>
                  <a:lnTo>
                    <a:pt x="14" y="14"/>
                  </a:lnTo>
                  <a:lnTo>
                    <a:pt x="29" y="4"/>
                  </a:lnTo>
                  <a:lnTo>
                    <a:pt x="47" y="0"/>
                  </a:lnTo>
                  <a:close/>
                </a:path>
              </a:pathLst>
            </a:custGeom>
            <a:solidFill>
              <a:srgbClr val="3792AF"/>
            </a:solidFill>
            <a:ln w="0">
              <a:solidFill>
                <a:srgbClr val="3792A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6" name="Freeform 330">
              <a:extLst>
                <a:ext uri="{FF2B5EF4-FFF2-40B4-BE49-F238E27FC236}">
                  <a16:creationId xmlns:a16="http://schemas.microsoft.com/office/drawing/2014/main" id="{545F4125-6CE5-4619-BFD7-F31C843BE2BF}"/>
                </a:ext>
              </a:extLst>
            </p:cNvPr>
            <p:cNvSpPr>
              <a:spLocks/>
            </p:cNvSpPr>
            <p:nvPr/>
          </p:nvSpPr>
          <p:spPr bwMode="auto">
            <a:xfrm>
              <a:off x="4310435" y="2191902"/>
              <a:ext cx="235654" cy="238973"/>
            </a:xfrm>
            <a:custGeom>
              <a:avLst/>
              <a:gdLst>
                <a:gd name="T0" fmla="*/ 72 w 142"/>
                <a:gd name="T1" fmla="*/ 0 h 144"/>
                <a:gd name="T2" fmla="*/ 94 w 142"/>
                <a:gd name="T3" fmla="*/ 4 h 144"/>
                <a:gd name="T4" fmla="*/ 113 w 142"/>
                <a:gd name="T5" fmla="*/ 14 h 144"/>
                <a:gd name="T6" fmla="*/ 128 w 142"/>
                <a:gd name="T7" fmla="*/ 29 h 144"/>
                <a:gd name="T8" fmla="*/ 139 w 142"/>
                <a:gd name="T9" fmla="*/ 50 h 144"/>
                <a:gd name="T10" fmla="*/ 142 w 142"/>
                <a:gd name="T11" fmla="*/ 72 h 144"/>
                <a:gd name="T12" fmla="*/ 139 w 142"/>
                <a:gd name="T13" fmla="*/ 94 h 144"/>
                <a:gd name="T14" fmla="*/ 128 w 142"/>
                <a:gd name="T15" fmla="*/ 115 h 144"/>
                <a:gd name="T16" fmla="*/ 113 w 142"/>
                <a:gd name="T17" fmla="*/ 130 h 144"/>
                <a:gd name="T18" fmla="*/ 94 w 142"/>
                <a:gd name="T19" fmla="*/ 140 h 144"/>
                <a:gd name="T20" fmla="*/ 72 w 142"/>
                <a:gd name="T21" fmla="*/ 144 h 144"/>
                <a:gd name="T22" fmla="*/ 48 w 142"/>
                <a:gd name="T23" fmla="*/ 140 h 144"/>
                <a:gd name="T24" fmla="*/ 29 w 142"/>
                <a:gd name="T25" fmla="*/ 130 h 144"/>
                <a:gd name="T26" fmla="*/ 14 w 142"/>
                <a:gd name="T27" fmla="*/ 115 h 144"/>
                <a:gd name="T28" fmla="*/ 4 w 142"/>
                <a:gd name="T29" fmla="*/ 94 h 144"/>
                <a:gd name="T30" fmla="*/ 0 w 142"/>
                <a:gd name="T31" fmla="*/ 72 h 144"/>
                <a:gd name="T32" fmla="*/ 4 w 142"/>
                <a:gd name="T33" fmla="*/ 50 h 144"/>
                <a:gd name="T34" fmla="*/ 14 w 142"/>
                <a:gd name="T35" fmla="*/ 29 h 144"/>
                <a:gd name="T36" fmla="*/ 29 w 142"/>
                <a:gd name="T37" fmla="*/ 14 h 144"/>
                <a:gd name="T38" fmla="*/ 48 w 142"/>
                <a:gd name="T39" fmla="*/ 4 h 144"/>
                <a:gd name="T40" fmla="*/ 72 w 142"/>
                <a:gd name="T4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44">
                  <a:moveTo>
                    <a:pt x="72" y="0"/>
                  </a:moveTo>
                  <a:lnTo>
                    <a:pt x="94" y="4"/>
                  </a:lnTo>
                  <a:lnTo>
                    <a:pt x="113" y="14"/>
                  </a:lnTo>
                  <a:lnTo>
                    <a:pt x="128" y="29"/>
                  </a:lnTo>
                  <a:lnTo>
                    <a:pt x="139" y="50"/>
                  </a:lnTo>
                  <a:lnTo>
                    <a:pt x="142" y="72"/>
                  </a:lnTo>
                  <a:lnTo>
                    <a:pt x="139" y="94"/>
                  </a:lnTo>
                  <a:lnTo>
                    <a:pt x="128" y="115"/>
                  </a:lnTo>
                  <a:lnTo>
                    <a:pt x="113" y="130"/>
                  </a:lnTo>
                  <a:lnTo>
                    <a:pt x="94" y="140"/>
                  </a:lnTo>
                  <a:lnTo>
                    <a:pt x="72" y="144"/>
                  </a:lnTo>
                  <a:lnTo>
                    <a:pt x="48" y="140"/>
                  </a:lnTo>
                  <a:lnTo>
                    <a:pt x="29" y="130"/>
                  </a:lnTo>
                  <a:lnTo>
                    <a:pt x="14" y="115"/>
                  </a:lnTo>
                  <a:lnTo>
                    <a:pt x="4" y="94"/>
                  </a:lnTo>
                  <a:lnTo>
                    <a:pt x="0" y="72"/>
                  </a:lnTo>
                  <a:lnTo>
                    <a:pt x="4" y="50"/>
                  </a:lnTo>
                  <a:lnTo>
                    <a:pt x="14" y="29"/>
                  </a:lnTo>
                  <a:lnTo>
                    <a:pt x="29" y="14"/>
                  </a:lnTo>
                  <a:lnTo>
                    <a:pt x="48" y="4"/>
                  </a:lnTo>
                  <a:lnTo>
                    <a:pt x="7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7" name="Freeform 331">
              <a:extLst>
                <a:ext uri="{FF2B5EF4-FFF2-40B4-BE49-F238E27FC236}">
                  <a16:creationId xmlns:a16="http://schemas.microsoft.com/office/drawing/2014/main" id="{A6536425-FADB-442E-B464-604BF6760DB8}"/>
                </a:ext>
              </a:extLst>
            </p:cNvPr>
            <p:cNvSpPr>
              <a:spLocks/>
            </p:cNvSpPr>
            <p:nvPr/>
          </p:nvSpPr>
          <p:spPr bwMode="auto">
            <a:xfrm>
              <a:off x="4370179" y="2254965"/>
              <a:ext cx="116169" cy="112848"/>
            </a:xfrm>
            <a:custGeom>
              <a:avLst/>
              <a:gdLst>
                <a:gd name="T0" fmla="*/ 36 w 70"/>
                <a:gd name="T1" fmla="*/ 0 h 68"/>
                <a:gd name="T2" fmla="*/ 50 w 70"/>
                <a:gd name="T3" fmla="*/ 2 h 68"/>
                <a:gd name="T4" fmla="*/ 61 w 70"/>
                <a:gd name="T5" fmla="*/ 9 h 68"/>
                <a:gd name="T6" fmla="*/ 68 w 70"/>
                <a:gd name="T7" fmla="*/ 20 h 68"/>
                <a:gd name="T8" fmla="*/ 70 w 70"/>
                <a:gd name="T9" fmla="*/ 34 h 68"/>
                <a:gd name="T10" fmla="*/ 68 w 70"/>
                <a:gd name="T11" fmla="*/ 48 h 68"/>
                <a:gd name="T12" fmla="*/ 61 w 70"/>
                <a:gd name="T13" fmla="*/ 59 h 68"/>
                <a:gd name="T14" fmla="*/ 50 w 70"/>
                <a:gd name="T15" fmla="*/ 66 h 68"/>
                <a:gd name="T16" fmla="*/ 36 w 70"/>
                <a:gd name="T17" fmla="*/ 68 h 68"/>
                <a:gd name="T18" fmla="*/ 22 w 70"/>
                <a:gd name="T19" fmla="*/ 66 h 68"/>
                <a:gd name="T20" fmla="*/ 11 w 70"/>
                <a:gd name="T21" fmla="*/ 59 h 68"/>
                <a:gd name="T22" fmla="*/ 3 w 70"/>
                <a:gd name="T23" fmla="*/ 48 h 68"/>
                <a:gd name="T24" fmla="*/ 0 w 70"/>
                <a:gd name="T25" fmla="*/ 34 h 68"/>
                <a:gd name="T26" fmla="*/ 3 w 70"/>
                <a:gd name="T27" fmla="*/ 20 h 68"/>
                <a:gd name="T28" fmla="*/ 11 w 70"/>
                <a:gd name="T29" fmla="*/ 9 h 68"/>
                <a:gd name="T30" fmla="*/ 22 w 70"/>
                <a:gd name="T31" fmla="*/ 2 h 68"/>
                <a:gd name="T32" fmla="*/ 36 w 70"/>
                <a:gd name="T3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8">
                  <a:moveTo>
                    <a:pt x="36" y="0"/>
                  </a:moveTo>
                  <a:lnTo>
                    <a:pt x="50" y="2"/>
                  </a:lnTo>
                  <a:lnTo>
                    <a:pt x="61" y="9"/>
                  </a:lnTo>
                  <a:lnTo>
                    <a:pt x="68" y="20"/>
                  </a:lnTo>
                  <a:lnTo>
                    <a:pt x="70" y="34"/>
                  </a:lnTo>
                  <a:lnTo>
                    <a:pt x="68" y="48"/>
                  </a:lnTo>
                  <a:lnTo>
                    <a:pt x="61" y="59"/>
                  </a:lnTo>
                  <a:lnTo>
                    <a:pt x="50" y="66"/>
                  </a:lnTo>
                  <a:lnTo>
                    <a:pt x="36" y="68"/>
                  </a:lnTo>
                  <a:lnTo>
                    <a:pt x="22" y="66"/>
                  </a:lnTo>
                  <a:lnTo>
                    <a:pt x="11" y="59"/>
                  </a:lnTo>
                  <a:lnTo>
                    <a:pt x="3" y="48"/>
                  </a:lnTo>
                  <a:lnTo>
                    <a:pt x="0" y="34"/>
                  </a:lnTo>
                  <a:lnTo>
                    <a:pt x="3" y="20"/>
                  </a:lnTo>
                  <a:lnTo>
                    <a:pt x="11" y="9"/>
                  </a:lnTo>
                  <a:lnTo>
                    <a:pt x="22" y="2"/>
                  </a:lnTo>
                  <a:lnTo>
                    <a:pt x="36"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8" name="Freeform 332">
              <a:extLst>
                <a:ext uri="{FF2B5EF4-FFF2-40B4-BE49-F238E27FC236}">
                  <a16:creationId xmlns:a16="http://schemas.microsoft.com/office/drawing/2014/main" id="{2333ABA4-5C20-486E-ACDA-06811FB34D78}"/>
                </a:ext>
              </a:extLst>
            </p:cNvPr>
            <p:cNvSpPr>
              <a:spLocks/>
            </p:cNvSpPr>
            <p:nvPr/>
          </p:nvSpPr>
          <p:spPr bwMode="auto">
            <a:xfrm>
              <a:off x="2352189" y="1873274"/>
              <a:ext cx="2077731" cy="2459424"/>
            </a:xfrm>
            <a:custGeom>
              <a:avLst/>
              <a:gdLst>
                <a:gd name="T0" fmla="*/ 1251 w 1251"/>
                <a:gd name="T1" fmla="*/ 267 h 1481"/>
                <a:gd name="T2" fmla="*/ 935 w 1251"/>
                <a:gd name="T3" fmla="*/ 235 h 1481"/>
                <a:gd name="T4" fmla="*/ 869 w 1251"/>
                <a:gd name="T5" fmla="*/ 219 h 1481"/>
                <a:gd name="T6" fmla="*/ 785 w 1251"/>
                <a:gd name="T7" fmla="*/ 208 h 1481"/>
                <a:gd name="T8" fmla="*/ 686 w 1251"/>
                <a:gd name="T9" fmla="*/ 208 h 1481"/>
                <a:gd name="T10" fmla="*/ 574 w 1251"/>
                <a:gd name="T11" fmla="*/ 224 h 1481"/>
                <a:gd name="T12" fmla="*/ 458 w 1251"/>
                <a:gd name="T13" fmla="*/ 266 h 1481"/>
                <a:gd name="T14" fmla="*/ 363 w 1251"/>
                <a:gd name="T15" fmla="*/ 321 h 1481"/>
                <a:gd name="T16" fmla="*/ 301 w 1251"/>
                <a:gd name="T17" fmla="*/ 370 h 1481"/>
                <a:gd name="T18" fmla="*/ 281 w 1251"/>
                <a:gd name="T19" fmla="*/ 390 h 1481"/>
                <a:gd name="T20" fmla="*/ 270 w 1251"/>
                <a:gd name="T21" fmla="*/ 401 h 1481"/>
                <a:gd name="T22" fmla="*/ 260 w 1251"/>
                <a:gd name="T23" fmla="*/ 412 h 1481"/>
                <a:gd name="T24" fmla="*/ 256 w 1251"/>
                <a:gd name="T25" fmla="*/ 417 h 1481"/>
                <a:gd name="T26" fmla="*/ 198 w 1251"/>
                <a:gd name="T27" fmla="*/ 489 h 1481"/>
                <a:gd name="T28" fmla="*/ 135 w 1251"/>
                <a:gd name="T29" fmla="*/ 595 h 1481"/>
                <a:gd name="T30" fmla="*/ 88 w 1251"/>
                <a:gd name="T31" fmla="*/ 708 h 1481"/>
                <a:gd name="T32" fmla="*/ 59 w 1251"/>
                <a:gd name="T33" fmla="*/ 827 h 1481"/>
                <a:gd name="T34" fmla="*/ 42 w 1251"/>
                <a:gd name="T35" fmla="*/ 1000 h 1481"/>
                <a:gd name="T36" fmla="*/ 52 w 1251"/>
                <a:gd name="T37" fmla="*/ 1159 h 1481"/>
                <a:gd name="T38" fmla="*/ 75 w 1251"/>
                <a:gd name="T39" fmla="*/ 1290 h 1481"/>
                <a:gd name="T40" fmla="*/ 103 w 1251"/>
                <a:gd name="T41" fmla="*/ 1389 h 1481"/>
                <a:gd name="T42" fmla="*/ 118 w 1251"/>
                <a:gd name="T43" fmla="*/ 1436 h 1481"/>
                <a:gd name="T44" fmla="*/ 126 w 1251"/>
                <a:gd name="T45" fmla="*/ 1459 h 1481"/>
                <a:gd name="T46" fmla="*/ 130 w 1251"/>
                <a:gd name="T47" fmla="*/ 1470 h 1481"/>
                <a:gd name="T48" fmla="*/ 132 w 1251"/>
                <a:gd name="T49" fmla="*/ 1473 h 1481"/>
                <a:gd name="T50" fmla="*/ 117 w 1251"/>
                <a:gd name="T51" fmla="*/ 1479 h 1481"/>
                <a:gd name="T52" fmla="*/ 104 w 1251"/>
                <a:gd name="T53" fmla="*/ 1451 h 1481"/>
                <a:gd name="T54" fmla="*/ 84 w 1251"/>
                <a:gd name="T55" fmla="*/ 1397 h 1481"/>
                <a:gd name="T56" fmla="*/ 57 w 1251"/>
                <a:gd name="T57" fmla="*/ 1321 h 1481"/>
                <a:gd name="T58" fmla="*/ 31 w 1251"/>
                <a:gd name="T59" fmla="*/ 1222 h 1481"/>
                <a:gd name="T60" fmla="*/ 9 w 1251"/>
                <a:gd name="T61" fmla="*/ 1102 h 1481"/>
                <a:gd name="T62" fmla="*/ 0 w 1251"/>
                <a:gd name="T63" fmla="*/ 966 h 1481"/>
                <a:gd name="T64" fmla="*/ 8 w 1251"/>
                <a:gd name="T65" fmla="*/ 817 h 1481"/>
                <a:gd name="T66" fmla="*/ 34 w 1251"/>
                <a:gd name="T67" fmla="*/ 689 h 1481"/>
                <a:gd name="T68" fmla="*/ 78 w 1251"/>
                <a:gd name="T69" fmla="*/ 562 h 1481"/>
                <a:gd name="T70" fmla="*/ 141 w 1251"/>
                <a:gd name="T71" fmla="*/ 442 h 1481"/>
                <a:gd name="T72" fmla="*/ 199 w 1251"/>
                <a:gd name="T73" fmla="*/ 361 h 1481"/>
                <a:gd name="T74" fmla="*/ 220 w 1251"/>
                <a:gd name="T75" fmla="*/ 335 h 1481"/>
                <a:gd name="T76" fmla="*/ 248 w 1251"/>
                <a:gd name="T77" fmla="*/ 303 h 1481"/>
                <a:gd name="T78" fmla="*/ 314 w 1251"/>
                <a:gd name="T79" fmla="*/ 242 h 1481"/>
                <a:gd name="T80" fmla="*/ 417 w 1251"/>
                <a:gd name="T81" fmla="*/ 171 h 1481"/>
                <a:gd name="T82" fmla="*/ 526 w 1251"/>
                <a:gd name="T83" fmla="*/ 121 h 1481"/>
                <a:gd name="T84" fmla="*/ 633 w 1251"/>
                <a:gd name="T85" fmla="*/ 91 h 1481"/>
                <a:gd name="T86" fmla="*/ 734 w 1251"/>
                <a:gd name="T87" fmla="*/ 77 h 1481"/>
                <a:gd name="T88" fmla="*/ 842 w 1251"/>
                <a:gd name="T89" fmla="*/ 76 h 1481"/>
                <a:gd name="T90" fmla="*/ 930 w 1251"/>
                <a:gd name="T91" fmla="*/ 85 h 1481"/>
                <a:gd name="T92" fmla="*/ 979 w 1251"/>
                <a:gd name="T93" fmla="*/ 95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1" h="1481">
                  <a:moveTo>
                    <a:pt x="973" y="0"/>
                  </a:moveTo>
                  <a:lnTo>
                    <a:pt x="1251" y="267"/>
                  </a:lnTo>
                  <a:lnTo>
                    <a:pt x="884" y="302"/>
                  </a:lnTo>
                  <a:lnTo>
                    <a:pt x="935" y="235"/>
                  </a:lnTo>
                  <a:lnTo>
                    <a:pt x="905" y="227"/>
                  </a:lnTo>
                  <a:lnTo>
                    <a:pt x="869" y="219"/>
                  </a:lnTo>
                  <a:lnTo>
                    <a:pt x="829" y="212"/>
                  </a:lnTo>
                  <a:lnTo>
                    <a:pt x="785" y="208"/>
                  </a:lnTo>
                  <a:lnTo>
                    <a:pt x="737" y="206"/>
                  </a:lnTo>
                  <a:lnTo>
                    <a:pt x="686" y="208"/>
                  </a:lnTo>
                  <a:lnTo>
                    <a:pt x="631" y="213"/>
                  </a:lnTo>
                  <a:lnTo>
                    <a:pt x="574" y="224"/>
                  </a:lnTo>
                  <a:lnTo>
                    <a:pt x="516" y="242"/>
                  </a:lnTo>
                  <a:lnTo>
                    <a:pt x="458" y="266"/>
                  </a:lnTo>
                  <a:lnTo>
                    <a:pt x="410" y="291"/>
                  </a:lnTo>
                  <a:lnTo>
                    <a:pt x="363" y="321"/>
                  </a:lnTo>
                  <a:lnTo>
                    <a:pt x="318" y="357"/>
                  </a:lnTo>
                  <a:lnTo>
                    <a:pt x="301" y="370"/>
                  </a:lnTo>
                  <a:lnTo>
                    <a:pt x="286" y="386"/>
                  </a:lnTo>
                  <a:lnTo>
                    <a:pt x="281" y="390"/>
                  </a:lnTo>
                  <a:lnTo>
                    <a:pt x="275" y="395"/>
                  </a:lnTo>
                  <a:lnTo>
                    <a:pt x="270" y="401"/>
                  </a:lnTo>
                  <a:lnTo>
                    <a:pt x="263" y="410"/>
                  </a:lnTo>
                  <a:lnTo>
                    <a:pt x="260" y="412"/>
                  </a:lnTo>
                  <a:lnTo>
                    <a:pt x="257" y="415"/>
                  </a:lnTo>
                  <a:lnTo>
                    <a:pt x="256" y="417"/>
                  </a:lnTo>
                  <a:lnTo>
                    <a:pt x="226" y="453"/>
                  </a:lnTo>
                  <a:lnTo>
                    <a:pt x="198" y="489"/>
                  </a:lnTo>
                  <a:lnTo>
                    <a:pt x="165" y="540"/>
                  </a:lnTo>
                  <a:lnTo>
                    <a:pt x="135" y="595"/>
                  </a:lnTo>
                  <a:lnTo>
                    <a:pt x="110" y="650"/>
                  </a:lnTo>
                  <a:lnTo>
                    <a:pt x="88" y="708"/>
                  </a:lnTo>
                  <a:lnTo>
                    <a:pt x="71" y="767"/>
                  </a:lnTo>
                  <a:lnTo>
                    <a:pt x="59" y="827"/>
                  </a:lnTo>
                  <a:lnTo>
                    <a:pt x="46" y="915"/>
                  </a:lnTo>
                  <a:lnTo>
                    <a:pt x="42" y="1000"/>
                  </a:lnTo>
                  <a:lnTo>
                    <a:pt x="45" y="1082"/>
                  </a:lnTo>
                  <a:lnTo>
                    <a:pt x="52" y="1159"/>
                  </a:lnTo>
                  <a:lnTo>
                    <a:pt x="63" y="1228"/>
                  </a:lnTo>
                  <a:lnTo>
                    <a:pt x="75" y="1290"/>
                  </a:lnTo>
                  <a:lnTo>
                    <a:pt x="89" y="1345"/>
                  </a:lnTo>
                  <a:lnTo>
                    <a:pt x="103" y="1389"/>
                  </a:lnTo>
                  <a:lnTo>
                    <a:pt x="111" y="1415"/>
                  </a:lnTo>
                  <a:lnTo>
                    <a:pt x="118" y="1436"/>
                  </a:lnTo>
                  <a:lnTo>
                    <a:pt x="124" y="1452"/>
                  </a:lnTo>
                  <a:lnTo>
                    <a:pt x="126" y="1459"/>
                  </a:lnTo>
                  <a:lnTo>
                    <a:pt x="129" y="1466"/>
                  </a:lnTo>
                  <a:lnTo>
                    <a:pt x="130" y="1470"/>
                  </a:lnTo>
                  <a:lnTo>
                    <a:pt x="132" y="1473"/>
                  </a:lnTo>
                  <a:lnTo>
                    <a:pt x="132" y="1473"/>
                  </a:lnTo>
                  <a:lnTo>
                    <a:pt x="118" y="1481"/>
                  </a:lnTo>
                  <a:lnTo>
                    <a:pt x="117" y="1479"/>
                  </a:lnTo>
                  <a:lnTo>
                    <a:pt x="111" y="1468"/>
                  </a:lnTo>
                  <a:lnTo>
                    <a:pt x="104" y="1451"/>
                  </a:lnTo>
                  <a:lnTo>
                    <a:pt x="95" y="1428"/>
                  </a:lnTo>
                  <a:lnTo>
                    <a:pt x="84" y="1397"/>
                  </a:lnTo>
                  <a:lnTo>
                    <a:pt x="70" y="1363"/>
                  </a:lnTo>
                  <a:lnTo>
                    <a:pt x="57" y="1321"/>
                  </a:lnTo>
                  <a:lnTo>
                    <a:pt x="44" y="1275"/>
                  </a:lnTo>
                  <a:lnTo>
                    <a:pt x="31" y="1222"/>
                  </a:lnTo>
                  <a:lnTo>
                    <a:pt x="19" y="1164"/>
                  </a:lnTo>
                  <a:lnTo>
                    <a:pt x="9" y="1102"/>
                  </a:lnTo>
                  <a:lnTo>
                    <a:pt x="2" y="1036"/>
                  </a:lnTo>
                  <a:lnTo>
                    <a:pt x="0" y="966"/>
                  </a:lnTo>
                  <a:lnTo>
                    <a:pt x="1" y="893"/>
                  </a:lnTo>
                  <a:lnTo>
                    <a:pt x="8" y="817"/>
                  </a:lnTo>
                  <a:lnTo>
                    <a:pt x="19" y="754"/>
                  </a:lnTo>
                  <a:lnTo>
                    <a:pt x="34" y="689"/>
                  </a:lnTo>
                  <a:lnTo>
                    <a:pt x="53" y="625"/>
                  </a:lnTo>
                  <a:lnTo>
                    <a:pt x="78" y="562"/>
                  </a:lnTo>
                  <a:lnTo>
                    <a:pt x="107" y="501"/>
                  </a:lnTo>
                  <a:lnTo>
                    <a:pt x="141" y="442"/>
                  </a:lnTo>
                  <a:lnTo>
                    <a:pt x="169" y="401"/>
                  </a:lnTo>
                  <a:lnTo>
                    <a:pt x="199" y="361"/>
                  </a:lnTo>
                  <a:lnTo>
                    <a:pt x="210" y="347"/>
                  </a:lnTo>
                  <a:lnTo>
                    <a:pt x="220" y="335"/>
                  </a:lnTo>
                  <a:lnTo>
                    <a:pt x="231" y="322"/>
                  </a:lnTo>
                  <a:lnTo>
                    <a:pt x="248" y="303"/>
                  </a:lnTo>
                  <a:lnTo>
                    <a:pt x="266" y="285"/>
                  </a:lnTo>
                  <a:lnTo>
                    <a:pt x="314" y="242"/>
                  </a:lnTo>
                  <a:lnTo>
                    <a:pt x="365" y="204"/>
                  </a:lnTo>
                  <a:lnTo>
                    <a:pt x="417" y="171"/>
                  </a:lnTo>
                  <a:lnTo>
                    <a:pt x="472" y="143"/>
                  </a:lnTo>
                  <a:lnTo>
                    <a:pt x="526" y="121"/>
                  </a:lnTo>
                  <a:lnTo>
                    <a:pt x="580" y="103"/>
                  </a:lnTo>
                  <a:lnTo>
                    <a:pt x="633" y="91"/>
                  </a:lnTo>
                  <a:lnTo>
                    <a:pt x="684" y="82"/>
                  </a:lnTo>
                  <a:lnTo>
                    <a:pt x="734" y="77"/>
                  </a:lnTo>
                  <a:lnTo>
                    <a:pt x="789" y="74"/>
                  </a:lnTo>
                  <a:lnTo>
                    <a:pt x="842" y="76"/>
                  </a:lnTo>
                  <a:lnTo>
                    <a:pt x="888" y="80"/>
                  </a:lnTo>
                  <a:lnTo>
                    <a:pt x="930" y="85"/>
                  </a:lnTo>
                  <a:lnTo>
                    <a:pt x="966" y="92"/>
                  </a:lnTo>
                  <a:lnTo>
                    <a:pt x="979" y="95"/>
                  </a:lnTo>
                  <a:lnTo>
                    <a:pt x="973"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19" name="Freeform 333">
              <a:extLst>
                <a:ext uri="{FF2B5EF4-FFF2-40B4-BE49-F238E27FC236}">
                  <a16:creationId xmlns:a16="http://schemas.microsoft.com/office/drawing/2014/main" id="{F139A2E8-FD0F-4452-8848-85A15EB5AA22}"/>
                </a:ext>
              </a:extLst>
            </p:cNvPr>
            <p:cNvSpPr>
              <a:spLocks/>
            </p:cNvSpPr>
            <p:nvPr/>
          </p:nvSpPr>
          <p:spPr bwMode="auto">
            <a:xfrm>
              <a:off x="2617715" y="2500577"/>
              <a:ext cx="1795613" cy="2014670"/>
            </a:xfrm>
            <a:custGeom>
              <a:avLst/>
              <a:gdLst>
                <a:gd name="T0" fmla="*/ 1083 w 1083"/>
                <a:gd name="T1" fmla="*/ 119 h 1215"/>
                <a:gd name="T2" fmla="*/ 697 w 1083"/>
                <a:gd name="T3" fmla="*/ 269 h 1215"/>
                <a:gd name="T4" fmla="*/ 677 w 1083"/>
                <a:gd name="T5" fmla="*/ 273 h 1215"/>
                <a:gd name="T6" fmla="*/ 594 w 1083"/>
                <a:gd name="T7" fmla="*/ 295 h 1215"/>
                <a:gd name="T8" fmla="*/ 549 w 1083"/>
                <a:gd name="T9" fmla="*/ 312 h 1215"/>
                <a:gd name="T10" fmla="*/ 477 w 1083"/>
                <a:gd name="T11" fmla="*/ 344 h 1215"/>
                <a:gd name="T12" fmla="*/ 429 w 1083"/>
                <a:gd name="T13" fmla="*/ 371 h 1215"/>
                <a:gd name="T14" fmla="*/ 356 w 1083"/>
                <a:gd name="T15" fmla="*/ 421 h 1215"/>
                <a:gd name="T16" fmla="*/ 266 w 1083"/>
                <a:gd name="T17" fmla="*/ 505 h 1215"/>
                <a:gd name="T18" fmla="*/ 187 w 1083"/>
                <a:gd name="T19" fmla="*/ 605 h 1215"/>
                <a:gd name="T20" fmla="*/ 127 w 1083"/>
                <a:gd name="T21" fmla="*/ 717 h 1215"/>
                <a:gd name="T22" fmla="*/ 81 w 1083"/>
                <a:gd name="T23" fmla="*/ 831 h 1215"/>
                <a:gd name="T24" fmla="*/ 52 w 1083"/>
                <a:gd name="T25" fmla="*/ 940 h 1215"/>
                <a:gd name="T26" fmla="*/ 36 w 1083"/>
                <a:gd name="T27" fmla="*/ 1038 h 1215"/>
                <a:gd name="T28" fmla="*/ 29 w 1083"/>
                <a:gd name="T29" fmla="*/ 1119 h 1215"/>
                <a:gd name="T30" fmla="*/ 26 w 1083"/>
                <a:gd name="T31" fmla="*/ 1177 h 1215"/>
                <a:gd name="T32" fmla="*/ 26 w 1083"/>
                <a:gd name="T33" fmla="*/ 1205 h 1215"/>
                <a:gd name="T34" fmla="*/ 26 w 1083"/>
                <a:gd name="T35" fmla="*/ 1213 h 1215"/>
                <a:gd name="T36" fmla="*/ 10 w 1083"/>
                <a:gd name="T37" fmla="*/ 1215 h 1215"/>
                <a:gd name="T38" fmla="*/ 10 w 1083"/>
                <a:gd name="T39" fmla="*/ 1210 h 1215"/>
                <a:gd name="T40" fmla="*/ 8 w 1083"/>
                <a:gd name="T41" fmla="*/ 1198 h 1215"/>
                <a:gd name="T42" fmla="*/ 4 w 1083"/>
                <a:gd name="T43" fmla="*/ 1153 h 1215"/>
                <a:gd name="T44" fmla="*/ 0 w 1083"/>
                <a:gd name="T45" fmla="*/ 1081 h 1215"/>
                <a:gd name="T46" fmla="*/ 1 w 1083"/>
                <a:gd name="T47" fmla="*/ 987 h 1215"/>
                <a:gd name="T48" fmla="*/ 12 w 1083"/>
                <a:gd name="T49" fmla="*/ 876 h 1215"/>
                <a:gd name="T50" fmla="*/ 37 w 1083"/>
                <a:gd name="T51" fmla="*/ 753 h 1215"/>
                <a:gd name="T52" fmla="*/ 80 w 1083"/>
                <a:gd name="T53" fmla="*/ 625 h 1215"/>
                <a:gd name="T54" fmla="*/ 143 w 1083"/>
                <a:gd name="T55" fmla="*/ 498 h 1215"/>
                <a:gd name="T56" fmla="*/ 227 w 1083"/>
                <a:gd name="T57" fmla="*/ 382 h 1215"/>
                <a:gd name="T58" fmla="*/ 327 w 1083"/>
                <a:gd name="T59" fmla="*/ 283 h 1215"/>
                <a:gd name="T60" fmla="*/ 379 w 1083"/>
                <a:gd name="T61" fmla="*/ 242 h 1215"/>
                <a:gd name="T62" fmla="*/ 433 w 1083"/>
                <a:gd name="T63" fmla="*/ 206 h 1215"/>
                <a:gd name="T64" fmla="*/ 487 w 1083"/>
                <a:gd name="T65" fmla="*/ 175 h 1215"/>
                <a:gd name="T66" fmla="*/ 538 w 1083"/>
                <a:gd name="T67" fmla="*/ 151 h 1215"/>
                <a:gd name="T68" fmla="*/ 631 w 1083"/>
                <a:gd name="T69" fmla="*/ 113 h 1215"/>
                <a:gd name="T70" fmla="*/ 675 w 1083"/>
                <a:gd name="T71" fmla="*/ 10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3" h="1215">
                  <a:moveTo>
                    <a:pt x="613" y="0"/>
                  </a:moveTo>
                  <a:lnTo>
                    <a:pt x="1083" y="119"/>
                  </a:lnTo>
                  <a:lnTo>
                    <a:pt x="671" y="372"/>
                  </a:lnTo>
                  <a:lnTo>
                    <a:pt x="697" y="269"/>
                  </a:lnTo>
                  <a:lnTo>
                    <a:pt x="686" y="270"/>
                  </a:lnTo>
                  <a:lnTo>
                    <a:pt x="677" y="273"/>
                  </a:lnTo>
                  <a:lnTo>
                    <a:pt x="637" y="283"/>
                  </a:lnTo>
                  <a:lnTo>
                    <a:pt x="594" y="295"/>
                  </a:lnTo>
                  <a:lnTo>
                    <a:pt x="572" y="302"/>
                  </a:lnTo>
                  <a:lnTo>
                    <a:pt x="549" y="312"/>
                  </a:lnTo>
                  <a:lnTo>
                    <a:pt x="502" y="331"/>
                  </a:lnTo>
                  <a:lnTo>
                    <a:pt x="477" y="344"/>
                  </a:lnTo>
                  <a:lnTo>
                    <a:pt x="452" y="356"/>
                  </a:lnTo>
                  <a:lnTo>
                    <a:pt x="429" y="371"/>
                  </a:lnTo>
                  <a:lnTo>
                    <a:pt x="404" y="386"/>
                  </a:lnTo>
                  <a:lnTo>
                    <a:pt x="356" y="421"/>
                  </a:lnTo>
                  <a:lnTo>
                    <a:pt x="310" y="461"/>
                  </a:lnTo>
                  <a:lnTo>
                    <a:pt x="266" y="505"/>
                  </a:lnTo>
                  <a:lnTo>
                    <a:pt x="225" y="554"/>
                  </a:lnTo>
                  <a:lnTo>
                    <a:pt x="187" y="605"/>
                  </a:lnTo>
                  <a:lnTo>
                    <a:pt x="154" y="661"/>
                  </a:lnTo>
                  <a:lnTo>
                    <a:pt x="127" y="717"/>
                  </a:lnTo>
                  <a:lnTo>
                    <a:pt x="102" y="774"/>
                  </a:lnTo>
                  <a:lnTo>
                    <a:pt x="81" y="831"/>
                  </a:lnTo>
                  <a:lnTo>
                    <a:pt x="66" y="887"/>
                  </a:lnTo>
                  <a:lnTo>
                    <a:pt x="52" y="940"/>
                  </a:lnTo>
                  <a:lnTo>
                    <a:pt x="43" y="991"/>
                  </a:lnTo>
                  <a:lnTo>
                    <a:pt x="36" y="1038"/>
                  </a:lnTo>
                  <a:lnTo>
                    <a:pt x="32" y="1082"/>
                  </a:lnTo>
                  <a:lnTo>
                    <a:pt x="29" y="1119"/>
                  </a:lnTo>
                  <a:lnTo>
                    <a:pt x="28" y="1151"/>
                  </a:lnTo>
                  <a:lnTo>
                    <a:pt x="26" y="1177"/>
                  </a:lnTo>
                  <a:lnTo>
                    <a:pt x="26" y="1198"/>
                  </a:lnTo>
                  <a:lnTo>
                    <a:pt x="26" y="1205"/>
                  </a:lnTo>
                  <a:lnTo>
                    <a:pt x="26" y="1209"/>
                  </a:lnTo>
                  <a:lnTo>
                    <a:pt x="26" y="1213"/>
                  </a:lnTo>
                  <a:lnTo>
                    <a:pt x="26" y="1213"/>
                  </a:lnTo>
                  <a:lnTo>
                    <a:pt x="10" y="1215"/>
                  </a:lnTo>
                  <a:lnTo>
                    <a:pt x="10" y="1213"/>
                  </a:lnTo>
                  <a:lnTo>
                    <a:pt x="10" y="1210"/>
                  </a:lnTo>
                  <a:lnTo>
                    <a:pt x="8" y="1205"/>
                  </a:lnTo>
                  <a:lnTo>
                    <a:pt x="8" y="1198"/>
                  </a:lnTo>
                  <a:lnTo>
                    <a:pt x="6" y="1179"/>
                  </a:lnTo>
                  <a:lnTo>
                    <a:pt x="4" y="1153"/>
                  </a:lnTo>
                  <a:lnTo>
                    <a:pt x="1" y="1119"/>
                  </a:lnTo>
                  <a:lnTo>
                    <a:pt x="0" y="1081"/>
                  </a:lnTo>
                  <a:lnTo>
                    <a:pt x="0" y="1037"/>
                  </a:lnTo>
                  <a:lnTo>
                    <a:pt x="1" y="987"/>
                  </a:lnTo>
                  <a:lnTo>
                    <a:pt x="6" y="933"/>
                  </a:lnTo>
                  <a:lnTo>
                    <a:pt x="12" y="876"/>
                  </a:lnTo>
                  <a:lnTo>
                    <a:pt x="22" y="816"/>
                  </a:lnTo>
                  <a:lnTo>
                    <a:pt x="37" y="753"/>
                  </a:lnTo>
                  <a:lnTo>
                    <a:pt x="57" y="689"/>
                  </a:lnTo>
                  <a:lnTo>
                    <a:pt x="80" y="625"/>
                  </a:lnTo>
                  <a:lnTo>
                    <a:pt x="109" y="561"/>
                  </a:lnTo>
                  <a:lnTo>
                    <a:pt x="143" y="498"/>
                  </a:lnTo>
                  <a:lnTo>
                    <a:pt x="182" y="439"/>
                  </a:lnTo>
                  <a:lnTo>
                    <a:pt x="227" y="382"/>
                  </a:lnTo>
                  <a:lnTo>
                    <a:pt x="274" y="330"/>
                  </a:lnTo>
                  <a:lnTo>
                    <a:pt x="327" y="283"/>
                  </a:lnTo>
                  <a:lnTo>
                    <a:pt x="353" y="262"/>
                  </a:lnTo>
                  <a:lnTo>
                    <a:pt x="379" y="242"/>
                  </a:lnTo>
                  <a:lnTo>
                    <a:pt x="407" y="224"/>
                  </a:lnTo>
                  <a:lnTo>
                    <a:pt x="433" y="206"/>
                  </a:lnTo>
                  <a:lnTo>
                    <a:pt x="460" y="191"/>
                  </a:lnTo>
                  <a:lnTo>
                    <a:pt x="487" y="175"/>
                  </a:lnTo>
                  <a:lnTo>
                    <a:pt x="513" y="162"/>
                  </a:lnTo>
                  <a:lnTo>
                    <a:pt x="538" y="151"/>
                  </a:lnTo>
                  <a:lnTo>
                    <a:pt x="586" y="130"/>
                  </a:lnTo>
                  <a:lnTo>
                    <a:pt x="631" y="113"/>
                  </a:lnTo>
                  <a:lnTo>
                    <a:pt x="653" y="106"/>
                  </a:lnTo>
                  <a:lnTo>
                    <a:pt x="675" y="100"/>
                  </a:lnTo>
                  <a:lnTo>
                    <a:pt x="613"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92AF"/>
                </a:solidFill>
                <a:effectLst/>
                <a:uLnTx/>
                <a:uFillTx/>
                <a:latin typeface="Lato"/>
                <a:ea typeface="+mn-ea"/>
                <a:cs typeface="+mn-cs"/>
              </a:endParaRPr>
            </a:p>
          </p:txBody>
        </p:sp>
        <p:sp>
          <p:nvSpPr>
            <p:cNvPr id="320" name="Freeform 334">
              <a:extLst>
                <a:ext uri="{FF2B5EF4-FFF2-40B4-BE49-F238E27FC236}">
                  <a16:creationId xmlns:a16="http://schemas.microsoft.com/office/drawing/2014/main" id="{5751BB11-AA2D-4533-B100-5415B426B971}"/>
                </a:ext>
              </a:extLst>
            </p:cNvPr>
            <p:cNvSpPr>
              <a:spLocks/>
            </p:cNvSpPr>
            <p:nvPr/>
          </p:nvSpPr>
          <p:spPr bwMode="auto">
            <a:xfrm>
              <a:off x="6036347" y="2683124"/>
              <a:ext cx="1619702" cy="2389722"/>
            </a:xfrm>
            <a:custGeom>
              <a:avLst/>
              <a:gdLst>
                <a:gd name="T0" fmla="*/ 338 w 978"/>
                <a:gd name="T1" fmla="*/ 73 h 1442"/>
                <a:gd name="T2" fmla="*/ 385 w 978"/>
                <a:gd name="T3" fmla="*/ 88 h 1442"/>
                <a:gd name="T4" fmla="*/ 457 w 978"/>
                <a:gd name="T5" fmla="*/ 120 h 1442"/>
                <a:gd name="T6" fmla="*/ 541 w 978"/>
                <a:gd name="T7" fmla="*/ 167 h 1442"/>
                <a:gd name="T8" fmla="*/ 632 w 978"/>
                <a:gd name="T9" fmla="*/ 230 h 1442"/>
                <a:gd name="T10" fmla="*/ 723 w 978"/>
                <a:gd name="T11" fmla="*/ 313 h 1442"/>
                <a:gd name="T12" fmla="*/ 808 w 978"/>
                <a:gd name="T13" fmla="*/ 416 h 1442"/>
                <a:gd name="T14" fmla="*/ 882 w 978"/>
                <a:gd name="T15" fmla="*/ 538 h 1442"/>
                <a:gd name="T16" fmla="*/ 939 w 978"/>
                <a:gd name="T17" fmla="*/ 674 h 1442"/>
                <a:gd name="T18" fmla="*/ 972 w 978"/>
                <a:gd name="T19" fmla="*/ 823 h 1442"/>
                <a:gd name="T20" fmla="*/ 975 w 978"/>
                <a:gd name="T21" fmla="*/ 977 h 1442"/>
                <a:gd name="T22" fmla="*/ 954 w 978"/>
                <a:gd name="T23" fmla="*/ 1093 h 1442"/>
                <a:gd name="T24" fmla="*/ 939 w 978"/>
                <a:gd name="T25" fmla="*/ 1134 h 1442"/>
                <a:gd name="T26" fmla="*/ 924 w 978"/>
                <a:gd name="T27" fmla="*/ 1173 h 1442"/>
                <a:gd name="T28" fmla="*/ 910 w 978"/>
                <a:gd name="T29" fmla="*/ 1201 h 1442"/>
                <a:gd name="T30" fmla="*/ 856 w 978"/>
                <a:gd name="T31" fmla="*/ 1276 h 1442"/>
                <a:gd name="T32" fmla="*/ 789 w 978"/>
                <a:gd name="T33" fmla="*/ 1337 h 1442"/>
                <a:gd name="T34" fmla="*/ 705 w 978"/>
                <a:gd name="T35" fmla="*/ 1387 h 1442"/>
                <a:gd name="T36" fmla="*/ 607 w 978"/>
                <a:gd name="T37" fmla="*/ 1420 h 1442"/>
                <a:gd name="T38" fmla="*/ 495 w 978"/>
                <a:gd name="T39" fmla="*/ 1439 h 1442"/>
                <a:gd name="T40" fmla="*/ 377 w 978"/>
                <a:gd name="T41" fmla="*/ 1440 h 1442"/>
                <a:gd name="T42" fmla="*/ 272 w 978"/>
                <a:gd name="T43" fmla="*/ 1428 h 1442"/>
                <a:gd name="T44" fmla="*/ 184 w 978"/>
                <a:gd name="T45" fmla="*/ 1406 h 1442"/>
                <a:gd name="T46" fmla="*/ 115 w 978"/>
                <a:gd name="T47" fmla="*/ 1381 h 1442"/>
                <a:gd name="T48" fmla="*/ 64 w 978"/>
                <a:gd name="T49" fmla="*/ 1358 h 1442"/>
                <a:gd name="T50" fmla="*/ 33 w 978"/>
                <a:gd name="T51" fmla="*/ 1340 h 1442"/>
                <a:gd name="T52" fmla="*/ 36 w 978"/>
                <a:gd name="T53" fmla="*/ 1322 h 1442"/>
                <a:gd name="T54" fmla="*/ 43 w 978"/>
                <a:gd name="T55" fmla="*/ 1326 h 1442"/>
                <a:gd name="T56" fmla="*/ 56 w 978"/>
                <a:gd name="T57" fmla="*/ 1333 h 1442"/>
                <a:gd name="T58" fmla="*/ 95 w 978"/>
                <a:gd name="T59" fmla="*/ 1351 h 1442"/>
                <a:gd name="T60" fmla="*/ 155 w 978"/>
                <a:gd name="T61" fmla="*/ 1372 h 1442"/>
                <a:gd name="T62" fmla="*/ 232 w 978"/>
                <a:gd name="T63" fmla="*/ 1391 h 1442"/>
                <a:gd name="T64" fmla="*/ 326 w 978"/>
                <a:gd name="T65" fmla="*/ 1402 h 1442"/>
                <a:gd name="T66" fmla="*/ 433 w 978"/>
                <a:gd name="T67" fmla="*/ 1402 h 1442"/>
                <a:gd name="T68" fmla="*/ 549 w 978"/>
                <a:gd name="T69" fmla="*/ 1385 h 1442"/>
                <a:gd name="T70" fmla="*/ 637 w 978"/>
                <a:gd name="T71" fmla="*/ 1358 h 1442"/>
                <a:gd name="T72" fmla="*/ 721 w 978"/>
                <a:gd name="T73" fmla="*/ 1312 h 1442"/>
                <a:gd name="T74" fmla="*/ 794 w 978"/>
                <a:gd name="T75" fmla="*/ 1250 h 1442"/>
                <a:gd name="T76" fmla="*/ 848 w 978"/>
                <a:gd name="T77" fmla="*/ 1169 h 1442"/>
                <a:gd name="T78" fmla="*/ 853 w 978"/>
                <a:gd name="T79" fmla="*/ 1158 h 1442"/>
                <a:gd name="T80" fmla="*/ 858 w 978"/>
                <a:gd name="T81" fmla="*/ 1147 h 1442"/>
                <a:gd name="T82" fmla="*/ 871 w 978"/>
                <a:gd name="T83" fmla="*/ 1110 h 1442"/>
                <a:gd name="T84" fmla="*/ 878 w 978"/>
                <a:gd name="T85" fmla="*/ 1086 h 1442"/>
                <a:gd name="T86" fmla="*/ 889 w 978"/>
                <a:gd name="T87" fmla="*/ 1023 h 1442"/>
                <a:gd name="T88" fmla="*/ 892 w 978"/>
                <a:gd name="T89" fmla="*/ 904 h 1442"/>
                <a:gd name="T90" fmla="*/ 869 w 978"/>
                <a:gd name="T91" fmla="*/ 771 h 1442"/>
                <a:gd name="T92" fmla="*/ 820 w 978"/>
                <a:gd name="T93" fmla="*/ 645 h 1442"/>
                <a:gd name="T94" fmla="*/ 756 w 978"/>
                <a:gd name="T95" fmla="*/ 535 h 1442"/>
                <a:gd name="T96" fmla="*/ 678 w 978"/>
                <a:gd name="T97" fmla="*/ 440 h 1442"/>
                <a:gd name="T98" fmla="*/ 597 w 978"/>
                <a:gd name="T99" fmla="*/ 363 h 1442"/>
                <a:gd name="T100" fmla="*/ 514 w 978"/>
                <a:gd name="T101" fmla="*/ 303 h 1442"/>
                <a:gd name="T102" fmla="*/ 436 w 978"/>
                <a:gd name="T103" fmla="*/ 261 h 1442"/>
                <a:gd name="T104" fmla="*/ 367 w 978"/>
                <a:gd name="T105" fmla="*/ 232 h 1442"/>
                <a:gd name="T106" fmla="*/ 310 w 978"/>
                <a:gd name="T107" fmla="*/ 214 h 1442"/>
                <a:gd name="T108" fmla="*/ 0 w 978"/>
                <a:gd name="T109" fmla="*/ 6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8" h="1442">
                  <a:moveTo>
                    <a:pt x="406" y="0"/>
                  </a:moveTo>
                  <a:lnTo>
                    <a:pt x="338" y="73"/>
                  </a:lnTo>
                  <a:lnTo>
                    <a:pt x="360" y="80"/>
                  </a:lnTo>
                  <a:lnTo>
                    <a:pt x="385" y="88"/>
                  </a:lnTo>
                  <a:lnTo>
                    <a:pt x="419" y="102"/>
                  </a:lnTo>
                  <a:lnTo>
                    <a:pt x="457" y="120"/>
                  </a:lnTo>
                  <a:lnTo>
                    <a:pt x="498" y="141"/>
                  </a:lnTo>
                  <a:lnTo>
                    <a:pt x="541" y="167"/>
                  </a:lnTo>
                  <a:lnTo>
                    <a:pt x="586" y="196"/>
                  </a:lnTo>
                  <a:lnTo>
                    <a:pt x="632" y="230"/>
                  </a:lnTo>
                  <a:lnTo>
                    <a:pt x="677" y="269"/>
                  </a:lnTo>
                  <a:lnTo>
                    <a:pt x="723" y="313"/>
                  </a:lnTo>
                  <a:lnTo>
                    <a:pt x="767" y="363"/>
                  </a:lnTo>
                  <a:lnTo>
                    <a:pt x="808" y="416"/>
                  </a:lnTo>
                  <a:lnTo>
                    <a:pt x="847" y="474"/>
                  </a:lnTo>
                  <a:lnTo>
                    <a:pt x="882" y="538"/>
                  </a:lnTo>
                  <a:lnTo>
                    <a:pt x="913" y="604"/>
                  </a:lnTo>
                  <a:lnTo>
                    <a:pt x="939" y="674"/>
                  </a:lnTo>
                  <a:lnTo>
                    <a:pt x="960" y="747"/>
                  </a:lnTo>
                  <a:lnTo>
                    <a:pt x="972" y="823"/>
                  </a:lnTo>
                  <a:lnTo>
                    <a:pt x="978" y="900"/>
                  </a:lnTo>
                  <a:lnTo>
                    <a:pt x="975" y="977"/>
                  </a:lnTo>
                  <a:lnTo>
                    <a:pt x="967" y="1035"/>
                  </a:lnTo>
                  <a:lnTo>
                    <a:pt x="954" y="1093"/>
                  </a:lnTo>
                  <a:lnTo>
                    <a:pt x="944" y="1121"/>
                  </a:lnTo>
                  <a:lnTo>
                    <a:pt x="939" y="1134"/>
                  </a:lnTo>
                  <a:lnTo>
                    <a:pt x="935" y="1148"/>
                  </a:lnTo>
                  <a:lnTo>
                    <a:pt x="924" y="1173"/>
                  </a:lnTo>
                  <a:lnTo>
                    <a:pt x="917" y="1187"/>
                  </a:lnTo>
                  <a:lnTo>
                    <a:pt x="910" y="1201"/>
                  </a:lnTo>
                  <a:lnTo>
                    <a:pt x="885" y="1241"/>
                  </a:lnTo>
                  <a:lnTo>
                    <a:pt x="856" y="1276"/>
                  </a:lnTo>
                  <a:lnTo>
                    <a:pt x="825" y="1310"/>
                  </a:lnTo>
                  <a:lnTo>
                    <a:pt x="789" y="1337"/>
                  </a:lnTo>
                  <a:lnTo>
                    <a:pt x="752" y="1362"/>
                  </a:lnTo>
                  <a:lnTo>
                    <a:pt x="705" y="1387"/>
                  </a:lnTo>
                  <a:lnTo>
                    <a:pt x="655" y="1406"/>
                  </a:lnTo>
                  <a:lnTo>
                    <a:pt x="607" y="1420"/>
                  </a:lnTo>
                  <a:lnTo>
                    <a:pt x="559" y="1431"/>
                  </a:lnTo>
                  <a:lnTo>
                    <a:pt x="495" y="1439"/>
                  </a:lnTo>
                  <a:lnTo>
                    <a:pt x="435" y="1442"/>
                  </a:lnTo>
                  <a:lnTo>
                    <a:pt x="377" y="1440"/>
                  </a:lnTo>
                  <a:lnTo>
                    <a:pt x="323" y="1435"/>
                  </a:lnTo>
                  <a:lnTo>
                    <a:pt x="272" y="1428"/>
                  </a:lnTo>
                  <a:lnTo>
                    <a:pt x="226" y="1418"/>
                  </a:lnTo>
                  <a:lnTo>
                    <a:pt x="184" y="1406"/>
                  </a:lnTo>
                  <a:lnTo>
                    <a:pt x="146" y="1394"/>
                  </a:lnTo>
                  <a:lnTo>
                    <a:pt x="115" y="1381"/>
                  </a:lnTo>
                  <a:lnTo>
                    <a:pt x="87" y="1369"/>
                  </a:lnTo>
                  <a:lnTo>
                    <a:pt x="64" y="1358"/>
                  </a:lnTo>
                  <a:lnTo>
                    <a:pt x="46" y="1348"/>
                  </a:lnTo>
                  <a:lnTo>
                    <a:pt x="33" y="1340"/>
                  </a:lnTo>
                  <a:lnTo>
                    <a:pt x="22" y="1333"/>
                  </a:lnTo>
                  <a:lnTo>
                    <a:pt x="36" y="1322"/>
                  </a:lnTo>
                  <a:lnTo>
                    <a:pt x="39" y="1325"/>
                  </a:lnTo>
                  <a:lnTo>
                    <a:pt x="43" y="1326"/>
                  </a:lnTo>
                  <a:lnTo>
                    <a:pt x="49" y="1329"/>
                  </a:lnTo>
                  <a:lnTo>
                    <a:pt x="56" y="1333"/>
                  </a:lnTo>
                  <a:lnTo>
                    <a:pt x="72" y="1341"/>
                  </a:lnTo>
                  <a:lnTo>
                    <a:pt x="95" y="1351"/>
                  </a:lnTo>
                  <a:lnTo>
                    <a:pt x="122" y="1361"/>
                  </a:lnTo>
                  <a:lnTo>
                    <a:pt x="155" y="1372"/>
                  </a:lnTo>
                  <a:lnTo>
                    <a:pt x="191" y="1381"/>
                  </a:lnTo>
                  <a:lnTo>
                    <a:pt x="232" y="1391"/>
                  </a:lnTo>
                  <a:lnTo>
                    <a:pt x="277" y="1398"/>
                  </a:lnTo>
                  <a:lnTo>
                    <a:pt x="326" y="1402"/>
                  </a:lnTo>
                  <a:lnTo>
                    <a:pt x="378" y="1403"/>
                  </a:lnTo>
                  <a:lnTo>
                    <a:pt x="433" y="1402"/>
                  </a:lnTo>
                  <a:lnTo>
                    <a:pt x="490" y="1396"/>
                  </a:lnTo>
                  <a:lnTo>
                    <a:pt x="549" y="1385"/>
                  </a:lnTo>
                  <a:lnTo>
                    <a:pt x="593" y="1373"/>
                  </a:lnTo>
                  <a:lnTo>
                    <a:pt x="637" y="1358"/>
                  </a:lnTo>
                  <a:lnTo>
                    <a:pt x="680" y="1337"/>
                  </a:lnTo>
                  <a:lnTo>
                    <a:pt x="721" y="1312"/>
                  </a:lnTo>
                  <a:lnTo>
                    <a:pt x="760" y="1283"/>
                  </a:lnTo>
                  <a:lnTo>
                    <a:pt x="794" y="1250"/>
                  </a:lnTo>
                  <a:lnTo>
                    <a:pt x="825" y="1212"/>
                  </a:lnTo>
                  <a:lnTo>
                    <a:pt x="848" y="1169"/>
                  </a:lnTo>
                  <a:lnTo>
                    <a:pt x="851" y="1163"/>
                  </a:lnTo>
                  <a:lnTo>
                    <a:pt x="853" y="1158"/>
                  </a:lnTo>
                  <a:lnTo>
                    <a:pt x="856" y="1152"/>
                  </a:lnTo>
                  <a:lnTo>
                    <a:pt x="858" y="1147"/>
                  </a:lnTo>
                  <a:lnTo>
                    <a:pt x="867" y="1122"/>
                  </a:lnTo>
                  <a:lnTo>
                    <a:pt x="871" y="1110"/>
                  </a:lnTo>
                  <a:lnTo>
                    <a:pt x="874" y="1097"/>
                  </a:lnTo>
                  <a:lnTo>
                    <a:pt x="878" y="1086"/>
                  </a:lnTo>
                  <a:lnTo>
                    <a:pt x="881" y="1074"/>
                  </a:lnTo>
                  <a:lnTo>
                    <a:pt x="889" y="1023"/>
                  </a:lnTo>
                  <a:lnTo>
                    <a:pt x="893" y="972"/>
                  </a:lnTo>
                  <a:lnTo>
                    <a:pt x="892" y="904"/>
                  </a:lnTo>
                  <a:lnTo>
                    <a:pt x="884" y="837"/>
                  </a:lnTo>
                  <a:lnTo>
                    <a:pt x="869" y="771"/>
                  </a:lnTo>
                  <a:lnTo>
                    <a:pt x="847" y="706"/>
                  </a:lnTo>
                  <a:lnTo>
                    <a:pt x="820" y="645"/>
                  </a:lnTo>
                  <a:lnTo>
                    <a:pt x="790" y="589"/>
                  </a:lnTo>
                  <a:lnTo>
                    <a:pt x="756" y="535"/>
                  </a:lnTo>
                  <a:lnTo>
                    <a:pt x="718" y="485"/>
                  </a:lnTo>
                  <a:lnTo>
                    <a:pt x="678" y="440"/>
                  </a:lnTo>
                  <a:lnTo>
                    <a:pt x="638" y="399"/>
                  </a:lnTo>
                  <a:lnTo>
                    <a:pt x="597" y="363"/>
                  </a:lnTo>
                  <a:lnTo>
                    <a:pt x="554" y="331"/>
                  </a:lnTo>
                  <a:lnTo>
                    <a:pt x="514" y="303"/>
                  </a:lnTo>
                  <a:lnTo>
                    <a:pt x="474" y="280"/>
                  </a:lnTo>
                  <a:lnTo>
                    <a:pt x="436" y="261"/>
                  </a:lnTo>
                  <a:lnTo>
                    <a:pt x="400" y="246"/>
                  </a:lnTo>
                  <a:lnTo>
                    <a:pt x="367" y="232"/>
                  </a:lnTo>
                  <a:lnTo>
                    <a:pt x="338" y="222"/>
                  </a:lnTo>
                  <a:lnTo>
                    <a:pt x="310" y="214"/>
                  </a:lnTo>
                  <a:lnTo>
                    <a:pt x="338" y="303"/>
                  </a:lnTo>
                  <a:lnTo>
                    <a:pt x="0" y="69"/>
                  </a:lnTo>
                  <a:lnTo>
                    <a:pt x="406"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21" name="Freeform 335">
              <a:extLst>
                <a:ext uri="{FF2B5EF4-FFF2-40B4-BE49-F238E27FC236}">
                  <a16:creationId xmlns:a16="http://schemas.microsoft.com/office/drawing/2014/main" id="{C98A189A-A674-45AA-859C-20A69066D8E5}"/>
                </a:ext>
              </a:extLst>
            </p:cNvPr>
            <p:cNvSpPr>
              <a:spLocks/>
            </p:cNvSpPr>
            <p:nvPr/>
          </p:nvSpPr>
          <p:spPr bwMode="auto">
            <a:xfrm>
              <a:off x="2713968" y="3270598"/>
              <a:ext cx="3939725" cy="2705037"/>
            </a:xfrm>
            <a:custGeom>
              <a:avLst/>
              <a:gdLst>
                <a:gd name="T0" fmla="*/ 2262 w 2374"/>
                <a:gd name="T1" fmla="*/ 150 h 1629"/>
                <a:gd name="T2" fmla="*/ 2185 w 2374"/>
                <a:gd name="T3" fmla="*/ 224 h 1629"/>
                <a:gd name="T4" fmla="*/ 2234 w 2374"/>
                <a:gd name="T5" fmla="*/ 292 h 1629"/>
                <a:gd name="T6" fmla="*/ 2285 w 2374"/>
                <a:gd name="T7" fmla="*/ 377 h 1629"/>
                <a:gd name="T8" fmla="*/ 2331 w 2374"/>
                <a:gd name="T9" fmla="*/ 484 h 1629"/>
                <a:gd name="T10" fmla="*/ 2364 w 2374"/>
                <a:gd name="T11" fmla="*/ 609 h 1629"/>
                <a:gd name="T12" fmla="*/ 2374 w 2374"/>
                <a:gd name="T13" fmla="*/ 751 h 1629"/>
                <a:gd name="T14" fmla="*/ 2356 w 2374"/>
                <a:gd name="T15" fmla="*/ 901 h 1629"/>
                <a:gd name="T16" fmla="*/ 2313 w 2374"/>
                <a:gd name="T17" fmla="*/ 1039 h 1629"/>
                <a:gd name="T18" fmla="*/ 2252 w 2374"/>
                <a:gd name="T19" fmla="*/ 1156 h 1629"/>
                <a:gd name="T20" fmla="*/ 2172 w 2374"/>
                <a:gd name="T21" fmla="*/ 1266 h 1629"/>
                <a:gd name="T22" fmla="*/ 2074 w 2374"/>
                <a:gd name="T23" fmla="*/ 1364 h 1629"/>
                <a:gd name="T24" fmla="*/ 1963 w 2374"/>
                <a:gd name="T25" fmla="*/ 1448 h 1629"/>
                <a:gd name="T26" fmla="*/ 1850 w 2374"/>
                <a:gd name="T27" fmla="*/ 1512 h 1629"/>
                <a:gd name="T28" fmla="*/ 1740 w 2374"/>
                <a:gd name="T29" fmla="*/ 1557 h 1629"/>
                <a:gd name="T30" fmla="*/ 1569 w 2374"/>
                <a:gd name="T31" fmla="*/ 1605 h 1629"/>
                <a:gd name="T32" fmla="*/ 1394 w 2374"/>
                <a:gd name="T33" fmla="*/ 1627 h 1629"/>
                <a:gd name="T34" fmla="*/ 1219 w 2374"/>
                <a:gd name="T35" fmla="*/ 1625 h 1629"/>
                <a:gd name="T36" fmla="*/ 1050 w 2374"/>
                <a:gd name="T37" fmla="*/ 1599 h 1629"/>
                <a:gd name="T38" fmla="*/ 891 w 2374"/>
                <a:gd name="T39" fmla="*/ 1553 h 1629"/>
                <a:gd name="T40" fmla="*/ 742 w 2374"/>
                <a:gd name="T41" fmla="*/ 1491 h 1629"/>
                <a:gd name="T42" fmla="*/ 608 w 2374"/>
                <a:gd name="T43" fmla="*/ 1418 h 1629"/>
                <a:gd name="T44" fmla="*/ 450 w 2374"/>
                <a:gd name="T45" fmla="*/ 1310 h 1629"/>
                <a:gd name="T46" fmla="*/ 317 w 2374"/>
                <a:gd name="T47" fmla="*/ 1202 h 1629"/>
                <a:gd name="T48" fmla="*/ 208 w 2374"/>
                <a:gd name="T49" fmla="*/ 1095 h 1629"/>
                <a:gd name="T50" fmla="*/ 124 w 2374"/>
                <a:gd name="T51" fmla="*/ 1000 h 1629"/>
                <a:gd name="T52" fmla="*/ 69 w 2374"/>
                <a:gd name="T53" fmla="*/ 931 h 1629"/>
                <a:gd name="T54" fmla="*/ 35 w 2374"/>
                <a:gd name="T55" fmla="*/ 883 h 1629"/>
                <a:gd name="T56" fmla="*/ 13 w 2374"/>
                <a:gd name="T57" fmla="*/ 849 h 1629"/>
                <a:gd name="T58" fmla="*/ 2 w 2374"/>
                <a:gd name="T59" fmla="*/ 832 h 1629"/>
                <a:gd name="T60" fmla="*/ 14 w 2374"/>
                <a:gd name="T61" fmla="*/ 821 h 1629"/>
                <a:gd name="T62" fmla="*/ 20 w 2374"/>
                <a:gd name="T63" fmla="*/ 829 h 1629"/>
                <a:gd name="T64" fmla="*/ 37 w 2374"/>
                <a:gd name="T65" fmla="*/ 854 h 1629"/>
                <a:gd name="T66" fmla="*/ 66 w 2374"/>
                <a:gd name="T67" fmla="*/ 894 h 1629"/>
                <a:gd name="T68" fmla="*/ 108 w 2374"/>
                <a:gd name="T69" fmla="*/ 945 h 1629"/>
                <a:gd name="T70" fmla="*/ 184 w 2374"/>
                <a:gd name="T71" fmla="*/ 1028 h 1629"/>
                <a:gd name="T72" fmla="*/ 283 w 2374"/>
                <a:gd name="T73" fmla="*/ 1123 h 1629"/>
                <a:gd name="T74" fmla="*/ 405 w 2374"/>
                <a:gd name="T75" fmla="*/ 1225 h 1629"/>
                <a:gd name="T76" fmla="*/ 552 w 2374"/>
                <a:gd name="T77" fmla="*/ 1326 h 1629"/>
                <a:gd name="T78" fmla="*/ 698 w 2374"/>
                <a:gd name="T79" fmla="*/ 1407 h 1629"/>
                <a:gd name="T80" fmla="*/ 837 w 2374"/>
                <a:gd name="T81" fmla="*/ 1466 h 1629"/>
                <a:gd name="T82" fmla="*/ 986 w 2374"/>
                <a:gd name="T83" fmla="*/ 1513 h 1629"/>
                <a:gd name="T84" fmla="*/ 1143 w 2374"/>
                <a:gd name="T85" fmla="*/ 1541 h 1629"/>
                <a:gd name="T86" fmla="*/ 1305 w 2374"/>
                <a:gd name="T87" fmla="*/ 1548 h 1629"/>
                <a:gd name="T88" fmla="*/ 1468 w 2374"/>
                <a:gd name="T89" fmla="*/ 1532 h 1629"/>
                <a:gd name="T90" fmla="*/ 1628 w 2374"/>
                <a:gd name="T91" fmla="*/ 1492 h 1629"/>
                <a:gd name="T92" fmla="*/ 1778 w 2374"/>
                <a:gd name="T93" fmla="*/ 1430 h 1629"/>
                <a:gd name="T94" fmla="*/ 1913 w 2374"/>
                <a:gd name="T95" fmla="*/ 1348 h 1629"/>
                <a:gd name="T96" fmla="*/ 2028 w 2374"/>
                <a:gd name="T97" fmla="*/ 1246 h 1629"/>
                <a:gd name="T98" fmla="*/ 2119 w 2374"/>
                <a:gd name="T99" fmla="*/ 1129 h 1629"/>
                <a:gd name="T100" fmla="*/ 2182 w 2374"/>
                <a:gd name="T101" fmla="*/ 1002 h 1629"/>
                <a:gd name="T102" fmla="*/ 2216 w 2374"/>
                <a:gd name="T103" fmla="*/ 874 h 1629"/>
                <a:gd name="T104" fmla="*/ 2226 w 2374"/>
                <a:gd name="T105" fmla="*/ 751 h 1629"/>
                <a:gd name="T106" fmla="*/ 2212 w 2374"/>
                <a:gd name="T107" fmla="*/ 638 h 1629"/>
                <a:gd name="T108" fmla="*/ 2182 w 2374"/>
                <a:gd name="T109" fmla="*/ 539 h 1629"/>
                <a:gd name="T110" fmla="*/ 2134 w 2374"/>
                <a:gd name="T111" fmla="*/ 444 h 1629"/>
                <a:gd name="T112" fmla="*/ 2074 w 2374"/>
                <a:gd name="T113" fmla="*/ 362 h 1629"/>
                <a:gd name="T114" fmla="*/ 2018 w 2374"/>
                <a:gd name="T115" fmla="*/ 428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4" h="1629">
                  <a:moveTo>
                    <a:pt x="1810" y="0"/>
                  </a:moveTo>
                  <a:lnTo>
                    <a:pt x="2262" y="150"/>
                  </a:lnTo>
                  <a:lnTo>
                    <a:pt x="2161" y="198"/>
                  </a:lnTo>
                  <a:lnTo>
                    <a:pt x="2185" y="224"/>
                  </a:lnTo>
                  <a:lnTo>
                    <a:pt x="2210" y="256"/>
                  </a:lnTo>
                  <a:lnTo>
                    <a:pt x="2234" y="292"/>
                  </a:lnTo>
                  <a:lnTo>
                    <a:pt x="2260" y="332"/>
                  </a:lnTo>
                  <a:lnTo>
                    <a:pt x="2285" y="377"/>
                  </a:lnTo>
                  <a:lnTo>
                    <a:pt x="2310" y="428"/>
                  </a:lnTo>
                  <a:lnTo>
                    <a:pt x="2331" y="484"/>
                  </a:lnTo>
                  <a:lnTo>
                    <a:pt x="2350" y="544"/>
                  </a:lnTo>
                  <a:lnTo>
                    <a:pt x="2364" y="609"/>
                  </a:lnTo>
                  <a:lnTo>
                    <a:pt x="2372" y="678"/>
                  </a:lnTo>
                  <a:lnTo>
                    <a:pt x="2374" y="751"/>
                  </a:lnTo>
                  <a:lnTo>
                    <a:pt x="2369" y="825"/>
                  </a:lnTo>
                  <a:lnTo>
                    <a:pt x="2356" y="901"/>
                  </a:lnTo>
                  <a:lnTo>
                    <a:pt x="2335" y="978"/>
                  </a:lnTo>
                  <a:lnTo>
                    <a:pt x="2313" y="1039"/>
                  </a:lnTo>
                  <a:lnTo>
                    <a:pt x="2285" y="1098"/>
                  </a:lnTo>
                  <a:lnTo>
                    <a:pt x="2252" y="1156"/>
                  </a:lnTo>
                  <a:lnTo>
                    <a:pt x="2215" y="1213"/>
                  </a:lnTo>
                  <a:lnTo>
                    <a:pt x="2172" y="1266"/>
                  </a:lnTo>
                  <a:lnTo>
                    <a:pt x="2125" y="1317"/>
                  </a:lnTo>
                  <a:lnTo>
                    <a:pt x="2074" y="1364"/>
                  </a:lnTo>
                  <a:lnTo>
                    <a:pt x="2021" y="1408"/>
                  </a:lnTo>
                  <a:lnTo>
                    <a:pt x="1963" y="1448"/>
                  </a:lnTo>
                  <a:lnTo>
                    <a:pt x="1902" y="1485"/>
                  </a:lnTo>
                  <a:lnTo>
                    <a:pt x="1850" y="1512"/>
                  </a:lnTo>
                  <a:lnTo>
                    <a:pt x="1795" y="1536"/>
                  </a:lnTo>
                  <a:lnTo>
                    <a:pt x="1740" y="1557"/>
                  </a:lnTo>
                  <a:lnTo>
                    <a:pt x="1655" y="1583"/>
                  </a:lnTo>
                  <a:lnTo>
                    <a:pt x="1569" y="1605"/>
                  </a:lnTo>
                  <a:lnTo>
                    <a:pt x="1482" y="1619"/>
                  </a:lnTo>
                  <a:lnTo>
                    <a:pt x="1394" y="1627"/>
                  </a:lnTo>
                  <a:lnTo>
                    <a:pt x="1307" y="1629"/>
                  </a:lnTo>
                  <a:lnTo>
                    <a:pt x="1219" y="1625"/>
                  </a:lnTo>
                  <a:lnTo>
                    <a:pt x="1133" y="1615"/>
                  </a:lnTo>
                  <a:lnTo>
                    <a:pt x="1050" y="1599"/>
                  </a:lnTo>
                  <a:lnTo>
                    <a:pt x="969" y="1578"/>
                  </a:lnTo>
                  <a:lnTo>
                    <a:pt x="891" y="1553"/>
                  </a:lnTo>
                  <a:lnTo>
                    <a:pt x="815" y="1523"/>
                  </a:lnTo>
                  <a:lnTo>
                    <a:pt x="742" y="1491"/>
                  </a:lnTo>
                  <a:lnTo>
                    <a:pt x="673" y="1455"/>
                  </a:lnTo>
                  <a:lnTo>
                    <a:pt x="608" y="1418"/>
                  </a:lnTo>
                  <a:lnTo>
                    <a:pt x="525" y="1366"/>
                  </a:lnTo>
                  <a:lnTo>
                    <a:pt x="450" y="1310"/>
                  </a:lnTo>
                  <a:lnTo>
                    <a:pt x="381" y="1255"/>
                  </a:lnTo>
                  <a:lnTo>
                    <a:pt x="317" y="1202"/>
                  </a:lnTo>
                  <a:lnTo>
                    <a:pt x="259" y="1148"/>
                  </a:lnTo>
                  <a:lnTo>
                    <a:pt x="208" y="1095"/>
                  </a:lnTo>
                  <a:lnTo>
                    <a:pt x="163" y="1047"/>
                  </a:lnTo>
                  <a:lnTo>
                    <a:pt x="124" y="1000"/>
                  </a:lnTo>
                  <a:lnTo>
                    <a:pt x="90" y="959"/>
                  </a:lnTo>
                  <a:lnTo>
                    <a:pt x="69" y="931"/>
                  </a:lnTo>
                  <a:lnTo>
                    <a:pt x="50" y="905"/>
                  </a:lnTo>
                  <a:lnTo>
                    <a:pt x="35" y="883"/>
                  </a:lnTo>
                  <a:lnTo>
                    <a:pt x="22" y="864"/>
                  </a:lnTo>
                  <a:lnTo>
                    <a:pt x="13" y="849"/>
                  </a:lnTo>
                  <a:lnTo>
                    <a:pt x="6" y="838"/>
                  </a:lnTo>
                  <a:lnTo>
                    <a:pt x="2" y="832"/>
                  </a:lnTo>
                  <a:lnTo>
                    <a:pt x="0" y="829"/>
                  </a:lnTo>
                  <a:lnTo>
                    <a:pt x="14" y="821"/>
                  </a:lnTo>
                  <a:lnTo>
                    <a:pt x="15" y="823"/>
                  </a:lnTo>
                  <a:lnTo>
                    <a:pt x="20" y="829"/>
                  </a:lnTo>
                  <a:lnTo>
                    <a:pt x="28" y="841"/>
                  </a:lnTo>
                  <a:lnTo>
                    <a:pt x="37" y="854"/>
                  </a:lnTo>
                  <a:lnTo>
                    <a:pt x="50" y="872"/>
                  </a:lnTo>
                  <a:lnTo>
                    <a:pt x="66" y="894"/>
                  </a:lnTo>
                  <a:lnTo>
                    <a:pt x="86" y="918"/>
                  </a:lnTo>
                  <a:lnTo>
                    <a:pt x="108" y="945"/>
                  </a:lnTo>
                  <a:lnTo>
                    <a:pt x="142" y="985"/>
                  </a:lnTo>
                  <a:lnTo>
                    <a:pt x="184" y="1028"/>
                  </a:lnTo>
                  <a:lnTo>
                    <a:pt x="230" y="1075"/>
                  </a:lnTo>
                  <a:lnTo>
                    <a:pt x="283" y="1123"/>
                  </a:lnTo>
                  <a:lnTo>
                    <a:pt x="341" y="1174"/>
                  </a:lnTo>
                  <a:lnTo>
                    <a:pt x="405" y="1225"/>
                  </a:lnTo>
                  <a:lnTo>
                    <a:pt x="476" y="1276"/>
                  </a:lnTo>
                  <a:lnTo>
                    <a:pt x="552" y="1326"/>
                  </a:lnTo>
                  <a:lnTo>
                    <a:pt x="633" y="1372"/>
                  </a:lnTo>
                  <a:lnTo>
                    <a:pt x="698" y="1407"/>
                  </a:lnTo>
                  <a:lnTo>
                    <a:pt x="767" y="1437"/>
                  </a:lnTo>
                  <a:lnTo>
                    <a:pt x="837" y="1466"/>
                  </a:lnTo>
                  <a:lnTo>
                    <a:pt x="910" y="1491"/>
                  </a:lnTo>
                  <a:lnTo>
                    <a:pt x="986" y="1513"/>
                  </a:lnTo>
                  <a:lnTo>
                    <a:pt x="1064" y="1530"/>
                  </a:lnTo>
                  <a:lnTo>
                    <a:pt x="1143" y="1541"/>
                  </a:lnTo>
                  <a:lnTo>
                    <a:pt x="1224" y="1548"/>
                  </a:lnTo>
                  <a:lnTo>
                    <a:pt x="1305" y="1548"/>
                  </a:lnTo>
                  <a:lnTo>
                    <a:pt x="1387" y="1543"/>
                  </a:lnTo>
                  <a:lnTo>
                    <a:pt x="1468" y="1532"/>
                  </a:lnTo>
                  <a:lnTo>
                    <a:pt x="1549" y="1514"/>
                  </a:lnTo>
                  <a:lnTo>
                    <a:pt x="1628" y="1492"/>
                  </a:lnTo>
                  <a:lnTo>
                    <a:pt x="1705" y="1465"/>
                  </a:lnTo>
                  <a:lnTo>
                    <a:pt x="1778" y="1430"/>
                  </a:lnTo>
                  <a:lnTo>
                    <a:pt x="1847" y="1392"/>
                  </a:lnTo>
                  <a:lnTo>
                    <a:pt x="1913" y="1348"/>
                  </a:lnTo>
                  <a:lnTo>
                    <a:pt x="1974" y="1298"/>
                  </a:lnTo>
                  <a:lnTo>
                    <a:pt x="2028" y="1246"/>
                  </a:lnTo>
                  <a:lnTo>
                    <a:pt x="2077" y="1188"/>
                  </a:lnTo>
                  <a:lnTo>
                    <a:pt x="2119" y="1129"/>
                  </a:lnTo>
                  <a:lnTo>
                    <a:pt x="2154" y="1065"/>
                  </a:lnTo>
                  <a:lnTo>
                    <a:pt x="2182" y="1002"/>
                  </a:lnTo>
                  <a:lnTo>
                    <a:pt x="2203" y="938"/>
                  </a:lnTo>
                  <a:lnTo>
                    <a:pt x="2216" y="874"/>
                  </a:lnTo>
                  <a:lnTo>
                    <a:pt x="2225" y="812"/>
                  </a:lnTo>
                  <a:lnTo>
                    <a:pt x="2226" y="751"/>
                  </a:lnTo>
                  <a:lnTo>
                    <a:pt x="2221" y="693"/>
                  </a:lnTo>
                  <a:lnTo>
                    <a:pt x="2212" y="638"/>
                  </a:lnTo>
                  <a:lnTo>
                    <a:pt x="2198" y="587"/>
                  </a:lnTo>
                  <a:lnTo>
                    <a:pt x="2182" y="539"/>
                  </a:lnTo>
                  <a:lnTo>
                    <a:pt x="2163" y="496"/>
                  </a:lnTo>
                  <a:lnTo>
                    <a:pt x="2134" y="444"/>
                  </a:lnTo>
                  <a:lnTo>
                    <a:pt x="2103" y="399"/>
                  </a:lnTo>
                  <a:lnTo>
                    <a:pt x="2074" y="362"/>
                  </a:lnTo>
                  <a:lnTo>
                    <a:pt x="2048" y="333"/>
                  </a:lnTo>
                  <a:lnTo>
                    <a:pt x="2018" y="428"/>
                  </a:lnTo>
                  <a:lnTo>
                    <a:pt x="1810"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22" name="Freeform 336">
              <a:extLst>
                <a:ext uri="{FF2B5EF4-FFF2-40B4-BE49-F238E27FC236}">
                  <a16:creationId xmlns:a16="http://schemas.microsoft.com/office/drawing/2014/main" id="{3CF278E9-9F21-44C0-8EC6-4A6DA4F58251}"/>
                </a:ext>
              </a:extLst>
            </p:cNvPr>
            <p:cNvSpPr>
              <a:spLocks/>
            </p:cNvSpPr>
            <p:nvPr/>
          </p:nvSpPr>
          <p:spPr bwMode="auto">
            <a:xfrm>
              <a:off x="5757547" y="1942973"/>
              <a:ext cx="683728" cy="776660"/>
            </a:xfrm>
            <a:custGeom>
              <a:avLst/>
              <a:gdLst>
                <a:gd name="T0" fmla="*/ 249 w 412"/>
                <a:gd name="T1" fmla="*/ 0 h 467"/>
                <a:gd name="T2" fmla="*/ 273 w 412"/>
                <a:gd name="T3" fmla="*/ 1 h 467"/>
                <a:gd name="T4" fmla="*/ 296 w 412"/>
                <a:gd name="T5" fmla="*/ 7 h 467"/>
                <a:gd name="T6" fmla="*/ 321 w 412"/>
                <a:gd name="T7" fmla="*/ 17 h 467"/>
                <a:gd name="T8" fmla="*/ 344 w 412"/>
                <a:gd name="T9" fmla="*/ 32 h 467"/>
                <a:gd name="T10" fmla="*/ 363 w 412"/>
                <a:gd name="T11" fmla="*/ 51 h 467"/>
                <a:gd name="T12" fmla="*/ 379 w 412"/>
                <a:gd name="T13" fmla="*/ 75 h 467"/>
                <a:gd name="T14" fmla="*/ 388 w 412"/>
                <a:gd name="T15" fmla="*/ 99 h 467"/>
                <a:gd name="T16" fmla="*/ 394 w 412"/>
                <a:gd name="T17" fmla="*/ 124 h 467"/>
                <a:gd name="T18" fmla="*/ 395 w 412"/>
                <a:gd name="T19" fmla="*/ 148 h 467"/>
                <a:gd name="T20" fmla="*/ 395 w 412"/>
                <a:gd name="T21" fmla="*/ 179 h 467"/>
                <a:gd name="T22" fmla="*/ 391 w 412"/>
                <a:gd name="T23" fmla="*/ 210 h 467"/>
                <a:gd name="T24" fmla="*/ 386 w 412"/>
                <a:gd name="T25" fmla="*/ 236 h 467"/>
                <a:gd name="T26" fmla="*/ 379 w 412"/>
                <a:gd name="T27" fmla="*/ 261 h 467"/>
                <a:gd name="T28" fmla="*/ 372 w 412"/>
                <a:gd name="T29" fmla="*/ 281 h 467"/>
                <a:gd name="T30" fmla="*/ 365 w 412"/>
                <a:gd name="T31" fmla="*/ 301 h 467"/>
                <a:gd name="T32" fmla="*/ 412 w 412"/>
                <a:gd name="T33" fmla="*/ 307 h 467"/>
                <a:gd name="T34" fmla="*/ 198 w 412"/>
                <a:gd name="T35" fmla="*/ 467 h 467"/>
                <a:gd name="T36" fmla="*/ 233 w 412"/>
                <a:gd name="T37" fmla="*/ 201 h 467"/>
                <a:gd name="T38" fmla="*/ 259 w 412"/>
                <a:gd name="T39" fmla="*/ 236 h 467"/>
                <a:gd name="T40" fmla="*/ 264 w 412"/>
                <a:gd name="T41" fmla="*/ 227 h 467"/>
                <a:gd name="T42" fmla="*/ 268 w 412"/>
                <a:gd name="T43" fmla="*/ 218 h 467"/>
                <a:gd name="T44" fmla="*/ 284 w 412"/>
                <a:gd name="T45" fmla="*/ 182 h 467"/>
                <a:gd name="T46" fmla="*/ 290 w 412"/>
                <a:gd name="T47" fmla="*/ 164 h 467"/>
                <a:gd name="T48" fmla="*/ 295 w 412"/>
                <a:gd name="T49" fmla="*/ 145 h 467"/>
                <a:gd name="T50" fmla="*/ 295 w 412"/>
                <a:gd name="T51" fmla="*/ 127 h 467"/>
                <a:gd name="T52" fmla="*/ 293 w 412"/>
                <a:gd name="T53" fmla="*/ 112 h 467"/>
                <a:gd name="T54" fmla="*/ 288 w 412"/>
                <a:gd name="T55" fmla="*/ 99 h 467"/>
                <a:gd name="T56" fmla="*/ 278 w 412"/>
                <a:gd name="T57" fmla="*/ 88 h 467"/>
                <a:gd name="T58" fmla="*/ 264 w 412"/>
                <a:gd name="T59" fmla="*/ 80 h 467"/>
                <a:gd name="T60" fmla="*/ 244 w 412"/>
                <a:gd name="T61" fmla="*/ 75 h 467"/>
                <a:gd name="T62" fmla="*/ 222 w 412"/>
                <a:gd name="T63" fmla="*/ 72 h 467"/>
                <a:gd name="T64" fmla="*/ 199 w 412"/>
                <a:gd name="T65" fmla="*/ 73 h 467"/>
                <a:gd name="T66" fmla="*/ 176 w 412"/>
                <a:gd name="T67" fmla="*/ 76 h 467"/>
                <a:gd name="T68" fmla="*/ 154 w 412"/>
                <a:gd name="T69" fmla="*/ 80 h 467"/>
                <a:gd name="T70" fmla="*/ 113 w 412"/>
                <a:gd name="T71" fmla="*/ 94 h 467"/>
                <a:gd name="T72" fmla="*/ 80 w 412"/>
                <a:gd name="T73" fmla="*/ 108 h 467"/>
                <a:gd name="T74" fmla="*/ 66 w 412"/>
                <a:gd name="T75" fmla="*/ 113 h 467"/>
                <a:gd name="T76" fmla="*/ 53 w 412"/>
                <a:gd name="T77" fmla="*/ 119 h 467"/>
                <a:gd name="T78" fmla="*/ 48 w 412"/>
                <a:gd name="T79" fmla="*/ 123 h 467"/>
                <a:gd name="T80" fmla="*/ 42 w 412"/>
                <a:gd name="T81" fmla="*/ 126 h 467"/>
                <a:gd name="T82" fmla="*/ 38 w 412"/>
                <a:gd name="T83" fmla="*/ 128 h 467"/>
                <a:gd name="T84" fmla="*/ 0 w 412"/>
                <a:gd name="T85" fmla="*/ 112 h 467"/>
                <a:gd name="T86" fmla="*/ 9 w 412"/>
                <a:gd name="T87" fmla="*/ 105 h 467"/>
                <a:gd name="T88" fmla="*/ 22 w 412"/>
                <a:gd name="T89" fmla="*/ 97 h 467"/>
                <a:gd name="T90" fmla="*/ 34 w 412"/>
                <a:gd name="T91" fmla="*/ 88 h 467"/>
                <a:gd name="T92" fmla="*/ 45 w 412"/>
                <a:gd name="T93" fmla="*/ 80 h 467"/>
                <a:gd name="T94" fmla="*/ 59 w 412"/>
                <a:gd name="T95" fmla="*/ 70 h 467"/>
                <a:gd name="T96" fmla="*/ 74 w 412"/>
                <a:gd name="T97" fmla="*/ 59 h 467"/>
                <a:gd name="T98" fmla="*/ 92 w 412"/>
                <a:gd name="T99" fmla="*/ 50 h 467"/>
                <a:gd name="T100" fmla="*/ 135 w 412"/>
                <a:gd name="T101" fmla="*/ 28 h 467"/>
                <a:gd name="T102" fmla="*/ 160 w 412"/>
                <a:gd name="T103" fmla="*/ 18 h 467"/>
                <a:gd name="T104" fmla="*/ 187 w 412"/>
                <a:gd name="T105" fmla="*/ 10 h 467"/>
                <a:gd name="T106" fmla="*/ 217 w 412"/>
                <a:gd name="T107" fmla="*/ 3 h 467"/>
                <a:gd name="T108" fmla="*/ 249 w 412"/>
                <a:gd name="T109"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12" h="467">
                  <a:moveTo>
                    <a:pt x="249" y="0"/>
                  </a:moveTo>
                  <a:lnTo>
                    <a:pt x="273" y="1"/>
                  </a:lnTo>
                  <a:lnTo>
                    <a:pt x="296" y="7"/>
                  </a:lnTo>
                  <a:lnTo>
                    <a:pt x="321" y="17"/>
                  </a:lnTo>
                  <a:lnTo>
                    <a:pt x="344" y="32"/>
                  </a:lnTo>
                  <a:lnTo>
                    <a:pt x="363" y="51"/>
                  </a:lnTo>
                  <a:lnTo>
                    <a:pt x="379" y="75"/>
                  </a:lnTo>
                  <a:lnTo>
                    <a:pt x="388" y="99"/>
                  </a:lnTo>
                  <a:lnTo>
                    <a:pt x="394" y="124"/>
                  </a:lnTo>
                  <a:lnTo>
                    <a:pt x="395" y="148"/>
                  </a:lnTo>
                  <a:lnTo>
                    <a:pt x="395" y="179"/>
                  </a:lnTo>
                  <a:lnTo>
                    <a:pt x="391" y="210"/>
                  </a:lnTo>
                  <a:lnTo>
                    <a:pt x="386" y="236"/>
                  </a:lnTo>
                  <a:lnTo>
                    <a:pt x="379" y="261"/>
                  </a:lnTo>
                  <a:lnTo>
                    <a:pt x="372" y="281"/>
                  </a:lnTo>
                  <a:lnTo>
                    <a:pt x="365" y="301"/>
                  </a:lnTo>
                  <a:lnTo>
                    <a:pt x="412" y="307"/>
                  </a:lnTo>
                  <a:lnTo>
                    <a:pt x="198" y="467"/>
                  </a:lnTo>
                  <a:lnTo>
                    <a:pt x="233" y="201"/>
                  </a:lnTo>
                  <a:lnTo>
                    <a:pt x="259" y="236"/>
                  </a:lnTo>
                  <a:lnTo>
                    <a:pt x="264" y="227"/>
                  </a:lnTo>
                  <a:lnTo>
                    <a:pt x="268" y="218"/>
                  </a:lnTo>
                  <a:lnTo>
                    <a:pt x="284" y="182"/>
                  </a:lnTo>
                  <a:lnTo>
                    <a:pt x="290" y="164"/>
                  </a:lnTo>
                  <a:lnTo>
                    <a:pt x="295" y="145"/>
                  </a:lnTo>
                  <a:lnTo>
                    <a:pt x="295" y="127"/>
                  </a:lnTo>
                  <a:lnTo>
                    <a:pt x="293" y="112"/>
                  </a:lnTo>
                  <a:lnTo>
                    <a:pt x="288" y="99"/>
                  </a:lnTo>
                  <a:lnTo>
                    <a:pt x="278" y="88"/>
                  </a:lnTo>
                  <a:lnTo>
                    <a:pt x="264" y="80"/>
                  </a:lnTo>
                  <a:lnTo>
                    <a:pt x="244" y="75"/>
                  </a:lnTo>
                  <a:lnTo>
                    <a:pt x="222" y="72"/>
                  </a:lnTo>
                  <a:lnTo>
                    <a:pt x="199" y="73"/>
                  </a:lnTo>
                  <a:lnTo>
                    <a:pt x="176" y="76"/>
                  </a:lnTo>
                  <a:lnTo>
                    <a:pt x="154" y="80"/>
                  </a:lnTo>
                  <a:lnTo>
                    <a:pt x="113" y="94"/>
                  </a:lnTo>
                  <a:lnTo>
                    <a:pt x="80" y="108"/>
                  </a:lnTo>
                  <a:lnTo>
                    <a:pt x="66" y="113"/>
                  </a:lnTo>
                  <a:lnTo>
                    <a:pt x="53" y="119"/>
                  </a:lnTo>
                  <a:lnTo>
                    <a:pt x="48" y="123"/>
                  </a:lnTo>
                  <a:lnTo>
                    <a:pt x="42" y="126"/>
                  </a:lnTo>
                  <a:lnTo>
                    <a:pt x="38" y="128"/>
                  </a:lnTo>
                  <a:lnTo>
                    <a:pt x="0" y="112"/>
                  </a:lnTo>
                  <a:lnTo>
                    <a:pt x="9" y="105"/>
                  </a:lnTo>
                  <a:lnTo>
                    <a:pt x="22" y="97"/>
                  </a:lnTo>
                  <a:lnTo>
                    <a:pt x="34" y="88"/>
                  </a:lnTo>
                  <a:lnTo>
                    <a:pt x="45" y="80"/>
                  </a:lnTo>
                  <a:lnTo>
                    <a:pt x="59" y="70"/>
                  </a:lnTo>
                  <a:lnTo>
                    <a:pt x="74" y="59"/>
                  </a:lnTo>
                  <a:lnTo>
                    <a:pt x="92" y="50"/>
                  </a:lnTo>
                  <a:lnTo>
                    <a:pt x="135" y="28"/>
                  </a:lnTo>
                  <a:lnTo>
                    <a:pt x="160" y="18"/>
                  </a:lnTo>
                  <a:lnTo>
                    <a:pt x="187" y="10"/>
                  </a:lnTo>
                  <a:lnTo>
                    <a:pt x="217" y="3"/>
                  </a:lnTo>
                  <a:lnTo>
                    <a:pt x="249" y="0"/>
                  </a:lnTo>
                  <a:close/>
                </a:path>
              </a:pathLst>
            </a:custGeom>
            <a:solidFill>
              <a:srgbClr val="00B0F0"/>
            </a:solidFill>
            <a:ln w="0">
              <a:solidFill>
                <a:srgbClr val="4F7F3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sp>
          <p:nvSpPr>
            <p:cNvPr id="323" name="Freeform 337">
              <a:extLst>
                <a:ext uri="{FF2B5EF4-FFF2-40B4-BE49-F238E27FC236}">
                  <a16:creationId xmlns:a16="http://schemas.microsoft.com/office/drawing/2014/main" id="{FB9BF0BB-4FEC-4880-B996-D6561E9A4BA5}"/>
                </a:ext>
              </a:extLst>
            </p:cNvPr>
            <p:cNvSpPr>
              <a:spLocks/>
            </p:cNvSpPr>
            <p:nvPr/>
          </p:nvSpPr>
          <p:spPr bwMode="auto">
            <a:xfrm>
              <a:off x="4058187" y="4926809"/>
              <a:ext cx="1221416" cy="524412"/>
            </a:xfrm>
            <a:custGeom>
              <a:avLst/>
              <a:gdLst>
                <a:gd name="T0" fmla="*/ 410 w 734"/>
                <a:gd name="T1" fmla="*/ 0 h 315"/>
                <a:gd name="T2" fmla="*/ 448 w 734"/>
                <a:gd name="T3" fmla="*/ 4 h 315"/>
                <a:gd name="T4" fmla="*/ 483 w 734"/>
                <a:gd name="T5" fmla="*/ 13 h 315"/>
                <a:gd name="T6" fmla="*/ 515 w 734"/>
                <a:gd name="T7" fmla="*/ 30 h 315"/>
                <a:gd name="T8" fmla="*/ 544 w 734"/>
                <a:gd name="T9" fmla="*/ 51 h 315"/>
                <a:gd name="T10" fmla="*/ 569 w 734"/>
                <a:gd name="T11" fmla="*/ 77 h 315"/>
                <a:gd name="T12" fmla="*/ 588 w 734"/>
                <a:gd name="T13" fmla="*/ 107 h 315"/>
                <a:gd name="T14" fmla="*/ 603 w 734"/>
                <a:gd name="T15" fmla="*/ 140 h 315"/>
                <a:gd name="T16" fmla="*/ 612 w 734"/>
                <a:gd name="T17" fmla="*/ 176 h 315"/>
                <a:gd name="T18" fmla="*/ 618 w 734"/>
                <a:gd name="T19" fmla="*/ 176 h 315"/>
                <a:gd name="T20" fmla="*/ 627 w 734"/>
                <a:gd name="T21" fmla="*/ 175 h 315"/>
                <a:gd name="T22" fmla="*/ 656 w 734"/>
                <a:gd name="T23" fmla="*/ 179 h 315"/>
                <a:gd name="T24" fmla="*/ 680 w 734"/>
                <a:gd name="T25" fmla="*/ 190 h 315"/>
                <a:gd name="T26" fmla="*/ 703 w 734"/>
                <a:gd name="T27" fmla="*/ 206 h 315"/>
                <a:gd name="T28" fmla="*/ 719 w 734"/>
                <a:gd name="T29" fmla="*/ 228 h 315"/>
                <a:gd name="T30" fmla="*/ 730 w 734"/>
                <a:gd name="T31" fmla="*/ 253 h 315"/>
                <a:gd name="T32" fmla="*/ 734 w 734"/>
                <a:gd name="T33" fmla="*/ 282 h 315"/>
                <a:gd name="T34" fmla="*/ 733 w 734"/>
                <a:gd name="T35" fmla="*/ 299 h 315"/>
                <a:gd name="T36" fmla="*/ 729 w 734"/>
                <a:gd name="T37" fmla="*/ 315 h 315"/>
                <a:gd name="T38" fmla="*/ 12 w 734"/>
                <a:gd name="T39" fmla="*/ 315 h 315"/>
                <a:gd name="T40" fmla="*/ 2 w 734"/>
                <a:gd name="T41" fmla="*/ 288 h 315"/>
                <a:gd name="T42" fmla="*/ 0 w 734"/>
                <a:gd name="T43" fmla="*/ 259 h 315"/>
                <a:gd name="T44" fmla="*/ 4 w 734"/>
                <a:gd name="T45" fmla="*/ 224 h 315"/>
                <a:gd name="T46" fmla="*/ 15 w 734"/>
                <a:gd name="T47" fmla="*/ 194 h 315"/>
                <a:gd name="T48" fmla="*/ 33 w 734"/>
                <a:gd name="T49" fmla="*/ 166 h 315"/>
                <a:gd name="T50" fmla="*/ 56 w 734"/>
                <a:gd name="T51" fmla="*/ 143 h 315"/>
                <a:gd name="T52" fmla="*/ 84 w 734"/>
                <a:gd name="T53" fmla="*/ 126 h 315"/>
                <a:gd name="T54" fmla="*/ 114 w 734"/>
                <a:gd name="T55" fmla="*/ 114 h 315"/>
                <a:gd name="T56" fmla="*/ 148 w 734"/>
                <a:gd name="T57" fmla="*/ 111 h 315"/>
                <a:gd name="T58" fmla="*/ 173 w 734"/>
                <a:gd name="T59" fmla="*/ 113 h 315"/>
                <a:gd name="T60" fmla="*/ 198 w 734"/>
                <a:gd name="T61" fmla="*/ 120 h 315"/>
                <a:gd name="T62" fmla="*/ 220 w 734"/>
                <a:gd name="T63" fmla="*/ 129 h 315"/>
                <a:gd name="T64" fmla="*/ 235 w 734"/>
                <a:gd name="T65" fmla="*/ 99 h 315"/>
                <a:gd name="T66" fmla="*/ 256 w 734"/>
                <a:gd name="T67" fmla="*/ 71 h 315"/>
                <a:gd name="T68" fmla="*/ 281 w 734"/>
                <a:gd name="T69" fmla="*/ 46 h 315"/>
                <a:gd name="T70" fmla="*/ 308 w 734"/>
                <a:gd name="T71" fmla="*/ 27 h 315"/>
                <a:gd name="T72" fmla="*/ 340 w 734"/>
                <a:gd name="T73" fmla="*/ 12 h 315"/>
                <a:gd name="T74" fmla="*/ 373 w 734"/>
                <a:gd name="T75" fmla="*/ 4 h 315"/>
                <a:gd name="T76" fmla="*/ 410 w 734"/>
                <a:gd name="T77"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4" h="315">
                  <a:moveTo>
                    <a:pt x="410" y="0"/>
                  </a:moveTo>
                  <a:lnTo>
                    <a:pt x="448" y="4"/>
                  </a:lnTo>
                  <a:lnTo>
                    <a:pt x="483" y="13"/>
                  </a:lnTo>
                  <a:lnTo>
                    <a:pt x="515" y="30"/>
                  </a:lnTo>
                  <a:lnTo>
                    <a:pt x="544" y="51"/>
                  </a:lnTo>
                  <a:lnTo>
                    <a:pt x="569" y="77"/>
                  </a:lnTo>
                  <a:lnTo>
                    <a:pt x="588" y="107"/>
                  </a:lnTo>
                  <a:lnTo>
                    <a:pt x="603" y="140"/>
                  </a:lnTo>
                  <a:lnTo>
                    <a:pt x="612" y="176"/>
                  </a:lnTo>
                  <a:lnTo>
                    <a:pt x="618" y="176"/>
                  </a:lnTo>
                  <a:lnTo>
                    <a:pt x="627" y="175"/>
                  </a:lnTo>
                  <a:lnTo>
                    <a:pt x="656" y="179"/>
                  </a:lnTo>
                  <a:lnTo>
                    <a:pt x="680" y="190"/>
                  </a:lnTo>
                  <a:lnTo>
                    <a:pt x="703" y="206"/>
                  </a:lnTo>
                  <a:lnTo>
                    <a:pt x="719" y="228"/>
                  </a:lnTo>
                  <a:lnTo>
                    <a:pt x="730" y="253"/>
                  </a:lnTo>
                  <a:lnTo>
                    <a:pt x="734" y="282"/>
                  </a:lnTo>
                  <a:lnTo>
                    <a:pt x="733" y="299"/>
                  </a:lnTo>
                  <a:lnTo>
                    <a:pt x="729" y="315"/>
                  </a:lnTo>
                  <a:lnTo>
                    <a:pt x="12" y="315"/>
                  </a:lnTo>
                  <a:lnTo>
                    <a:pt x="2" y="288"/>
                  </a:lnTo>
                  <a:lnTo>
                    <a:pt x="0" y="259"/>
                  </a:lnTo>
                  <a:lnTo>
                    <a:pt x="4" y="224"/>
                  </a:lnTo>
                  <a:lnTo>
                    <a:pt x="15" y="194"/>
                  </a:lnTo>
                  <a:lnTo>
                    <a:pt x="33" y="166"/>
                  </a:lnTo>
                  <a:lnTo>
                    <a:pt x="56" y="143"/>
                  </a:lnTo>
                  <a:lnTo>
                    <a:pt x="84" y="126"/>
                  </a:lnTo>
                  <a:lnTo>
                    <a:pt x="114" y="114"/>
                  </a:lnTo>
                  <a:lnTo>
                    <a:pt x="148" y="111"/>
                  </a:lnTo>
                  <a:lnTo>
                    <a:pt x="173" y="113"/>
                  </a:lnTo>
                  <a:lnTo>
                    <a:pt x="198" y="120"/>
                  </a:lnTo>
                  <a:lnTo>
                    <a:pt x="220" y="129"/>
                  </a:lnTo>
                  <a:lnTo>
                    <a:pt x="235" y="99"/>
                  </a:lnTo>
                  <a:lnTo>
                    <a:pt x="256" y="71"/>
                  </a:lnTo>
                  <a:lnTo>
                    <a:pt x="281" y="46"/>
                  </a:lnTo>
                  <a:lnTo>
                    <a:pt x="308" y="27"/>
                  </a:lnTo>
                  <a:lnTo>
                    <a:pt x="340" y="12"/>
                  </a:lnTo>
                  <a:lnTo>
                    <a:pt x="373" y="4"/>
                  </a:lnTo>
                  <a:lnTo>
                    <a:pt x="410"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24" name="Freeform 338">
              <a:extLst>
                <a:ext uri="{FF2B5EF4-FFF2-40B4-BE49-F238E27FC236}">
                  <a16:creationId xmlns:a16="http://schemas.microsoft.com/office/drawing/2014/main" id="{2D110A9B-5511-48E7-B028-2EC5023A6140}"/>
                </a:ext>
              </a:extLst>
            </p:cNvPr>
            <p:cNvSpPr>
              <a:spLocks/>
            </p:cNvSpPr>
            <p:nvPr/>
          </p:nvSpPr>
          <p:spPr bwMode="auto">
            <a:xfrm>
              <a:off x="4333670" y="5056252"/>
              <a:ext cx="1218097" cy="394969"/>
            </a:xfrm>
            <a:custGeom>
              <a:avLst/>
              <a:gdLst>
                <a:gd name="T0" fmla="*/ 274 w 735"/>
                <a:gd name="T1" fmla="*/ 0 h 238"/>
                <a:gd name="T2" fmla="*/ 310 w 735"/>
                <a:gd name="T3" fmla="*/ 4 h 238"/>
                <a:gd name="T4" fmla="*/ 342 w 735"/>
                <a:gd name="T5" fmla="*/ 15 h 238"/>
                <a:gd name="T6" fmla="*/ 372 w 735"/>
                <a:gd name="T7" fmla="*/ 31 h 238"/>
                <a:gd name="T8" fmla="*/ 397 w 735"/>
                <a:gd name="T9" fmla="*/ 55 h 238"/>
                <a:gd name="T10" fmla="*/ 416 w 735"/>
                <a:gd name="T11" fmla="*/ 82 h 238"/>
                <a:gd name="T12" fmla="*/ 430 w 735"/>
                <a:gd name="T13" fmla="*/ 114 h 238"/>
                <a:gd name="T14" fmla="*/ 449 w 735"/>
                <a:gd name="T15" fmla="*/ 98 h 238"/>
                <a:gd name="T16" fmla="*/ 471 w 735"/>
                <a:gd name="T17" fmla="*/ 87 h 238"/>
                <a:gd name="T18" fmla="*/ 495 w 735"/>
                <a:gd name="T19" fmla="*/ 78 h 238"/>
                <a:gd name="T20" fmla="*/ 521 w 735"/>
                <a:gd name="T21" fmla="*/ 76 h 238"/>
                <a:gd name="T22" fmla="*/ 551 w 735"/>
                <a:gd name="T23" fmla="*/ 80 h 238"/>
                <a:gd name="T24" fmla="*/ 580 w 735"/>
                <a:gd name="T25" fmla="*/ 91 h 238"/>
                <a:gd name="T26" fmla="*/ 605 w 735"/>
                <a:gd name="T27" fmla="*/ 109 h 238"/>
                <a:gd name="T28" fmla="*/ 624 w 735"/>
                <a:gd name="T29" fmla="*/ 131 h 238"/>
                <a:gd name="T30" fmla="*/ 638 w 735"/>
                <a:gd name="T31" fmla="*/ 158 h 238"/>
                <a:gd name="T32" fmla="*/ 645 w 735"/>
                <a:gd name="T33" fmla="*/ 189 h 238"/>
                <a:gd name="T34" fmla="*/ 655 w 735"/>
                <a:gd name="T35" fmla="*/ 186 h 238"/>
                <a:gd name="T36" fmla="*/ 664 w 735"/>
                <a:gd name="T37" fmla="*/ 186 h 238"/>
                <a:gd name="T38" fmla="*/ 689 w 735"/>
                <a:gd name="T39" fmla="*/ 190 h 238"/>
                <a:gd name="T40" fmla="*/ 708 w 735"/>
                <a:gd name="T41" fmla="*/ 201 h 238"/>
                <a:gd name="T42" fmla="*/ 725 w 735"/>
                <a:gd name="T43" fmla="*/ 218 h 238"/>
                <a:gd name="T44" fmla="*/ 735 w 735"/>
                <a:gd name="T45" fmla="*/ 238 h 238"/>
                <a:gd name="T46" fmla="*/ 1 w 735"/>
                <a:gd name="T47" fmla="*/ 238 h 238"/>
                <a:gd name="T48" fmla="*/ 0 w 735"/>
                <a:gd name="T49" fmla="*/ 226 h 238"/>
                <a:gd name="T50" fmla="*/ 4 w 735"/>
                <a:gd name="T51" fmla="*/ 200 h 238"/>
                <a:gd name="T52" fmla="*/ 15 w 735"/>
                <a:gd name="T53" fmla="*/ 175 h 238"/>
                <a:gd name="T54" fmla="*/ 30 w 735"/>
                <a:gd name="T55" fmla="*/ 154 h 238"/>
                <a:gd name="T56" fmla="*/ 51 w 735"/>
                <a:gd name="T57" fmla="*/ 138 h 238"/>
                <a:gd name="T58" fmla="*/ 76 w 735"/>
                <a:gd name="T59" fmla="*/ 128 h 238"/>
                <a:gd name="T60" fmla="*/ 103 w 735"/>
                <a:gd name="T61" fmla="*/ 124 h 238"/>
                <a:gd name="T62" fmla="*/ 114 w 735"/>
                <a:gd name="T63" fmla="*/ 125 h 238"/>
                <a:gd name="T64" fmla="*/ 127 w 735"/>
                <a:gd name="T65" fmla="*/ 91 h 238"/>
                <a:gd name="T66" fmla="*/ 146 w 735"/>
                <a:gd name="T67" fmla="*/ 60 h 238"/>
                <a:gd name="T68" fmla="*/ 172 w 735"/>
                <a:gd name="T69" fmla="*/ 36 h 238"/>
                <a:gd name="T70" fmla="*/ 203 w 735"/>
                <a:gd name="T71" fmla="*/ 16 h 238"/>
                <a:gd name="T72" fmla="*/ 237 w 735"/>
                <a:gd name="T73" fmla="*/ 4 h 238"/>
                <a:gd name="T74" fmla="*/ 274 w 735"/>
                <a:gd name="T75"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5" h="238">
                  <a:moveTo>
                    <a:pt x="274" y="0"/>
                  </a:moveTo>
                  <a:lnTo>
                    <a:pt x="310" y="4"/>
                  </a:lnTo>
                  <a:lnTo>
                    <a:pt x="342" y="15"/>
                  </a:lnTo>
                  <a:lnTo>
                    <a:pt x="372" y="31"/>
                  </a:lnTo>
                  <a:lnTo>
                    <a:pt x="397" y="55"/>
                  </a:lnTo>
                  <a:lnTo>
                    <a:pt x="416" y="82"/>
                  </a:lnTo>
                  <a:lnTo>
                    <a:pt x="430" y="114"/>
                  </a:lnTo>
                  <a:lnTo>
                    <a:pt x="449" y="98"/>
                  </a:lnTo>
                  <a:lnTo>
                    <a:pt x="471" y="87"/>
                  </a:lnTo>
                  <a:lnTo>
                    <a:pt x="495" y="78"/>
                  </a:lnTo>
                  <a:lnTo>
                    <a:pt x="521" y="76"/>
                  </a:lnTo>
                  <a:lnTo>
                    <a:pt x="551" y="80"/>
                  </a:lnTo>
                  <a:lnTo>
                    <a:pt x="580" y="91"/>
                  </a:lnTo>
                  <a:lnTo>
                    <a:pt x="605" y="109"/>
                  </a:lnTo>
                  <a:lnTo>
                    <a:pt x="624" y="131"/>
                  </a:lnTo>
                  <a:lnTo>
                    <a:pt x="638" y="158"/>
                  </a:lnTo>
                  <a:lnTo>
                    <a:pt x="645" y="189"/>
                  </a:lnTo>
                  <a:lnTo>
                    <a:pt x="655" y="186"/>
                  </a:lnTo>
                  <a:lnTo>
                    <a:pt x="664" y="186"/>
                  </a:lnTo>
                  <a:lnTo>
                    <a:pt x="689" y="190"/>
                  </a:lnTo>
                  <a:lnTo>
                    <a:pt x="708" y="201"/>
                  </a:lnTo>
                  <a:lnTo>
                    <a:pt x="725" y="218"/>
                  </a:lnTo>
                  <a:lnTo>
                    <a:pt x="735" y="238"/>
                  </a:lnTo>
                  <a:lnTo>
                    <a:pt x="1" y="238"/>
                  </a:lnTo>
                  <a:lnTo>
                    <a:pt x="0" y="226"/>
                  </a:lnTo>
                  <a:lnTo>
                    <a:pt x="4" y="200"/>
                  </a:lnTo>
                  <a:lnTo>
                    <a:pt x="15" y="175"/>
                  </a:lnTo>
                  <a:lnTo>
                    <a:pt x="30" y="154"/>
                  </a:lnTo>
                  <a:lnTo>
                    <a:pt x="51" y="138"/>
                  </a:lnTo>
                  <a:lnTo>
                    <a:pt x="76" y="128"/>
                  </a:lnTo>
                  <a:lnTo>
                    <a:pt x="103" y="124"/>
                  </a:lnTo>
                  <a:lnTo>
                    <a:pt x="114" y="125"/>
                  </a:lnTo>
                  <a:lnTo>
                    <a:pt x="127" y="91"/>
                  </a:lnTo>
                  <a:lnTo>
                    <a:pt x="146" y="60"/>
                  </a:lnTo>
                  <a:lnTo>
                    <a:pt x="172" y="36"/>
                  </a:lnTo>
                  <a:lnTo>
                    <a:pt x="203" y="16"/>
                  </a:lnTo>
                  <a:lnTo>
                    <a:pt x="237" y="4"/>
                  </a:lnTo>
                  <a:lnTo>
                    <a:pt x="274" y="0"/>
                  </a:lnTo>
                  <a:close/>
                </a:path>
              </a:pathLst>
            </a:custGeom>
            <a:solidFill>
              <a:srgbClr val="3792A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25" name="Freeform 339">
              <a:extLst>
                <a:ext uri="{FF2B5EF4-FFF2-40B4-BE49-F238E27FC236}">
                  <a16:creationId xmlns:a16="http://schemas.microsoft.com/office/drawing/2014/main" id="{D3FAD69E-98D7-4AD9-905C-0202FF3B8763}"/>
                </a:ext>
              </a:extLst>
            </p:cNvPr>
            <p:cNvSpPr>
              <a:spLocks/>
            </p:cNvSpPr>
            <p:nvPr/>
          </p:nvSpPr>
          <p:spPr bwMode="auto">
            <a:xfrm>
              <a:off x="5860438" y="4223167"/>
              <a:ext cx="1264562" cy="504497"/>
            </a:xfrm>
            <a:custGeom>
              <a:avLst/>
              <a:gdLst>
                <a:gd name="T0" fmla="*/ 338 w 762"/>
                <a:gd name="T1" fmla="*/ 0 h 305"/>
                <a:gd name="T2" fmla="*/ 381 w 762"/>
                <a:gd name="T3" fmla="*/ 4 h 305"/>
                <a:gd name="T4" fmla="*/ 419 w 762"/>
                <a:gd name="T5" fmla="*/ 15 h 305"/>
                <a:gd name="T6" fmla="*/ 455 w 762"/>
                <a:gd name="T7" fmla="*/ 35 h 305"/>
                <a:gd name="T8" fmla="*/ 487 w 762"/>
                <a:gd name="T9" fmla="*/ 58 h 305"/>
                <a:gd name="T10" fmla="*/ 514 w 762"/>
                <a:gd name="T11" fmla="*/ 88 h 305"/>
                <a:gd name="T12" fmla="*/ 535 w 762"/>
                <a:gd name="T13" fmla="*/ 121 h 305"/>
                <a:gd name="T14" fmla="*/ 550 w 762"/>
                <a:gd name="T15" fmla="*/ 160 h 305"/>
                <a:gd name="T16" fmla="*/ 572 w 762"/>
                <a:gd name="T17" fmla="*/ 149 h 305"/>
                <a:gd name="T18" fmla="*/ 596 w 762"/>
                <a:gd name="T19" fmla="*/ 142 h 305"/>
                <a:gd name="T20" fmla="*/ 622 w 762"/>
                <a:gd name="T21" fmla="*/ 141 h 305"/>
                <a:gd name="T22" fmla="*/ 654 w 762"/>
                <a:gd name="T23" fmla="*/ 145 h 305"/>
                <a:gd name="T24" fmla="*/ 684 w 762"/>
                <a:gd name="T25" fmla="*/ 154 h 305"/>
                <a:gd name="T26" fmla="*/ 710 w 762"/>
                <a:gd name="T27" fmla="*/ 171 h 305"/>
                <a:gd name="T28" fmla="*/ 732 w 762"/>
                <a:gd name="T29" fmla="*/ 193 h 305"/>
                <a:gd name="T30" fmla="*/ 749 w 762"/>
                <a:gd name="T31" fmla="*/ 219 h 305"/>
                <a:gd name="T32" fmla="*/ 758 w 762"/>
                <a:gd name="T33" fmla="*/ 250 h 305"/>
                <a:gd name="T34" fmla="*/ 762 w 762"/>
                <a:gd name="T35" fmla="*/ 281 h 305"/>
                <a:gd name="T36" fmla="*/ 760 w 762"/>
                <a:gd name="T37" fmla="*/ 305 h 305"/>
                <a:gd name="T38" fmla="*/ 7 w 762"/>
                <a:gd name="T39" fmla="*/ 305 h 305"/>
                <a:gd name="T40" fmla="*/ 3 w 762"/>
                <a:gd name="T41" fmla="*/ 281 h 305"/>
                <a:gd name="T42" fmla="*/ 0 w 762"/>
                <a:gd name="T43" fmla="*/ 258 h 305"/>
                <a:gd name="T44" fmla="*/ 4 w 762"/>
                <a:gd name="T45" fmla="*/ 221 h 305"/>
                <a:gd name="T46" fmla="*/ 17 w 762"/>
                <a:gd name="T47" fmla="*/ 186 h 305"/>
                <a:gd name="T48" fmla="*/ 35 w 762"/>
                <a:gd name="T49" fmla="*/ 156 h 305"/>
                <a:gd name="T50" fmla="*/ 60 w 762"/>
                <a:gd name="T51" fmla="*/ 131 h 305"/>
                <a:gd name="T52" fmla="*/ 88 w 762"/>
                <a:gd name="T53" fmla="*/ 110 h 305"/>
                <a:gd name="T54" fmla="*/ 123 w 762"/>
                <a:gd name="T55" fmla="*/ 98 h 305"/>
                <a:gd name="T56" fmla="*/ 159 w 762"/>
                <a:gd name="T57" fmla="*/ 92 h 305"/>
                <a:gd name="T58" fmla="*/ 186 w 762"/>
                <a:gd name="T59" fmla="*/ 61 h 305"/>
                <a:gd name="T60" fmla="*/ 218 w 762"/>
                <a:gd name="T61" fmla="*/ 36 h 305"/>
                <a:gd name="T62" fmla="*/ 255 w 762"/>
                <a:gd name="T63" fmla="*/ 17 h 305"/>
                <a:gd name="T64" fmla="*/ 295 w 762"/>
                <a:gd name="T65" fmla="*/ 4 h 305"/>
                <a:gd name="T66" fmla="*/ 338 w 762"/>
                <a:gd name="T6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2" h="305">
                  <a:moveTo>
                    <a:pt x="338" y="0"/>
                  </a:moveTo>
                  <a:lnTo>
                    <a:pt x="381" y="4"/>
                  </a:lnTo>
                  <a:lnTo>
                    <a:pt x="419" y="15"/>
                  </a:lnTo>
                  <a:lnTo>
                    <a:pt x="455" y="35"/>
                  </a:lnTo>
                  <a:lnTo>
                    <a:pt x="487" y="58"/>
                  </a:lnTo>
                  <a:lnTo>
                    <a:pt x="514" y="88"/>
                  </a:lnTo>
                  <a:lnTo>
                    <a:pt x="535" y="121"/>
                  </a:lnTo>
                  <a:lnTo>
                    <a:pt x="550" y="160"/>
                  </a:lnTo>
                  <a:lnTo>
                    <a:pt x="572" y="149"/>
                  </a:lnTo>
                  <a:lnTo>
                    <a:pt x="596" y="142"/>
                  </a:lnTo>
                  <a:lnTo>
                    <a:pt x="622" y="141"/>
                  </a:lnTo>
                  <a:lnTo>
                    <a:pt x="654" y="145"/>
                  </a:lnTo>
                  <a:lnTo>
                    <a:pt x="684" y="154"/>
                  </a:lnTo>
                  <a:lnTo>
                    <a:pt x="710" y="171"/>
                  </a:lnTo>
                  <a:lnTo>
                    <a:pt x="732" y="193"/>
                  </a:lnTo>
                  <a:lnTo>
                    <a:pt x="749" y="219"/>
                  </a:lnTo>
                  <a:lnTo>
                    <a:pt x="758" y="250"/>
                  </a:lnTo>
                  <a:lnTo>
                    <a:pt x="762" y="281"/>
                  </a:lnTo>
                  <a:lnTo>
                    <a:pt x="760" y="305"/>
                  </a:lnTo>
                  <a:lnTo>
                    <a:pt x="7" y="305"/>
                  </a:lnTo>
                  <a:lnTo>
                    <a:pt x="3" y="281"/>
                  </a:lnTo>
                  <a:lnTo>
                    <a:pt x="0" y="258"/>
                  </a:lnTo>
                  <a:lnTo>
                    <a:pt x="4" y="221"/>
                  </a:lnTo>
                  <a:lnTo>
                    <a:pt x="17" y="186"/>
                  </a:lnTo>
                  <a:lnTo>
                    <a:pt x="35" y="156"/>
                  </a:lnTo>
                  <a:lnTo>
                    <a:pt x="60" y="131"/>
                  </a:lnTo>
                  <a:lnTo>
                    <a:pt x="88" y="110"/>
                  </a:lnTo>
                  <a:lnTo>
                    <a:pt x="123" y="98"/>
                  </a:lnTo>
                  <a:lnTo>
                    <a:pt x="159" y="92"/>
                  </a:lnTo>
                  <a:lnTo>
                    <a:pt x="186" y="61"/>
                  </a:lnTo>
                  <a:lnTo>
                    <a:pt x="218" y="36"/>
                  </a:lnTo>
                  <a:lnTo>
                    <a:pt x="255" y="17"/>
                  </a:lnTo>
                  <a:lnTo>
                    <a:pt x="295" y="4"/>
                  </a:lnTo>
                  <a:lnTo>
                    <a:pt x="338"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26" name="Freeform 340">
              <a:extLst>
                <a:ext uri="{FF2B5EF4-FFF2-40B4-BE49-F238E27FC236}">
                  <a16:creationId xmlns:a16="http://schemas.microsoft.com/office/drawing/2014/main" id="{193224BA-98E3-44DE-A80A-49817B2AE02C}"/>
                </a:ext>
              </a:extLst>
            </p:cNvPr>
            <p:cNvSpPr>
              <a:spLocks/>
            </p:cNvSpPr>
            <p:nvPr/>
          </p:nvSpPr>
          <p:spPr bwMode="auto">
            <a:xfrm>
              <a:off x="5614826" y="4319419"/>
              <a:ext cx="1231371" cy="408245"/>
            </a:xfrm>
            <a:custGeom>
              <a:avLst/>
              <a:gdLst>
                <a:gd name="T0" fmla="*/ 441 w 741"/>
                <a:gd name="T1" fmla="*/ 0 h 245"/>
                <a:gd name="T2" fmla="*/ 475 w 741"/>
                <a:gd name="T3" fmla="*/ 4 h 245"/>
                <a:gd name="T4" fmla="*/ 508 w 741"/>
                <a:gd name="T5" fmla="*/ 15 h 245"/>
                <a:gd name="T6" fmla="*/ 537 w 741"/>
                <a:gd name="T7" fmla="*/ 32 h 245"/>
                <a:gd name="T8" fmla="*/ 562 w 741"/>
                <a:gd name="T9" fmla="*/ 54 h 245"/>
                <a:gd name="T10" fmla="*/ 583 w 741"/>
                <a:gd name="T11" fmla="*/ 80 h 245"/>
                <a:gd name="T12" fmla="*/ 599 w 741"/>
                <a:gd name="T13" fmla="*/ 77 h 245"/>
                <a:gd name="T14" fmla="*/ 617 w 741"/>
                <a:gd name="T15" fmla="*/ 76 h 245"/>
                <a:gd name="T16" fmla="*/ 645 w 741"/>
                <a:gd name="T17" fmla="*/ 79 h 245"/>
                <a:gd name="T18" fmla="*/ 671 w 741"/>
                <a:gd name="T19" fmla="*/ 88 h 245"/>
                <a:gd name="T20" fmla="*/ 694 w 741"/>
                <a:gd name="T21" fmla="*/ 103 h 245"/>
                <a:gd name="T22" fmla="*/ 714 w 741"/>
                <a:gd name="T23" fmla="*/ 123 h 245"/>
                <a:gd name="T24" fmla="*/ 729 w 741"/>
                <a:gd name="T25" fmla="*/ 145 h 245"/>
                <a:gd name="T26" fmla="*/ 739 w 741"/>
                <a:gd name="T27" fmla="*/ 171 h 245"/>
                <a:gd name="T28" fmla="*/ 741 w 741"/>
                <a:gd name="T29" fmla="*/ 200 h 245"/>
                <a:gd name="T30" fmla="*/ 739 w 741"/>
                <a:gd name="T31" fmla="*/ 223 h 245"/>
                <a:gd name="T32" fmla="*/ 733 w 741"/>
                <a:gd name="T33" fmla="*/ 245 h 245"/>
                <a:gd name="T34" fmla="*/ 4 w 741"/>
                <a:gd name="T35" fmla="*/ 245 h 245"/>
                <a:gd name="T36" fmla="*/ 1 w 741"/>
                <a:gd name="T37" fmla="*/ 232 h 245"/>
                <a:gd name="T38" fmla="*/ 0 w 741"/>
                <a:gd name="T39" fmla="*/ 216 h 245"/>
                <a:gd name="T40" fmla="*/ 3 w 741"/>
                <a:gd name="T41" fmla="*/ 189 h 245"/>
                <a:gd name="T42" fmla="*/ 14 w 741"/>
                <a:gd name="T43" fmla="*/ 164 h 245"/>
                <a:gd name="T44" fmla="*/ 30 w 741"/>
                <a:gd name="T45" fmla="*/ 142 h 245"/>
                <a:gd name="T46" fmla="*/ 51 w 741"/>
                <a:gd name="T47" fmla="*/ 125 h 245"/>
                <a:gd name="T48" fmla="*/ 76 w 741"/>
                <a:gd name="T49" fmla="*/ 116 h 245"/>
                <a:gd name="T50" fmla="*/ 105 w 741"/>
                <a:gd name="T51" fmla="*/ 112 h 245"/>
                <a:gd name="T52" fmla="*/ 132 w 741"/>
                <a:gd name="T53" fmla="*/ 116 h 245"/>
                <a:gd name="T54" fmla="*/ 157 w 741"/>
                <a:gd name="T55" fmla="*/ 125 h 245"/>
                <a:gd name="T56" fmla="*/ 178 w 741"/>
                <a:gd name="T57" fmla="*/ 142 h 245"/>
                <a:gd name="T58" fmla="*/ 194 w 741"/>
                <a:gd name="T59" fmla="*/ 163 h 245"/>
                <a:gd name="T60" fmla="*/ 212 w 741"/>
                <a:gd name="T61" fmla="*/ 156 h 245"/>
                <a:gd name="T62" fmla="*/ 233 w 741"/>
                <a:gd name="T63" fmla="*/ 153 h 245"/>
                <a:gd name="T64" fmla="*/ 255 w 741"/>
                <a:gd name="T65" fmla="*/ 156 h 245"/>
                <a:gd name="T66" fmla="*/ 275 w 741"/>
                <a:gd name="T67" fmla="*/ 165 h 245"/>
                <a:gd name="T68" fmla="*/ 278 w 741"/>
                <a:gd name="T69" fmla="*/ 132 h 245"/>
                <a:gd name="T70" fmla="*/ 289 w 741"/>
                <a:gd name="T71" fmla="*/ 101 h 245"/>
                <a:gd name="T72" fmla="*/ 304 w 741"/>
                <a:gd name="T73" fmla="*/ 73 h 245"/>
                <a:gd name="T74" fmla="*/ 324 w 741"/>
                <a:gd name="T75" fmla="*/ 48 h 245"/>
                <a:gd name="T76" fmla="*/ 348 w 741"/>
                <a:gd name="T77" fmla="*/ 29 h 245"/>
                <a:gd name="T78" fmla="*/ 376 w 741"/>
                <a:gd name="T79" fmla="*/ 14 h 245"/>
                <a:gd name="T80" fmla="*/ 408 w 741"/>
                <a:gd name="T81" fmla="*/ 4 h 245"/>
                <a:gd name="T82" fmla="*/ 441 w 741"/>
                <a:gd name="T8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41" h="245">
                  <a:moveTo>
                    <a:pt x="441" y="0"/>
                  </a:moveTo>
                  <a:lnTo>
                    <a:pt x="475" y="4"/>
                  </a:lnTo>
                  <a:lnTo>
                    <a:pt x="508" y="15"/>
                  </a:lnTo>
                  <a:lnTo>
                    <a:pt x="537" y="32"/>
                  </a:lnTo>
                  <a:lnTo>
                    <a:pt x="562" y="54"/>
                  </a:lnTo>
                  <a:lnTo>
                    <a:pt x="583" y="80"/>
                  </a:lnTo>
                  <a:lnTo>
                    <a:pt x="599" y="77"/>
                  </a:lnTo>
                  <a:lnTo>
                    <a:pt x="617" y="76"/>
                  </a:lnTo>
                  <a:lnTo>
                    <a:pt x="645" y="79"/>
                  </a:lnTo>
                  <a:lnTo>
                    <a:pt x="671" y="88"/>
                  </a:lnTo>
                  <a:lnTo>
                    <a:pt x="694" y="103"/>
                  </a:lnTo>
                  <a:lnTo>
                    <a:pt x="714" y="123"/>
                  </a:lnTo>
                  <a:lnTo>
                    <a:pt x="729" y="145"/>
                  </a:lnTo>
                  <a:lnTo>
                    <a:pt x="739" y="171"/>
                  </a:lnTo>
                  <a:lnTo>
                    <a:pt x="741" y="200"/>
                  </a:lnTo>
                  <a:lnTo>
                    <a:pt x="739" y="223"/>
                  </a:lnTo>
                  <a:lnTo>
                    <a:pt x="733" y="245"/>
                  </a:lnTo>
                  <a:lnTo>
                    <a:pt x="4" y="245"/>
                  </a:lnTo>
                  <a:lnTo>
                    <a:pt x="1" y="232"/>
                  </a:lnTo>
                  <a:lnTo>
                    <a:pt x="0" y="216"/>
                  </a:lnTo>
                  <a:lnTo>
                    <a:pt x="3" y="189"/>
                  </a:lnTo>
                  <a:lnTo>
                    <a:pt x="14" y="164"/>
                  </a:lnTo>
                  <a:lnTo>
                    <a:pt x="30" y="142"/>
                  </a:lnTo>
                  <a:lnTo>
                    <a:pt x="51" y="125"/>
                  </a:lnTo>
                  <a:lnTo>
                    <a:pt x="76" y="116"/>
                  </a:lnTo>
                  <a:lnTo>
                    <a:pt x="105" y="112"/>
                  </a:lnTo>
                  <a:lnTo>
                    <a:pt x="132" y="116"/>
                  </a:lnTo>
                  <a:lnTo>
                    <a:pt x="157" y="125"/>
                  </a:lnTo>
                  <a:lnTo>
                    <a:pt x="178" y="142"/>
                  </a:lnTo>
                  <a:lnTo>
                    <a:pt x="194" y="163"/>
                  </a:lnTo>
                  <a:lnTo>
                    <a:pt x="212" y="156"/>
                  </a:lnTo>
                  <a:lnTo>
                    <a:pt x="233" y="153"/>
                  </a:lnTo>
                  <a:lnTo>
                    <a:pt x="255" y="156"/>
                  </a:lnTo>
                  <a:lnTo>
                    <a:pt x="275" y="165"/>
                  </a:lnTo>
                  <a:lnTo>
                    <a:pt x="278" y="132"/>
                  </a:lnTo>
                  <a:lnTo>
                    <a:pt x="289" y="101"/>
                  </a:lnTo>
                  <a:lnTo>
                    <a:pt x="304" y="73"/>
                  </a:lnTo>
                  <a:lnTo>
                    <a:pt x="324" y="48"/>
                  </a:lnTo>
                  <a:lnTo>
                    <a:pt x="348" y="29"/>
                  </a:lnTo>
                  <a:lnTo>
                    <a:pt x="376" y="14"/>
                  </a:lnTo>
                  <a:lnTo>
                    <a:pt x="408" y="4"/>
                  </a:lnTo>
                  <a:lnTo>
                    <a:pt x="441" y="0"/>
                  </a:lnTo>
                  <a:close/>
                </a:path>
              </a:pathLst>
            </a:custGeom>
            <a:solidFill>
              <a:srgbClr val="3792A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27" name="Freeform 341">
              <a:extLst>
                <a:ext uri="{FF2B5EF4-FFF2-40B4-BE49-F238E27FC236}">
                  <a16:creationId xmlns:a16="http://schemas.microsoft.com/office/drawing/2014/main" id="{5087210F-B028-41C7-891B-4233A6F7ACF2}"/>
                </a:ext>
              </a:extLst>
            </p:cNvPr>
            <p:cNvSpPr>
              <a:spLocks/>
            </p:cNvSpPr>
            <p:nvPr/>
          </p:nvSpPr>
          <p:spPr bwMode="auto">
            <a:xfrm>
              <a:off x="1890840" y="2430874"/>
              <a:ext cx="1623021" cy="527732"/>
            </a:xfrm>
            <a:custGeom>
              <a:avLst/>
              <a:gdLst>
                <a:gd name="T0" fmla="*/ 365 w 979"/>
                <a:gd name="T1" fmla="*/ 0 h 318"/>
                <a:gd name="T2" fmla="*/ 405 w 979"/>
                <a:gd name="T3" fmla="*/ 4 h 318"/>
                <a:gd name="T4" fmla="*/ 444 w 979"/>
                <a:gd name="T5" fmla="*/ 15 h 318"/>
                <a:gd name="T6" fmla="*/ 480 w 979"/>
                <a:gd name="T7" fmla="*/ 33 h 318"/>
                <a:gd name="T8" fmla="*/ 510 w 979"/>
                <a:gd name="T9" fmla="*/ 55 h 318"/>
                <a:gd name="T10" fmla="*/ 536 w 979"/>
                <a:gd name="T11" fmla="*/ 84 h 318"/>
                <a:gd name="T12" fmla="*/ 558 w 979"/>
                <a:gd name="T13" fmla="*/ 117 h 318"/>
                <a:gd name="T14" fmla="*/ 573 w 979"/>
                <a:gd name="T15" fmla="*/ 153 h 318"/>
                <a:gd name="T16" fmla="*/ 598 w 979"/>
                <a:gd name="T17" fmla="*/ 132 h 318"/>
                <a:gd name="T18" fmla="*/ 627 w 979"/>
                <a:gd name="T19" fmla="*/ 115 h 318"/>
                <a:gd name="T20" fmla="*/ 659 w 979"/>
                <a:gd name="T21" fmla="*/ 106 h 318"/>
                <a:gd name="T22" fmla="*/ 693 w 979"/>
                <a:gd name="T23" fmla="*/ 102 h 318"/>
                <a:gd name="T24" fmla="*/ 729 w 979"/>
                <a:gd name="T25" fmla="*/ 106 h 318"/>
                <a:gd name="T26" fmla="*/ 762 w 979"/>
                <a:gd name="T27" fmla="*/ 117 h 318"/>
                <a:gd name="T28" fmla="*/ 793 w 979"/>
                <a:gd name="T29" fmla="*/ 135 h 318"/>
                <a:gd name="T30" fmla="*/ 817 w 979"/>
                <a:gd name="T31" fmla="*/ 157 h 318"/>
                <a:gd name="T32" fmla="*/ 838 w 979"/>
                <a:gd name="T33" fmla="*/ 184 h 318"/>
                <a:gd name="T34" fmla="*/ 853 w 979"/>
                <a:gd name="T35" fmla="*/ 216 h 318"/>
                <a:gd name="T36" fmla="*/ 860 w 979"/>
                <a:gd name="T37" fmla="*/ 252 h 318"/>
                <a:gd name="T38" fmla="*/ 886 w 979"/>
                <a:gd name="T39" fmla="*/ 248 h 318"/>
                <a:gd name="T40" fmla="*/ 911 w 979"/>
                <a:gd name="T41" fmla="*/ 250 h 318"/>
                <a:gd name="T42" fmla="*/ 935 w 979"/>
                <a:gd name="T43" fmla="*/ 260 h 318"/>
                <a:gd name="T44" fmla="*/ 954 w 979"/>
                <a:gd name="T45" fmla="*/ 275 h 318"/>
                <a:gd name="T46" fmla="*/ 969 w 979"/>
                <a:gd name="T47" fmla="*/ 296 h 318"/>
                <a:gd name="T48" fmla="*/ 979 w 979"/>
                <a:gd name="T49" fmla="*/ 318 h 318"/>
                <a:gd name="T50" fmla="*/ 2 w 979"/>
                <a:gd name="T51" fmla="*/ 318 h 318"/>
                <a:gd name="T52" fmla="*/ 0 w 979"/>
                <a:gd name="T53" fmla="*/ 311 h 318"/>
                <a:gd name="T54" fmla="*/ 0 w 979"/>
                <a:gd name="T55" fmla="*/ 301 h 318"/>
                <a:gd name="T56" fmla="*/ 4 w 979"/>
                <a:gd name="T57" fmla="*/ 271 h 318"/>
                <a:gd name="T58" fmla="*/ 14 w 979"/>
                <a:gd name="T59" fmla="*/ 242 h 318"/>
                <a:gd name="T60" fmla="*/ 30 w 979"/>
                <a:gd name="T61" fmla="*/ 217 h 318"/>
                <a:gd name="T62" fmla="*/ 51 w 979"/>
                <a:gd name="T63" fmla="*/ 195 h 318"/>
                <a:gd name="T64" fmla="*/ 76 w 979"/>
                <a:gd name="T65" fmla="*/ 180 h 318"/>
                <a:gd name="T66" fmla="*/ 105 w 979"/>
                <a:gd name="T67" fmla="*/ 169 h 318"/>
                <a:gd name="T68" fmla="*/ 137 w 979"/>
                <a:gd name="T69" fmla="*/ 166 h 318"/>
                <a:gd name="T70" fmla="*/ 145 w 979"/>
                <a:gd name="T71" fmla="*/ 166 h 318"/>
                <a:gd name="T72" fmla="*/ 152 w 979"/>
                <a:gd name="T73" fmla="*/ 166 h 318"/>
                <a:gd name="T74" fmla="*/ 166 w 979"/>
                <a:gd name="T75" fmla="*/ 128 h 318"/>
                <a:gd name="T76" fmla="*/ 186 w 979"/>
                <a:gd name="T77" fmla="*/ 92 h 318"/>
                <a:gd name="T78" fmla="*/ 214 w 979"/>
                <a:gd name="T79" fmla="*/ 62 h 318"/>
                <a:gd name="T80" fmla="*/ 245 w 979"/>
                <a:gd name="T81" fmla="*/ 35 h 318"/>
                <a:gd name="T82" fmla="*/ 281 w 979"/>
                <a:gd name="T83" fmla="*/ 16 h 318"/>
                <a:gd name="T84" fmla="*/ 321 w 979"/>
                <a:gd name="T85" fmla="*/ 4 h 318"/>
                <a:gd name="T86" fmla="*/ 365 w 979"/>
                <a:gd name="T8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79" h="318">
                  <a:moveTo>
                    <a:pt x="365" y="0"/>
                  </a:moveTo>
                  <a:lnTo>
                    <a:pt x="405" y="4"/>
                  </a:lnTo>
                  <a:lnTo>
                    <a:pt x="444" y="15"/>
                  </a:lnTo>
                  <a:lnTo>
                    <a:pt x="480" y="33"/>
                  </a:lnTo>
                  <a:lnTo>
                    <a:pt x="510" y="55"/>
                  </a:lnTo>
                  <a:lnTo>
                    <a:pt x="536" y="84"/>
                  </a:lnTo>
                  <a:lnTo>
                    <a:pt x="558" y="117"/>
                  </a:lnTo>
                  <a:lnTo>
                    <a:pt x="573" y="153"/>
                  </a:lnTo>
                  <a:lnTo>
                    <a:pt x="598" y="132"/>
                  </a:lnTo>
                  <a:lnTo>
                    <a:pt x="627" y="115"/>
                  </a:lnTo>
                  <a:lnTo>
                    <a:pt x="659" y="106"/>
                  </a:lnTo>
                  <a:lnTo>
                    <a:pt x="693" y="102"/>
                  </a:lnTo>
                  <a:lnTo>
                    <a:pt x="729" y="106"/>
                  </a:lnTo>
                  <a:lnTo>
                    <a:pt x="762" y="117"/>
                  </a:lnTo>
                  <a:lnTo>
                    <a:pt x="793" y="135"/>
                  </a:lnTo>
                  <a:lnTo>
                    <a:pt x="817" y="157"/>
                  </a:lnTo>
                  <a:lnTo>
                    <a:pt x="838" y="184"/>
                  </a:lnTo>
                  <a:lnTo>
                    <a:pt x="853" y="216"/>
                  </a:lnTo>
                  <a:lnTo>
                    <a:pt x="860" y="252"/>
                  </a:lnTo>
                  <a:lnTo>
                    <a:pt x="886" y="248"/>
                  </a:lnTo>
                  <a:lnTo>
                    <a:pt x="911" y="250"/>
                  </a:lnTo>
                  <a:lnTo>
                    <a:pt x="935" y="260"/>
                  </a:lnTo>
                  <a:lnTo>
                    <a:pt x="954" y="275"/>
                  </a:lnTo>
                  <a:lnTo>
                    <a:pt x="969" y="296"/>
                  </a:lnTo>
                  <a:lnTo>
                    <a:pt x="979" y="318"/>
                  </a:lnTo>
                  <a:lnTo>
                    <a:pt x="2" y="318"/>
                  </a:lnTo>
                  <a:lnTo>
                    <a:pt x="0" y="311"/>
                  </a:lnTo>
                  <a:lnTo>
                    <a:pt x="0" y="301"/>
                  </a:lnTo>
                  <a:lnTo>
                    <a:pt x="4" y="271"/>
                  </a:lnTo>
                  <a:lnTo>
                    <a:pt x="14" y="242"/>
                  </a:lnTo>
                  <a:lnTo>
                    <a:pt x="30" y="217"/>
                  </a:lnTo>
                  <a:lnTo>
                    <a:pt x="51" y="195"/>
                  </a:lnTo>
                  <a:lnTo>
                    <a:pt x="76" y="180"/>
                  </a:lnTo>
                  <a:lnTo>
                    <a:pt x="105" y="169"/>
                  </a:lnTo>
                  <a:lnTo>
                    <a:pt x="137" y="166"/>
                  </a:lnTo>
                  <a:lnTo>
                    <a:pt x="145" y="166"/>
                  </a:lnTo>
                  <a:lnTo>
                    <a:pt x="152" y="166"/>
                  </a:lnTo>
                  <a:lnTo>
                    <a:pt x="166" y="128"/>
                  </a:lnTo>
                  <a:lnTo>
                    <a:pt x="186" y="92"/>
                  </a:lnTo>
                  <a:lnTo>
                    <a:pt x="214" y="62"/>
                  </a:lnTo>
                  <a:lnTo>
                    <a:pt x="245" y="35"/>
                  </a:lnTo>
                  <a:lnTo>
                    <a:pt x="281" y="16"/>
                  </a:lnTo>
                  <a:lnTo>
                    <a:pt x="321" y="4"/>
                  </a:lnTo>
                  <a:lnTo>
                    <a:pt x="365" y="0"/>
                  </a:lnTo>
                  <a:close/>
                </a:path>
              </a:pathLst>
            </a:custGeom>
            <a:solidFill>
              <a:schemeClr val="bg1">
                <a:lumMod val="50000"/>
              </a:schemeClr>
            </a:solidFill>
            <a:ln w="0">
              <a:solidFill>
                <a:schemeClr val="bg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28" name="Freeform 342">
              <a:extLst>
                <a:ext uri="{FF2B5EF4-FFF2-40B4-BE49-F238E27FC236}">
                  <a16:creationId xmlns:a16="http://schemas.microsoft.com/office/drawing/2014/main" id="{9CE52F0D-39E0-4E8F-B06B-DC216176FD9A}"/>
                </a:ext>
              </a:extLst>
            </p:cNvPr>
            <p:cNvSpPr>
              <a:spLocks/>
            </p:cNvSpPr>
            <p:nvPr/>
          </p:nvSpPr>
          <p:spPr bwMode="auto">
            <a:xfrm>
              <a:off x="1532379" y="2394365"/>
              <a:ext cx="1311029" cy="564241"/>
            </a:xfrm>
            <a:custGeom>
              <a:avLst/>
              <a:gdLst>
                <a:gd name="T0" fmla="*/ 350 w 791"/>
                <a:gd name="T1" fmla="*/ 0 h 339"/>
                <a:gd name="T2" fmla="*/ 388 w 791"/>
                <a:gd name="T3" fmla="*/ 3 h 339"/>
                <a:gd name="T4" fmla="*/ 426 w 791"/>
                <a:gd name="T5" fmla="*/ 14 h 339"/>
                <a:gd name="T6" fmla="*/ 459 w 791"/>
                <a:gd name="T7" fmla="*/ 29 h 339"/>
                <a:gd name="T8" fmla="*/ 489 w 791"/>
                <a:gd name="T9" fmla="*/ 50 h 339"/>
                <a:gd name="T10" fmla="*/ 515 w 791"/>
                <a:gd name="T11" fmla="*/ 76 h 339"/>
                <a:gd name="T12" fmla="*/ 537 w 791"/>
                <a:gd name="T13" fmla="*/ 106 h 339"/>
                <a:gd name="T14" fmla="*/ 554 w 791"/>
                <a:gd name="T15" fmla="*/ 139 h 339"/>
                <a:gd name="T16" fmla="*/ 577 w 791"/>
                <a:gd name="T17" fmla="*/ 128 h 339"/>
                <a:gd name="T18" fmla="*/ 603 w 791"/>
                <a:gd name="T19" fmla="*/ 121 h 339"/>
                <a:gd name="T20" fmla="*/ 631 w 791"/>
                <a:gd name="T21" fmla="*/ 118 h 339"/>
                <a:gd name="T22" fmla="*/ 668 w 791"/>
                <a:gd name="T23" fmla="*/ 123 h 339"/>
                <a:gd name="T24" fmla="*/ 701 w 791"/>
                <a:gd name="T25" fmla="*/ 135 h 339"/>
                <a:gd name="T26" fmla="*/ 732 w 791"/>
                <a:gd name="T27" fmla="*/ 154 h 339"/>
                <a:gd name="T28" fmla="*/ 756 w 791"/>
                <a:gd name="T29" fmla="*/ 179 h 339"/>
                <a:gd name="T30" fmla="*/ 774 w 791"/>
                <a:gd name="T31" fmla="*/ 208 h 339"/>
                <a:gd name="T32" fmla="*/ 787 w 791"/>
                <a:gd name="T33" fmla="*/ 241 h 339"/>
                <a:gd name="T34" fmla="*/ 791 w 791"/>
                <a:gd name="T35" fmla="*/ 278 h 339"/>
                <a:gd name="T36" fmla="*/ 788 w 791"/>
                <a:gd name="T37" fmla="*/ 310 h 339"/>
                <a:gd name="T38" fmla="*/ 778 w 791"/>
                <a:gd name="T39" fmla="*/ 339 h 339"/>
                <a:gd name="T40" fmla="*/ 7 w 791"/>
                <a:gd name="T41" fmla="*/ 339 h 339"/>
                <a:gd name="T42" fmla="*/ 1 w 791"/>
                <a:gd name="T43" fmla="*/ 322 h 339"/>
                <a:gd name="T44" fmla="*/ 0 w 791"/>
                <a:gd name="T45" fmla="*/ 303 h 339"/>
                <a:gd name="T46" fmla="*/ 4 w 791"/>
                <a:gd name="T47" fmla="*/ 273 h 339"/>
                <a:gd name="T48" fmla="*/ 16 w 791"/>
                <a:gd name="T49" fmla="*/ 245 h 339"/>
                <a:gd name="T50" fmla="*/ 34 w 791"/>
                <a:gd name="T51" fmla="*/ 222 h 339"/>
                <a:gd name="T52" fmla="*/ 58 w 791"/>
                <a:gd name="T53" fmla="*/ 204 h 339"/>
                <a:gd name="T54" fmla="*/ 84 w 791"/>
                <a:gd name="T55" fmla="*/ 193 h 339"/>
                <a:gd name="T56" fmla="*/ 116 w 791"/>
                <a:gd name="T57" fmla="*/ 189 h 339"/>
                <a:gd name="T58" fmla="*/ 124 w 791"/>
                <a:gd name="T59" fmla="*/ 189 h 339"/>
                <a:gd name="T60" fmla="*/ 132 w 791"/>
                <a:gd name="T61" fmla="*/ 190 h 339"/>
                <a:gd name="T62" fmla="*/ 142 w 791"/>
                <a:gd name="T63" fmla="*/ 150 h 339"/>
                <a:gd name="T64" fmla="*/ 157 w 791"/>
                <a:gd name="T65" fmla="*/ 114 h 339"/>
                <a:gd name="T66" fmla="*/ 179 w 791"/>
                <a:gd name="T67" fmla="*/ 83 h 339"/>
                <a:gd name="T68" fmla="*/ 205 w 791"/>
                <a:gd name="T69" fmla="*/ 55 h 339"/>
                <a:gd name="T70" fmla="*/ 235 w 791"/>
                <a:gd name="T71" fmla="*/ 32 h 339"/>
                <a:gd name="T72" fmla="*/ 271 w 791"/>
                <a:gd name="T73" fmla="*/ 14 h 339"/>
                <a:gd name="T74" fmla="*/ 308 w 791"/>
                <a:gd name="T75" fmla="*/ 4 h 339"/>
                <a:gd name="T76" fmla="*/ 350 w 791"/>
                <a:gd name="T77"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1" h="339">
                  <a:moveTo>
                    <a:pt x="350" y="0"/>
                  </a:moveTo>
                  <a:lnTo>
                    <a:pt x="388" y="3"/>
                  </a:lnTo>
                  <a:lnTo>
                    <a:pt x="426" y="14"/>
                  </a:lnTo>
                  <a:lnTo>
                    <a:pt x="459" y="29"/>
                  </a:lnTo>
                  <a:lnTo>
                    <a:pt x="489" y="50"/>
                  </a:lnTo>
                  <a:lnTo>
                    <a:pt x="515" y="76"/>
                  </a:lnTo>
                  <a:lnTo>
                    <a:pt x="537" y="106"/>
                  </a:lnTo>
                  <a:lnTo>
                    <a:pt x="554" y="139"/>
                  </a:lnTo>
                  <a:lnTo>
                    <a:pt x="577" y="128"/>
                  </a:lnTo>
                  <a:lnTo>
                    <a:pt x="603" y="121"/>
                  </a:lnTo>
                  <a:lnTo>
                    <a:pt x="631" y="118"/>
                  </a:lnTo>
                  <a:lnTo>
                    <a:pt x="668" y="123"/>
                  </a:lnTo>
                  <a:lnTo>
                    <a:pt x="701" y="135"/>
                  </a:lnTo>
                  <a:lnTo>
                    <a:pt x="732" y="154"/>
                  </a:lnTo>
                  <a:lnTo>
                    <a:pt x="756" y="179"/>
                  </a:lnTo>
                  <a:lnTo>
                    <a:pt x="774" y="208"/>
                  </a:lnTo>
                  <a:lnTo>
                    <a:pt x="787" y="241"/>
                  </a:lnTo>
                  <a:lnTo>
                    <a:pt x="791" y="278"/>
                  </a:lnTo>
                  <a:lnTo>
                    <a:pt x="788" y="310"/>
                  </a:lnTo>
                  <a:lnTo>
                    <a:pt x="778" y="339"/>
                  </a:lnTo>
                  <a:lnTo>
                    <a:pt x="7" y="339"/>
                  </a:lnTo>
                  <a:lnTo>
                    <a:pt x="1" y="322"/>
                  </a:lnTo>
                  <a:lnTo>
                    <a:pt x="0" y="303"/>
                  </a:lnTo>
                  <a:lnTo>
                    <a:pt x="4" y="273"/>
                  </a:lnTo>
                  <a:lnTo>
                    <a:pt x="16" y="245"/>
                  </a:lnTo>
                  <a:lnTo>
                    <a:pt x="34" y="222"/>
                  </a:lnTo>
                  <a:lnTo>
                    <a:pt x="58" y="204"/>
                  </a:lnTo>
                  <a:lnTo>
                    <a:pt x="84" y="193"/>
                  </a:lnTo>
                  <a:lnTo>
                    <a:pt x="116" y="189"/>
                  </a:lnTo>
                  <a:lnTo>
                    <a:pt x="124" y="189"/>
                  </a:lnTo>
                  <a:lnTo>
                    <a:pt x="132" y="190"/>
                  </a:lnTo>
                  <a:lnTo>
                    <a:pt x="142" y="150"/>
                  </a:lnTo>
                  <a:lnTo>
                    <a:pt x="157" y="114"/>
                  </a:lnTo>
                  <a:lnTo>
                    <a:pt x="179" y="83"/>
                  </a:lnTo>
                  <a:lnTo>
                    <a:pt x="205" y="55"/>
                  </a:lnTo>
                  <a:lnTo>
                    <a:pt x="235" y="32"/>
                  </a:lnTo>
                  <a:lnTo>
                    <a:pt x="271" y="14"/>
                  </a:lnTo>
                  <a:lnTo>
                    <a:pt x="308" y="4"/>
                  </a:lnTo>
                  <a:lnTo>
                    <a:pt x="350" y="0"/>
                  </a:lnTo>
                  <a:close/>
                </a:path>
              </a:pathLst>
            </a:custGeom>
            <a:solidFill>
              <a:srgbClr val="3792A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29" name="Freeform 343">
              <a:extLst>
                <a:ext uri="{FF2B5EF4-FFF2-40B4-BE49-F238E27FC236}">
                  <a16:creationId xmlns:a16="http://schemas.microsoft.com/office/drawing/2014/main" id="{BBCA49CC-DA15-4A86-8258-AABE15CB92B0}"/>
                </a:ext>
              </a:extLst>
            </p:cNvPr>
            <p:cNvSpPr>
              <a:spLocks/>
            </p:cNvSpPr>
            <p:nvPr/>
          </p:nvSpPr>
          <p:spPr bwMode="auto">
            <a:xfrm>
              <a:off x="1695007" y="4920168"/>
              <a:ext cx="564240" cy="836404"/>
            </a:xfrm>
            <a:custGeom>
              <a:avLst/>
              <a:gdLst>
                <a:gd name="T0" fmla="*/ 326 w 340"/>
                <a:gd name="T1" fmla="*/ 0 h 505"/>
                <a:gd name="T2" fmla="*/ 340 w 340"/>
                <a:gd name="T3" fmla="*/ 347 h 505"/>
                <a:gd name="T4" fmla="*/ 245 w 340"/>
                <a:gd name="T5" fmla="*/ 295 h 505"/>
                <a:gd name="T6" fmla="*/ 128 w 340"/>
                <a:gd name="T7" fmla="*/ 505 h 505"/>
                <a:gd name="T8" fmla="*/ 0 w 340"/>
                <a:gd name="T9" fmla="*/ 431 h 505"/>
                <a:gd name="T10" fmla="*/ 118 w 340"/>
                <a:gd name="T11" fmla="*/ 223 h 505"/>
                <a:gd name="T12" fmla="*/ 23 w 340"/>
                <a:gd name="T13" fmla="*/ 170 h 505"/>
                <a:gd name="T14" fmla="*/ 326 w 340"/>
                <a:gd name="T15" fmla="*/ 0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 h="505">
                  <a:moveTo>
                    <a:pt x="326" y="0"/>
                  </a:moveTo>
                  <a:lnTo>
                    <a:pt x="340" y="347"/>
                  </a:lnTo>
                  <a:lnTo>
                    <a:pt x="245" y="295"/>
                  </a:lnTo>
                  <a:lnTo>
                    <a:pt x="128" y="505"/>
                  </a:lnTo>
                  <a:lnTo>
                    <a:pt x="0" y="431"/>
                  </a:lnTo>
                  <a:lnTo>
                    <a:pt x="118" y="223"/>
                  </a:lnTo>
                  <a:lnTo>
                    <a:pt x="23" y="170"/>
                  </a:lnTo>
                  <a:lnTo>
                    <a:pt x="326" y="0"/>
                  </a:lnTo>
                  <a:close/>
                </a:path>
              </a:pathLst>
            </a:custGeom>
            <a:solidFill>
              <a:srgbClr val="00B0F0"/>
            </a:solidFill>
            <a:ln w="0">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ato"/>
                <a:ea typeface="+mn-ea"/>
                <a:cs typeface="+mn-cs"/>
              </a:endParaRPr>
            </a:p>
          </p:txBody>
        </p:sp>
        <p:sp>
          <p:nvSpPr>
            <p:cNvPr id="330" name="Freeform 344">
              <a:extLst>
                <a:ext uri="{FF2B5EF4-FFF2-40B4-BE49-F238E27FC236}">
                  <a16:creationId xmlns:a16="http://schemas.microsoft.com/office/drawing/2014/main" id="{D2126B12-7E60-4A26-B1AE-435042D309DB}"/>
                </a:ext>
              </a:extLst>
            </p:cNvPr>
            <p:cNvSpPr>
              <a:spLocks/>
            </p:cNvSpPr>
            <p:nvPr/>
          </p:nvSpPr>
          <p:spPr bwMode="auto">
            <a:xfrm>
              <a:off x="1801216" y="4920173"/>
              <a:ext cx="458031" cy="836404"/>
            </a:xfrm>
            <a:custGeom>
              <a:avLst/>
              <a:gdLst>
                <a:gd name="T0" fmla="*/ 262 w 276"/>
                <a:gd name="T1" fmla="*/ 0 h 505"/>
                <a:gd name="T2" fmla="*/ 276 w 276"/>
                <a:gd name="T3" fmla="*/ 347 h 505"/>
                <a:gd name="T4" fmla="*/ 181 w 276"/>
                <a:gd name="T5" fmla="*/ 295 h 505"/>
                <a:gd name="T6" fmla="*/ 64 w 276"/>
                <a:gd name="T7" fmla="*/ 505 h 505"/>
                <a:gd name="T8" fmla="*/ 0 w 276"/>
                <a:gd name="T9" fmla="*/ 467 h 505"/>
                <a:gd name="T10" fmla="*/ 262 w 276"/>
                <a:gd name="T11" fmla="*/ 0 h 505"/>
              </a:gdLst>
              <a:ahLst/>
              <a:cxnLst>
                <a:cxn ang="0">
                  <a:pos x="T0" y="T1"/>
                </a:cxn>
                <a:cxn ang="0">
                  <a:pos x="T2" y="T3"/>
                </a:cxn>
                <a:cxn ang="0">
                  <a:pos x="T4" y="T5"/>
                </a:cxn>
                <a:cxn ang="0">
                  <a:pos x="T6" y="T7"/>
                </a:cxn>
                <a:cxn ang="0">
                  <a:pos x="T8" y="T9"/>
                </a:cxn>
                <a:cxn ang="0">
                  <a:pos x="T10" y="T11"/>
                </a:cxn>
              </a:cxnLst>
              <a:rect l="0" t="0" r="r" b="b"/>
              <a:pathLst>
                <a:path w="276" h="505">
                  <a:moveTo>
                    <a:pt x="262" y="0"/>
                  </a:moveTo>
                  <a:lnTo>
                    <a:pt x="276" y="347"/>
                  </a:lnTo>
                  <a:lnTo>
                    <a:pt x="181" y="295"/>
                  </a:lnTo>
                  <a:lnTo>
                    <a:pt x="64" y="505"/>
                  </a:lnTo>
                  <a:lnTo>
                    <a:pt x="0" y="467"/>
                  </a:lnTo>
                  <a:lnTo>
                    <a:pt x="262" y="0"/>
                  </a:lnTo>
                  <a:close/>
                </a:path>
              </a:pathLst>
            </a:custGeom>
            <a:solidFill>
              <a:srgbClr val="00B0F0"/>
            </a:solidFill>
            <a:ln w="0">
              <a:solidFill>
                <a:srgbClr val="00B0F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ato"/>
                <a:ea typeface="+mn-ea"/>
                <a:cs typeface="+mn-cs"/>
              </a:endParaRPr>
            </a:p>
          </p:txBody>
        </p:sp>
      </p:grpSp>
      <p:sp>
        <p:nvSpPr>
          <p:cNvPr id="348" name="مربع نص 347">
            <a:extLst>
              <a:ext uri="{FF2B5EF4-FFF2-40B4-BE49-F238E27FC236}">
                <a16:creationId xmlns:a16="http://schemas.microsoft.com/office/drawing/2014/main" id="{0A9E0348-3DD5-4E7F-A261-83CDE8D1C8AC}"/>
              </a:ext>
            </a:extLst>
          </p:cNvPr>
          <p:cNvSpPr txBox="1"/>
          <p:nvPr/>
        </p:nvSpPr>
        <p:spPr>
          <a:xfrm>
            <a:off x="7599621" y="2455893"/>
            <a:ext cx="3353975" cy="1651671"/>
          </a:xfrm>
          <a:prstGeom prst="rect">
            <a:avLst/>
          </a:prstGeom>
          <a:noFill/>
        </p:spPr>
        <p:txBody>
          <a:bodyPr wrap="square">
            <a:spAutoFit/>
          </a:bodyPr>
          <a:lstStyle/>
          <a:p>
            <a:pPr algn="ctr">
              <a:lnSpc>
                <a:spcPct val="150000"/>
              </a:lnSpc>
            </a:pPr>
            <a:r>
              <a:rPr lang="en-US" sz="3600" b="1" dirty="0">
                <a:solidFill>
                  <a:schemeClr val="tx1">
                    <a:lumMod val="95000"/>
                    <a:lumOff val="5000"/>
                  </a:schemeClr>
                </a:solidFill>
                <a:latin typeface="Cambria" panose="02040503050406030204" pitchFamily="18" charset="0"/>
                <a:ea typeface="Cambria" panose="02040503050406030204" pitchFamily="18" charset="0"/>
              </a:rPr>
              <a:t>Any Questions?</a:t>
            </a:r>
            <a:endParaRPr lang="ar-SA" sz="3600" dirty="0">
              <a:solidFill>
                <a:schemeClr val="tx1">
                  <a:lumMod val="95000"/>
                  <a:lumOff val="5000"/>
                </a:schemeClr>
              </a:solidFill>
              <a:latin typeface="Cambria" panose="02040503050406030204" pitchFamily="18" charset="0"/>
              <a:ea typeface="Cambria" panose="02040503050406030204" pitchFamily="18" charset="0"/>
              <a:cs typeface="Cardo" panose="02020600000000000000" pitchFamily="18" charset="-79"/>
            </a:endParaRPr>
          </a:p>
        </p:txBody>
      </p:sp>
    </p:spTree>
    <p:extLst>
      <p:ext uri="{BB962C8B-B14F-4D97-AF65-F5344CB8AC3E}">
        <p14:creationId xmlns:p14="http://schemas.microsoft.com/office/powerpoint/2010/main" val="36220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p:cTn id="7" dur="500"/>
                                        <p:tgtEl>
                                          <p:spTgt spid="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Freeform: Shape 153">
            <a:extLst>
              <a:ext uri="{FF2B5EF4-FFF2-40B4-BE49-F238E27FC236}">
                <a16:creationId xmlns:a16="http://schemas.microsoft.com/office/drawing/2014/main" id="{2CDA587F-08B1-4062-ACC9-96130489541E}"/>
              </a:ext>
            </a:extLst>
          </p:cNvPr>
          <p:cNvSpPr/>
          <p:nvPr/>
        </p:nvSpPr>
        <p:spPr>
          <a:xfrm rot="5400000">
            <a:off x="2397403" y="2708003"/>
            <a:ext cx="553820" cy="819648"/>
          </a:xfrm>
          <a:custGeom>
            <a:avLst/>
            <a:gdLst>
              <a:gd name="connsiteX0" fmla="*/ 0 w 281569"/>
              <a:gd name="connsiteY0" fmla="*/ 416719 h 416719"/>
              <a:gd name="connsiteX1" fmla="*/ 1718 w 281569"/>
              <a:gd name="connsiteY1" fmla="*/ 0 h 416719"/>
              <a:gd name="connsiteX2" fmla="*/ 281569 w 281569"/>
              <a:gd name="connsiteY2" fmla="*/ 0 h 416719"/>
              <a:gd name="connsiteX3" fmla="*/ 281569 w 281569"/>
              <a:gd name="connsiteY3" fmla="*/ 307878 h 416719"/>
              <a:gd name="connsiteX4" fmla="*/ 0 w 281569"/>
              <a:gd name="connsiteY4" fmla="*/ 416719 h 416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569" h="416719">
                <a:moveTo>
                  <a:pt x="0" y="416719"/>
                </a:moveTo>
                <a:lnTo>
                  <a:pt x="1718" y="0"/>
                </a:lnTo>
                <a:lnTo>
                  <a:pt x="281569" y="0"/>
                </a:lnTo>
                <a:lnTo>
                  <a:pt x="281569" y="307878"/>
                </a:lnTo>
                <a:lnTo>
                  <a:pt x="0" y="416719"/>
                </a:ln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55" name="Freeform: Shape 154">
            <a:extLst>
              <a:ext uri="{FF2B5EF4-FFF2-40B4-BE49-F238E27FC236}">
                <a16:creationId xmlns:a16="http://schemas.microsoft.com/office/drawing/2014/main" id="{6B23A977-1F86-4F0A-8CD3-AB1A8B5E8B1B}"/>
              </a:ext>
            </a:extLst>
          </p:cNvPr>
          <p:cNvSpPr/>
          <p:nvPr/>
        </p:nvSpPr>
        <p:spPr>
          <a:xfrm rot="5400000">
            <a:off x="3135646" y="2799897"/>
            <a:ext cx="550411" cy="639270"/>
          </a:xfrm>
          <a:custGeom>
            <a:avLst/>
            <a:gdLst>
              <a:gd name="connsiteX0" fmla="*/ 0 w 279836"/>
              <a:gd name="connsiteY0" fmla="*/ 325013 h 325013"/>
              <a:gd name="connsiteX1" fmla="*/ 1341 w 279836"/>
              <a:gd name="connsiteY1" fmla="*/ 0 h 325013"/>
              <a:gd name="connsiteX2" fmla="*/ 279836 w 279836"/>
              <a:gd name="connsiteY2" fmla="*/ 0 h 325013"/>
              <a:gd name="connsiteX3" fmla="*/ 279836 w 279836"/>
              <a:gd name="connsiteY3" fmla="*/ 325013 h 325013"/>
              <a:gd name="connsiteX4" fmla="*/ 0 w 279836"/>
              <a:gd name="connsiteY4" fmla="*/ 325013 h 32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836" h="325013">
                <a:moveTo>
                  <a:pt x="0" y="325013"/>
                </a:moveTo>
                <a:lnTo>
                  <a:pt x="1341" y="0"/>
                </a:lnTo>
                <a:lnTo>
                  <a:pt x="279836" y="0"/>
                </a:lnTo>
                <a:lnTo>
                  <a:pt x="279836" y="325013"/>
                </a:lnTo>
                <a:lnTo>
                  <a:pt x="0" y="325013"/>
                </a:lnTo>
                <a:close/>
              </a:path>
            </a:pathLst>
          </a:custGeom>
          <a:solidFill>
            <a:srgbClr val="6CB344"/>
          </a:solidFill>
          <a:ln>
            <a:solidFill>
              <a:srgbClr val="6CB3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56" name="Freeform: Shape 155">
            <a:extLst>
              <a:ext uri="{FF2B5EF4-FFF2-40B4-BE49-F238E27FC236}">
                <a16:creationId xmlns:a16="http://schemas.microsoft.com/office/drawing/2014/main" id="{0EA97997-5F8A-4A3D-A650-35A2BD2C5A8E}"/>
              </a:ext>
            </a:extLst>
          </p:cNvPr>
          <p:cNvSpPr/>
          <p:nvPr/>
        </p:nvSpPr>
        <p:spPr>
          <a:xfrm rot="5400000">
            <a:off x="3861390" y="2721611"/>
            <a:ext cx="547744" cy="798513"/>
          </a:xfrm>
          <a:custGeom>
            <a:avLst/>
            <a:gdLst>
              <a:gd name="connsiteX0" fmla="*/ 0 w 278480"/>
              <a:gd name="connsiteY0" fmla="*/ 405974 h 405974"/>
              <a:gd name="connsiteX1" fmla="*/ 1674 w 278480"/>
              <a:gd name="connsiteY1" fmla="*/ 0 h 405974"/>
              <a:gd name="connsiteX2" fmla="*/ 278480 w 278480"/>
              <a:gd name="connsiteY2" fmla="*/ 78388 h 405974"/>
              <a:gd name="connsiteX3" fmla="*/ 278480 w 278480"/>
              <a:gd name="connsiteY3" fmla="*/ 405974 h 405974"/>
              <a:gd name="connsiteX4" fmla="*/ 0 w 278480"/>
              <a:gd name="connsiteY4" fmla="*/ 405974 h 405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80" h="405974">
                <a:moveTo>
                  <a:pt x="0" y="405974"/>
                </a:moveTo>
                <a:lnTo>
                  <a:pt x="1674" y="0"/>
                </a:lnTo>
                <a:lnTo>
                  <a:pt x="278480" y="78388"/>
                </a:lnTo>
                <a:lnTo>
                  <a:pt x="278480" y="405974"/>
                </a:lnTo>
                <a:lnTo>
                  <a:pt x="0" y="405974"/>
                </a:lnTo>
                <a:close/>
              </a:path>
            </a:pathLst>
          </a:custGeom>
          <a:solidFill>
            <a:srgbClr val="3A787E"/>
          </a:solidFill>
          <a:ln>
            <a:solidFill>
              <a:srgbClr val="3A78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57" name="Freeform: Shape 156">
            <a:extLst>
              <a:ext uri="{FF2B5EF4-FFF2-40B4-BE49-F238E27FC236}">
                <a16:creationId xmlns:a16="http://schemas.microsoft.com/office/drawing/2014/main" id="{042BAC40-CDB8-4C65-B96C-B561A6DE23DA}"/>
              </a:ext>
            </a:extLst>
          </p:cNvPr>
          <p:cNvSpPr/>
          <p:nvPr/>
        </p:nvSpPr>
        <p:spPr>
          <a:xfrm rot="5400000">
            <a:off x="2505813" y="3377312"/>
            <a:ext cx="553820" cy="602830"/>
          </a:xfrm>
          <a:custGeom>
            <a:avLst/>
            <a:gdLst>
              <a:gd name="connsiteX0" fmla="*/ 0 w 281569"/>
              <a:gd name="connsiteY0" fmla="*/ 306486 h 306486"/>
              <a:gd name="connsiteX1" fmla="*/ 0 w 281569"/>
              <a:gd name="connsiteY1" fmla="*/ 0 h 306486"/>
              <a:gd name="connsiteX2" fmla="*/ 275562 w 281569"/>
              <a:gd name="connsiteY2" fmla="*/ 0 h 306486"/>
              <a:gd name="connsiteX3" fmla="*/ 281569 w 281569"/>
              <a:gd name="connsiteY3" fmla="*/ 197644 h 306486"/>
              <a:gd name="connsiteX4" fmla="*/ 0 w 281569"/>
              <a:gd name="connsiteY4" fmla="*/ 306486 h 306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569" h="306486">
                <a:moveTo>
                  <a:pt x="0" y="306486"/>
                </a:moveTo>
                <a:lnTo>
                  <a:pt x="0" y="0"/>
                </a:lnTo>
                <a:lnTo>
                  <a:pt x="275562" y="0"/>
                </a:lnTo>
                <a:lnTo>
                  <a:pt x="281569" y="197644"/>
                </a:lnTo>
                <a:lnTo>
                  <a:pt x="0" y="306486"/>
                </a:lnTo>
                <a:close/>
              </a:path>
            </a:pathLst>
          </a:cu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59" name="Freeform: Shape 158">
            <a:extLst>
              <a:ext uri="{FF2B5EF4-FFF2-40B4-BE49-F238E27FC236}">
                <a16:creationId xmlns:a16="http://schemas.microsoft.com/office/drawing/2014/main" id="{46997890-5A98-40C3-B594-E4F33AF3529A}"/>
              </a:ext>
            </a:extLst>
          </p:cNvPr>
          <p:cNvSpPr/>
          <p:nvPr/>
        </p:nvSpPr>
        <p:spPr>
          <a:xfrm rot="5400000">
            <a:off x="3139958" y="3353078"/>
            <a:ext cx="541789" cy="639270"/>
          </a:xfrm>
          <a:custGeom>
            <a:avLst/>
            <a:gdLst>
              <a:gd name="connsiteX0" fmla="*/ 0 w 275452"/>
              <a:gd name="connsiteY0" fmla="*/ 325013 h 325013"/>
              <a:gd name="connsiteX1" fmla="*/ 0 w 275452"/>
              <a:gd name="connsiteY1" fmla="*/ 0 h 325013"/>
              <a:gd name="connsiteX2" fmla="*/ 265573 w 275452"/>
              <a:gd name="connsiteY2" fmla="*/ 0 h 325013"/>
              <a:gd name="connsiteX3" fmla="*/ 275452 w 275452"/>
              <a:gd name="connsiteY3" fmla="*/ 325013 h 325013"/>
              <a:gd name="connsiteX4" fmla="*/ 0 w 275452"/>
              <a:gd name="connsiteY4" fmla="*/ 325013 h 32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52" h="325013">
                <a:moveTo>
                  <a:pt x="0" y="325013"/>
                </a:moveTo>
                <a:lnTo>
                  <a:pt x="0" y="0"/>
                </a:lnTo>
                <a:lnTo>
                  <a:pt x="265573" y="0"/>
                </a:lnTo>
                <a:lnTo>
                  <a:pt x="275452" y="325013"/>
                </a:lnTo>
                <a:lnTo>
                  <a:pt x="0" y="325013"/>
                </a:lnTo>
                <a:close/>
              </a:path>
            </a:pathLst>
          </a:custGeom>
          <a:solidFill>
            <a:srgbClr val="3792AF"/>
          </a:solidFill>
          <a:ln>
            <a:solidFill>
              <a:srgbClr val="3792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61" name="Freeform: Shape 160">
            <a:extLst>
              <a:ext uri="{FF2B5EF4-FFF2-40B4-BE49-F238E27FC236}">
                <a16:creationId xmlns:a16="http://schemas.microsoft.com/office/drawing/2014/main" id="{7A95B089-DC61-4D35-B871-F4DC1337D5F0}"/>
              </a:ext>
            </a:extLst>
          </p:cNvPr>
          <p:cNvSpPr/>
          <p:nvPr/>
        </p:nvSpPr>
        <p:spPr>
          <a:xfrm rot="5400000">
            <a:off x="3797660" y="3341727"/>
            <a:ext cx="522143" cy="642327"/>
          </a:xfrm>
          <a:custGeom>
            <a:avLst/>
            <a:gdLst>
              <a:gd name="connsiteX0" fmla="*/ 0 w 265464"/>
              <a:gd name="connsiteY0" fmla="*/ 326567 h 326567"/>
              <a:gd name="connsiteX1" fmla="*/ 0 w 265464"/>
              <a:gd name="connsiteY1" fmla="*/ 0 h 326567"/>
              <a:gd name="connsiteX2" fmla="*/ 257756 w 265464"/>
              <a:gd name="connsiteY2" fmla="*/ 72993 h 326567"/>
              <a:gd name="connsiteX3" fmla="*/ 265464 w 265464"/>
              <a:gd name="connsiteY3" fmla="*/ 326567 h 326567"/>
              <a:gd name="connsiteX4" fmla="*/ 0 w 265464"/>
              <a:gd name="connsiteY4" fmla="*/ 326567 h 326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64" h="326567">
                <a:moveTo>
                  <a:pt x="0" y="326567"/>
                </a:moveTo>
                <a:lnTo>
                  <a:pt x="0" y="0"/>
                </a:lnTo>
                <a:lnTo>
                  <a:pt x="257756" y="72993"/>
                </a:lnTo>
                <a:lnTo>
                  <a:pt x="265464" y="326567"/>
                </a:lnTo>
                <a:lnTo>
                  <a:pt x="0" y="326567"/>
                </a:ln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63" name="Freeform: Shape 162">
            <a:extLst>
              <a:ext uri="{FF2B5EF4-FFF2-40B4-BE49-F238E27FC236}">
                <a16:creationId xmlns:a16="http://schemas.microsoft.com/office/drawing/2014/main" id="{008A90BB-ACD3-4D81-B1FF-891EE35060B3}"/>
              </a:ext>
            </a:extLst>
          </p:cNvPr>
          <p:cNvSpPr/>
          <p:nvPr/>
        </p:nvSpPr>
        <p:spPr>
          <a:xfrm>
            <a:off x="1755875" y="2399608"/>
            <a:ext cx="2530412" cy="1865153"/>
          </a:xfrm>
          <a:custGeom>
            <a:avLst/>
            <a:gdLst>
              <a:gd name="connsiteX0" fmla="*/ 0 w 1207911"/>
              <a:gd name="connsiteY0" fmla="*/ 0 h 948267"/>
              <a:gd name="connsiteX1" fmla="*/ 180622 w 1207911"/>
              <a:gd name="connsiteY1" fmla="*/ 33867 h 948267"/>
              <a:gd name="connsiteX2" fmla="*/ 530578 w 1207911"/>
              <a:gd name="connsiteY2" fmla="*/ 948267 h 948267"/>
              <a:gd name="connsiteX3" fmla="*/ 1207911 w 1207911"/>
              <a:gd name="connsiteY3" fmla="*/ 948267 h 948267"/>
              <a:gd name="connsiteX0" fmla="*/ 0 w 1286493"/>
              <a:gd name="connsiteY0" fmla="*/ 0 h 948267"/>
              <a:gd name="connsiteX1" fmla="*/ 180622 w 1286493"/>
              <a:gd name="connsiteY1" fmla="*/ 33867 h 948267"/>
              <a:gd name="connsiteX2" fmla="*/ 530578 w 1286493"/>
              <a:gd name="connsiteY2" fmla="*/ 948267 h 948267"/>
              <a:gd name="connsiteX3" fmla="*/ 1286493 w 1286493"/>
              <a:gd name="connsiteY3" fmla="*/ 948267 h 948267"/>
            </a:gdLst>
            <a:ahLst/>
            <a:cxnLst>
              <a:cxn ang="0">
                <a:pos x="connsiteX0" y="connsiteY0"/>
              </a:cxn>
              <a:cxn ang="0">
                <a:pos x="connsiteX1" y="connsiteY1"/>
              </a:cxn>
              <a:cxn ang="0">
                <a:pos x="connsiteX2" y="connsiteY2"/>
              </a:cxn>
              <a:cxn ang="0">
                <a:pos x="connsiteX3" y="connsiteY3"/>
              </a:cxn>
            </a:cxnLst>
            <a:rect l="l" t="t" r="r" b="b"/>
            <a:pathLst>
              <a:path w="1286493" h="948267">
                <a:moveTo>
                  <a:pt x="0" y="0"/>
                </a:moveTo>
                <a:lnTo>
                  <a:pt x="180622" y="33867"/>
                </a:lnTo>
                <a:lnTo>
                  <a:pt x="530578" y="948267"/>
                </a:lnTo>
                <a:lnTo>
                  <a:pt x="1286493" y="948267"/>
                </a:lnTo>
              </a:path>
            </a:pathLst>
          </a:custGeom>
          <a:no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64" name="Circle: Hollow 163">
            <a:extLst>
              <a:ext uri="{FF2B5EF4-FFF2-40B4-BE49-F238E27FC236}">
                <a16:creationId xmlns:a16="http://schemas.microsoft.com/office/drawing/2014/main" id="{6EE2AA1B-697A-4E38-BEE7-12BF7AAEB56E}"/>
              </a:ext>
            </a:extLst>
          </p:cNvPr>
          <p:cNvSpPr/>
          <p:nvPr/>
        </p:nvSpPr>
        <p:spPr>
          <a:xfrm>
            <a:off x="2669854" y="4410892"/>
            <a:ext cx="547888" cy="547888"/>
          </a:xfrm>
          <a:prstGeom prst="donut">
            <a:avLst>
              <a:gd name="adj" fmla="val 31199"/>
            </a:avLst>
          </a:prstGeom>
          <a:solidFill>
            <a:schemeClr val="tx1"/>
          </a:solidFill>
          <a:ln w="15875">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65" name="Circle: Hollow 164">
            <a:extLst>
              <a:ext uri="{FF2B5EF4-FFF2-40B4-BE49-F238E27FC236}">
                <a16:creationId xmlns:a16="http://schemas.microsoft.com/office/drawing/2014/main" id="{4E43B96D-1E02-4F3F-B964-8BFDF3996CAC}"/>
              </a:ext>
            </a:extLst>
          </p:cNvPr>
          <p:cNvSpPr/>
          <p:nvPr/>
        </p:nvSpPr>
        <p:spPr>
          <a:xfrm>
            <a:off x="3653431" y="4410892"/>
            <a:ext cx="547888" cy="547888"/>
          </a:xfrm>
          <a:prstGeom prst="donut">
            <a:avLst>
              <a:gd name="adj" fmla="val 31199"/>
            </a:avLst>
          </a:prstGeom>
          <a:solidFill>
            <a:schemeClr val="tx1"/>
          </a:solidFill>
          <a:ln w="15875">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66" name="Freeform: Shape 165">
            <a:extLst>
              <a:ext uri="{FF2B5EF4-FFF2-40B4-BE49-F238E27FC236}">
                <a16:creationId xmlns:a16="http://schemas.microsoft.com/office/drawing/2014/main" id="{44AC9483-B7F5-4753-A392-16371B0F7D59}"/>
              </a:ext>
            </a:extLst>
          </p:cNvPr>
          <p:cNvSpPr/>
          <p:nvPr/>
        </p:nvSpPr>
        <p:spPr>
          <a:xfrm>
            <a:off x="2439348" y="1192255"/>
            <a:ext cx="2579156" cy="5233252"/>
          </a:xfrm>
          <a:custGeom>
            <a:avLst/>
            <a:gdLst>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25400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25400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25400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6350 w 1327150"/>
              <a:gd name="connsiteY9" fmla="*/ 2025650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30162 w 1327150"/>
              <a:gd name="connsiteY9" fmla="*/ 2030413 h 2660650"/>
              <a:gd name="connsiteX0" fmla="*/ 0 w 1327150"/>
              <a:gd name="connsiteY0" fmla="*/ 508000 h 2660650"/>
              <a:gd name="connsiteX1" fmla="*/ 6350 w 1327150"/>
              <a:gd name="connsiteY1" fmla="*/ 165100 h 2660650"/>
              <a:gd name="connsiteX2" fmla="*/ 177800 w 1327150"/>
              <a:gd name="connsiteY2" fmla="*/ 0 h 2660650"/>
              <a:gd name="connsiteX3" fmla="*/ 1168400 w 1327150"/>
              <a:gd name="connsiteY3" fmla="*/ 1588 h 2660650"/>
              <a:gd name="connsiteX4" fmla="*/ 1327150 w 1327150"/>
              <a:gd name="connsiteY4" fmla="*/ 190500 h 2660650"/>
              <a:gd name="connsiteX5" fmla="*/ 1314450 w 1327150"/>
              <a:gd name="connsiteY5" fmla="*/ 2463800 h 2660650"/>
              <a:gd name="connsiteX6" fmla="*/ 1143000 w 1327150"/>
              <a:gd name="connsiteY6" fmla="*/ 2660650 h 2660650"/>
              <a:gd name="connsiteX7" fmla="*/ 190500 w 1327150"/>
              <a:gd name="connsiteY7" fmla="*/ 2654300 h 2660650"/>
              <a:gd name="connsiteX8" fmla="*/ 19050 w 1327150"/>
              <a:gd name="connsiteY8" fmla="*/ 2540000 h 2660650"/>
              <a:gd name="connsiteX9" fmla="*/ 15875 w 1327150"/>
              <a:gd name="connsiteY9" fmla="*/ 2030413 h 2660650"/>
              <a:gd name="connsiteX0" fmla="*/ 0 w 1320800"/>
              <a:gd name="connsiteY0" fmla="*/ 508000 h 2660650"/>
              <a:gd name="connsiteX1" fmla="*/ 0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20800"/>
              <a:gd name="connsiteY0" fmla="*/ 508000 h 2660650"/>
              <a:gd name="connsiteX1" fmla="*/ 0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20800"/>
              <a:gd name="connsiteY0" fmla="*/ 508000 h 2660650"/>
              <a:gd name="connsiteX1" fmla="*/ 0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20800"/>
              <a:gd name="connsiteY0" fmla="*/ 508000 h 2660650"/>
              <a:gd name="connsiteX1" fmla="*/ 14287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20800"/>
              <a:gd name="connsiteY0" fmla="*/ 508000 h 2660650"/>
              <a:gd name="connsiteX1" fmla="*/ 14287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20800"/>
              <a:gd name="connsiteY0" fmla="*/ 508000 h 2660650"/>
              <a:gd name="connsiteX1" fmla="*/ 14287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20800"/>
              <a:gd name="connsiteY0" fmla="*/ 508000 h 2660650"/>
              <a:gd name="connsiteX1" fmla="*/ 14287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20800"/>
              <a:gd name="connsiteY0" fmla="*/ 508000 h 2660650"/>
              <a:gd name="connsiteX1" fmla="*/ 14287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20800"/>
              <a:gd name="connsiteY0" fmla="*/ 508000 h 2660650"/>
              <a:gd name="connsiteX1" fmla="*/ 14287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20800"/>
              <a:gd name="connsiteY0" fmla="*/ 508000 h 2660650"/>
              <a:gd name="connsiteX1" fmla="*/ 14287 w 1320800"/>
              <a:gd name="connsiteY1" fmla="*/ 165100 h 2660650"/>
              <a:gd name="connsiteX2" fmla="*/ 171450 w 1320800"/>
              <a:gd name="connsiteY2" fmla="*/ 0 h 2660650"/>
              <a:gd name="connsiteX3" fmla="*/ 1162050 w 1320800"/>
              <a:gd name="connsiteY3" fmla="*/ 1588 h 2660650"/>
              <a:gd name="connsiteX4" fmla="*/ 1320800 w 1320800"/>
              <a:gd name="connsiteY4" fmla="*/ 190500 h 2660650"/>
              <a:gd name="connsiteX5" fmla="*/ 1308100 w 1320800"/>
              <a:gd name="connsiteY5" fmla="*/ 2463800 h 2660650"/>
              <a:gd name="connsiteX6" fmla="*/ 1136650 w 1320800"/>
              <a:gd name="connsiteY6" fmla="*/ 2660650 h 2660650"/>
              <a:gd name="connsiteX7" fmla="*/ 184150 w 1320800"/>
              <a:gd name="connsiteY7" fmla="*/ 2654300 h 2660650"/>
              <a:gd name="connsiteX8" fmla="*/ 12700 w 1320800"/>
              <a:gd name="connsiteY8" fmla="*/ 2540000 h 2660650"/>
              <a:gd name="connsiteX9" fmla="*/ 9525 w 1320800"/>
              <a:gd name="connsiteY9" fmla="*/ 2030413 h 2660650"/>
              <a:gd name="connsiteX0" fmla="*/ 0 w 1318418"/>
              <a:gd name="connsiteY0" fmla="*/ 508000 h 2660650"/>
              <a:gd name="connsiteX1" fmla="*/ 11905 w 1318418"/>
              <a:gd name="connsiteY1" fmla="*/ 165100 h 2660650"/>
              <a:gd name="connsiteX2" fmla="*/ 169068 w 1318418"/>
              <a:gd name="connsiteY2" fmla="*/ 0 h 2660650"/>
              <a:gd name="connsiteX3" fmla="*/ 1159668 w 1318418"/>
              <a:gd name="connsiteY3" fmla="*/ 1588 h 2660650"/>
              <a:gd name="connsiteX4" fmla="*/ 1318418 w 1318418"/>
              <a:gd name="connsiteY4" fmla="*/ 190500 h 2660650"/>
              <a:gd name="connsiteX5" fmla="*/ 1305718 w 1318418"/>
              <a:gd name="connsiteY5" fmla="*/ 2463800 h 2660650"/>
              <a:gd name="connsiteX6" fmla="*/ 1134268 w 1318418"/>
              <a:gd name="connsiteY6" fmla="*/ 2660650 h 2660650"/>
              <a:gd name="connsiteX7" fmla="*/ 181768 w 1318418"/>
              <a:gd name="connsiteY7" fmla="*/ 2654300 h 2660650"/>
              <a:gd name="connsiteX8" fmla="*/ 10318 w 1318418"/>
              <a:gd name="connsiteY8" fmla="*/ 2540000 h 2660650"/>
              <a:gd name="connsiteX9" fmla="*/ 7143 w 1318418"/>
              <a:gd name="connsiteY9" fmla="*/ 2030413 h 2660650"/>
              <a:gd name="connsiteX0" fmla="*/ 0 w 1311275"/>
              <a:gd name="connsiteY0" fmla="*/ 515143 h 2660650"/>
              <a:gd name="connsiteX1" fmla="*/ 4762 w 1311275"/>
              <a:gd name="connsiteY1" fmla="*/ 165100 h 2660650"/>
              <a:gd name="connsiteX2" fmla="*/ 161925 w 1311275"/>
              <a:gd name="connsiteY2" fmla="*/ 0 h 2660650"/>
              <a:gd name="connsiteX3" fmla="*/ 1152525 w 1311275"/>
              <a:gd name="connsiteY3" fmla="*/ 1588 h 2660650"/>
              <a:gd name="connsiteX4" fmla="*/ 1311275 w 1311275"/>
              <a:gd name="connsiteY4" fmla="*/ 190500 h 2660650"/>
              <a:gd name="connsiteX5" fmla="*/ 1298575 w 1311275"/>
              <a:gd name="connsiteY5" fmla="*/ 2463800 h 2660650"/>
              <a:gd name="connsiteX6" fmla="*/ 1127125 w 1311275"/>
              <a:gd name="connsiteY6" fmla="*/ 2660650 h 2660650"/>
              <a:gd name="connsiteX7" fmla="*/ 174625 w 1311275"/>
              <a:gd name="connsiteY7" fmla="*/ 2654300 h 2660650"/>
              <a:gd name="connsiteX8" fmla="*/ 3175 w 1311275"/>
              <a:gd name="connsiteY8" fmla="*/ 2540000 h 2660650"/>
              <a:gd name="connsiteX9" fmla="*/ 0 w 1311275"/>
              <a:gd name="connsiteY9" fmla="*/ 2030413 h 2660650"/>
              <a:gd name="connsiteX0" fmla="*/ 0 w 1311275"/>
              <a:gd name="connsiteY0" fmla="*/ 515143 h 2660650"/>
              <a:gd name="connsiteX1" fmla="*/ 4762 w 1311275"/>
              <a:gd name="connsiteY1" fmla="*/ 165100 h 2660650"/>
              <a:gd name="connsiteX2" fmla="*/ 161925 w 1311275"/>
              <a:gd name="connsiteY2" fmla="*/ 0 h 2660650"/>
              <a:gd name="connsiteX3" fmla="*/ 1152525 w 1311275"/>
              <a:gd name="connsiteY3" fmla="*/ 1588 h 2660650"/>
              <a:gd name="connsiteX4" fmla="*/ 1311275 w 1311275"/>
              <a:gd name="connsiteY4" fmla="*/ 190500 h 2660650"/>
              <a:gd name="connsiteX5" fmla="*/ 1298575 w 1311275"/>
              <a:gd name="connsiteY5" fmla="*/ 2463800 h 2660650"/>
              <a:gd name="connsiteX6" fmla="*/ 1127125 w 1311275"/>
              <a:gd name="connsiteY6" fmla="*/ 2660650 h 2660650"/>
              <a:gd name="connsiteX7" fmla="*/ 174625 w 1311275"/>
              <a:gd name="connsiteY7" fmla="*/ 2654300 h 2660650"/>
              <a:gd name="connsiteX8" fmla="*/ 3175 w 1311275"/>
              <a:gd name="connsiteY8" fmla="*/ 2540000 h 2660650"/>
              <a:gd name="connsiteX9" fmla="*/ 0 w 1311275"/>
              <a:gd name="connsiteY9" fmla="*/ 2030413 h 2660650"/>
              <a:gd name="connsiteX0" fmla="*/ 0 w 1311275"/>
              <a:gd name="connsiteY0" fmla="*/ 515143 h 2660650"/>
              <a:gd name="connsiteX1" fmla="*/ 4762 w 1311275"/>
              <a:gd name="connsiteY1" fmla="*/ 165100 h 2660650"/>
              <a:gd name="connsiteX2" fmla="*/ 161925 w 1311275"/>
              <a:gd name="connsiteY2" fmla="*/ 0 h 2660650"/>
              <a:gd name="connsiteX3" fmla="*/ 1152525 w 1311275"/>
              <a:gd name="connsiteY3" fmla="*/ 1588 h 2660650"/>
              <a:gd name="connsiteX4" fmla="*/ 1311275 w 1311275"/>
              <a:gd name="connsiteY4" fmla="*/ 190500 h 2660650"/>
              <a:gd name="connsiteX5" fmla="*/ 1298575 w 1311275"/>
              <a:gd name="connsiteY5" fmla="*/ 2463800 h 2660650"/>
              <a:gd name="connsiteX6" fmla="*/ 1127125 w 1311275"/>
              <a:gd name="connsiteY6" fmla="*/ 2660650 h 2660650"/>
              <a:gd name="connsiteX7" fmla="*/ 174625 w 1311275"/>
              <a:gd name="connsiteY7" fmla="*/ 2654300 h 2660650"/>
              <a:gd name="connsiteX8" fmla="*/ 3175 w 1311275"/>
              <a:gd name="connsiteY8" fmla="*/ 2540000 h 2660650"/>
              <a:gd name="connsiteX9" fmla="*/ 0 w 1311275"/>
              <a:gd name="connsiteY9" fmla="*/ 2030413 h 2660650"/>
              <a:gd name="connsiteX0" fmla="*/ 0 w 1311275"/>
              <a:gd name="connsiteY0" fmla="*/ 515143 h 2660650"/>
              <a:gd name="connsiteX1" fmla="*/ 4762 w 1311275"/>
              <a:gd name="connsiteY1" fmla="*/ 165100 h 2660650"/>
              <a:gd name="connsiteX2" fmla="*/ 161925 w 1311275"/>
              <a:gd name="connsiteY2" fmla="*/ 0 h 2660650"/>
              <a:gd name="connsiteX3" fmla="*/ 1152525 w 1311275"/>
              <a:gd name="connsiteY3" fmla="*/ 1588 h 2660650"/>
              <a:gd name="connsiteX4" fmla="*/ 1311275 w 1311275"/>
              <a:gd name="connsiteY4" fmla="*/ 190500 h 2660650"/>
              <a:gd name="connsiteX5" fmla="*/ 1298575 w 1311275"/>
              <a:gd name="connsiteY5" fmla="*/ 2463800 h 2660650"/>
              <a:gd name="connsiteX6" fmla="*/ 1127125 w 1311275"/>
              <a:gd name="connsiteY6" fmla="*/ 2660650 h 2660650"/>
              <a:gd name="connsiteX7" fmla="*/ 174625 w 1311275"/>
              <a:gd name="connsiteY7" fmla="*/ 2654300 h 2660650"/>
              <a:gd name="connsiteX8" fmla="*/ 3175 w 1311275"/>
              <a:gd name="connsiteY8" fmla="*/ 2540000 h 2660650"/>
              <a:gd name="connsiteX9" fmla="*/ 0 w 1311275"/>
              <a:gd name="connsiteY9" fmla="*/ 2030413 h 2660650"/>
              <a:gd name="connsiteX0" fmla="*/ 0 w 1311275"/>
              <a:gd name="connsiteY0" fmla="*/ 515143 h 2660650"/>
              <a:gd name="connsiteX1" fmla="*/ 4762 w 1311275"/>
              <a:gd name="connsiteY1" fmla="*/ 165100 h 2660650"/>
              <a:gd name="connsiteX2" fmla="*/ 161925 w 1311275"/>
              <a:gd name="connsiteY2" fmla="*/ 0 h 2660650"/>
              <a:gd name="connsiteX3" fmla="*/ 1152525 w 1311275"/>
              <a:gd name="connsiteY3" fmla="*/ 1588 h 2660650"/>
              <a:gd name="connsiteX4" fmla="*/ 1311275 w 1311275"/>
              <a:gd name="connsiteY4" fmla="*/ 190500 h 2660650"/>
              <a:gd name="connsiteX5" fmla="*/ 1298575 w 1311275"/>
              <a:gd name="connsiteY5" fmla="*/ 2463800 h 2660650"/>
              <a:gd name="connsiteX6" fmla="*/ 1127125 w 1311275"/>
              <a:gd name="connsiteY6" fmla="*/ 2660650 h 2660650"/>
              <a:gd name="connsiteX7" fmla="*/ 174625 w 1311275"/>
              <a:gd name="connsiteY7" fmla="*/ 2654300 h 2660650"/>
              <a:gd name="connsiteX8" fmla="*/ 3175 w 1311275"/>
              <a:gd name="connsiteY8" fmla="*/ 2540000 h 2660650"/>
              <a:gd name="connsiteX9" fmla="*/ 0 w 1311275"/>
              <a:gd name="connsiteY9" fmla="*/ 2030413 h 2660650"/>
              <a:gd name="connsiteX0" fmla="*/ 0 w 1311275"/>
              <a:gd name="connsiteY0" fmla="*/ 515143 h 2660650"/>
              <a:gd name="connsiteX1" fmla="*/ 4762 w 1311275"/>
              <a:gd name="connsiteY1" fmla="*/ 165100 h 2660650"/>
              <a:gd name="connsiteX2" fmla="*/ 161925 w 1311275"/>
              <a:gd name="connsiteY2" fmla="*/ 0 h 2660650"/>
              <a:gd name="connsiteX3" fmla="*/ 1152525 w 1311275"/>
              <a:gd name="connsiteY3" fmla="*/ 1588 h 2660650"/>
              <a:gd name="connsiteX4" fmla="*/ 1311275 w 1311275"/>
              <a:gd name="connsiteY4" fmla="*/ 190500 h 2660650"/>
              <a:gd name="connsiteX5" fmla="*/ 1298575 w 1311275"/>
              <a:gd name="connsiteY5" fmla="*/ 2463800 h 2660650"/>
              <a:gd name="connsiteX6" fmla="*/ 1127125 w 1311275"/>
              <a:gd name="connsiteY6" fmla="*/ 2660650 h 2660650"/>
              <a:gd name="connsiteX7" fmla="*/ 174625 w 1311275"/>
              <a:gd name="connsiteY7" fmla="*/ 2654300 h 2660650"/>
              <a:gd name="connsiteX8" fmla="*/ 3175 w 1311275"/>
              <a:gd name="connsiteY8" fmla="*/ 2540000 h 2660650"/>
              <a:gd name="connsiteX9" fmla="*/ 0 w 1311275"/>
              <a:gd name="connsiteY9" fmla="*/ 2030413 h 266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1275" h="2660650">
                <a:moveTo>
                  <a:pt x="0" y="515143"/>
                </a:moveTo>
                <a:cubicBezTo>
                  <a:pt x="1587" y="398462"/>
                  <a:pt x="3175" y="281781"/>
                  <a:pt x="4762" y="165100"/>
                </a:cubicBezTo>
                <a:cubicBezTo>
                  <a:pt x="14285" y="24342"/>
                  <a:pt x="30957" y="12170"/>
                  <a:pt x="161925" y="0"/>
                </a:cubicBezTo>
                <a:lnTo>
                  <a:pt x="1152525" y="1588"/>
                </a:lnTo>
                <a:cubicBezTo>
                  <a:pt x="1255448" y="-2116"/>
                  <a:pt x="1301221" y="94191"/>
                  <a:pt x="1311275" y="190500"/>
                </a:cubicBezTo>
                <a:cubicBezTo>
                  <a:pt x="1307042" y="948267"/>
                  <a:pt x="1302808" y="1706033"/>
                  <a:pt x="1298575" y="2463800"/>
                </a:cubicBezTo>
                <a:cubicBezTo>
                  <a:pt x="1284288" y="2577042"/>
                  <a:pt x="1260475" y="2656946"/>
                  <a:pt x="1127125" y="2660650"/>
                </a:cubicBezTo>
                <a:lnTo>
                  <a:pt x="174625" y="2654300"/>
                </a:lnTo>
                <a:cubicBezTo>
                  <a:pt x="117475" y="2644775"/>
                  <a:pt x="36512" y="2649537"/>
                  <a:pt x="3175" y="2540000"/>
                </a:cubicBezTo>
                <a:cubicBezTo>
                  <a:pt x="2117" y="2370138"/>
                  <a:pt x="1058" y="2200275"/>
                  <a:pt x="0" y="2030413"/>
                </a:cubicBezTo>
              </a:path>
            </a:pathLst>
          </a:custGeom>
          <a:noFill/>
          <a:ln w="34925">
            <a:solidFill>
              <a:schemeClr val="tx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cxnSp>
        <p:nvCxnSpPr>
          <p:cNvPr id="167" name="Straight Connector 166">
            <a:extLst>
              <a:ext uri="{FF2B5EF4-FFF2-40B4-BE49-F238E27FC236}">
                <a16:creationId xmlns:a16="http://schemas.microsoft.com/office/drawing/2014/main" id="{887934D5-A31A-49E9-8BCE-D8A8E076EF2C}"/>
              </a:ext>
            </a:extLst>
          </p:cNvPr>
          <p:cNvCxnSpPr/>
          <p:nvPr/>
        </p:nvCxnSpPr>
        <p:spPr>
          <a:xfrm>
            <a:off x="2481308" y="5663625"/>
            <a:ext cx="25371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Rectangle: Rounded Corners 167">
            <a:extLst>
              <a:ext uri="{FF2B5EF4-FFF2-40B4-BE49-F238E27FC236}">
                <a16:creationId xmlns:a16="http://schemas.microsoft.com/office/drawing/2014/main" id="{0B7630D2-1F94-4467-90ED-6C8DC9B1ECA2}"/>
              </a:ext>
            </a:extLst>
          </p:cNvPr>
          <p:cNvSpPr/>
          <p:nvPr/>
        </p:nvSpPr>
        <p:spPr>
          <a:xfrm>
            <a:off x="3217741" y="1451013"/>
            <a:ext cx="943122" cy="211142"/>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69" name="Freeform: Shape 168">
            <a:extLst>
              <a:ext uri="{FF2B5EF4-FFF2-40B4-BE49-F238E27FC236}">
                <a16:creationId xmlns:a16="http://schemas.microsoft.com/office/drawing/2014/main" id="{31FEAF04-D6BA-4D3B-AD9C-04C9AF58F002}"/>
              </a:ext>
            </a:extLst>
          </p:cNvPr>
          <p:cNvSpPr/>
          <p:nvPr/>
        </p:nvSpPr>
        <p:spPr>
          <a:xfrm>
            <a:off x="3335827" y="5842140"/>
            <a:ext cx="789326" cy="441087"/>
          </a:xfrm>
          <a:custGeom>
            <a:avLst/>
            <a:gdLst>
              <a:gd name="connsiteX0" fmla="*/ 112127 w 401303"/>
              <a:gd name="connsiteY0" fmla="*/ 0 h 224254"/>
              <a:gd name="connsiteX1" fmla="*/ 289176 w 401303"/>
              <a:gd name="connsiteY1" fmla="*/ 0 h 224254"/>
              <a:gd name="connsiteX2" fmla="*/ 401303 w 401303"/>
              <a:gd name="connsiteY2" fmla="*/ 112127 h 224254"/>
              <a:gd name="connsiteX3" fmla="*/ 401302 w 401303"/>
              <a:gd name="connsiteY3" fmla="*/ 112127 h 224254"/>
              <a:gd name="connsiteX4" fmla="*/ 289175 w 401303"/>
              <a:gd name="connsiteY4" fmla="*/ 224254 h 224254"/>
              <a:gd name="connsiteX5" fmla="*/ 112127 w 401303"/>
              <a:gd name="connsiteY5" fmla="*/ 224253 h 224254"/>
              <a:gd name="connsiteX6" fmla="*/ 8812 w 401303"/>
              <a:gd name="connsiteY6" fmla="*/ 155771 h 224254"/>
              <a:gd name="connsiteX7" fmla="*/ 0 w 401303"/>
              <a:gd name="connsiteY7" fmla="*/ 112127 h 224254"/>
              <a:gd name="connsiteX8" fmla="*/ 8812 w 401303"/>
              <a:gd name="connsiteY8" fmla="*/ 68482 h 224254"/>
              <a:gd name="connsiteX9" fmla="*/ 112127 w 401303"/>
              <a:gd name="connsiteY9" fmla="*/ 0 h 224254"/>
              <a:gd name="connsiteX10" fmla="*/ 159792 w 401303"/>
              <a:gd name="connsiteY10" fmla="*/ 60372 h 224254"/>
              <a:gd name="connsiteX11" fmla="*/ 112104 w 401303"/>
              <a:gd name="connsiteY11" fmla="*/ 91982 h 224254"/>
              <a:gd name="connsiteX12" fmla="*/ 108037 w 401303"/>
              <a:gd name="connsiteY12" fmla="*/ 112127 h 224254"/>
              <a:gd name="connsiteX13" fmla="*/ 108037 w 401303"/>
              <a:gd name="connsiteY13" fmla="*/ 112126 h 224254"/>
              <a:gd name="connsiteX14" fmla="*/ 108037 w 401303"/>
              <a:gd name="connsiteY14" fmla="*/ 112127 h 224254"/>
              <a:gd name="connsiteX15" fmla="*/ 108037 w 401303"/>
              <a:gd name="connsiteY15" fmla="*/ 112127 h 224254"/>
              <a:gd name="connsiteX16" fmla="*/ 112104 w 401303"/>
              <a:gd name="connsiteY16" fmla="*/ 132271 h 224254"/>
              <a:gd name="connsiteX17" fmla="*/ 159792 w 401303"/>
              <a:gd name="connsiteY17" fmla="*/ 163881 h 224254"/>
              <a:gd name="connsiteX18" fmla="*/ 241511 w 401303"/>
              <a:gd name="connsiteY18" fmla="*/ 163882 h 224254"/>
              <a:gd name="connsiteX19" fmla="*/ 293266 w 401303"/>
              <a:gd name="connsiteY19" fmla="*/ 112127 h 224254"/>
              <a:gd name="connsiteX20" fmla="*/ 293267 w 401303"/>
              <a:gd name="connsiteY20" fmla="*/ 112127 h 224254"/>
              <a:gd name="connsiteX21" fmla="*/ 241512 w 401303"/>
              <a:gd name="connsiteY21" fmla="*/ 60372 h 224254"/>
              <a:gd name="connsiteX22" fmla="*/ 159792 w 401303"/>
              <a:gd name="connsiteY22" fmla="*/ 60372 h 22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1303" h="224254">
                <a:moveTo>
                  <a:pt x="112127" y="0"/>
                </a:moveTo>
                <a:lnTo>
                  <a:pt x="289176" y="0"/>
                </a:lnTo>
                <a:cubicBezTo>
                  <a:pt x="351102" y="0"/>
                  <a:pt x="401303" y="50201"/>
                  <a:pt x="401303" y="112127"/>
                </a:cubicBezTo>
                <a:lnTo>
                  <a:pt x="401302" y="112127"/>
                </a:lnTo>
                <a:cubicBezTo>
                  <a:pt x="401302" y="174053"/>
                  <a:pt x="351101" y="224254"/>
                  <a:pt x="289175" y="224254"/>
                </a:cubicBezTo>
                <a:lnTo>
                  <a:pt x="112127" y="224253"/>
                </a:lnTo>
                <a:cubicBezTo>
                  <a:pt x="65682" y="224253"/>
                  <a:pt x="25833" y="196015"/>
                  <a:pt x="8812" y="155771"/>
                </a:cubicBezTo>
                <a:lnTo>
                  <a:pt x="0" y="112127"/>
                </a:lnTo>
                <a:lnTo>
                  <a:pt x="8812" y="68482"/>
                </a:lnTo>
                <a:cubicBezTo>
                  <a:pt x="25833" y="28238"/>
                  <a:pt x="65682" y="0"/>
                  <a:pt x="112127" y="0"/>
                </a:cubicBezTo>
                <a:close/>
                <a:moveTo>
                  <a:pt x="159792" y="60372"/>
                </a:moveTo>
                <a:cubicBezTo>
                  <a:pt x="138355" y="60372"/>
                  <a:pt x="119961" y="73406"/>
                  <a:pt x="112104" y="91982"/>
                </a:cubicBezTo>
                <a:lnTo>
                  <a:pt x="108037" y="112127"/>
                </a:lnTo>
                <a:lnTo>
                  <a:pt x="108037" y="112126"/>
                </a:lnTo>
                <a:lnTo>
                  <a:pt x="108037" y="112127"/>
                </a:lnTo>
                <a:lnTo>
                  <a:pt x="108037" y="112127"/>
                </a:lnTo>
                <a:lnTo>
                  <a:pt x="112104" y="132271"/>
                </a:lnTo>
                <a:cubicBezTo>
                  <a:pt x="119961" y="150847"/>
                  <a:pt x="138355" y="163881"/>
                  <a:pt x="159792" y="163881"/>
                </a:cubicBezTo>
                <a:lnTo>
                  <a:pt x="241511" y="163882"/>
                </a:lnTo>
                <a:cubicBezTo>
                  <a:pt x="270094" y="163882"/>
                  <a:pt x="293266" y="140710"/>
                  <a:pt x="293266" y="112127"/>
                </a:cubicBezTo>
                <a:lnTo>
                  <a:pt x="293267" y="112127"/>
                </a:lnTo>
                <a:cubicBezTo>
                  <a:pt x="293267" y="83544"/>
                  <a:pt x="270095" y="60372"/>
                  <a:pt x="241512" y="60372"/>
                </a:cubicBezTo>
                <a:lnTo>
                  <a:pt x="159792" y="60372"/>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grpSp>
        <p:nvGrpSpPr>
          <p:cNvPr id="170" name="Group 169">
            <a:extLst>
              <a:ext uri="{FF2B5EF4-FFF2-40B4-BE49-F238E27FC236}">
                <a16:creationId xmlns:a16="http://schemas.microsoft.com/office/drawing/2014/main" id="{E624EFBC-CD5B-4FB9-A172-3F0E81FD20A7}"/>
              </a:ext>
            </a:extLst>
          </p:cNvPr>
          <p:cNvGrpSpPr/>
          <p:nvPr/>
        </p:nvGrpSpPr>
        <p:grpSpPr>
          <a:xfrm>
            <a:off x="3464517" y="1507983"/>
            <a:ext cx="449570" cy="97203"/>
            <a:chOff x="4916700" y="2239443"/>
            <a:chExt cx="228567" cy="49419"/>
          </a:xfrm>
        </p:grpSpPr>
        <p:sp>
          <p:nvSpPr>
            <p:cNvPr id="171" name="Oval 170">
              <a:extLst>
                <a:ext uri="{FF2B5EF4-FFF2-40B4-BE49-F238E27FC236}">
                  <a16:creationId xmlns:a16="http://schemas.microsoft.com/office/drawing/2014/main" id="{9863FA87-70D5-455E-8FB7-A632471AAECF}"/>
                </a:ext>
              </a:extLst>
            </p:cNvPr>
            <p:cNvSpPr/>
            <p:nvPr/>
          </p:nvSpPr>
          <p:spPr>
            <a:xfrm flipV="1">
              <a:off x="4916700" y="2239443"/>
              <a:ext cx="49419" cy="494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72" name="Oval 171">
              <a:extLst>
                <a:ext uri="{FF2B5EF4-FFF2-40B4-BE49-F238E27FC236}">
                  <a16:creationId xmlns:a16="http://schemas.microsoft.com/office/drawing/2014/main" id="{210F19CF-7AEB-480A-B7BA-C959483A1DAA}"/>
                </a:ext>
              </a:extLst>
            </p:cNvPr>
            <p:cNvSpPr/>
            <p:nvPr/>
          </p:nvSpPr>
          <p:spPr>
            <a:xfrm flipV="1">
              <a:off x="5006274" y="2239443"/>
              <a:ext cx="49419" cy="494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73" name="Oval 172">
              <a:extLst>
                <a:ext uri="{FF2B5EF4-FFF2-40B4-BE49-F238E27FC236}">
                  <a16:creationId xmlns:a16="http://schemas.microsoft.com/office/drawing/2014/main" id="{6C9F2659-8500-4A25-AEAE-D7B7A4A77DB7}"/>
                </a:ext>
              </a:extLst>
            </p:cNvPr>
            <p:cNvSpPr/>
            <p:nvPr/>
          </p:nvSpPr>
          <p:spPr>
            <a:xfrm flipV="1">
              <a:off x="5095848" y="2239443"/>
              <a:ext cx="49419" cy="494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grpSp>
      <p:sp>
        <p:nvSpPr>
          <p:cNvPr id="174" name="Shape 3825">
            <a:extLst>
              <a:ext uri="{FF2B5EF4-FFF2-40B4-BE49-F238E27FC236}">
                <a16:creationId xmlns:a16="http://schemas.microsoft.com/office/drawing/2014/main" id="{C156DC23-BAAC-4C39-9689-2EBCA1136984}"/>
              </a:ext>
            </a:extLst>
          </p:cNvPr>
          <p:cNvSpPr/>
          <p:nvPr/>
        </p:nvSpPr>
        <p:spPr>
          <a:xfrm>
            <a:off x="2677419" y="2989189"/>
            <a:ext cx="236938" cy="172318"/>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effectLst/>
              <a:uLnTx/>
              <a:uFillTx/>
              <a:latin typeface="Calibri" panose="020F0502020204030204"/>
              <a:ea typeface="+mn-ea"/>
              <a:cs typeface="+mn-cs"/>
            </a:endParaRPr>
          </a:p>
        </p:txBody>
      </p:sp>
      <p:sp>
        <p:nvSpPr>
          <p:cNvPr id="175" name="Shape 3834">
            <a:extLst>
              <a:ext uri="{FF2B5EF4-FFF2-40B4-BE49-F238E27FC236}">
                <a16:creationId xmlns:a16="http://schemas.microsoft.com/office/drawing/2014/main" id="{EB8A9B40-F526-46A6-B86B-83EF80A65FCF}"/>
              </a:ext>
            </a:extLst>
          </p:cNvPr>
          <p:cNvSpPr/>
          <p:nvPr/>
        </p:nvSpPr>
        <p:spPr>
          <a:xfrm>
            <a:off x="3315869" y="2990894"/>
            <a:ext cx="236938" cy="172318"/>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30"/>
                  <a:pt x="9939" y="12055"/>
                  <a:pt x="9982" y="12159"/>
                </a:cubicBezTo>
                <a:cubicBezTo>
                  <a:pt x="10026" y="12263"/>
                  <a:pt x="10082" y="12352"/>
                  <a:pt x="10151" y="12426"/>
                </a:cubicBezTo>
                <a:cubicBezTo>
                  <a:pt x="10219" y="12498"/>
                  <a:pt x="10298" y="12557"/>
                  <a:pt x="10388" y="12604"/>
                </a:cubicBezTo>
                <a:cubicBezTo>
                  <a:pt x="10478" y="12650"/>
                  <a:pt x="10513" y="12688"/>
                  <a:pt x="10605" y="12718"/>
                </a:cubicBezTo>
                <a:lnTo>
                  <a:pt x="10605" y="10883"/>
                </a:lnTo>
                <a:cubicBezTo>
                  <a:pt x="10368" y="10883"/>
                  <a:pt x="10241" y="10952"/>
                  <a:pt x="10111" y="11090"/>
                </a:cubicBezTo>
                <a:cubicBezTo>
                  <a:pt x="9981" y="11227"/>
                  <a:pt x="9916" y="11458"/>
                  <a:pt x="9916" y="11782"/>
                </a:cubicBezTo>
                <a:moveTo>
                  <a:pt x="11501" y="14279"/>
                </a:moveTo>
                <a:cubicBezTo>
                  <a:pt x="11425" y="14199"/>
                  <a:pt x="11338" y="14135"/>
                  <a:pt x="11242" y="14087"/>
                </a:cubicBezTo>
                <a:cubicBezTo>
                  <a:pt x="11145" y="14037"/>
                  <a:pt x="11102" y="13994"/>
                  <a:pt x="11001" y="13957"/>
                </a:cubicBezTo>
                <a:lnTo>
                  <a:pt x="11001" y="16096"/>
                </a:lnTo>
                <a:cubicBezTo>
                  <a:pt x="11238" y="16071"/>
                  <a:pt x="11377" y="15976"/>
                  <a:pt x="11528" y="15807"/>
                </a:cubicBezTo>
                <a:cubicBezTo>
                  <a:pt x="11680" y="15638"/>
                  <a:pt x="11756" y="15371"/>
                  <a:pt x="11756" y="15004"/>
                </a:cubicBezTo>
                <a:cubicBezTo>
                  <a:pt x="11756" y="14833"/>
                  <a:pt x="11733" y="14689"/>
                  <a:pt x="11686" y="14572"/>
                </a:cubicBezTo>
                <a:cubicBezTo>
                  <a:pt x="11640" y="14456"/>
                  <a:pt x="11579" y="14358"/>
                  <a:pt x="11501" y="14279"/>
                </a:cubicBezTo>
                <a:moveTo>
                  <a:pt x="12385" y="15752"/>
                </a:moveTo>
                <a:cubicBezTo>
                  <a:pt x="12304" y="16006"/>
                  <a:pt x="12193" y="16217"/>
                  <a:pt x="12052" y="16385"/>
                </a:cubicBezTo>
                <a:cubicBezTo>
                  <a:pt x="11911" y="16553"/>
                  <a:pt x="11747" y="16681"/>
                  <a:pt x="11558" y="16770"/>
                </a:cubicBezTo>
                <a:cubicBezTo>
                  <a:pt x="11369" y="16859"/>
                  <a:pt x="11221" y="16909"/>
                  <a:pt x="11001" y="16922"/>
                </a:cubicBezTo>
                <a:lnTo>
                  <a:pt x="11001" y="17549"/>
                </a:lnTo>
                <a:lnTo>
                  <a:pt x="10605" y="17549"/>
                </a:lnTo>
                <a:lnTo>
                  <a:pt x="10605" y="16922"/>
                </a:lnTo>
                <a:cubicBezTo>
                  <a:pt x="10368" y="16915"/>
                  <a:pt x="10206" y="16863"/>
                  <a:pt x="10009" y="16766"/>
                </a:cubicBezTo>
                <a:cubicBezTo>
                  <a:pt x="9811" y="16668"/>
                  <a:pt x="9642" y="16528"/>
                  <a:pt x="9501" y="16348"/>
                </a:cubicBezTo>
                <a:cubicBezTo>
                  <a:pt x="9361" y="16168"/>
                  <a:pt x="9252" y="15946"/>
                  <a:pt x="9175" y="15683"/>
                </a:cubicBezTo>
                <a:cubicBezTo>
                  <a:pt x="9098" y="15420"/>
                  <a:pt x="9062" y="15118"/>
                  <a:pt x="9066" y="14775"/>
                </a:cubicBezTo>
                <a:lnTo>
                  <a:pt x="9818" y="14775"/>
                </a:lnTo>
                <a:cubicBezTo>
                  <a:pt x="9813" y="15178"/>
                  <a:pt x="9877" y="15496"/>
                  <a:pt x="10009" y="15729"/>
                </a:cubicBezTo>
                <a:cubicBezTo>
                  <a:pt x="10140" y="15961"/>
                  <a:pt x="10302" y="16084"/>
                  <a:pt x="10605" y="16096"/>
                </a:cubicBezTo>
                <a:lnTo>
                  <a:pt x="10605" y="13874"/>
                </a:lnTo>
                <a:cubicBezTo>
                  <a:pt x="10425" y="13807"/>
                  <a:pt x="10302" y="13727"/>
                  <a:pt x="10124" y="13632"/>
                </a:cubicBezTo>
                <a:cubicBezTo>
                  <a:pt x="9946" y="13537"/>
                  <a:pt x="9786" y="13414"/>
                  <a:pt x="9643" y="13264"/>
                </a:cubicBezTo>
                <a:cubicBezTo>
                  <a:pt x="9500" y="13115"/>
                  <a:pt x="9385" y="12927"/>
                  <a:pt x="9297" y="12700"/>
                </a:cubicBezTo>
                <a:cubicBezTo>
                  <a:pt x="9209" y="12474"/>
                  <a:pt x="9165" y="12192"/>
                  <a:pt x="9165" y="11856"/>
                </a:cubicBezTo>
                <a:cubicBezTo>
                  <a:pt x="9165" y="11562"/>
                  <a:pt x="9206" y="11304"/>
                  <a:pt x="9287" y="11081"/>
                </a:cubicBezTo>
                <a:cubicBezTo>
                  <a:pt x="9369" y="10857"/>
                  <a:pt x="9478" y="10671"/>
                  <a:pt x="9617" y="10521"/>
                </a:cubicBezTo>
                <a:cubicBezTo>
                  <a:pt x="9755" y="10370"/>
                  <a:pt x="9914" y="10256"/>
                  <a:pt x="10094" y="10176"/>
                </a:cubicBezTo>
                <a:cubicBezTo>
                  <a:pt x="10274" y="10097"/>
                  <a:pt x="10407" y="10058"/>
                  <a:pt x="10605" y="10058"/>
                </a:cubicBezTo>
                <a:lnTo>
                  <a:pt x="10605" y="9455"/>
                </a:lnTo>
                <a:lnTo>
                  <a:pt x="11001" y="9455"/>
                </a:lnTo>
                <a:lnTo>
                  <a:pt x="11001" y="10058"/>
                </a:lnTo>
                <a:cubicBezTo>
                  <a:pt x="11199" y="10058"/>
                  <a:pt x="11329" y="10093"/>
                  <a:pt x="11505" y="10167"/>
                </a:cubicBezTo>
                <a:cubicBezTo>
                  <a:pt x="11681" y="10241"/>
                  <a:pt x="11834" y="10350"/>
                  <a:pt x="11963" y="10498"/>
                </a:cubicBezTo>
                <a:cubicBezTo>
                  <a:pt x="12093" y="10644"/>
                  <a:pt x="12196" y="10832"/>
                  <a:pt x="12273" y="11057"/>
                </a:cubicBezTo>
                <a:cubicBezTo>
                  <a:pt x="12350" y="11284"/>
                  <a:pt x="12388" y="11548"/>
                  <a:pt x="12388" y="11847"/>
                </a:cubicBezTo>
                <a:lnTo>
                  <a:pt x="11637" y="11847"/>
                </a:lnTo>
                <a:cubicBezTo>
                  <a:pt x="11628" y="11534"/>
                  <a:pt x="11570" y="11296"/>
                  <a:pt x="11463" y="11131"/>
                </a:cubicBezTo>
                <a:cubicBezTo>
                  <a:pt x="11355" y="10966"/>
                  <a:pt x="11238" y="10883"/>
                  <a:pt x="11001" y="10883"/>
                </a:cubicBezTo>
                <a:lnTo>
                  <a:pt x="11001" y="12820"/>
                </a:lnTo>
                <a:cubicBezTo>
                  <a:pt x="11199" y="12894"/>
                  <a:pt x="11336" y="12978"/>
                  <a:pt x="11525" y="13077"/>
                </a:cubicBezTo>
                <a:cubicBezTo>
                  <a:pt x="11714" y="13176"/>
                  <a:pt x="11881" y="13300"/>
                  <a:pt x="12026" y="13453"/>
                </a:cubicBezTo>
                <a:cubicBezTo>
                  <a:pt x="12171" y="13605"/>
                  <a:pt x="12287" y="13795"/>
                  <a:pt x="12375" y="14022"/>
                </a:cubicBezTo>
                <a:cubicBezTo>
                  <a:pt x="12463" y="14248"/>
                  <a:pt x="12507" y="14527"/>
                  <a:pt x="12507" y="14857"/>
                </a:cubicBezTo>
                <a:cubicBezTo>
                  <a:pt x="12507" y="15199"/>
                  <a:pt x="12466" y="15497"/>
                  <a:pt x="12385" y="15752"/>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4"/>
                  <a:pt x="18690" y="20038"/>
                  <a:pt x="18745" y="20250"/>
                </a:cubicBezTo>
                <a:lnTo>
                  <a:pt x="2855" y="20250"/>
                </a:lnTo>
                <a:cubicBezTo>
                  <a:pt x="2910" y="20038"/>
                  <a:pt x="2945" y="19814"/>
                  <a:pt x="2945" y="19575"/>
                </a:cubicBezTo>
                <a:cubicBezTo>
                  <a:pt x="2945" y="18457"/>
                  <a:pt x="2286" y="17550"/>
                  <a:pt x="1473" y="17550"/>
                </a:cubicBezTo>
                <a:cubicBezTo>
                  <a:pt x="1300" y="17550"/>
                  <a:pt x="1136" y="17599"/>
                  <a:pt x="982" y="17674"/>
                </a:cubicBezTo>
                <a:lnTo>
                  <a:pt x="982" y="9326"/>
                </a:lnTo>
                <a:cubicBezTo>
                  <a:pt x="1136" y="9401"/>
                  <a:pt x="1300" y="9450"/>
                  <a:pt x="1473" y="9450"/>
                </a:cubicBezTo>
                <a:cubicBezTo>
                  <a:pt x="2286" y="9450"/>
                  <a:pt x="2945" y="8544"/>
                  <a:pt x="2945" y="7425"/>
                </a:cubicBezTo>
                <a:cubicBezTo>
                  <a:pt x="2945" y="7188"/>
                  <a:pt x="2910" y="6962"/>
                  <a:pt x="2855" y="6750"/>
                </a:cubicBezTo>
                <a:lnTo>
                  <a:pt x="18745" y="6750"/>
                </a:lnTo>
                <a:cubicBezTo>
                  <a:pt x="18690" y="6962"/>
                  <a:pt x="18655" y="7188"/>
                  <a:pt x="18655" y="7425"/>
                </a:cubicBezTo>
                <a:cubicBezTo>
                  <a:pt x="18655" y="8544"/>
                  <a:pt x="19314" y="9450"/>
                  <a:pt x="20127" y="9450"/>
                </a:cubicBezTo>
                <a:cubicBezTo>
                  <a:pt x="20300" y="9450"/>
                  <a:pt x="20464" y="9401"/>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5"/>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5"/>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effectLst/>
              <a:uLnTx/>
              <a:uFillTx/>
              <a:latin typeface="Calibri" panose="020F0502020204030204"/>
              <a:ea typeface="+mn-ea"/>
              <a:cs typeface="+mn-cs"/>
            </a:endParaRPr>
          </a:p>
        </p:txBody>
      </p:sp>
      <p:sp>
        <p:nvSpPr>
          <p:cNvPr id="176" name="Shape 3851">
            <a:extLst>
              <a:ext uri="{FF2B5EF4-FFF2-40B4-BE49-F238E27FC236}">
                <a16:creationId xmlns:a16="http://schemas.microsoft.com/office/drawing/2014/main" id="{F9D1DD11-0160-4C44-B9BD-26E87023B360}"/>
              </a:ext>
            </a:extLst>
          </p:cNvPr>
          <p:cNvSpPr/>
          <p:nvPr/>
        </p:nvSpPr>
        <p:spPr>
          <a:xfrm>
            <a:off x="3941760" y="2943986"/>
            <a:ext cx="236938" cy="236938"/>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6"/>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0"/>
                </a:cubicBezTo>
                <a:cubicBezTo>
                  <a:pt x="9705" y="2027"/>
                  <a:pt x="10048" y="2105"/>
                  <a:pt x="10377" y="2214"/>
                </a:cubicBezTo>
                <a:cubicBezTo>
                  <a:pt x="10911" y="1471"/>
                  <a:pt x="11778" y="982"/>
                  <a:pt x="12764" y="982"/>
                </a:cubicBezTo>
                <a:cubicBezTo>
                  <a:pt x="14390" y="982"/>
                  <a:pt x="15709" y="2301"/>
                  <a:pt x="15709" y="3927"/>
                </a:cubicBezTo>
                <a:lnTo>
                  <a:pt x="15709" y="4909"/>
                </a:lnTo>
                <a:lnTo>
                  <a:pt x="13337" y="4909"/>
                </a:lnTo>
                <a:cubicBezTo>
                  <a:pt x="13474" y="5222"/>
                  <a:pt x="13581" y="5550"/>
                  <a:pt x="13651" y="5891"/>
                </a:cubicBezTo>
                <a:lnTo>
                  <a:pt x="15709" y="5891"/>
                </a:lnTo>
                <a:lnTo>
                  <a:pt x="15709" y="6873"/>
                </a:lnTo>
                <a:lnTo>
                  <a:pt x="16204" y="6873"/>
                </a:lnTo>
                <a:cubicBezTo>
                  <a:pt x="16375"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2"/>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7"/>
                  <a:pt x="4418" y="11419"/>
                  <a:pt x="4418" y="11782"/>
                </a:cubicBezTo>
                <a:cubicBezTo>
                  <a:pt x="4418" y="12325"/>
                  <a:pt x="4858" y="12764"/>
                  <a:pt x="5400" y="12764"/>
                </a:cubicBezTo>
                <a:cubicBezTo>
                  <a:pt x="5942" y="12764"/>
                  <a:pt x="6382" y="12325"/>
                  <a:pt x="6382" y="11782"/>
                </a:cubicBezTo>
                <a:cubicBezTo>
                  <a:pt x="6382" y="11419"/>
                  <a:pt x="6183" y="11107"/>
                  <a:pt x="5891" y="10936"/>
                </a:cubicBezTo>
                <a:lnTo>
                  <a:pt x="5891" y="8836"/>
                </a:lnTo>
                <a:lnTo>
                  <a:pt x="11782" y="8836"/>
                </a:lnTo>
                <a:lnTo>
                  <a:pt x="11782" y="10936"/>
                </a:lnTo>
                <a:cubicBezTo>
                  <a:pt x="11489" y="11107"/>
                  <a:pt x="11291" y="11419"/>
                  <a:pt x="11291" y="11782"/>
                </a:cubicBezTo>
                <a:cubicBezTo>
                  <a:pt x="11291" y="12325"/>
                  <a:pt x="11731" y="12764"/>
                  <a:pt x="12273" y="12764"/>
                </a:cubicBezTo>
                <a:cubicBezTo>
                  <a:pt x="12815" y="12764"/>
                  <a:pt x="13255" y="12325"/>
                  <a:pt x="13255" y="11782"/>
                </a:cubicBezTo>
                <a:cubicBezTo>
                  <a:pt x="13255" y="11419"/>
                  <a:pt x="13056" y="11107"/>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7"/>
                  <a:pt x="7210" y="3927"/>
                  <a:pt x="8836" y="3927"/>
                </a:cubicBezTo>
                <a:cubicBezTo>
                  <a:pt x="10463" y="3927"/>
                  <a:pt x="11782" y="5247"/>
                  <a:pt x="11782" y="6873"/>
                </a:cubicBezTo>
                <a:lnTo>
                  <a:pt x="11782" y="7855"/>
                </a:lnTo>
                <a:lnTo>
                  <a:pt x="5891" y="7855"/>
                </a:lnTo>
                <a:cubicBezTo>
                  <a:pt x="5891" y="7855"/>
                  <a:pt x="5891" y="6873"/>
                  <a:pt x="5891" y="6873"/>
                </a:cubicBezTo>
                <a:close/>
                <a:moveTo>
                  <a:pt x="17668" y="21045"/>
                </a:moveTo>
                <a:lnTo>
                  <a:pt x="16687" y="8281"/>
                </a:lnTo>
                <a:lnTo>
                  <a:pt x="16678" y="8282"/>
                </a:lnTo>
                <a:cubicBezTo>
                  <a:pt x="16646" y="8042"/>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2"/>
                  <a:pt x="995" y="8282"/>
                </a:cubicBezTo>
                <a:lnTo>
                  <a:pt x="986" y="8281"/>
                </a:lnTo>
                <a:lnTo>
                  <a:pt x="4" y="21045"/>
                </a:lnTo>
                <a:lnTo>
                  <a:pt x="13" y="21046"/>
                </a:lnTo>
                <a:cubicBezTo>
                  <a:pt x="10" y="21067"/>
                  <a:pt x="0" y="21087"/>
                  <a:pt x="0" y="21109"/>
                </a:cubicBezTo>
                <a:cubicBezTo>
                  <a:pt x="0" y="21380"/>
                  <a:pt x="220" y="21600"/>
                  <a:pt x="491" y="21600"/>
                </a:cubicBezTo>
                <a:lnTo>
                  <a:pt x="17182" y="21600"/>
                </a:lnTo>
                <a:cubicBezTo>
                  <a:pt x="17453" y="21600"/>
                  <a:pt x="17673" y="21380"/>
                  <a:pt x="17673" y="21109"/>
                </a:cubicBezTo>
                <a:cubicBezTo>
                  <a:pt x="17673" y="21087"/>
                  <a:pt x="17663" y="21067"/>
                  <a:pt x="17660" y="21046"/>
                </a:cubicBezTo>
                <a:cubicBezTo>
                  <a:pt x="17660" y="21046"/>
                  <a:pt x="17668" y="21045"/>
                  <a:pt x="17668" y="21045"/>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effectLst/>
              <a:uLnTx/>
              <a:uFillTx/>
              <a:latin typeface="Calibri" panose="020F0502020204030204"/>
              <a:ea typeface="+mn-ea"/>
              <a:cs typeface="+mn-cs"/>
            </a:endParaRPr>
          </a:p>
        </p:txBody>
      </p:sp>
      <p:sp>
        <p:nvSpPr>
          <p:cNvPr id="177" name="Shape 3845">
            <a:extLst>
              <a:ext uri="{FF2B5EF4-FFF2-40B4-BE49-F238E27FC236}">
                <a16:creationId xmlns:a16="http://schemas.microsoft.com/office/drawing/2014/main" id="{0AE6E069-D20B-4670-A1B5-27697BD2EB98}"/>
              </a:ext>
            </a:extLst>
          </p:cNvPr>
          <p:cNvSpPr/>
          <p:nvPr/>
        </p:nvSpPr>
        <p:spPr>
          <a:xfrm>
            <a:off x="3289925" y="3548112"/>
            <a:ext cx="236938" cy="215399"/>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1"/>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6"/>
                  <a:pt x="4426" y="4320"/>
                  <a:pt x="4204" y="4320"/>
                </a:cubicBezTo>
                <a:lnTo>
                  <a:pt x="491" y="4320"/>
                </a:lnTo>
                <a:cubicBezTo>
                  <a:pt x="220" y="4320"/>
                  <a:pt x="0" y="4563"/>
                  <a:pt x="0" y="4860"/>
                </a:cubicBezTo>
                <a:cubicBezTo>
                  <a:pt x="0" y="5158"/>
                  <a:pt x="220" y="5400"/>
                  <a:pt x="491" y="5400"/>
                </a:cubicBezTo>
                <a:lnTo>
                  <a:pt x="3827" y="5400"/>
                </a:lnTo>
                <a:lnTo>
                  <a:pt x="6893" y="17975"/>
                </a:lnTo>
                <a:lnTo>
                  <a:pt x="6895" y="17975"/>
                </a:lnTo>
                <a:cubicBezTo>
                  <a:pt x="6936" y="18128"/>
                  <a:pt x="7037" y="18251"/>
                  <a:pt x="7168" y="18315"/>
                </a:cubicBezTo>
                <a:cubicBezTo>
                  <a:pt x="6984" y="18643"/>
                  <a:pt x="6873" y="19027"/>
                  <a:pt x="6873" y="19440"/>
                </a:cubicBezTo>
                <a:cubicBezTo>
                  <a:pt x="6873" y="20634"/>
                  <a:pt x="7752" y="21600"/>
                  <a:pt x="8836" y="21600"/>
                </a:cubicBezTo>
                <a:cubicBezTo>
                  <a:pt x="9921" y="21600"/>
                  <a:pt x="10800" y="20634"/>
                  <a:pt x="10800" y="19440"/>
                </a:cubicBezTo>
                <a:cubicBezTo>
                  <a:pt x="10800" y="19044"/>
                  <a:pt x="10696" y="18680"/>
                  <a:pt x="10528" y="18360"/>
                </a:cubicBezTo>
                <a:lnTo>
                  <a:pt x="15982" y="18360"/>
                </a:lnTo>
                <a:cubicBezTo>
                  <a:pt x="15813" y="18680"/>
                  <a:pt x="15709" y="19044"/>
                  <a:pt x="15709" y="19440"/>
                </a:cubicBezTo>
                <a:cubicBezTo>
                  <a:pt x="15709" y="20634"/>
                  <a:pt x="16588" y="21600"/>
                  <a:pt x="17673" y="21600"/>
                </a:cubicBezTo>
                <a:cubicBezTo>
                  <a:pt x="18757" y="21600"/>
                  <a:pt x="19636" y="20634"/>
                  <a:pt x="19636" y="19440"/>
                </a:cubicBezTo>
                <a:cubicBezTo>
                  <a:pt x="19636" y="19027"/>
                  <a:pt x="19526" y="18643"/>
                  <a:pt x="19342" y="18315"/>
                </a:cubicBezTo>
                <a:cubicBezTo>
                  <a:pt x="19479" y="18248"/>
                  <a:pt x="19581" y="18113"/>
                  <a:pt x="19619" y="17951"/>
                </a:cubicBezTo>
                <a:moveTo>
                  <a:pt x="9327" y="3240"/>
                </a:moveTo>
                <a:lnTo>
                  <a:pt x="15015" y="3240"/>
                </a:lnTo>
                <a:lnTo>
                  <a:pt x="13889" y="4478"/>
                </a:lnTo>
                <a:cubicBezTo>
                  <a:pt x="13801" y="4576"/>
                  <a:pt x="13745" y="4711"/>
                  <a:pt x="13745" y="4860"/>
                </a:cubicBezTo>
                <a:cubicBezTo>
                  <a:pt x="13745" y="5158"/>
                  <a:pt x="13966" y="5400"/>
                  <a:pt x="14236" y="5400"/>
                </a:cubicBezTo>
                <a:cubicBezTo>
                  <a:pt x="14373" y="5400"/>
                  <a:pt x="14495" y="5340"/>
                  <a:pt x="14583" y="5242"/>
                </a:cubicBezTo>
                <a:lnTo>
                  <a:pt x="16547" y="3082"/>
                </a:lnTo>
                <a:cubicBezTo>
                  <a:pt x="16636" y="2985"/>
                  <a:pt x="16691" y="2850"/>
                  <a:pt x="16691" y="2700"/>
                </a:cubicBezTo>
                <a:cubicBezTo>
                  <a:pt x="16691" y="2551"/>
                  <a:pt x="16636" y="2416"/>
                  <a:pt x="16547" y="2318"/>
                </a:cubicBezTo>
                <a:lnTo>
                  <a:pt x="14583" y="158"/>
                </a:lnTo>
                <a:cubicBezTo>
                  <a:pt x="14495" y="61"/>
                  <a:pt x="14373" y="0"/>
                  <a:pt x="14236" y="0"/>
                </a:cubicBezTo>
                <a:cubicBezTo>
                  <a:pt x="13966" y="0"/>
                  <a:pt x="13745" y="243"/>
                  <a:pt x="13745" y="540"/>
                </a:cubicBezTo>
                <a:cubicBezTo>
                  <a:pt x="13745" y="690"/>
                  <a:pt x="13801" y="825"/>
                  <a:pt x="13889" y="922"/>
                </a:cubicBezTo>
                <a:lnTo>
                  <a:pt x="15015" y="2160"/>
                </a:lnTo>
                <a:lnTo>
                  <a:pt x="9327" y="2160"/>
                </a:lnTo>
                <a:cubicBezTo>
                  <a:pt x="9056" y="2160"/>
                  <a:pt x="8836" y="2403"/>
                  <a:pt x="8836" y="2700"/>
                </a:cubicBezTo>
                <a:cubicBezTo>
                  <a:pt x="8836" y="2998"/>
                  <a:pt x="9056" y="3240"/>
                  <a:pt x="9327" y="3240"/>
                </a:cubicBezTo>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effectLst/>
              <a:uLnTx/>
              <a:uFillTx/>
              <a:latin typeface="Calibri" panose="020F0502020204030204"/>
              <a:ea typeface="+mn-ea"/>
              <a:cs typeface="+mn-cs"/>
            </a:endParaRPr>
          </a:p>
        </p:txBody>
      </p:sp>
      <p:sp>
        <p:nvSpPr>
          <p:cNvPr id="178" name="Shape 3860">
            <a:extLst>
              <a:ext uri="{FF2B5EF4-FFF2-40B4-BE49-F238E27FC236}">
                <a16:creationId xmlns:a16="http://schemas.microsoft.com/office/drawing/2014/main" id="{706EE771-F97E-478B-BE71-37B5E8629308}"/>
              </a:ext>
            </a:extLst>
          </p:cNvPr>
          <p:cNvSpPr/>
          <p:nvPr/>
        </p:nvSpPr>
        <p:spPr>
          <a:xfrm>
            <a:off x="3951489" y="3544816"/>
            <a:ext cx="217481" cy="158168"/>
          </a:xfrm>
          <a:custGeom>
            <a:avLst/>
            <a:gdLst/>
            <a:ahLst/>
            <a:cxnLst>
              <a:cxn ang="0">
                <a:pos x="wd2" y="hd2"/>
              </a:cxn>
              <a:cxn ang="5400000">
                <a:pos x="wd2" y="hd2"/>
              </a:cxn>
              <a:cxn ang="10800000">
                <a:pos x="wd2" y="hd2"/>
              </a:cxn>
              <a:cxn ang="16200000">
                <a:pos x="wd2" y="hd2"/>
              </a:cxn>
            </a:cxnLst>
            <a:rect l="0" t="0" r="r" b="b"/>
            <a:pathLst>
              <a:path w="21600" h="21600" extrusionOk="0">
                <a:moveTo>
                  <a:pt x="13255" y="17550"/>
                </a:moveTo>
                <a:lnTo>
                  <a:pt x="12273" y="17550"/>
                </a:lnTo>
                <a:cubicBezTo>
                  <a:pt x="12001" y="17550"/>
                  <a:pt x="11782" y="17853"/>
                  <a:pt x="11782" y="18225"/>
                </a:cubicBezTo>
                <a:cubicBezTo>
                  <a:pt x="11782" y="18598"/>
                  <a:pt x="12001" y="18900"/>
                  <a:pt x="12273" y="18900"/>
                </a:cubicBezTo>
                <a:lnTo>
                  <a:pt x="13255" y="18900"/>
                </a:lnTo>
                <a:cubicBezTo>
                  <a:pt x="13526" y="18900"/>
                  <a:pt x="13745" y="18598"/>
                  <a:pt x="13745" y="18225"/>
                </a:cubicBezTo>
                <a:cubicBezTo>
                  <a:pt x="13745" y="17853"/>
                  <a:pt x="13526" y="17550"/>
                  <a:pt x="13255" y="17550"/>
                </a:cubicBezTo>
                <a:moveTo>
                  <a:pt x="10309" y="5400"/>
                </a:moveTo>
                <a:lnTo>
                  <a:pt x="9327" y="5400"/>
                </a:lnTo>
                <a:cubicBezTo>
                  <a:pt x="9056" y="5400"/>
                  <a:pt x="8836" y="5702"/>
                  <a:pt x="8836" y="6075"/>
                </a:cubicBezTo>
                <a:cubicBezTo>
                  <a:pt x="8836" y="6448"/>
                  <a:pt x="9056" y="6750"/>
                  <a:pt x="9327" y="6750"/>
                </a:cubicBezTo>
                <a:lnTo>
                  <a:pt x="10309" y="6750"/>
                </a:lnTo>
                <a:cubicBezTo>
                  <a:pt x="10580" y="6750"/>
                  <a:pt x="10800" y="6448"/>
                  <a:pt x="10800" y="6075"/>
                </a:cubicBezTo>
                <a:cubicBezTo>
                  <a:pt x="10800" y="5702"/>
                  <a:pt x="10580" y="5400"/>
                  <a:pt x="10309" y="5400"/>
                </a:cubicBezTo>
                <a:moveTo>
                  <a:pt x="16200" y="17550"/>
                </a:moveTo>
                <a:lnTo>
                  <a:pt x="15218" y="17550"/>
                </a:lnTo>
                <a:cubicBezTo>
                  <a:pt x="14947" y="17550"/>
                  <a:pt x="14727" y="17853"/>
                  <a:pt x="14727" y="18225"/>
                </a:cubicBezTo>
                <a:cubicBezTo>
                  <a:pt x="14727" y="18598"/>
                  <a:pt x="14947" y="18900"/>
                  <a:pt x="15218" y="18900"/>
                </a:cubicBezTo>
                <a:lnTo>
                  <a:pt x="16200" y="18900"/>
                </a:lnTo>
                <a:cubicBezTo>
                  <a:pt x="16471" y="18900"/>
                  <a:pt x="16691" y="18598"/>
                  <a:pt x="16691" y="18225"/>
                </a:cubicBezTo>
                <a:cubicBezTo>
                  <a:pt x="16691" y="17853"/>
                  <a:pt x="16471" y="17550"/>
                  <a:pt x="16200" y="17550"/>
                </a:cubicBezTo>
                <a:moveTo>
                  <a:pt x="13255" y="5400"/>
                </a:moveTo>
                <a:lnTo>
                  <a:pt x="12273" y="5400"/>
                </a:lnTo>
                <a:cubicBezTo>
                  <a:pt x="12001" y="5400"/>
                  <a:pt x="11782" y="5702"/>
                  <a:pt x="11782" y="6075"/>
                </a:cubicBezTo>
                <a:cubicBezTo>
                  <a:pt x="11782" y="6448"/>
                  <a:pt x="12001" y="6750"/>
                  <a:pt x="12273" y="6750"/>
                </a:cubicBezTo>
                <a:lnTo>
                  <a:pt x="13255" y="6750"/>
                </a:lnTo>
                <a:cubicBezTo>
                  <a:pt x="13526" y="6750"/>
                  <a:pt x="13745" y="6448"/>
                  <a:pt x="13745" y="6075"/>
                </a:cubicBezTo>
                <a:cubicBezTo>
                  <a:pt x="13745" y="5702"/>
                  <a:pt x="13526" y="5400"/>
                  <a:pt x="13255" y="5400"/>
                </a:cubicBezTo>
                <a:moveTo>
                  <a:pt x="10309" y="17550"/>
                </a:moveTo>
                <a:lnTo>
                  <a:pt x="9327" y="17550"/>
                </a:lnTo>
                <a:cubicBezTo>
                  <a:pt x="9056" y="17550"/>
                  <a:pt x="8836" y="17853"/>
                  <a:pt x="8836" y="18225"/>
                </a:cubicBezTo>
                <a:cubicBezTo>
                  <a:pt x="8836" y="18598"/>
                  <a:pt x="9056" y="18900"/>
                  <a:pt x="9327" y="18900"/>
                </a:cubicBezTo>
                <a:lnTo>
                  <a:pt x="10309" y="18900"/>
                </a:lnTo>
                <a:cubicBezTo>
                  <a:pt x="10580" y="18900"/>
                  <a:pt x="10800" y="18598"/>
                  <a:pt x="10800" y="18225"/>
                </a:cubicBezTo>
                <a:cubicBezTo>
                  <a:pt x="10800" y="17853"/>
                  <a:pt x="10580" y="17550"/>
                  <a:pt x="10309" y="17550"/>
                </a:cubicBezTo>
                <a:moveTo>
                  <a:pt x="4418" y="17550"/>
                </a:moveTo>
                <a:lnTo>
                  <a:pt x="3436" y="17550"/>
                </a:lnTo>
                <a:cubicBezTo>
                  <a:pt x="3165" y="17550"/>
                  <a:pt x="2945" y="17853"/>
                  <a:pt x="2945" y="18225"/>
                </a:cubicBezTo>
                <a:cubicBezTo>
                  <a:pt x="2945" y="18598"/>
                  <a:pt x="3165" y="18900"/>
                  <a:pt x="3436" y="18900"/>
                </a:cubicBezTo>
                <a:lnTo>
                  <a:pt x="4418" y="18900"/>
                </a:lnTo>
                <a:cubicBezTo>
                  <a:pt x="4690" y="18900"/>
                  <a:pt x="4909" y="18598"/>
                  <a:pt x="4909" y="18225"/>
                </a:cubicBezTo>
                <a:cubicBezTo>
                  <a:pt x="4909" y="17853"/>
                  <a:pt x="4690" y="17550"/>
                  <a:pt x="4418" y="17550"/>
                </a:cubicBezTo>
                <a:moveTo>
                  <a:pt x="15218" y="6750"/>
                </a:moveTo>
                <a:lnTo>
                  <a:pt x="16200" y="6750"/>
                </a:lnTo>
                <a:cubicBezTo>
                  <a:pt x="16471" y="6750"/>
                  <a:pt x="16691" y="6448"/>
                  <a:pt x="16691" y="6075"/>
                </a:cubicBezTo>
                <a:cubicBezTo>
                  <a:pt x="16691" y="5702"/>
                  <a:pt x="16471" y="5400"/>
                  <a:pt x="16200" y="5400"/>
                </a:cubicBezTo>
                <a:lnTo>
                  <a:pt x="15218" y="5400"/>
                </a:lnTo>
                <a:cubicBezTo>
                  <a:pt x="14947" y="5400"/>
                  <a:pt x="14727" y="5702"/>
                  <a:pt x="14727" y="6075"/>
                </a:cubicBezTo>
                <a:cubicBezTo>
                  <a:pt x="14727" y="6448"/>
                  <a:pt x="14947" y="6750"/>
                  <a:pt x="15218" y="6750"/>
                </a:cubicBezTo>
                <a:moveTo>
                  <a:pt x="20618" y="13500"/>
                </a:moveTo>
                <a:cubicBezTo>
                  <a:pt x="20618" y="14245"/>
                  <a:pt x="20178" y="14850"/>
                  <a:pt x="19636" y="14850"/>
                </a:cubicBezTo>
                <a:lnTo>
                  <a:pt x="16691" y="14850"/>
                </a:lnTo>
                <a:cubicBezTo>
                  <a:pt x="16149" y="14850"/>
                  <a:pt x="15709" y="14245"/>
                  <a:pt x="15709" y="13500"/>
                </a:cubicBezTo>
                <a:lnTo>
                  <a:pt x="15709" y="10800"/>
                </a:lnTo>
                <a:cubicBezTo>
                  <a:pt x="15709" y="10055"/>
                  <a:pt x="16149" y="9450"/>
                  <a:pt x="16691" y="9450"/>
                </a:cubicBezTo>
                <a:lnTo>
                  <a:pt x="19636" y="9450"/>
                </a:lnTo>
                <a:cubicBezTo>
                  <a:pt x="20178" y="9450"/>
                  <a:pt x="20618" y="10055"/>
                  <a:pt x="20618" y="10800"/>
                </a:cubicBezTo>
                <a:cubicBezTo>
                  <a:pt x="20618" y="10800"/>
                  <a:pt x="20618" y="13500"/>
                  <a:pt x="20618" y="13500"/>
                </a:cubicBezTo>
                <a:close/>
                <a:moveTo>
                  <a:pt x="18655" y="18900"/>
                </a:moveTo>
                <a:cubicBezTo>
                  <a:pt x="18655" y="19645"/>
                  <a:pt x="18214" y="20250"/>
                  <a:pt x="17673" y="20250"/>
                </a:cubicBezTo>
                <a:lnTo>
                  <a:pt x="1964" y="20250"/>
                </a:lnTo>
                <a:cubicBezTo>
                  <a:pt x="1422" y="20250"/>
                  <a:pt x="982" y="19645"/>
                  <a:pt x="982" y="18900"/>
                </a:cubicBezTo>
                <a:lnTo>
                  <a:pt x="982" y="5400"/>
                </a:lnTo>
                <a:cubicBezTo>
                  <a:pt x="982" y="4655"/>
                  <a:pt x="1422" y="4050"/>
                  <a:pt x="1964" y="4050"/>
                </a:cubicBezTo>
                <a:lnTo>
                  <a:pt x="17673" y="4050"/>
                </a:lnTo>
                <a:cubicBezTo>
                  <a:pt x="18214" y="4050"/>
                  <a:pt x="18655" y="4655"/>
                  <a:pt x="18655" y="5400"/>
                </a:cubicBezTo>
                <a:lnTo>
                  <a:pt x="18655" y="8100"/>
                </a:lnTo>
                <a:lnTo>
                  <a:pt x="16691" y="8100"/>
                </a:lnTo>
                <a:cubicBezTo>
                  <a:pt x="15606" y="8100"/>
                  <a:pt x="14727" y="9309"/>
                  <a:pt x="14727" y="10800"/>
                </a:cubicBezTo>
                <a:lnTo>
                  <a:pt x="14727" y="13500"/>
                </a:lnTo>
                <a:cubicBezTo>
                  <a:pt x="14727" y="14991"/>
                  <a:pt x="15606" y="16200"/>
                  <a:pt x="16691" y="16200"/>
                </a:cubicBezTo>
                <a:lnTo>
                  <a:pt x="18655" y="16200"/>
                </a:lnTo>
                <a:cubicBezTo>
                  <a:pt x="18655" y="16200"/>
                  <a:pt x="18655" y="18900"/>
                  <a:pt x="18655" y="18900"/>
                </a:cubicBezTo>
                <a:close/>
                <a:moveTo>
                  <a:pt x="982" y="2700"/>
                </a:moveTo>
                <a:cubicBezTo>
                  <a:pt x="982" y="1955"/>
                  <a:pt x="1422" y="1350"/>
                  <a:pt x="1964" y="1350"/>
                </a:cubicBezTo>
                <a:lnTo>
                  <a:pt x="17673" y="1350"/>
                </a:lnTo>
                <a:cubicBezTo>
                  <a:pt x="18214" y="1350"/>
                  <a:pt x="18655" y="1955"/>
                  <a:pt x="18655" y="2700"/>
                </a:cubicBezTo>
                <a:lnTo>
                  <a:pt x="18655" y="3074"/>
                </a:lnTo>
                <a:cubicBezTo>
                  <a:pt x="18365" y="2842"/>
                  <a:pt x="18032" y="2700"/>
                  <a:pt x="17673" y="2700"/>
                </a:cubicBezTo>
                <a:lnTo>
                  <a:pt x="1964" y="2700"/>
                </a:lnTo>
                <a:cubicBezTo>
                  <a:pt x="1604" y="2700"/>
                  <a:pt x="1271" y="2842"/>
                  <a:pt x="982" y="3074"/>
                </a:cubicBezTo>
                <a:cubicBezTo>
                  <a:pt x="982" y="3074"/>
                  <a:pt x="982" y="2700"/>
                  <a:pt x="982" y="2700"/>
                </a:cubicBezTo>
                <a:close/>
                <a:moveTo>
                  <a:pt x="19636" y="8100"/>
                </a:moveTo>
                <a:lnTo>
                  <a:pt x="19636" y="2700"/>
                </a:lnTo>
                <a:cubicBezTo>
                  <a:pt x="19636" y="1209"/>
                  <a:pt x="18757" y="0"/>
                  <a:pt x="17673" y="0"/>
                </a:cubicBezTo>
                <a:lnTo>
                  <a:pt x="1964" y="0"/>
                </a:lnTo>
                <a:cubicBezTo>
                  <a:pt x="879" y="0"/>
                  <a:pt x="0" y="1209"/>
                  <a:pt x="0" y="2700"/>
                </a:cubicBezTo>
                <a:lnTo>
                  <a:pt x="0" y="18900"/>
                </a:lnTo>
                <a:cubicBezTo>
                  <a:pt x="0" y="20391"/>
                  <a:pt x="879" y="21600"/>
                  <a:pt x="1964" y="21600"/>
                </a:cubicBezTo>
                <a:lnTo>
                  <a:pt x="17673" y="21600"/>
                </a:lnTo>
                <a:cubicBezTo>
                  <a:pt x="18757" y="21600"/>
                  <a:pt x="19636" y="20391"/>
                  <a:pt x="19636" y="18900"/>
                </a:cubicBezTo>
                <a:lnTo>
                  <a:pt x="19636" y="16200"/>
                </a:lnTo>
                <a:cubicBezTo>
                  <a:pt x="20721" y="16200"/>
                  <a:pt x="21600" y="14991"/>
                  <a:pt x="21600" y="13500"/>
                </a:cubicBezTo>
                <a:lnTo>
                  <a:pt x="21600" y="10800"/>
                </a:lnTo>
                <a:cubicBezTo>
                  <a:pt x="21600" y="9309"/>
                  <a:pt x="20721" y="8100"/>
                  <a:pt x="19636" y="8100"/>
                </a:cubicBezTo>
                <a:moveTo>
                  <a:pt x="17182" y="11475"/>
                </a:moveTo>
                <a:cubicBezTo>
                  <a:pt x="16910" y="11475"/>
                  <a:pt x="16691" y="11777"/>
                  <a:pt x="16691" y="12150"/>
                </a:cubicBezTo>
                <a:cubicBezTo>
                  <a:pt x="16691" y="12523"/>
                  <a:pt x="16910" y="12825"/>
                  <a:pt x="17182" y="12825"/>
                </a:cubicBezTo>
                <a:cubicBezTo>
                  <a:pt x="17453" y="12825"/>
                  <a:pt x="17673" y="12523"/>
                  <a:pt x="17673" y="12150"/>
                </a:cubicBezTo>
                <a:cubicBezTo>
                  <a:pt x="17673" y="11777"/>
                  <a:pt x="17453" y="11475"/>
                  <a:pt x="17182" y="11475"/>
                </a:cubicBezTo>
                <a:moveTo>
                  <a:pt x="7364" y="17550"/>
                </a:moveTo>
                <a:lnTo>
                  <a:pt x="6382" y="17550"/>
                </a:lnTo>
                <a:cubicBezTo>
                  <a:pt x="6110" y="17550"/>
                  <a:pt x="5891" y="17853"/>
                  <a:pt x="5891" y="18225"/>
                </a:cubicBezTo>
                <a:cubicBezTo>
                  <a:pt x="5891" y="18598"/>
                  <a:pt x="6110" y="18900"/>
                  <a:pt x="6382" y="18900"/>
                </a:cubicBezTo>
                <a:lnTo>
                  <a:pt x="7364" y="18900"/>
                </a:lnTo>
                <a:cubicBezTo>
                  <a:pt x="7635" y="18900"/>
                  <a:pt x="7855" y="18598"/>
                  <a:pt x="7855" y="18225"/>
                </a:cubicBezTo>
                <a:cubicBezTo>
                  <a:pt x="7855" y="17853"/>
                  <a:pt x="7635" y="17550"/>
                  <a:pt x="7364" y="17550"/>
                </a:cubicBezTo>
                <a:moveTo>
                  <a:pt x="7364" y="5400"/>
                </a:moveTo>
                <a:lnTo>
                  <a:pt x="6382" y="5400"/>
                </a:lnTo>
                <a:cubicBezTo>
                  <a:pt x="6110" y="5400"/>
                  <a:pt x="5891" y="5702"/>
                  <a:pt x="5891" y="6075"/>
                </a:cubicBezTo>
                <a:cubicBezTo>
                  <a:pt x="5891" y="6448"/>
                  <a:pt x="6110" y="6750"/>
                  <a:pt x="6382" y="6750"/>
                </a:cubicBezTo>
                <a:lnTo>
                  <a:pt x="7364" y="6750"/>
                </a:lnTo>
                <a:cubicBezTo>
                  <a:pt x="7635" y="6750"/>
                  <a:pt x="7855" y="6448"/>
                  <a:pt x="7855" y="6075"/>
                </a:cubicBezTo>
                <a:cubicBezTo>
                  <a:pt x="7855" y="5702"/>
                  <a:pt x="7635" y="5400"/>
                  <a:pt x="7364" y="5400"/>
                </a:cubicBezTo>
                <a:moveTo>
                  <a:pt x="4418" y="5400"/>
                </a:moveTo>
                <a:lnTo>
                  <a:pt x="3436" y="5400"/>
                </a:lnTo>
                <a:cubicBezTo>
                  <a:pt x="3165" y="5400"/>
                  <a:pt x="2945" y="5702"/>
                  <a:pt x="2945" y="6075"/>
                </a:cubicBezTo>
                <a:cubicBezTo>
                  <a:pt x="2945" y="6448"/>
                  <a:pt x="3165" y="6750"/>
                  <a:pt x="3436" y="6750"/>
                </a:cubicBezTo>
                <a:lnTo>
                  <a:pt x="4418" y="6750"/>
                </a:lnTo>
                <a:cubicBezTo>
                  <a:pt x="4690" y="6750"/>
                  <a:pt x="4909" y="6448"/>
                  <a:pt x="4909" y="6075"/>
                </a:cubicBezTo>
                <a:cubicBezTo>
                  <a:pt x="4909" y="5702"/>
                  <a:pt x="4690" y="5400"/>
                  <a:pt x="4418" y="5400"/>
                </a:cubicBezTo>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effectLst/>
              <a:uLnTx/>
              <a:uFillTx/>
              <a:latin typeface="Calibri" panose="020F0502020204030204"/>
              <a:ea typeface="+mn-ea"/>
              <a:cs typeface="+mn-cs"/>
            </a:endParaRPr>
          </a:p>
        </p:txBody>
      </p:sp>
      <p:sp>
        <p:nvSpPr>
          <p:cNvPr id="179" name="Shape 3863">
            <a:extLst>
              <a:ext uri="{FF2B5EF4-FFF2-40B4-BE49-F238E27FC236}">
                <a16:creationId xmlns:a16="http://schemas.microsoft.com/office/drawing/2014/main" id="{96DB029D-0ED0-41E5-852D-049C9F2C9290}"/>
              </a:ext>
            </a:extLst>
          </p:cNvPr>
          <p:cNvSpPr/>
          <p:nvPr/>
        </p:nvSpPr>
        <p:spPr>
          <a:xfrm>
            <a:off x="2698959" y="3501849"/>
            <a:ext cx="193859" cy="236938"/>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2400" y="13745"/>
                </a:lnTo>
                <a:lnTo>
                  <a:pt x="2400" y="14727"/>
                </a:lnTo>
                <a:lnTo>
                  <a:pt x="14400" y="14727"/>
                </a:lnTo>
                <a:cubicBezTo>
                  <a:pt x="14400" y="14727"/>
                  <a:pt x="14400" y="13745"/>
                  <a:pt x="14400" y="13745"/>
                </a:cubicBezTo>
                <a:close/>
                <a:moveTo>
                  <a:pt x="15600" y="20092"/>
                </a:moveTo>
                <a:lnTo>
                  <a:pt x="13624" y="18798"/>
                </a:lnTo>
                <a:cubicBezTo>
                  <a:pt x="13515" y="18710"/>
                  <a:pt x="13366" y="18655"/>
                  <a:pt x="13200" y="18655"/>
                </a:cubicBezTo>
                <a:cubicBezTo>
                  <a:pt x="13035" y="18655"/>
                  <a:pt x="12885" y="18710"/>
                  <a:pt x="12776" y="18798"/>
                </a:cubicBezTo>
                <a:lnTo>
                  <a:pt x="10800" y="20415"/>
                </a:lnTo>
                <a:lnTo>
                  <a:pt x="8824" y="18798"/>
                </a:lnTo>
                <a:cubicBezTo>
                  <a:pt x="8716" y="18710"/>
                  <a:pt x="8566" y="18655"/>
                  <a:pt x="8400" y="18655"/>
                </a:cubicBezTo>
                <a:cubicBezTo>
                  <a:pt x="8235" y="18655"/>
                  <a:pt x="8085" y="18710"/>
                  <a:pt x="7976" y="18798"/>
                </a:cubicBezTo>
                <a:lnTo>
                  <a:pt x="6000" y="20415"/>
                </a:lnTo>
                <a:lnTo>
                  <a:pt x="4024" y="18798"/>
                </a:lnTo>
                <a:cubicBezTo>
                  <a:pt x="3915" y="18710"/>
                  <a:pt x="3766" y="18655"/>
                  <a:pt x="3600" y="18655"/>
                </a:cubicBezTo>
                <a:cubicBezTo>
                  <a:pt x="3435" y="18655"/>
                  <a:pt x="3285" y="18710"/>
                  <a:pt x="3176" y="18798"/>
                </a:cubicBezTo>
                <a:lnTo>
                  <a:pt x="1200" y="20092"/>
                </a:lnTo>
                <a:lnTo>
                  <a:pt x="1200" y="3927"/>
                </a:lnTo>
                <a:lnTo>
                  <a:pt x="15600" y="3927"/>
                </a:lnTo>
                <a:cubicBezTo>
                  <a:pt x="15600" y="3927"/>
                  <a:pt x="15600" y="20092"/>
                  <a:pt x="15600" y="20092"/>
                </a:cubicBezTo>
                <a:close/>
                <a:moveTo>
                  <a:pt x="16200" y="2945"/>
                </a:moveTo>
                <a:lnTo>
                  <a:pt x="600" y="2945"/>
                </a:lnTo>
                <a:cubicBezTo>
                  <a:pt x="268" y="2945"/>
                  <a:pt x="0" y="3165"/>
                  <a:pt x="0" y="3436"/>
                </a:cubicBezTo>
                <a:lnTo>
                  <a:pt x="0" y="21109"/>
                </a:lnTo>
                <a:cubicBezTo>
                  <a:pt x="0" y="21380"/>
                  <a:pt x="268" y="21600"/>
                  <a:pt x="600" y="21600"/>
                </a:cubicBezTo>
                <a:cubicBezTo>
                  <a:pt x="766" y="21600"/>
                  <a:pt x="916" y="21545"/>
                  <a:pt x="1024" y="21456"/>
                </a:cubicBezTo>
                <a:lnTo>
                  <a:pt x="3553" y="19801"/>
                </a:lnTo>
                <a:lnTo>
                  <a:pt x="5576" y="21456"/>
                </a:lnTo>
                <a:cubicBezTo>
                  <a:pt x="5684" y="21545"/>
                  <a:pt x="5834" y="21600"/>
                  <a:pt x="6000" y="21600"/>
                </a:cubicBezTo>
                <a:cubicBezTo>
                  <a:pt x="6166" y="21600"/>
                  <a:pt x="6316" y="21545"/>
                  <a:pt x="6424" y="21456"/>
                </a:cubicBezTo>
                <a:lnTo>
                  <a:pt x="8400" y="19840"/>
                </a:lnTo>
                <a:lnTo>
                  <a:pt x="10376" y="21456"/>
                </a:lnTo>
                <a:cubicBezTo>
                  <a:pt x="10484" y="21545"/>
                  <a:pt x="10634" y="21600"/>
                  <a:pt x="10800" y="21600"/>
                </a:cubicBezTo>
                <a:cubicBezTo>
                  <a:pt x="10966" y="21600"/>
                  <a:pt x="11116" y="21545"/>
                  <a:pt x="11224" y="21456"/>
                </a:cubicBezTo>
                <a:lnTo>
                  <a:pt x="13247" y="19801"/>
                </a:lnTo>
                <a:lnTo>
                  <a:pt x="15776" y="21456"/>
                </a:lnTo>
                <a:cubicBezTo>
                  <a:pt x="15884" y="21545"/>
                  <a:pt x="16034" y="21600"/>
                  <a:pt x="16200" y="21600"/>
                </a:cubicBezTo>
                <a:cubicBezTo>
                  <a:pt x="16532" y="21600"/>
                  <a:pt x="16800" y="21380"/>
                  <a:pt x="16800" y="21109"/>
                </a:cubicBezTo>
                <a:lnTo>
                  <a:pt x="16800" y="3436"/>
                </a:lnTo>
                <a:cubicBezTo>
                  <a:pt x="16800" y="3165"/>
                  <a:pt x="16532" y="2945"/>
                  <a:pt x="16200" y="2945"/>
                </a:cubicBezTo>
                <a:moveTo>
                  <a:pt x="8400" y="11782"/>
                </a:moveTo>
                <a:lnTo>
                  <a:pt x="2400" y="11782"/>
                </a:lnTo>
                <a:lnTo>
                  <a:pt x="2400" y="12764"/>
                </a:lnTo>
                <a:lnTo>
                  <a:pt x="8400" y="12764"/>
                </a:lnTo>
                <a:cubicBezTo>
                  <a:pt x="8400" y="12764"/>
                  <a:pt x="8400" y="11782"/>
                  <a:pt x="8400" y="11782"/>
                </a:cubicBezTo>
                <a:close/>
                <a:moveTo>
                  <a:pt x="21000" y="0"/>
                </a:moveTo>
                <a:lnTo>
                  <a:pt x="5400" y="0"/>
                </a:lnTo>
                <a:cubicBezTo>
                  <a:pt x="5068" y="0"/>
                  <a:pt x="4800" y="221"/>
                  <a:pt x="4800" y="491"/>
                </a:cubicBezTo>
                <a:lnTo>
                  <a:pt x="4800" y="1964"/>
                </a:lnTo>
                <a:lnTo>
                  <a:pt x="6000" y="1964"/>
                </a:lnTo>
                <a:lnTo>
                  <a:pt x="6000" y="982"/>
                </a:lnTo>
                <a:lnTo>
                  <a:pt x="20400" y="982"/>
                </a:lnTo>
                <a:lnTo>
                  <a:pt x="20400" y="17146"/>
                </a:lnTo>
                <a:lnTo>
                  <a:pt x="18424" y="15853"/>
                </a:lnTo>
                <a:cubicBezTo>
                  <a:pt x="18316" y="15764"/>
                  <a:pt x="18166" y="15709"/>
                  <a:pt x="18000" y="15709"/>
                </a:cubicBezTo>
                <a:lnTo>
                  <a:pt x="18000" y="16894"/>
                </a:lnTo>
                <a:lnTo>
                  <a:pt x="18047" y="16856"/>
                </a:lnTo>
                <a:lnTo>
                  <a:pt x="20576" y="18511"/>
                </a:lnTo>
                <a:cubicBezTo>
                  <a:pt x="20684" y="18600"/>
                  <a:pt x="20834" y="18655"/>
                  <a:pt x="21000" y="18655"/>
                </a:cubicBezTo>
                <a:cubicBezTo>
                  <a:pt x="21332" y="18655"/>
                  <a:pt x="21600" y="18435"/>
                  <a:pt x="21600" y="18164"/>
                </a:cubicBezTo>
                <a:lnTo>
                  <a:pt x="21600" y="491"/>
                </a:lnTo>
                <a:cubicBezTo>
                  <a:pt x="21600" y="221"/>
                  <a:pt x="21332" y="0"/>
                  <a:pt x="21000" y="0"/>
                </a:cubicBezTo>
                <a:moveTo>
                  <a:pt x="10800" y="15709"/>
                </a:moveTo>
                <a:lnTo>
                  <a:pt x="2400" y="15709"/>
                </a:lnTo>
                <a:lnTo>
                  <a:pt x="2400" y="16691"/>
                </a:lnTo>
                <a:lnTo>
                  <a:pt x="10800" y="16691"/>
                </a:lnTo>
                <a:cubicBezTo>
                  <a:pt x="10800" y="16691"/>
                  <a:pt x="10800" y="15709"/>
                  <a:pt x="10800" y="15709"/>
                </a:cubicBezTo>
                <a:close/>
                <a:moveTo>
                  <a:pt x="12000" y="4909"/>
                </a:moveTo>
                <a:lnTo>
                  <a:pt x="10800" y="4909"/>
                </a:lnTo>
                <a:lnTo>
                  <a:pt x="10800" y="9818"/>
                </a:lnTo>
                <a:lnTo>
                  <a:pt x="12000" y="9818"/>
                </a:lnTo>
                <a:cubicBezTo>
                  <a:pt x="12000" y="9818"/>
                  <a:pt x="12000" y="4909"/>
                  <a:pt x="12000" y="4909"/>
                </a:cubicBezTo>
                <a:close/>
                <a:moveTo>
                  <a:pt x="14400" y="4909"/>
                </a:moveTo>
                <a:lnTo>
                  <a:pt x="13200" y="4909"/>
                </a:lnTo>
                <a:lnTo>
                  <a:pt x="13200" y="9818"/>
                </a:lnTo>
                <a:lnTo>
                  <a:pt x="14400" y="9818"/>
                </a:lnTo>
                <a:cubicBezTo>
                  <a:pt x="14400" y="9818"/>
                  <a:pt x="14400" y="4909"/>
                  <a:pt x="14400" y="4909"/>
                </a:cubicBezTo>
                <a:close/>
                <a:moveTo>
                  <a:pt x="7200" y="4909"/>
                </a:moveTo>
                <a:lnTo>
                  <a:pt x="4800" y="4909"/>
                </a:lnTo>
                <a:lnTo>
                  <a:pt x="4800" y="9818"/>
                </a:lnTo>
                <a:lnTo>
                  <a:pt x="7200" y="9818"/>
                </a:lnTo>
                <a:cubicBezTo>
                  <a:pt x="7200" y="9818"/>
                  <a:pt x="7200" y="4909"/>
                  <a:pt x="7200" y="4909"/>
                </a:cubicBezTo>
                <a:close/>
                <a:moveTo>
                  <a:pt x="3600" y="4909"/>
                </a:moveTo>
                <a:lnTo>
                  <a:pt x="2400" y="4909"/>
                </a:lnTo>
                <a:lnTo>
                  <a:pt x="2400" y="9818"/>
                </a:lnTo>
                <a:lnTo>
                  <a:pt x="3600" y="9818"/>
                </a:lnTo>
                <a:cubicBezTo>
                  <a:pt x="3600" y="9818"/>
                  <a:pt x="3600" y="4909"/>
                  <a:pt x="3600" y="4909"/>
                </a:cubicBezTo>
                <a:close/>
                <a:moveTo>
                  <a:pt x="9600" y="4909"/>
                </a:moveTo>
                <a:lnTo>
                  <a:pt x="8400" y="4909"/>
                </a:lnTo>
                <a:lnTo>
                  <a:pt x="8400" y="9818"/>
                </a:lnTo>
                <a:lnTo>
                  <a:pt x="9600" y="9818"/>
                </a:lnTo>
                <a:cubicBezTo>
                  <a:pt x="9600" y="9818"/>
                  <a:pt x="9600" y="4909"/>
                  <a:pt x="9600" y="4909"/>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effectLst/>
              <a:uLnTx/>
              <a:uFillTx/>
              <a:latin typeface="Calibri" panose="020F0502020204030204"/>
              <a:ea typeface="+mn-ea"/>
              <a:cs typeface="+mn-cs"/>
            </a:endParaRPr>
          </a:p>
        </p:txBody>
      </p:sp>
      <p:sp>
        <p:nvSpPr>
          <p:cNvPr id="152" name="TextBox 151">
            <a:extLst>
              <a:ext uri="{FF2B5EF4-FFF2-40B4-BE49-F238E27FC236}">
                <a16:creationId xmlns:a16="http://schemas.microsoft.com/office/drawing/2014/main" id="{8488FA49-A43D-4492-A1FB-265F6BCCE460}"/>
              </a:ext>
            </a:extLst>
          </p:cNvPr>
          <p:cNvSpPr txBox="1"/>
          <p:nvPr/>
        </p:nvSpPr>
        <p:spPr>
          <a:xfrm>
            <a:off x="6615751" y="1744687"/>
            <a:ext cx="2720457"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ambria" panose="02040503050406030204" pitchFamily="18" charset="0"/>
                <a:ea typeface="Cambria" panose="02040503050406030204" pitchFamily="18" charset="0"/>
              </a:rPr>
              <a:t>Introduction</a:t>
            </a:r>
          </a:p>
        </p:txBody>
      </p:sp>
      <p:sp>
        <p:nvSpPr>
          <p:cNvPr id="149" name="Oval 148">
            <a:extLst>
              <a:ext uri="{FF2B5EF4-FFF2-40B4-BE49-F238E27FC236}">
                <a16:creationId xmlns:a16="http://schemas.microsoft.com/office/drawing/2014/main" id="{D4B47EA0-10B2-4E29-8CD1-3BD07735DD1F}"/>
              </a:ext>
            </a:extLst>
          </p:cNvPr>
          <p:cNvSpPr/>
          <p:nvPr/>
        </p:nvSpPr>
        <p:spPr>
          <a:xfrm>
            <a:off x="5454192" y="1380565"/>
            <a:ext cx="1027289" cy="1059748"/>
          </a:xfrm>
          <a:prstGeom prst="ellipse">
            <a:avLst/>
          </a:prstGeom>
          <a:solidFill>
            <a:srgbClr val="3A787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80" name="Oval 179">
            <a:extLst>
              <a:ext uri="{FF2B5EF4-FFF2-40B4-BE49-F238E27FC236}">
                <a16:creationId xmlns:a16="http://schemas.microsoft.com/office/drawing/2014/main" id="{BB68D548-6A96-496B-B147-FB4899181B6C}"/>
              </a:ext>
            </a:extLst>
          </p:cNvPr>
          <p:cNvSpPr/>
          <p:nvPr/>
        </p:nvSpPr>
        <p:spPr>
          <a:xfrm>
            <a:off x="5439914" y="2591944"/>
            <a:ext cx="1041567" cy="1063868"/>
          </a:xfrm>
          <a:prstGeom prst="ellipse">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81" name="Oval 180">
            <a:extLst>
              <a:ext uri="{FF2B5EF4-FFF2-40B4-BE49-F238E27FC236}">
                <a16:creationId xmlns:a16="http://schemas.microsoft.com/office/drawing/2014/main" id="{BB2B7B9A-0C19-4350-837A-8A1EFA196A79}"/>
              </a:ext>
            </a:extLst>
          </p:cNvPr>
          <p:cNvSpPr/>
          <p:nvPr/>
        </p:nvSpPr>
        <p:spPr>
          <a:xfrm>
            <a:off x="5439913" y="3782524"/>
            <a:ext cx="1041566" cy="1044677"/>
          </a:xfrm>
          <a:prstGeom prst="ellipse">
            <a:avLst/>
          </a:prstGeom>
          <a:solidFill>
            <a:srgbClr val="6CB34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41" name="Rectangle 351">
            <a:extLst>
              <a:ext uri="{FF2B5EF4-FFF2-40B4-BE49-F238E27FC236}">
                <a16:creationId xmlns:a16="http://schemas.microsoft.com/office/drawing/2014/main" id="{2C0F79FB-5D78-44A2-B748-1AD71663115B}"/>
              </a:ext>
            </a:extLst>
          </p:cNvPr>
          <p:cNvSpPr/>
          <p:nvPr/>
        </p:nvSpPr>
        <p:spPr>
          <a:xfrm>
            <a:off x="4746791" y="112225"/>
            <a:ext cx="197239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b="1" dirty="0">
                <a:latin typeface="Cambria" panose="02040503050406030204" pitchFamily="18" charset="0"/>
                <a:ea typeface="Cambria" panose="02040503050406030204" pitchFamily="18" charset="0"/>
              </a:rPr>
              <a:t>Overview</a:t>
            </a:r>
          </a:p>
        </p:txBody>
      </p:sp>
      <p:sp>
        <p:nvSpPr>
          <p:cNvPr id="42" name="Oval 180">
            <a:extLst>
              <a:ext uri="{FF2B5EF4-FFF2-40B4-BE49-F238E27FC236}">
                <a16:creationId xmlns:a16="http://schemas.microsoft.com/office/drawing/2014/main" id="{0C969A90-7A67-4F28-917E-521F79AE005A}"/>
              </a:ext>
            </a:extLst>
          </p:cNvPr>
          <p:cNvSpPr/>
          <p:nvPr/>
        </p:nvSpPr>
        <p:spPr>
          <a:xfrm>
            <a:off x="5454193" y="4948213"/>
            <a:ext cx="1041566" cy="1044677"/>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47" name="TextBox 151">
            <a:extLst>
              <a:ext uri="{FF2B5EF4-FFF2-40B4-BE49-F238E27FC236}">
                <a16:creationId xmlns:a16="http://schemas.microsoft.com/office/drawing/2014/main" id="{ADE2DE08-B0D4-4305-AFFC-CC1195C63F3C}"/>
              </a:ext>
            </a:extLst>
          </p:cNvPr>
          <p:cNvSpPr txBox="1"/>
          <p:nvPr/>
        </p:nvSpPr>
        <p:spPr>
          <a:xfrm>
            <a:off x="6615752" y="2943986"/>
            <a:ext cx="2720457"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ambria" panose="02040503050406030204" pitchFamily="18" charset="0"/>
                <a:ea typeface="Cambria" panose="02040503050406030204" pitchFamily="18" charset="0"/>
              </a:rPr>
              <a:t>Data Cleaning</a:t>
            </a:r>
          </a:p>
        </p:txBody>
      </p:sp>
      <p:sp>
        <p:nvSpPr>
          <p:cNvPr id="48" name="TextBox 151">
            <a:extLst>
              <a:ext uri="{FF2B5EF4-FFF2-40B4-BE49-F238E27FC236}">
                <a16:creationId xmlns:a16="http://schemas.microsoft.com/office/drawing/2014/main" id="{FF0C500C-157E-4CDA-86DA-F1B674F8C843}"/>
              </a:ext>
            </a:extLst>
          </p:cNvPr>
          <p:cNvSpPr txBox="1"/>
          <p:nvPr/>
        </p:nvSpPr>
        <p:spPr>
          <a:xfrm>
            <a:off x="6593315" y="3873976"/>
            <a:ext cx="3581985" cy="86177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ambria" panose="02040503050406030204" pitchFamily="18" charset="0"/>
                <a:ea typeface="Cambria" panose="02040503050406030204" pitchFamily="18" charset="0"/>
              </a:rPr>
              <a:t>Exploratory Data Analysis</a:t>
            </a:r>
          </a:p>
        </p:txBody>
      </p:sp>
      <p:sp>
        <p:nvSpPr>
          <p:cNvPr id="49" name="TextBox 151">
            <a:extLst>
              <a:ext uri="{FF2B5EF4-FFF2-40B4-BE49-F238E27FC236}">
                <a16:creationId xmlns:a16="http://schemas.microsoft.com/office/drawing/2014/main" id="{8E5253D1-C25B-4366-8A2A-4BD8E9F7A979}"/>
              </a:ext>
            </a:extLst>
          </p:cNvPr>
          <p:cNvSpPr txBox="1"/>
          <p:nvPr/>
        </p:nvSpPr>
        <p:spPr>
          <a:xfrm>
            <a:off x="6615751" y="5338526"/>
            <a:ext cx="3581985"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ambria" panose="02040503050406030204" pitchFamily="18" charset="0"/>
                <a:ea typeface="Cambria" panose="02040503050406030204" pitchFamily="18" charset="0"/>
              </a:rPr>
              <a:t>Modeling</a:t>
            </a:r>
          </a:p>
        </p:txBody>
      </p:sp>
      <p:sp>
        <p:nvSpPr>
          <p:cNvPr id="40" name="Oval 8">
            <a:extLst>
              <a:ext uri="{FF2B5EF4-FFF2-40B4-BE49-F238E27FC236}">
                <a16:creationId xmlns:a16="http://schemas.microsoft.com/office/drawing/2014/main" id="{6E83FF4A-E682-49AF-AEB0-EBBE74F7030F}"/>
              </a:ext>
            </a:extLst>
          </p:cNvPr>
          <p:cNvSpPr>
            <a:spLocks noChangeArrowheads="1"/>
          </p:cNvSpPr>
          <p:nvPr/>
        </p:nvSpPr>
        <p:spPr bwMode="auto">
          <a:xfrm>
            <a:off x="5516526" y="1453238"/>
            <a:ext cx="902619" cy="914401"/>
          </a:xfrm>
          <a:prstGeom prst="ellipse">
            <a:avLst/>
          </a:prstGeom>
          <a:solidFill>
            <a:schemeClr val="bg1"/>
          </a:solidFill>
          <a:ln w="15875" cap="flat">
            <a:noFill/>
            <a:prstDash val="solid"/>
            <a:miter lim="800000"/>
            <a:headEnd/>
            <a:tailEnd/>
          </a:ln>
          <a:effectLst>
            <a:outerShdw blurRad="50800" dist="38100" dir="5400000" algn="t" rotWithShape="0">
              <a:prstClr val="black">
                <a:alpha val="40000"/>
              </a:prstClr>
            </a:outerShdw>
          </a:effectLst>
          <a:scene3d>
            <a:camera prst="orthographicFront"/>
            <a:lightRig rig="threePt" dir="t"/>
          </a:scene3d>
          <a:sp3d>
            <a:bevelT w="127000" h="127000" prst="cross"/>
          </a:sp3d>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8">
            <a:extLst>
              <a:ext uri="{FF2B5EF4-FFF2-40B4-BE49-F238E27FC236}">
                <a16:creationId xmlns:a16="http://schemas.microsoft.com/office/drawing/2014/main" id="{14C16583-B387-43F0-A6FE-EF17C9C73E2D}"/>
              </a:ext>
            </a:extLst>
          </p:cNvPr>
          <p:cNvSpPr>
            <a:spLocks noChangeArrowheads="1"/>
          </p:cNvSpPr>
          <p:nvPr/>
        </p:nvSpPr>
        <p:spPr bwMode="auto">
          <a:xfrm>
            <a:off x="5519740" y="2674470"/>
            <a:ext cx="902619" cy="914401"/>
          </a:xfrm>
          <a:prstGeom prst="ellipse">
            <a:avLst/>
          </a:prstGeom>
          <a:solidFill>
            <a:schemeClr val="bg1"/>
          </a:solidFill>
          <a:ln w="15875" cap="flat">
            <a:noFill/>
            <a:prstDash val="solid"/>
            <a:miter lim="800000"/>
            <a:headEnd/>
            <a:tailEnd/>
          </a:ln>
          <a:effectLst>
            <a:outerShdw blurRad="50800" dist="38100" dir="5400000" algn="t" rotWithShape="0">
              <a:prstClr val="black">
                <a:alpha val="40000"/>
              </a:prstClr>
            </a:outerShdw>
          </a:effectLst>
          <a:scene3d>
            <a:camera prst="orthographicFront"/>
            <a:lightRig rig="threePt" dir="t"/>
          </a:scene3d>
          <a:sp3d>
            <a:bevelT w="127000" h="127000" prst="cross"/>
          </a:sp3d>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Oval 8">
            <a:extLst>
              <a:ext uri="{FF2B5EF4-FFF2-40B4-BE49-F238E27FC236}">
                <a16:creationId xmlns:a16="http://schemas.microsoft.com/office/drawing/2014/main" id="{0E198326-4F5D-42BB-AE25-38944FCF773F}"/>
              </a:ext>
            </a:extLst>
          </p:cNvPr>
          <p:cNvSpPr>
            <a:spLocks noChangeArrowheads="1"/>
          </p:cNvSpPr>
          <p:nvPr/>
        </p:nvSpPr>
        <p:spPr bwMode="auto">
          <a:xfrm>
            <a:off x="5509387" y="3847664"/>
            <a:ext cx="902619" cy="914401"/>
          </a:xfrm>
          <a:prstGeom prst="ellipse">
            <a:avLst/>
          </a:prstGeom>
          <a:solidFill>
            <a:schemeClr val="bg1"/>
          </a:solidFill>
          <a:ln w="15875" cap="flat">
            <a:noFill/>
            <a:prstDash val="solid"/>
            <a:miter lim="800000"/>
            <a:headEnd/>
            <a:tailEnd/>
          </a:ln>
          <a:effectLst>
            <a:outerShdw blurRad="50800" dist="38100" dir="5400000" algn="t" rotWithShape="0">
              <a:prstClr val="black">
                <a:alpha val="40000"/>
              </a:prstClr>
            </a:outerShdw>
          </a:effectLst>
          <a:scene3d>
            <a:camera prst="orthographicFront"/>
            <a:lightRig rig="threePt" dir="t"/>
          </a:scene3d>
          <a:sp3d>
            <a:bevelT w="127000" h="127000" prst="cross"/>
          </a:sp3d>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val 8">
            <a:extLst>
              <a:ext uri="{FF2B5EF4-FFF2-40B4-BE49-F238E27FC236}">
                <a16:creationId xmlns:a16="http://schemas.microsoft.com/office/drawing/2014/main" id="{84EEEE5D-16B7-4424-BD23-6302645564EE}"/>
              </a:ext>
            </a:extLst>
          </p:cNvPr>
          <p:cNvSpPr>
            <a:spLocks noChangeArrowheads="1"/>
          </p:cNvSpPr>
          <p:nvPr/>
        </p:nvSpPr>
        <p:spPr bwMode="auto">
          <a:xfrm>
            <a:off x="5523666" y="5013350"/>
            <a:ext cx="902619" cy="914401"/>
          </a:xfrm>
          <a:prstGeom prst="ellipse">
            <a:avLst/>
          </a:prstGeom>
          <a:solidFill>
            <a:schemeClr val="bg1"/>
          </a:solidFill>
          <a:ln w="15875" cap="flat">
            <a:noFill/>
            <a:prstDash val="solid"/>
            <a:miter lim="800000"/>
            <a:headEnd/>
            <a:tailEnd/>
          </a:ln>
          <a:effectLst>
            <a:outerShdw blurRad="50800" dist="38100" dir="5400000" algn="t" rotWithShape="0">
              <a:prstClr val="black">
                <a:alpha val="40000"/>
              </a:prstClr>
            </a:outerShdw>
          </a:effectLst>
          <a:scene3d>
            <a:camera prst="orthographicFront"/>
            <a:lightRig rig="threePt" dir="t"/>
          </a:scene3d>
          <a:sp3d>
            <a:bevelT w="127000" h="127000" prst="cross"/>
          </a:sp3d>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3" name="Picture 42" descr="A close up of a logo&#10;&#10;Description generated with very high confidence">
            <a:extLst>
              <a:ext uri="{FF2B5EF4-FFF2-40B4-BE49-F238E27FC236}">
                <a16:creationId xmlns:a16="http://schemas.microsoft.com/office/drawing/2014/main" id="{BB346C16-C463-4007-9FE7-8081989A2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0696" y="5163633"/>
            <a:ext cx="540000" cy="540000"/>
          </a:xfrm>
          <a:prstGeom prst="rect">
            <a:avLst/>
          </a:prstGeom>
        </p:spPr>
      </p:pic>
      <p:pic>
        <p:nvPicPr>
          <p:cNvPr id="51" name="Picture 50" descr="A close up of a logo&#10;&#10;Description generated with very high confidence">
            <a:extLst>
              <a:ext uri="{FF2B5EF4-FFF2-40B4-BE49-F238E27FC236}">
                <a16:creationId xmlns:a16="http://schemas.microsoft.com/office/drawing/2014/main" id="{E88538C8-50A0-4FB3-AB7E-611B24B567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313" y="1616965"/>
            <a:ext cx="540000" cy="540000"/>
          </a:xfrm>
          <a:prstGeom prst="rect">
            <a:avLst/>
          </a:prstGeom>
        </p:spPr>
      </p:pic>
      <p:pic>
        <p:nvPicPr>
          <p:cNvPr id="52" name="Picture 51" descr="A close up of a logo&#10;&#10;Description generated with very high confidence">
            <a:extLst>
              <a:ext uri="{FF2B5EF4-FFF2-40B4-BE49-F238E27FC236}">
                <a16:creationId xmlns:a16="http://schemas.microsoft.com/office/drawing/2014/main" id="{D96DBD00-3523-4949-9EDA-AFB10BB999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4295" y="2866325"/>
            <a:ext cx="540000" cy="540000"/>
          </a:xfrm>
          <a:prstGeom prst="rect">
            <a:avLst/>
          </a:prstGeom>
        </p:spPr>
      </p:pic>
      <p:pic>
        <p:nvPicPr>
          <p:cNvPr id="53" name="Picture 52" descr="A close up of a logo&#10;&#10;Description generated with very high confidence">
            <a:extLst>
              <a:ext uri="{FF2B5EF4-FFF2-40B4-BE49-F238E27FC236}">
                <a16:creationId xmlns:a16="http://schemas.microsoft.com/office/drawing/2014/main" id="{FE8071E7-BC8A-4AB8-B78A-CD6D36F728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0696" y="3992583"/>
            <a:ext cx="540000" cy="540000"/>
          </a:xfrm>
          <a:prstGeom prst="rect">
            <a:avLst/>
          </a:prstGeom>
        </p:spPr>
      </p:pic>
    </p:spTree>
    <p:extLst>
      <p:ext uri="{BB962C8B-B14F-4D97-AF65-F5344CB8AC3E}">
        <p14:creationId xmlns:p14="http://schemas.microsoft.com/office/powerpoint/2010/main" val="38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2A42ABB-31DB-4BDE-932E-259A45602F89}"/>
              </a:ext>
            </a:extLst>
          </p:cNvPr>
          <p:cNvGrpSpPr/>
          <p:nvPr/>
        </p:nvGrpSpPr>
        <p:grpSpPr>
          <a:xfrm>
            <a:off x="-1952424" y="1134607"/>
            <a:ext cx="13586781" cy="5261233"/>
            <a:chOff x="-2246796" y="689624"/>
            <a:chExt cx="15408841" cy="5966792"/>
          </a:xfrm>
        </p:grpSpPr>
        <p:sp>
          <p:nvSpPr>
            <p:cNvPr id="40" name="Arrow: Pentagon 39">
              <a:extLst>
                <a:ext uri="{FF2B5EF4-FFF2-40B4-BE49-F238E27FC236}">
                  <a16:creationId xmlns:a16="http://schemas.microsoft.com/office/drawing/2014/main" id="{145BE061-181C-4C8F-BFBE-710073770ECB}"/>
                </a:ext>
              </a:extLst>
            </p:cNvPr>
            <p:cNvSpPr/>
            <p:nvPr/>
          </p:nvSpPr>
          <p:spPr>
            <a:xfrm>
              <a:off x="2919346" y="1744759"/>
              <a:ext cx="10242699" cy="3971956"/>
            </a:xfrm>
            <a:custGeom>
              <a:avLst/>
              <a:gdLst>
                <a:gd name="connsiteX0" fmla="*/ 0 w 8411731"/>
                <a:gd name="connsiteY0" fmla="*/ 0 h 3360240"/>
                <a:gd name="connsiteX1" fmla="*/ 6731611 w 8411731"/>
                <a:gd name="connsiteY1" fmla="*/ 0 h 3360240"/>
                <a:gd name="connsiteX2" fmla="*/ 8411731 w 8411731"/>
                <a:gd name="connsiteY2" fmla="*/ 1680120 h 3360240"/>
                <a:gd name="connsiteX3" fmla="*/ 6731611 w 8411731"/>
                <a:gd name="connsiteY3" fmla="*/ 3360240 h 3360240"/>
                <a:gd name="connsiteX4" fmla="*/ 0 w 8411731"/>
                <a:gd name="connsiteY4" fmla="*/ 3360240 h 3360240"/>
                <a:gd name="connsiteX5" fmla="*/ 0 w 8411731"/>
                <a:gd name="connsiteY5" fmla="*/ 0 h 3360240"/>
                <a:gd name="connsiteX0" fmla="*/ 0 w 8873370"/>
                <a:gd name="connsiteY0" fmla="*/ 0 h 3502282"/>
                <a:gd name="connsiteX1" fmla="*/ 7193250 w 8873370"/>
                <a:gd name="connsiteY1" fmla="*/ 142042 h 3502282"/>
                <a:gd name="connsiteX2" fmla="*/ 8873370 w 8873370"/>
                <a:gd name="connsiteY2" fmla="*/ 1822162 h 3502282"/>
                <a:gd name="connsiteX3" fmla="*/ 7193250 w 8873370"/>
                <a:gd name="connsiteY3" fmla="*/ 3502282 h 3502282"/>
                <a:gd name="connsiteX4" fmla="*/ 461639 w 8873370"/>
                <a:gd name="connsiteY4" fmla="*/ 3502282 h 3502282"/>
                <a:gd name="connsiteX5" fmla="*/ 0 w 8873370"/>
                <a:gd name="connsiteY5" fmla="*/ 0 h 3502282"/>
                <a:gd name="connsiteX0" fmla="*/ 0 w 8873370"/>
                <a:gd name="connsiteY0" fmla="*/ 0 h 3502282"/>
                <a:gd name="connsiteX1" fmla="*/ 7193250 w 8873370"/>
                <a:gd name="connsiteY1" fmla="*/ 142042 h 3502282"/>
                <a:gd name="connsiteX2" fmla="*/ 8873370 w 8873370"/>
                <a:gd name="connsiteY2" fmla="*/ 1822162 h 3502282"/>
                <a:gd name="connsiteX3" fmla="*/ 7193250 w 8873370"/>
                <a:gd name="connsiteY3" fmla="*/ 3502282 h 3502282"/>
                <a:gd name="connsiteX4" fmla="*/ 461639 w 8873370"/>
                <a:gd name="connsiteY4" fmla="*/ 3502282 h 3502282"/>
                <a:gd name="connsiteX5" fmla="*/ 0 w 8873370"/>
                <a:gd name="connsiteY5" fmla="*/ 0 h 3502282"/>
                <a:gd name="connsiteX0" fmla="*/ 416520 w 9289890"/>
                <a:gd name="connsiteY0" fmla="*/ 0 h 3502282"/>
                <a:gd name="connsiteX1" fmla="*/ 7609770 w 9289890"/>
                <a:gd name="connsiteY1" fmla="*/ 142042 h 3502282"/>
                <a:gd name="connsiteX2" fmla="*/ 9289890 w 9289890"/>
                <a:gd name="connsiteY2" fmla="*/ 1822162 h 3502282"/>
                <a:gd name="connsiteX3" fmla="*/ 7609770 w 9289890"/>
                <a:gd name="connsiteY3" fmla="*/ 3502282 h 3502282"/>
                <a:gd name="connsiteX4" fmla="*/ 878159 w 9289890"/>
                <a:gd name="connsiteY4" fmla="*/ 3502282 h 3502282"/>
                <a:gd name="connsiteX5" fmla="*/ 915880 w 9289890"/>
                <a:gd name="connsiteY5" fmla="*/ 1584959 h 3502282"/>
                <a:gd name="connsiteX6" fmla="*/ 416520 w 9289890"/>
                <a:gd name="connsiteY6" fmla="*/ 0 h 3502282"/>
                <a:gd name="connsiteX0" fmla="*/ 416520 w 9289890"/>
                <a:gd name="connsiteY0" fmla="*/ 0 h 3502282"/>
                <a:gd name="connsiteX1" fmla="*/ 7609770 w 9289890"/>
                <a:gd name="connsiteY1" fmla="*/ 142042 h 3502282"/>
                <a:gd name="connsiteX2" fmla="*/ 9289890 w 9289890"/>
                <a:gd name="connsiteY2" fmla="*/ 1822162 h 3502282"/>
                <a:gd name="connsiteX3" fmla="*/ 7609770 w 9289890"/>
                <a:gd name="connsiteY3" fmla="*/ 3502282 h 3502282"/>
                <a:gd name="connsiteX4" fmla="*/ 878159 w 9289890"/>
                <a:gd name="connsiteY4" fmla="*/ 3502282 h 3502282"/>
                <a:gd name="connsiteX5" fmla="*/ 915880 w 9289890"/>
                <a:gd name="connsiteY5" fmla="*/ 1584959 h 3502282"/>
                <a:gd name="connsiteX6" fmla="*/ 416520 w 9289890"/>
                <a:gd name="connsiteY6" fmla="*/ 0 h 3502282"/>
                <a:gd name="connsiteX0" fmla="*/ 37738 w 8911108"/>
                <a:gd name="connsiteY0" fmla="*/ 0 h 3502282"/>
                <a:gd name="connsiteX1" fmla="*/ 7230988 w 8911108"/>
                <a:gd name="connsiteY1" fmla="*/ 142042 h 3502282"/>
                <a:gd name="connsiteX2" fmla="*/ 8911108 w 8911108"/>
                <a:gd name="connsiteY2" fmla="*/ 1822162 h 3502282"/>
                <a:gd name="connsiteX3" fmla="*/ 7230988 w 8911108"/>
                <a:gd name="connsiteY3" fmla="*/ 3502282 h 3502282"/>
                <a:gd name="connsiteX4" fmla="*/ 499377 w 8911108"/>
                <a:gd name="connsiteY4" fmla="*/ 3502282 h 3502282"/>
                <a:gd name="connsiteX5" fmla="*/ 537098 w 8911108"/>
                <a:gd name="connsiteY5" fmla="*/ 1584959 h 3502282"/>
                <a:gd name="connsiteX6" fmla="*/ 37738 w 8911108"/>
                <a:gd name="connsiteY6" fmla="*/ 0 h 3502282"/>
                <a:gd name="connsiteX0" fmla="*/ 532599 w 9405969"/>
                <a:gd name="connsiteY0" fmla="*/ 0 h 3502282"/>
                <a:gd name="connsiteX1" fmla="*/ 7725849 w 9405969"/>
                <a:gd name="connsiteY1" fmla="*/ 142042 h 3502282"/>
                <a:gd name="connsiteX2" fmla="*/ 9405969 w 9405969"/>
                <a:gd name="connsiteY2" fmla="*/ 1822162 h 3502282"/>
                <a:gd name="connsiteX3" fmla="*/ 7725849 w 9405969"/>
                <a:gd name="connsiteY3" fmla="*/ 3502282 h 3502282"/>
                <a:gd name="connsiteX4" fmla="*/ 381678 w 9405969"/>
                <a:gd name="connsiteY4" fmla="*/ 3493404 h 3502282"/>
                <a:gd name="connsiteX5" fmla="*/ 1031959 w 9405969"/>
                <a:gd name="connsiteY5" fmla="*/ 1584959 h 3502282"/>
                <a:gd name="connsiteX6" fmla="*/ 532599 w 9405969"/>
                <a:gd name="connsiteY6" fmla="*/ 0 h 3502282"/>
                <a:gd name="connsiteX0" fmla="*/ 150921 w 9024291"/>
                <a:gd name="connsiteY0" fmla="*/ 0 h 3502282"/>
                <a:gd name="connsiteX1" fmla="*/ 7344171 w 9024291"/>
                <a:gd name="connsiteY1" fmla="*/ 142042 h 3502282"/>
                <a:gd name="connsiteX2" fmla="*/ 9024291 w 9024291"/>
                <a:gd name="connsiteY2" fmla="*/ 1822162 h 3502282"/>
                <a:gd name="connsiteX3" fmla="*/ 7344171 w 9024291"/>
                <a:gd name="connsiteY3" fmla="*/ 3502282 h 3502282"/>
                <a:gd name="connsiteX4" fmla="*/ 0 w 9024291"/>
                <a:gd name="connsiteY4" fmla="*/ 3493404 h 3502282"/>
                <a:gd name="connsiteX5" fmla="*/ 650281 w 9024291"/>
                <a:gd name="connsiteY5" fmla="*/ 1584959 h 3502282"/>
                <a:gd name="connsiteX6" fmla="*/ 150921 w 9024291"/>
                <a:gd name="connsiteY6" fmla="*/ 0 h 3502282"/>
                <a:gd name="connsiteX0" fmla="*/ 106533 w 9024291"/>
                <a:gd name="connsiteY0" fmla="*/ 0 h 3502282"/>
                <a:gd name="connsiteX1" fmla="*/ 7344171 w 9024291"/>
                <a:gd name="connsiteY1" fmla="*/ 142042 h 3502282"/>
                <a:gd name="connsiteX2" fmla="*/ 9024291 w 9024291"/>
                <a:gd name="connsiteY2" fmla="*/ 1822162 h 3502282"/>
                <a:gd name="connsiteX3" fmla="*/ 7344171 w 9024291"/>
                <a:gd name="connsiteY3" fmla="*/ 3502282 h 3502282"/>
                <a:gd name="connsiteX4" fmla="*/ 0 w 9024291"/>
                <a:gd name="connsiteY4" fmla="*/ 3493404 h 3502282"/>
                <a:gd name="connsiteX5" fmla="*/ 650281 w 9024291"/>
                <a:gd name="connsiteY5" fmla="*/ 1584959 h 3502282"/>
                <a:gd name="connsiteX6" fmla="*/ 106533 w 9024291"/>
                <a:gd name="connsiteY6" fmla="*/ 0 h 3502282"/>
                <a:gd name="connsiteX0" fmla="*/ 106533 w 9024291"/>
                <a:gd name="connsiteY0" fmla="*/ 0 h 3502282"/>
                <a:gd name="connsiteX1" fmla="*/ 9013173 w 9024291"/>
                <a:gd name="connsiteY1" fmla="*/ 159797 h 3502282"/>
                <a:gd name="connsiteX2" fmla="*/ 9024291 w 9024291"/>
                <a:gd name="connsiteY2" fmla="*/ 1822162 h 3502282"/>
                <a:gd name="connsiteX3" fmla="*/ 7344171 w 9024291"/>
                <a:gd name="connsiteY3" fmla="*/ 3502282 h 3502282"/>
                <a:gd name="connsiteX4" fmla="*/ 0 w 9024291"/>
                <a:gd name="connsiteY4" fmla="*/ 3493404 h 3502282"/>
                <a:gd name="connsiteX5" fmla="*/ 650281 w 9024291"/>
                <a:gd name="connsiteY5" fmla="*/ 1584959 h 3502282"/>
                <a:gd name="connsiteX6" fmla="*/ 106533 w 9024291"/>
                <a:gd name="connsiteY6" fmla="*/ 0 h 3502282"/>
                <a:gd name="connsiteX0" fmla="*/ 106533 w 9030928"/>
                <a:gd name="connsiteY0" fmla="*/ 0 h 3502282"/>
                <a:gd name="connsiteX1" fmla="*/ 9013173 w 9030928"/>
                <a:gd name="connsiteY1" fmla="*/ 159797 h 3502282"/>
                <a:gd name="connsiteX2" fmla="*/ 9024291 w 9030928"/>
                <a:gd name="connsiteY2" fmla="*/ 1822162 h 3502282"/>
                <a:gd name="connsiteX3" fmla="*/ 9030928 w 9030928"/>
                <a:gd name="connsiteY3" fmla="*/ 3502282 h 3502282"/>
                <a:gd name="connsiteX4" fmla="*/ 0 w 9030928"/>
                <a:gd name="connsiteY4" fmla="*/ 3493404 h 3502282"/>
                <a:gd name="connsiteX5" fmla="*/ 650281 w 9030928"/>
                <a:gd name="connsiteY5" fmla="*/ 1584959 h 3502282"/>
                <a:gd name="connsiteX6" fmla="*/ 106533 w 9030928"/>
                <a:gd name="connsiteY6" fmla="*/ 0 h 3502282"/>
                <a:gd name="connsiteX0" fmla="*/ 106533 w 9030928"/>
                <a:gd name="connsiteY0" fmla="*/ 0 h 3502282"/>
                <a:gd name="connsiteX1" fmla="*/ 9013173 w 9030928"/>
                <a:gd name="connsiteY1" fmla="*/ 142041 h 3502282"/>
                <a:gd name="connsiteX2" fmla="*/ 9024291 w 9030928"/>
                <a:gd name="connsiteY2" fmla="*/ 1822162 h 3502282"/>
                <a:gd name="connsiteX3" fmla="*/ 9030928 w 9030928"/>
                <a:gd name="connsiteY3" fmla="*/ 3502282 h 3502282"/>
                <a:gd name="connsiteX4" fmla="*/ 0 w 9030928"/>
                <a:gd name="connsiteY4" fmla="*/ 3493404 h 3502282"/>
                <a:gd name="connsiteX5" fmla="*/ 650281 w 9030928"/>
                <a:gd name="connsiteY5" fmla="*/ 1584959 h 3502282"/>
                <a:gd name="connsiteX6" fmla="*/ 106533 w 9030928"/>
                <a:gd name="connsiteY6" fmla="*/ 0 h 3502282"/>
                <a:gd name="connsiteX0" fmla="*/ 106533 w 9030928"/>
                <a:gd name="connsiteY0" fmla="*/ 0 h 3502282"/>
                <a:gd name="connsiteX1" fmla="*/ 9013173 w 9030928"/>
                <a:gd name="connsiteY1" fmla="*/ 142041 h 3502282"/>
                <a:gd name="connsiteX2" fmla="*/ 9024291 w 9030928"/>
                <a:gd name="connsiteY2" fmla="*/ 1822162 h 3502282"/>
                <a:gd name="connsiteX3" fmla="*/ 9030928 w 9030928"/>
                <a:gd name="connsiteY3" fmla="*/ 3502282 h 3502282"/>
                <a:gd name="connsiteX4" fmla="*/ 0 w 9030928"/>
                <a:gd name="connsiteY4" fmla="*/ 3493404 h 3502282"/>
                <a:gd name="connsiteX5" fmla="*/ 650281 w 9030928"/>
                <a:gd name="connsiteY5" fmla="*/ 1584959 h 3502282"/>
                <a:gd name="connsiteX6" fmla="*/ 106533 w 9030928"/>
                <a:gd name="connsiteY6" fmla="*/ 0 h 3502282"/>
                <a:gd name="connsiteX0" fmla="*/ 106533 w 9030928"/>
                <a:gd name="connsiteY0" fmla="*/ 0 h 3502282"/>
                <a:gd name="connsiteX1" fmla="*/ 8995418 w 9030928"/>
                <a:gd name="connsiteY1" fmla="*/ 106531 h 3502282"/>
                <a:gd name="connsiteX2" fmla="*/ 9024291 w 9030928"/>
                <a:gd name="connsiteY2" fmla="*/ 1822162 h 3502282"/>
                <a:gd name="connsiteX3" fmla="*/ 9030928 w 9030928"/>
                <a:gd name="connsiteY3" fmla="*/ 3502282 h 3502282"/>
                <a:gd name="connsiteX4" fmla="*/ 0 w 9030928"/>
                <a:gd name="connsiteY4" fmla="*/ 3493404 h 3502282"/>
                <a:gd name="connsiteX5" fmla="*/ 650281 w 9030928"/>
                <a:gd name="connsiteY5" fmla="*/ 1584959 h 3502282"/>
                <a:gd name="connsiteX6" fmla="*/ 106533 w 9030928"/>
                <a:gd name="connsiteY6" fmla="*/ 0 h 3502282"/>
                <a:gd name="connsiteX0" fmla="*/ 106533 w 9030928"/>
                <a:gd name="connsiteY0" fmla="*/ 0 h 3502282"/>
                <a:gd name="connsiteX1" fmla="*/ 9022051 w 9030928"/>
                <a:gd name="connsiteY1" fmla="*/ 106531 h 3502282"/>
                <a:gd name="connsiteX2" fmla="*/ 9024291 w 9030928"/>
                <a:gd name="connsiteY2" fmla="*/ 1822162 h 3502282"/>
                <a:gd name="connsiteX3" fmla="*/ 9030928 w 9030928"/>
                <a:gd name="connsiteY3" fmla="*/ 3502282 h 3502282"/>
                <a:gd name="connsiteX4" fmla="*/ 0 w 9030928"/>
                <a:gd name="connsiteY4" fmla="*/ 3493404 h 3502282"/>
                <a:gd name="connsiteX5" fmla="*/ 650281 w 9030928"/>
                <a:gd name="connsiteY5" fmla="*/ 1584959 h 3502282"/>
                <a:gd name="connsiteX6" fmla="*/ 106533 w 9030928"/>
                <a:gd name="connsiteY6" fmla="*/ 0 h 3502282"/>
                <a:gd name="connsiteX0" fmla="*/ 106533 w 9030928"/>
                <a:gd name="connsiteY0" fmla="*/ 0 h 3502282"/>
                <a:gd name="connsiteX1" fmla="*/ 9022051 w 9030928"/>
                <a:gd name="connsiteY1" fmla="*/ 106531 h 3502282"/>
                <a:gd name="connsiteX2" fmla="*/ 9024291 w 9030928"/>
                <a:gd name="connsiteY2" fmla="*/ 1822162 h 3502282"/>
                <a:gd name="connsiteX3" fmla="*/ 9030928 w 9030928"/>
                <a:gd name="connsiteY3" fmla="*/ 3502282 h 3502282"/>
                <a:gd name="connsiteX4" fmla="*/ 0 w 9030928"/>
                <a:gd name="connsiteY4" fmla="*/ 3493404 h 3502282"/>
                <a:gd name="connsiteX5" fmla="*/ 650281 w 9030928"/>
                <a:gd name="connsiteY5" fmla="*/ 1584959 h 3502282"/>
                <a:gd name="connsiteX6" fmla="*/ 106533 w 9030928"/>
                <a:gd name="connsiteY6" fmla="*/ 0 h 3502282"/>
                <a:gd name="connsiteX0" fmla="*/ 106533 w 9030928"/>
                <a:gd name="connsiteY0" fmla="*/ 0 h 3502282"/>
                <a:gd name="connsiteX1" fmla="*/ 9022051 w 9030928"/>
                <a:gd name="connsiteY1" fmla="*/ 106531 h 3502282"/>
                <a:gd name="connsiteX2" fmla="*/ 9024291 w 9030928"/>
                <a:gd name="connsiteY2" fmla="*/ 1822162 h 3502282"/>
                <a:gd name="connsiteX3" fmla="*/ 9030928 w 9030928"/>
                <a:gd name="connsiteY3" fmla="*/ 3502282 h 3502282"/>
                <a:gd name="connsiteX4" fmla="*/ 0 w 9030928"/>
                <a:gd name="connsiteY4" fmla="*/ 3493404 h 3502282"/>
                <a:gd name="connsiteX5" fmla="*/ 650281 w 9030928"/>
                <a:gd name="connsiteY5" fmla="*/ 1584959 h 3502282"/>
                <a:gd name="connsiteX6" fmla="*/ 106533 w 9030928"/>
                <a:gd name="connsiteY6" fmla="*/ 0 h 3502282"/>
                <a:gd name="connsiteX0" fmla="*/ 106533 w 9030928"/>
                <a:gd name="connsiteY0" fmla="*/ 0 h 3502282"/>
                <a:gd name="connsiteX1" fmla="*/ 9022051 w 9030928"/>
                <a:gd name="connsiteY1" fmla="*/ 106531 h 3502282"/>
                <a:gd name="connsiteX2" fmla="*/ 9024291 w 9030928"/>
                <a:gd name="connsiteY2" fmla="*/ 1822162 h 3502282"/>
                <a:gd name="connsiteX3" fmla="*/ 9030928 w 9030928"/>
                <a:gd name="connsiteY3" fmla="*/ 3502282 h 3502282"/>
                <a:gd name="connsiteX4" fmla="*/ 0 w 9030928"/>
                <a:gd name="connsiteY4" fmla="*/ 3493404 h 3502282"/>
                <a:gd name="connsiteX5" fmla="*/ 650281 w 9030928"/>
                <a:gd name="connsiteY5" fmla="*/ 1584959 h 3502282"/>
                <a:gd name="connsiteX6" fmla="*/ 106533 w 9030928"/>
                <a:gd name="connsiteY6" fmla="*/ 0 h 3502282"/>
                <a:gd name="connsiteX0" fmla="*/ 106533 w 9031523"/>
                <a:gd name="connsiteY0" fmla="*/ 34871 h 3537153"/>
                <a:gd name="connsiteX1" fmla="*/ 9031478 w 9031523"/>
                <a:gd name="connsiteY1" fmla="*/ 0 h 3537153"/>
                <a:gd name="connsiteX2" fmla="*/ 9024291 w 9031523"/>
                <a:gd name="connsiteY2" fmla="*/ 1857033 h 3537153"/>
                <a:gd name="connsiteX3" fmla="*/ 9030928 w 9031523"/>
                <a:gd name="connsiteY3" fmla="*/ 3537153 h 3537153"/>
                <a:gd name="connsiteX4" fmla="*/ 0 w 9031523"/>
                <a:gd name="connsiteY4" fmla="*/ 3528275 h 3537153"/>
                <a:gd name="connsiteX5" fmla="*/ 650281 w 9031523"/>
                <a:gd name="connsiteY5" fmla="*/ 1619830 h 3537153"/>
                <a:gd name="connsiteX6" fmla="*/ 106533 w 9031523"/>
                <a:gd name="connsiteY6" fmla="*/ 34871 h 3537153"/>
                <a:gd name="connsiteX0" fmla="*/ 106533 w 9031523"/>
                <a:gd name="connsiteY0" fmla="*/ 0 h 3502282"/>
                <a:gd name="connsiteX1" fmla="*/ 9031478 w 9031523"/>
                <a:gd name="connsiteY1" fmla="*/ 2837 h 3502282"/>
                <a:gd name="connsiteX2" fmla="*/ 9024291 w 9031523"/>
                <a:gd name="connsiteY2" fmla="*/ 1822162 h 3502282"/>
                <a:gd name="connsiteX3" fmla="*/ 9030928 w 9031523"/>
                <a:gd name="connsiteY3" fmla="*/ 3502282 h 3502282"/>
                <a:gd name="connsiteX4" fmla="*/ 0 w 9031523"/>
                <a:gd name="connsiteY4" fmla="*/ 3493404 h 3502282"/>
                <a:gd name="connsiteX5" fmla="*/ 650281 w 9031523"/>
                <a:gd name="connsiteY5" fmla="*/ 1584959 h 3502282"/>
                <a:gd name="connsiteX6" fmla="*/ 106533 w 9031523"/>
                <a:gd name="connsiteY6" fmla="*/ 0 h 350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31523" h="3502282">
                  <a:moveTo>
                    <a:pt x="106533" y="0"/>
                  </a:moveTo>
                  <a:lnTo>
                    <a:pt x="9031478" y="2837"/>
                  </a:lnTo>
                  <a:cubicBezTo>
                    <a:pt x="9032225" y="574714"/>
                    <a:pt x="9023544" y="1250285"/>
                    <a:pt x="9024291" y="1822162"/>
                  </a:cubicBezTo>
                  <a:cubicBezTo>
                    <a:pt x="9026503" y="2382202"/>
                    <a:pt x="9028716" y="2942242"/>
                    <a:pt x="9030928" y="3502282"/>
                  </a:cubicBezTo>
                  <a:lnTo>
                    <a:pt x="0" y="3493404"/>
                  </a:lnTo>
                  <a:cubicBezTo>
                    <a:pt x="729427" y="2604199"/>
                    <a:pt x="647322" y="2372859"/>
                    <a:pt x="650281" y="1584959"/>
                  </a:cubicBezTo>
                  <a:cubicBezTo>
                    <a:pt x="573341" y="1001245"/>
                    <a:pt x="809327" y="1082384"/>
                    <a:pt x="106533"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Mobile Phone Smartphone - Free vector graphic on Pixabay">
              <a:extLst>
                <a:ext uri="{FF2B5EF4-FFF2-40B4-BE49-F238E27FC236}">
                  <a16:creationId xmlns:a16="http://schemas.microsoft.com/office/drawing/2014/main" id="{13791F91-3856-4BDC-B647-2A8F69C1FA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000" t="6889" r="25333" b="6445"/>
            <a:stretch/>
          </p:blipFill>
          <p:spPr bwMode="auto">
            <a:xfrm>
              <a:off x="410479" y="1767587"/>
              <a:ext cx="2139951" cy="38108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4C53591-AF78-495E-BCF1-A31F13582319}"/>
                </a:ext>
              </a:extLst>
            </p:cNvPr>
            <p:cNvSpPr/>
            <p:nvPr/>
          </p:nvSpPr>
          <p:spPr>
            <a:xfrm>
              <a:off x="645430" y="2310512"/>
              <a:ext cx="1651000" cy="266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4F385380-9BC7-4720-8619-75C69C75501C}"/>
                </a:ext>
              </a:extLst>
            </p:cNvPr>
            <p:cNvSpPr/>
            <p:nvPr/>
          </p:nvSpPr>
          <p:spPr>
            <a:xfrm>
              <a:off x="781532" y="2663572"/>
              <a:ext cx="1263631" cy="959803"/>
            </a:xfrm>
            <a:custGeom>
              <a:avLst/>
              <a:gdLst>
                <a:gd name="connsiteX0" fmla="*/ 0 w 1866900"/>
                <a:gd name="connsiteY0" fmla="*/ 0 h 1666875"/>
                <a:gd name="connsiteX1" fmla="*/ 223838 w 1866900"/>
                <a:gd name="connsiteY1" fmla="*/ 266700 h 1666875"/>
                <a:gd name="connsiteX2" fmla="*/ 214313 w 1866900"/>
                <a:gd name="connsiteY2" fmla="*/ 1519238 h 1666875"/>
                <a:gd name="connsiteX3" fmla="*/ 404813 w 1866900"/>
                <a:gd name="connsiteY3" fmla="*/ 1666875 h 1666875"/>
                <a:gd name="connsiteX4" fmla="*/ 1866900 w 1866900"/>
                <a:gd name="connsiteY4" fmla="*/ 1662113 h 1666875"/>
                <a:gd name="connsiteX0" fmla="*/ 0 w 1866900"/>
                <a:gd name="connsiteY0" fmla="*/ 0 h 1666875"/>
                <a:gd name="connsiteX1" fmla="*/ 223838 w 1866900"/>
                <a:gd name="connsiteY1" fmla="*/ 266700 h 1666875"/>
                <a:gd name="connsiteX2" fmla="*/ 214313 w 1866900"/>
                <a:gd name="connsiteY2" fmla="*/ 1519238 h 1666875"/>
                <a:gd name="connsiteX3" fmla="*/ 404813 w 1866900"/>
                <a:gd name="connsiteY3" fmla="*/ 1666875 h 1666875"/>
                <a:gd name="connsiteX4" fmla="*/ 1866900 w 1866900"/>
                <a:gd name="connsiteY4" fmla="*/ 1662113 h 1666875"/>
                <a:gd name="connsiteX0" fmla="*/ 0 w 1866900"/>
                <a:gd name="connsiteY0" fmla="*/ 0 h 1666875"/>
                <a:gd name="connsiteX1" fmla="*/ 223838 w 1866900"/>
                <a:gd name="connsiteY1" fmla="*/ 266700 h 1666875"/>
                <a:gd name="connsiteX2" fmla="*/ 214313 w 1866900"/>
                <a:gd name="connsiteY2" fmla="*/ 1519238 h 1666875"/>
                <a:gd name="connsiteX3" fmla="*/ 404813 w 1866900"/>
                <a:gd name="connsiteY3" fmla="*/ 1666875 h 1666875"/>
                <a:gd name="connsiteX4" fmla="*/ 1866900 w 1866900"/>
                <a:gd name="connsiteY4" fmla="*/ 1662113 h 1666875"/>
                <a:gd name="connsiteX0" fmla="*/ 0 w 1866900"/>
                <a:gd name="connsiteY0" fmla="*/ 0 h 1666875"/>
                <a:gd name="connsiteX1" fmla="*/ 223838 w 1866900"/>
                <a:gd name="connsiteY1" fmla="*/ 266700 h 1666875"/>
                <a:gd name="connsiteX2" fmla="*/ 214313 w 1866900"/>
                <a:gd name="connsiteY2" fmla="*/ 1519238 h 1666875"/>
                <a:gd name="connsiteX3" fmla="*/ 404813 w 1866900"/>
                <a:gd name="connsiteY3" fmla="*/ 1666875 h 1666875"/>
                <a:gd name="connsiteX4" fmla="*/ 1866900 w 1866900"/>
                <a:gd name="connsiteY4" fmla="*/ 1662113 h 1666875"/>
                <a:gd name="connsiteX0" fmla="*/ 0 w 1866900"/>
                <a:gd name="connsiteY0" fmla="*/ 0 h 1666875"/>
                <a:gd name="connsiteX1" fmla="*/ 223838 w 1866900"/>
                <a:gd name="connsiteY1" fmla="*/ 266700 h 1666875"/>
                <a:gd name="connsiteX2" fmla="*/ 214313 w 1866900"/>
                <a:gd name="connsiteY2" fmla="*/ 1519238 h 1666875"/>
                <a:gd name="connsiteX3" fmla="*/ 404813 w 1866900"/>
                <a:gd name="connsiteY3" fmla="*/ 1666875 h 1666875"/>
                <a:gd name="connsiteX4" fmla="*/ 1866900 w 1866900"/>
                <a:gd name="connsiteY4" fmla="*/ 1662113 h 1666875"/>
                <a:gd name="connsiteX0" fmla="*/ 0 w 1866900"/>
                <a:gd name="connsiteY0" fmla="*/ 0 h 1667623"/>
                <a:gd name="connsiteX1" fmla="*/ 223838 w 1866900"/>
                <a:gd name="connsiteY1" fmla="*/ 266700 h 1667623"/>
                <a:gd name="connsiteX2" fmla="*/ 214313 w 1866900"/>
                <a:gd name="connsiteY2" fmla="*/ 1519238 h 1667623"/>
                <a:gd name="connsiteX3" fmla="*/ 404813 w 1866900"/>
                <a:gd name="connsiteY3" fmla="*/ 1666875 h 1667623"/>
                <a:gd name="connsiteX4" fmla="*/ 1866900 w 1866900"/>
                <a:gd name="connsiteY4" fmla="*/ 1662113 h 1667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1667623">
                  <a:moveTo>
                    <a:pt x="0" y="0"/>
                  </a:moveTo>
                  <a:lnTo>
                    <a:pt x="223838" y="266700"/>
                  </a:lnTo>
                  <a:lnTo>
                    <a:pt x="214313" y="1519238"/>
                  </a:lnTo>
                  <a:cubicBezTo>
                    <a:pt x="233363" y="1619250"/>
                    <a:pt x="309563" y="1674813"/>
                    <a:pt x="404813" y="1666875"/>
                  </a:cubicBezTo>
                  <a:lnTo>
                    <a:pt x="1866900" y="1662113"/>
                  </a:lnTo>
                </a:path>
              </a:pathLst>
            </a:custGeom>
            <a:noFill/>
            <a:ln w="793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Circle: Hollow 38">
              <a:extLst>
                <a:ext uri="{FF2B5EF4-FFF2-40B4-BE49-F238E27FC236}">
                  <a16:creationId xmlns:a16="http://schemas.microsoft.com/office/drawing/2014/main" id="{6C69290A-6EB5-4AFB-A4D9-C5485FB8BC1C}"/>
                </a:ext>
              </a:extLst>
            </p:cNvPr>
            <p:cNvSpPr/>
            <p:nvPr/>
          </p:nvSpPr>
          <p:spPr>
            <a:xfrm>
              <a:off x="1083396" y="3623375"/>
              <a:ext cx="139755" cy="139755"/>
            </a:xfrm>
            <a:prstGeom prst="donut">
              <a:avLst>
                <a:gd name="adj" fmla="val 35176"/>
              </a:avLst>
            </a:prstGeom>
            <a:no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Circle: Hollow 40">
              <a:extLst>
                <a:ext uri="{FF2B5EF4-FFF2-40B4-BE49-F238E27FC236}">
                  <a16:creationId xmlns:a16="http://schemas.microsoft.com/office/drawing/2014/main" id="{7DF9E331-4302-48D9-A525-1D6B1773F447}"/>
                </a:ext>
              </a:extLst>
            </p:cNvPr>
            <p:cNvSpPr/>
            <p:nvPr/>
          </p:nvSpPr>
          <p:spPr>
            <a:xfrm>
              <a:off x="1811389" y="3623375"/>
              <a:ext cx="139755" cy="139755"/>
            </a:xfrm>
            <a:prstGeom prst="donut">
              <a:avLst>
                <a:gd name="adj" fmla="val 35176"/>
              </a:avLst>
            </a:prstGeom>
            <a:no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A8C5DE46-4F1E-4A85-A031-E133FD2484DB}"/>
                </a:ext>
              </a:extLst>
            </p:cNvPr>
            <p:cNvSpPr/>
            <p:nvPr/>
          </p:nvSpPr>
          <p:spPr>
            <a:xfrm>
              <a:off x="1014729" y="2799559"/>
              <a:ext cx="1145600" cy="731061"/>
            </a:xfrm>
            <a:custGeom>
              <a:avLst/>
              <a:gdLst>
                <a:gd name="connsiteX0" fmla="*/ 0 w 1129218"/>
                <a:gd name="connsiteY0" fmla="*/ 0 h 782095"/>
                <a:gd name="connsiteX1" fmla="*/ 1129218 w 1129218"/>
                <a:gd name="connsiteY1" fmla="*/ 0 h 782095"/>
                <a:gd name="connsiteX2" fmla="*/ 1129218 w 1129218"/>
                <a:gd name="connsiteY2" fmla="*/ 782095 h 782095"/>
                <a:gd name="connsiteX3" fmla="*/ 0 w 1129218"/>
                <a:gd name="connsiteY3" fmla="*/ 782095 h 782095"/>
                <a:gd name="connsiteX4" fmla="*/ 0 w 1129218"/>
                <a:gd name="connsiteY4" fmla="*/ 0 h 782095"/>
                <a:gd name="connsiteX0" fmla="*/ 0 w 1162555"/>
                <a:gd name="connsiteY0" fmla="*/ 2381 h 784476"/>
                <a:gd name="connsiteX1" fmla="*/ 1162555 w 1162555"/>
                <a:gd name="connsiteY1" fmla="*/ 0 h 784476"/>
                <a:gd name="connsiteX2" fmla="*/ 1129218 w 1162555"/>
                <a:gd name="connsiteY2" fmla="*/ 784476 h 784476"/>
                <a:gd name="connsiteX3" fmla="*/ 0 w 1162555"/>
                <a:gd name="connsiteY3" fmla="*/ 784476 h 784476"/>
                <a:gd name="connsiteX4" fmla="*/ 0 w 1162555"/>
                <a:gd name="connsiteY4" fmla="*/ 2381 h 784476"/>
                <a:gd name="connsiteX0" fmla="*/ 0 w 1195893"/>
                <a:gd name="connsiteY0" fmla="*/ 11906 h 794001"/>
                <a:gd name="connsiteX1" fmla="*/ 1195893 w 1195893"/>
                <a:gd name="connsiteY1" fmla="*/ 0 h 794001"/>
                <a:gd name="connsiteX2" fmla="*/ 1129218 w 1195893"/>
                <a:gd name="connsiteY2" fmla="*/ 794001 h 794001"/>
                <a:gd name="connsiteX3" fmla="*/ 0 w 1195893"/>
                <a:gd name="connsiteY3" fmla="*/ 794001 h 794001"/>
                <a:gd name="connsiteX4" fmla="*/ 0 w 1195893"/>
                <a:gd name="connsiteY4" fmla="*/ 11906 h 794001"/>
                <a:gd name="connsiteX0" fmla="*/ 0 w 1195893"/>
                <a:gd name="connsiteY0" fmla="*/ 11906 h 794001"/>
                <a:gd name="connsiteX1" fmla="*/ 1195893 w 1195893"/>
                <a:gd name="connsiteY1" fmla="*/ 0 h 794001"/>
                <a:gd name="connsiteX2" fmla="*/ 1124455 w 1195893"/>
                <a:gd name="connsiteY2" fmla="*/ 794001 h 794001"/>
                <a:gd name="connsiteX3" fmla="*/ 0 w 1195893"/>
                <a:gd name="connsiteY3" fmla="*/ 794001 h 794001"/>
                <a:gd name="connsiteX4" fmla="*/ 0 w 1195893"/>
                <a:gd name="connsiteY4" fmla="*/ 11906 h 794001"/>
                <a:gd name="connsiteX0" fmla="*/ 0 w 1195893"/>
                <a:gd name="connsiteY0" fmla="*/ 11906 h 794001"/>
                <a:gd name="connsiteX1" fmla="*/ 1195893 w 1195893"/>
                <a:gd name="connsiteY1" fmla="*/ 0 h 794001"/>
                <a:gd name="connsiteX2" fmla="*/ 1026824 w 1195893"/>
                <a:gd name="connsiteY2" fmla="*/ 791620 h 794001"/>
                <a:gd name="connsiteX3" fmla="*/ 0 w 1195893"/>
                <a:gd name="connsiteY3" fmla="*/ 794001 h 794001"/>
                <a:gd name="connsiteX4" fmla="*/ 0 w 1195893"/>
                <a:gd name="connsiteY4" fmla="*/ 11906 h 794001"/>
                <a:gd name="connsiteX0" fmla="*/ 0 w 1255424"/>
                <a:gd name="connsiteY0" fmla="*/ 19050 h 801145"/>
                <a:gd name="connsiteX1" fmla="*/ 1255424 w 1255424"/>
                <a:gd name="connsiteY1" fmla="*/ 0 h 801145"/>
                <a:gd name="connsiteX2" fmla="*/ 1026824 w 1255424"/>
                <a:gd name="connsiteY2" fmla="*/ 798764 h 801145"/>
                <a:gd name="connsiteX3" fmla="*/ 0 w 1255424"/>
                <a:gd name="connsiteY3" fmla="*/ 801145 h 801145"/>
                <a:gd name="connsiteX4" fmla="*/ 0 w 1255424"/>
                <a:gd name="connsiteY4" fmla="*/ 19050 h 801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424" h="801145">
                  <a:moveTo>
                    <a:pt x="0" y="19050"/>
                  </a:moveTo>
                  <a:lnTo>
                    <a:pt x="1255424" y="0"/>
                  </a:lnTo>
                  <a:lnTo>
                    <a:pt x="1026824" y="798764"/>
                  </a:lnTo>
                  <a:lnTo>
                    <a:pt x="0" y="801145"/>
                  </a:lnTo>
                  <a:lnTo>
                    <a:pt x="0" y="190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Shape 3851">
              <a:extLst>
                <a:ext uri="{FF2B5EF4-FFF2-40B4-BE49-F238E27FC236}">
                  <a16:creationId xmlns:a16="http://schemas.microsoft.com/office/drawing/2014/main" id="{014177B5-C3FF-492B-B6F8-A38148E91B43}"/>
                </a:ext>
              </a:extLst>
            </p:cNvPr>
            <p:cNvSpPr/>
            <p:nvPr/>
          </p:nvSpPr>
          <p:spPr>
            <a:xfrm>
              <a:off x="1239698" y="2881585"/>
              <a:ext cx="523775" cy="552656"/>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6"/>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0"/>
                  </a:cubicBezTo>
                  <a:cubicBezTo>
                    <a:pt x="9705" y="2027"/>
                    <a:pt x="10048" y="2105"/>
                    <a:pt x="10377" y="2214"/>
                  </a:cubicBezTo>
                  <a:cubicBezTo>
                    <a:pt x="10911" y="1471"/>
                    <a:pt x="11778" y="982"/>
                    <a:pt x="12764" y="982"/>
                  </a:cubicBezTo>
                  <a:cubicBezTo>
                    <a:pt x="14390" y="982"/>
                    <a:pt x="15709" y="2301"/>
                    <a:pt x="15709" y="3927"/>
                  </a:cubicBezTo>
                  <a:lnTo>
                    <a:pt x="15709" y="4909"/>
                  </a:lnTo>
                  <a:lnTo>
                    <a:pt x="13337" y="4909"/>
                  </a:lnTo>
                  <a:cubicBezTo>
                    <a:pt x="13474" y="5222"/>
                    <a:pt x="13581" y="5550"/>
                    <a:pt x="13651" y="5891"/>
                  </a:cubicBezTo>
                  <a:lnTo>
                    <a:pt x="15709" y="5891"/>
                  </a:lnTo>
                  <a:lnTo>
                    <a:pt x="15709" y="6873"/>
                  </a:lnTo>
                  <a:lnTo>
                    <a:pt x="16204" y="6873"/>
                  </a:lnTo>
                  <a:cubicBezTo>
                    <a:pt x="16375"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2"/>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7"/>
                    <a:pt x="4418" y="11419"/>
                    <a:pt x="4418" y="11782"/>
                  </a:cubicBezTo>
                  <a:cubicBezTo>
                    <a:pt x="4418" y="12325"/>
                    <a:pt x="4858" y="12764"/>
                    <a:pt x="5400" y="12764"/>
                  </a:cubicBezTo>
                  <a:cubicBezTo>
                    <a:pt x="5942" y="12764"/>
                    <a:pt x="6382" y="12325"/>
                    <a:pt x="6382" y="11782"/>
                  </a:cubicBezTo>
                  <a:cubicBezTo>
                    <a:pt x="6382" y="11419"/>
                    <a:pt x="6183" y="11107"/>
                    <a:pt x="5891" y="10936"/>
                  </a:cubicBezTo>
                  <a:lnTo>
                    <a:pt x="5891" y="8836"/>
                  </a:lnTo>
                  <a:lnTo>
                    <a:pt x="11782" y="8836"/>
                  </a:lnTo>
                  <a:lnTo>
                    <a:pt x="11782" y="10936"/>
                  </a:lnTo>
                  <a:cubicBezTo>
                    <a:pt x="11489" y="11107"/>
                    <a:pt x="11291" y="11419"/>
                    <a:pt x="11291" y="11782"/>
                  </a:cubicBezTo>
                  <a:cubicBezTo>
                    <a:pt x="11291" y="12325"/>
                    <a:pt x="11731" y="12764"/>
                    <a:pt x="12273" y="12764"/>
                  </a:cubicBezTo>
                  <a:cubicBezTo>
                    <a:pt x="12815" y="12764"/>
                    <a:pt x="13255" y="12325"/>
                    <a:pt x="13255" y="11782"/>
                  </a:cubicBezTo>
                  <a:cubicBezTo>
                    <a:pt x="13255" y="11419"/>
                    <a:pt x="13056" y="11107"/>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7"/>
                    <a:pt x="7210" y="3927"/>
                    <a:pt x="8836" y="3927"/>
                  </a:cubicBezTo>
                  <a:cubicBezTo>
                    <a:pt x="10463" y="3927"/>
                    <a:pt x="11782" y="5247"/>
                    <a:pt x="11782" y="6873"/>
                  </a:cubicBezTo>
                  <a:lnTo>
                    <a:pt x="11782" y="7855"/>
                  </a:lnTo>
                  <a:lnTo>
                    <a:pt x="5891" y="7855"/>
                  </a:lnTo>
                  <a:cubicBezTo>
                    <a:pt x="5891" y="7855"/>
                    <a:pt x="5891" y="6873"/>
                    <a:pt x="5891" y="6873"/>
                  </a:cubicBezTo>
                  <a:close/>
                  <a:moveTo>
                    <a:pt x="17668" y="21045"/>
                  </a:moveTo>
                  <a:lnTo>
                    <a:pt x="16687" y="8281"/>
                  </a:lnTo>
                  <a:lnTo>
                    <a:pt x="16678" y="8282"/>
                  </a:lnTo>
                  <a:cubicBezTo>
                    <a:pt x="16646" y="8042"/>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2"/>
                    <a:pt x="995" y="8282"/>
                  </a:cubicBezTo>
                  <a:lnTo>
                    <a:pt x="986" y="8281"/>
                  </a:lnTo>
                  <a:lnTo>
                    <a:pt x="4" y="21045"/>
                  </a:lnTo>
                  <a:lnTo>
                    <a:pt x="13" y="21046"/>
                  </a:lnTo>
                  <a:cubicBezTo>
                    <a:pt x="10" y="21067"/>
                    <a:pt x="0" y="21087"/>
                    <a:pt x="0" y="21109"/>
                  </a:cubicBezTo>
                  <a:cubicBezTo>
                    <a:pt x="0" y="21380"/>
                    <a:pt x="220" y="21600"/>
                    <a:pt x="491" y="21600"/>
                  </a:cubicBezTo>
                  <a:lnTo>
                    <a:pt x="17182" y="21600"/>
                  </a:lnTo>
                  <a:cubicBezTo>
                    <a:pt x="17453" y="21600"/>
                    <a:pt x="17673" y="21380"/>
                    <a:pt x="17673" y="21109"/>
                  </a:cubicBezTo>
                  <a:cubicBezTo>
                    <a:pt x="17673" y="21087"/>
                    <a:pt x="17663" y="21067"/>
                    <a:pt x="17660" y="21046"/>
                  </a:cubicBezTo>
                  <a:cubicBezTo>
                    <a:pt x="17660" y="21046"/>
                    <a:pt x="17668" y="21045"/>
                    <a:pt x="17668" y="21045"/>
                  </a:cubicBezTo>
                  <a:close/>
                </a:path>
              </a:pathLst>
            </a:custGeom>
            <a:solidFill>
              <a:schemeClr val="bg1">
                <a:lumMod val="50000"/>
              </a:schemeClr>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D1D4C876-D44F-4473-A770-537027221C3D}"/>
                </a:ext>
              </a:extLst>
            </p:cNvPr>
            <p:cNvGrpSpPr/>
            <p:nvPr/>
          </p:nvGrpSpPr>
          <p:grpSpPr>
            <a:xfrm>
              <a:off x="894917" y="3996113"/>
              <a:ext cx="441619" cy="396240"/>
              <a:chOff x="968880" y="4114800"/>
              <a:chExt cx="441619" cy="396240"/>
            </a:xfrm>
          </p:grpSpPr>
          <p:sp>
            <p:nvSpPr>
              <p:cNvPr id="4" name="Rectangle 3">
                <a:extLst>
                  <a:ext uri="{FF2B5EF4-FFF2-40B4-BE49-F238E27FC236}">
                    <a16:creationId xmlns:a16="http://schemas.microsoft.com/office/drawing/2014/main" id="{F8F1CD26-8751-46B5-9C68-C7C43408188B}"/>
                  </a:ext>
                </a:extLst>
              </p:cNvPr>
              <p:cNvSpPr/>
              <p:nvPr/>
            </p:nvSpPr>
            <p:spPr>
              <a:xfrm>
                <a:off x="968880" y="4114800"/>
                <a:ext cx="441619" cy="3962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reeform: Shape 4">
                <a:extLst>
                  <a:ext uri="{FF2B5EF4-FFF2-40B4-BE49-F238E27FC236}">
                    <a16:creationId xmlns:a16="http://schemas.microsoft.com/office/drawing/2014/main" id="{3B99C28C-1BE6-4D64-8700-6E177DC403E0}"/>
                  </a:ext>
                </a:extLst>
              </p:cNvPr>
              <p:cNvSpPr/>
              <p:nvPr/>
            </p:nvSpPr>
            <p:spPr>
              <a:xfrm>
                <a:off x="1042052" y="4220845"/>
                <a:ext cx="295275" cy="184150"/>
              </a:xfrm>
              <a:custGeom>
                <a:avLst/>
                <a:gdLst>
                  <a:gd name="connsiteX0" fmla="*/ 0 w 295275"/>
                  <a:gd name="connsiteY0" fmla="*/ 50800 h 184150"/>
                  <a:gd name="connsiteX1" fmla="*/ 63500 w 295275"/>
                  <a:gd name="connsiteY1" fmla="*/ 184150 h 184150"/>
                  <a:gd name="connsiteX2" fmla="*/ 295275 w 295275"/>
                  <a:gd name="connsiteY2" fmla="*/ 0 h 184150"/>
                </a:gdLst>
                <a:ahLst/>
                <a:cxnLst>
                  <a:cxn ang="0">
                    <a:pos x="connsiteX0" y="connsiteY0"/>
                  </a:cxn>
                  <a:cxn ang="0">
                    <a:pos x="connsiteX1" y="connsiteY1"/>
                  </a:cxn>
                  <a:cxn ang="0">
                    <a:pos x="connsiteX2" y="connsiteY2"/>
                  </a:cxn>
                </a:cxnLst>
                <a:rect l="l" t="t" r="r" b="b"/>
                <a:pathLst>
                  <a:path w="295275" h="184150">
                    <a:moveTo>
                      <a:pt x="0" y="50800"/>
                    </a:moveTo>
                    <a:lnTo>
                      <a:pt x="63500" y="184150"/>
                    </a:lnTo>
                    <a:lnTo>
                      <a:pt x="295275" y="0"/>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1" name="TextBox 10">
              <a:extLst>
                <a:ext uri="{FF2B5EF4-FFF2-40B4-BE49-F238E27FC236}">
                  <a16:creationId xmlns:a16="http://schemas.microsoft.com/office/drawing/2014/main" id="{DE4F8F75-9C25-416A-86C7-FD7B9D582DBE}"/>
                </a:ext>
              </a:extLst>
            </p:cNvPr>
            <p:cNvSpPr txBox="1"/>
            <p:nvPr/>
          </p:nvSpPr>
          <p:spPr>
            <a:xfrm>
              <a:off x="837120" y="4535295"/>
              <a:ext cx="557213"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Accept</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AE1A96B2-1C5C-4EB1-8206-1CB3F8319D6F}"/>
                </a:ext>
              </a:extLst>
            </p:cNvPr>
            <p:cNvGrpSpPr/>
            <p:nvPr/>
          </p:nvGrpSpPr>
          <p:grpSpPr>
            <a:xfrm>
              <a:off x="1605324" y="3996113"/>
              <a:ext cx="441619" cy="396240"/>
              <a:chOff x="1668622" y="4104256"/>
              <a:chExt cx="441619" cy="396240"/>
            </a:xfrm>
          </p:grpSpPr>
          <p:sp>
            <p:nvSpPr>
              <p:cNvPr id="17" name="Rectangle 16">
                <a:extLst>
                  <a:ext uri="{FF2B5EF4-FFF2-40B4-BE49-F238E27FC236}">
                    <a16:creationId xmlns:a16="http://schemas.microsoft.com/office/drawing/2014/main" id="{E90BDCFD-22AC-48C4-804E-63ACE673E130}"/>
                  </a:ext>
                </a:extLst>
              </p:cNvPr>
              <p:cNvSpPr/>
              <p:nvPr/>
            </p:nvSpPr>
            <p:spPr>
              <a:xfrm>
                <a:off x="1668622" y="4104256"/>
                <a:ext cx="441619" cy="396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81FD7785-9055-4829-8226-6121D2B7C45C}"/>
                  </a:ext>
                </a:extLst>
              </p:cNvPr>
              <p:cNvGrpSpPr/>
              <p:nvPr/>
            </p:nvGrpSpPr>
            <p:grpSpPr>
              <a:xfrm>
                <a:off x="1797356" y="4210301"/>
                <a:ext cx="184150" cy="184150"/>
                <a:chOff x="1794256" y="4238843"/>
                <a:chExt cx="184150" cy="184150"/>
              </a:xfrm>
            </p:grpSpPr>
            <p:cxnSp>
              <p:nvCxnSpPr>
                <p:cNvPr id="7" name="Straight Connector 6">
                  <a:extLst>
                    <a:ext uri="{FF2B5EF4-FFF2-40B4-BE49-F238E27FC236}">
                      <a16:creationId xmlns:a16="http://schemas.microsoft.com/office/drawing/2014/main" id="{D27C1470-A0C2-41B2-95BE-18F126D77A47}"/>
                    </a:ext>
                  </a:extLst>
                </p:cNvPr>
                <p:cNvCxnSpPr/>
                <p:nvPr/>
              </p:nvCxnSpPr>
              <p:spPr>
                <a:xfrm flipH="1">
                  <a:off x="1800225" y="4238843"/>
                  <a:ext cx="172211" cy="18415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96A872-72A3-488A-93AF-A8EFA50B8FF9}"/>
                    </a:ext>
                  </a:extLst>
                </p:cNvPr>
                <p:cNvCxnSpPr>
                  <a:cxnSpLocks/>
                </p:cNvCxnSpPr>
                <p:nvPr/>
              </p:nvCxnSpPr>
              <p:spPr>
                <a:xfrm rot="5400000" flipH="1">
                  <a:off x="1800225" y="4238843"/>
                  <a:ext cx="172211" cy="18415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6" name="TextBox 25">
              <a:extLst>
                <a:ext uri="{FF2B5EF4-FFF2-40B4-BE49-F238E27FC236}">
                  <a16:creationId xmlns:a16="http://schemas.microsoft.com/office/drawing/2014/main" id="{51D01192-AA3F-4832-AFFD-26F108727F8E}"/>
                </a:ext>
              </a:extLst>
            </p:cNvPr>
            <p:cNvSpPr txBox="1"/>
            <p:nvPr/>
          </p:nvSpPr>
          <p:spPr>
            <a:xfrm>
              <a:off x="1547527" y="4535295"/>
              <a:ext cx="557213"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Reject</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6B69029C-28BB-4CCE-84DD-94D785C249C0}"/>
                </a:ext>
              </a:extLst>
            </p:cNvPr>
            <p:cNvSpPr txBox="1"/>
            <p:nvPr/>
          </p:nvSpPr>
          <p:spPr>
            <a:xfrm>
              <a:off x="866018" y="2370973"/>
              <a:ext cx="1209824"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E-commerce</a:t>
              </a: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AACCD548-9CA7-4DC4-9150-C12530CBD03B}"/>
                </a:ext>
              </a:extLst>
            </p:cNvPr>
            <p:cNvSpPr/>
            <p:nvPr/>
          </p:nvSpPr>
          <p:spPr>
            <a:xfrm>
              <a:off x="-2246796" y="689624"/>
              <a:ext cx="5966792" cy="5966792"/>
            </a:xfrm>
            <a:prstGeom prst="arc">
              <a:avLst>
                <a:gd name="adj1" fmla="val 15301862"/>
                <a:gd name="adj2" fmla="val 6265138"/>
              </a:avLst>
            </a:prstGeom>
            <a:ln w="666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4" name="Group 23">
              <a:extLst>
                <a:ext uri="{FF2B5EF4-FFF2-40B4-BE49-F238E27FC236}">
                  <a16:creationId xmlns:a16="http://schemas.microsoft.com/office/drawing/2014/main" id="{A2BC6A5A-5159-4B4F-8F97-10EF1F5C6BD3}"/>
                </a:ext>
              </a:extLst>
            </p:cNvPr>
            <p:cNvGrpSpPr/>
            <p:nvPr/>
          </p:nvGrpSpPr>
          <p:grpSpPr>
            <a:xfrm>
              <a:off x="3132095" y="2975523"/>
              <a:ext cx="1292147" cy="1292147"/>
              <a:chOff x="3132095" y="2975523"/>
              <a:chExt cx="1292147" cy="1292147"/>
            </a:xfrm>
          </p:grpSpPr>
          <p:sp>
            <p:nvSpPr>
              <p:cNvPr id="34" name="Oval 33">
                <a:extLst>
                  <a:ext uri="{FF2B5EF4-FFF2-40B4-BE49-F238E27FC236}">
                    <a16:creationId xmlns:a16="http://schemas.microsoft.com/office/drawing/2014/main" id="{E643701D-5475-404E-86FC-CC4F79F9F5E2}"/>
                  </a:ext>
                </a:extLst>
              </p:cNvPr>
              <p:cNvSpPr/>
              <p:nvPr/>
            </p:nvSpPr>
            <p:spPr>
              <a:xfrm>
                <a:off x="3132095" y="2975523"/>
                <a:ext cx="1292147" cy="1292147"/>
              </a:xfrm>
              <a:prstGeom prst="ellipse">
                <a:avLst/>
              </a:prstGeom>
              <a:solidFill>
                <a:schemeClr val="bg1"/>
              </a:solidFill>
              <a:ln>
                <a:noFill/>
              </a:ln>
              <a:effectLst>
                <a:outerShdw blurRad="63500" sx="107000" sy="107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415D45AE-FAEB-4C80-A499-2FD5487BF1F3}"/>
                  </a:ext>
                </a:extLst>
              </p:cNvPr>
              <p:cNvSpPr/>
              <p:nvPr/>
            </p:nvSpPr>
            <p:spPr>
              <a:xfrm>
                <a:off x="3249340" y="3092768"/>
                <a:ext cx="1057657" cy="1057657"/>
              </a:xfrm>
              <a:prstGeom prst="ellipse">
                <a:avLst/>
              </a:prstGeom>
              <a:solidFill>
                <a:schemeClr val="bg1">
                  <a:lumMod val="50000"/>
                </a:schemeClr>
              </a:solidFill>
              <a:ln>
                <a:noFill/>
              </a:ln>
              <a:effectLst>
                <a:outerShdw blurRad="63500" sx="107000" sy="107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Shape 3834">
                <a:extLst>
                  <a:ext uri="{FF2B5EF4-FFF2-40B4-BE49-F238E27FC236}">
                    <a16:creationId xmlns:a16="http://schemas.microsoft.com/office/drawing/2014/main" id="{3577A8A0-ED48-471C-AB93-AA3EE067AA31}"/>
                  </a:ext>
                </a:extLst>
              </p:cNvPr>
              <p:cNvSpPr/>
              <p:nvPr/>
            </p:nvSpPr>
            <p:spPr>
              <a:xfrm>
                <a:off x="3443646" y="3378307"/>
                <a:ext cx="669045" cy="486578"/>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30"/>
                      <a:pt x="9939" y="12055"/>
                      <a:pt x="9982" y="12159"/>
                    </a:cubicBezTo>
                    <a:cubicBezTo>
                      <a:pt x="10026" y="12263"/>
                      <a:pt x="10082" y="12352"/>
                      <a:pt x="10151" y="12426"/>
                    </a:cubicBezTo>
                    <a:cubicBezTo>
                      <a:pt x="10219" y="12498"/>
                      <a:pt x="10298" y="12557"/>
                      <a:pt x="10388" y="12604"/>
                    </a:cubicBezTo>
                    <a:cubicBezTo>
                      <a:pt x="10478" y="12650"/>
                      <a:pt x="10513" y="12688"/>
                      <a:pt x="10605" y="12718"/>
                    </a:cubicBezTo>
                    <a:lnTo>
                      <a:pt x="10605" y="10883"/>
                    </a:lnTo>
                    <a:cubicBezTo>
                      <a:pt x="10368" y="10883"/>
                      <a:pt x="10241" y="10952"/>
                      <a:pt x="10111" y="11090"/>
                    </a:cubicBezTo>
                    <a:cubicBezTo>
                      <a:pt x="9981" y="11227"/>
                      <a:pt x="9916" y="11458"/>
                      <a:pt x="9916" y="11782"/>
                    </a:cubicBezTo>
                    <a:moveTo>
                      <a:pt x="11501" y="14279"/>
                    </a:moveTo>
                    <a:cubicBezTo>
                      <a:pt x="11425" y="14199"/>
                      <a:pt x="11338" y="14135"/>
                      <a:pt x="11242" y="14087"/>
                    </a:cubicBezTo>
                    <a:cubicBezTo>
                      <a:pt x="11145" y="14037"/>
                      <a:pt x="11102" y="13994"/>
                      <a:pt x="11001" y="13957"/>
                    </a:cubicBezTo>
                    <a:lnTo>
                      <a:pt x="11001" y="16096"/>
                    </a:lnTo>
                    <a:cubicBezTo>
                      <a:pt x="11238" y="16071"/>
                      <a:pt x="11377" y="15976"/>
                      <a:pt x="11528" y="15807"/>
                    </a:cubicBezTo>
                    <a:cubicBezTo>
                      <a:pt x="11680" y="15638"/>
                      <a:pt x="11756" y="15371"/>
                      <a:pt x="11756" y="15004"/>
                    </a:cubicBezTo>
                    <a:cubicBezTo>
                      <a:pt x="11756" y="14833"/>
                      <a:pt x="11733" y="14689"/>
                      <a:pt x="11686" y="14572"/>
                    </a:cubicBezTo>
                    <a:cubicBezTo>
                      <a:pt x="11640" y="14456"/>
                      <a:pt x="11579" y="14358"/>
                      <a:pt x="11501" y="14279"/>
                    </a:cubicBezTo>
                    <a:moveTo>
                      <a:pt x="12385" y="15752"/>
                    </a:moveTo>
                    <a:cubicBezTo>
                      <a:pt x="12304" y="16006"/>
                      <a:pt x="12193" y="16217"/>
                      <a:pt x="12052" y="16385"/>
                    </a:cubicBezTo>
                    <a:cubicBezTo>
                      <a:pt x="11911" y="16553"/>
                      <a:pt x="11747" y="16681"/>
                      <a:pt x="11558" y="16770"/>
                    </a:cubicBezTo>
                    <a:cubicBezTo>
                      <a:pt x="11369" y="16859"/>
                      <a:pt x="11221" y="16909"/>
                      <a:pt x="11001" y="16922"/>
                    </a:cubicBezTo>
                    <a:lnTo>
                      <a:pt x="11001" y="17549"/>
                    </a:lnTo>
                    <a:lnTo>
                      <a:pt x="10605" y="17549"/>
                    </a:lnTo>
                    <a:lnTo>
                      <a:pt x="10605" y="16922"/>
                    </a:lnTo>
                    <a:cubicBezTo>
                      <a:pt x="10368" y="16915"/>
                      <a:pt x="10206" y="16863"/>
                      <a:pt x="10009" y="16766"/>
                    </a:cubicBezTo>
                    <a:cubicBezTo>
                      <a:pt x="9811" y="16668"/>
                      <a:pt x="9642" y="16528"/>
                      <a:pt x="9501" y="16348"/>
                    </a:cubicBezTo>
                    <a:cubicBezTo>
                      <a:pt x="9361" y="16168"/>
                      <a:pt x="9252" y="15946"/>
                      <a:pt x="9175" y="15683"/>
                    </a:cubicBezTo>
                    <a:cubicBezTo>
                      <a:pt x="9098" y="15420"/>
                      <a:pt x="9062" y="15118"/>
                      <a:pt x="9066" y="14775"/>
                    </a:cubicBezTo>
                    <a:lnTo>
                      <a:pt x="9818" y="14775"/>
                    </a:lnTo>
                    <a:cubicBezTo>
                      <a:pt x="9813" y="15178"/>
                      <a:pt x="9877" y="15496"/>
                      <a:pt x="10009" y="15729"/>
                    </a:cubicBezTo>
                    <a:cubicBezTo>
                      <a:pt x="10140" y="15961"/>
                      <a:pt x="10302" y="16084"/>
                      <a:pt x="10605" y="16096"/>
                    </a:cubicBezTo>
                    <a:lnTo>
                      <a:pt x="10605" y="13874"/>
                    </a:lnTo>
                    <a:cubicBezTo>
                      <a:pt x="10425" y="13807"/>
                      <a:pt x="10302" y="13727"/>
                      <a:pt x="10124" y="13632"/>
                    </a:cubicBezTo>
                    <a:cubicBezTo>
                      <a:pt x="9946" y="13537"/>
                      <a:pt x="9786" y="13414"/>
                      <a:pt x="9643" y="13264"/>
                    </a:cubicBezTo>
                    <a:cubicBezTo>
                      <a:pt x="9500" y="13115"/>
                      <a:pt x="9385" y="12927"/>
                      <a:pt x="9297" y="12700"/>
                    </a:cubicBezTo>
                    <a:cubicBezTo>
                      <a:pt x="9209" y="12474"/>
                      <a:pt x="9165" y="12192"/>
                      <a:pt x="9165" y="11856"/>
                    </a:cubicBezTo>
                    <a:cubicBezTo>
                      <a:pt x="9165" y="11562"/>
                      <a:pt x="9206" y="11304"/>
                      <a:pt x="9287" y="11081"/>
                    </a:cubicBezTo>
                    <a:cubicBezTo>
                      <a:pt x="9369" y="10857"/>
                      <a:pt x="9478" y="10671"/>
                      <a:pt x="9617" y="10521"/>
                    </a:cubicBezTo>
                    <a:cubicBezTo>
                      <a:pt x="9755" y="10370"/>
                      <a:pt x="9914" y="10256"/>
                      <a:pt x="10094" y="10176"/>
                    </a:cubicBezTo>
                    <a:cubicBezTo>
                      <a:pt x="10274" y="10097"/>
                      <a:pt x="10407" y="10058"/>
                      <a:pt x="10605" y="10058"/>
                    </a:cubicBezTo>
                    <a:lnTo>
                      <a:pt x="10605" y="9455"/>
                    </a:lnTo>
                    <a:lnTo>
                      <a:pt x="11001" y="9455"/>
                    </a:lnTo>
                    <a:lnTo>
                      <a:pt x="11001" y="10058"/>
                    </a:lnTo>
                    <a:cubicBezTo>
                      <a:pt x="11199" y="10058"/>
                      <a:pt x="11329" y="10093"/>
                      <a:pt x="11505" y="10167"/>
                    </a:cubicBezTo>
                    <a:cubicBezTo>
                      <a:pt x="11681" y="10241"/>
                      <a:pt x="11834" y="10350"/>
                      <a:pt x="11963" y="10498"/>
                    </a:cubicBezTo>
                    <a:cubicBezTo>
                      <a:pt x="12093" y="10644"/>
                      <a:pt x="12196" y="10832"/>
                      <a:pt x="12273" y="11057"/>
                    </a:cubicBezTo>
                    <a:cubicBezTo>
                      <a:pt x="12350" y="11284"/>
                      <a:pt x="12388" y="11548"/>
                      <a:pt x="12388" y="11847"/>
                    </a:cubicBezTo>
                    <a:lnTo>
                      <a:pt x="11637" y="11847"/>
                    </a:lnTo>
                    <a:cubicBezTo>
                      <a:pt x="11628" y="11534"/>
                      <a:pt x="11570" y="11296"/>
                      <a:pt x="11463" y="11131"/>
                    </a:cubicBezTo>
                    <a:cubicBezTo>
                      <a:pt x="11355" y="10966"/>
                      <a:pt x="11238" y="10883"/>
                      <a:pt x="11001" y="10883"/>
                    </a:cubicBezTo>
                    <a:lnTo>
                      <a:pt x="11001" y="12820"/>
                    </a:lnTo>
                    <a:cubicBezTo>
                      <a:pt x="11199" y="12894"/>
                      <a:pt x="11336" y="12978"/>
                      <a:pt x="11525" y="13077"/>
                    </a:cubicBezTo>
                    <a:cubicBezTo>
                      <a:pt x="11714" y="13176"/>
                      <a:pt x="11881" y="13300"/>
                      <a:pt x="12026" y="13453"/>
                    </a:cubicBezTo>
                    <a:cubicBezTo>
                      <a:pt x="12171" y="13605"/>
                      <a:pt x="12287" y="13795"/>
                      <a:pt x="12375" y="14022"/>
                    </a:cubicBezTo>
                    <a:cubicBezTo>
                      <a:pt x="12463" y="14248"/>
                      <a:pt x="12507" y="14527"/>
                      <a:pt x="12507" y="14857"/>
                    </a:cubicBezTo>
                    <a:cubicBezTo>
                      <a:pt x="12507" y="15199"/>
                      <a:pt x="12466" y="15497"/>
                      <a:pt x="12385" y="15752"/>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4"/>
                      <a:pt x="18690" y="20038"/>
                      <a:pt x="18745" y="20250"/>
                    </a:cubicBezTo>
                    <a:lnTo>
                      <a:pt x="2855" y="20250"/>
                    </a:lnTo>
                    <a:cubicBezTo>
                      <a:pt x="2910" y="20038"/>
                      <a:pt x="2945" y="19814"/>
                      <a:pt x="2945" y="19575"/>
                    </a:cubicBezTo>
                    <a:cubicBezTo>
                      <a:pt x="2945" y="18457"/>
                      <a:pt x="2286" y="17550"/>
                      <a:pt x="1473" y="17550"/>
                    </a:cubicBezTo>
                    <a:cubicBezTo>
                      <a:pt x="1300" y="17550"/>
                      <a:pt x="1136" y="17599"/>
                      <a:pt x="982" y="17674"/>
                    </a:cubicBezTo>
                    <a:lnTo>
                      <a:pt x="982" y="9326"/>
                    </a:lnTo>
                    <a:cubicBezTo>
                      <a:pt x="1136" y="9401"/>
                      <a:pt x="1300" y="9450"/>
                      <a:pt x="1473" y="9450"/>
                    </a:cubicBezTo>
                    <a:cubicBezTo>
                      <a:pt x="2286" y="9450"/>
                      <a:pt x="2945" y="8544"/>
                      <a:pt x="2945" y="7425"/>
                    </a:cubicBezTo>
                    <a:cubicBezTo>
                      <a:pt x="2945" y="7188"/>
                      <a:pt x="2910" y="6962"/>
                      <a:pt x="2855" y="6750"/>
                    </a:cubicBezTo>
                    <a:lnTo>
                      <a:pt x="18745" y="6750"/>
                    </a:lnTo>
                    <a:cubicBezTo>
                      <a:pt x="18690" y="6962"/>
                      <a:pt x="18655" y="7188"/>
                      <a:pt x="18655" y="7425"/>
                    </a:cubicBezTo>
                    <a:cubicBezTo>
                      <a:pt x="18655" y="8544"/>
                      <a:pt x="19314" y="9450"/>
                      <a:pt x="20127" y="9450"/>
                    </a:cubicBezTo>
                    <a:cubicBezTo>
                      <a:pt x="20300" y="9450"/>
                      <a:pt x="20464" y="9401"/>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5"/>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5"/>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2" name="Rectangle 51">
              <a:extLst>
                <a:ext uri="{FF2B5EF4-FFF2-40B4-BE49-F238E27FC236}">
                  <a16:creationId xmlns:a16="http://schemas.microsoft.com/office/drawing/2014/main" id="{94DB36C3-5B58-490A-A98E-66FD02C3EAF4}"/>
                </a:ext>
              </a:extLst>
            </p:cNvPr>
            <p:cNvSpPr/>
            <p:nvPr/>
          </p:nvSpPr>
          <p:spPr>
            <a:xfrm>
              <a:off x="4646592" y="2001417"/>
              <a:ext cx="8479093" cy="3240356"/>
            </a:xfrm>
            <a:prstGeom prst="rect">
              <a:avLst/>
            </a:prstGeom>
          </p:spPr>
          <p:txBody>
            <a:bodyPr wrap="square" lIns="0" tIns="0" rIns="0" bIns="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b="0" i="0" u="none" strike="noStrike" kern="1200" cap="none" spc="0" normalizeH="0" baseline="0" noProof="0" dirty="0">
                  <a:ln>
                    <a:noFill/>
                  </a:ln>
                  <a:solidFill>
                    <a:prstClr val="white"/>
                  </a:solidFill>
                  <a:effectLst/>
                  <a:uLnTx/>
                  <a:uFillTx/>
                  <a:latin typeface="Arial" panose="020B0604020202020204" pitchFamily="34" charset="0"/>
                  <a:ea typeface="+mn-ea"/>
                  <a:cs typeface="+mj-cs"/>
                </a:rPr>
                <a:t>Artificial intelligence is used in e-commerce to provide better product management and sales support for any ecommerce company. By using AI, it is much easier to understand the needs of the customers and to offer an improved customer experience. It also helps ecommerce companies to increase the revenue and profit significantly by gathering crucial pieces of information about their customers. This can also help anticipate what consumers may want in the future.</a:t>
              </a:r>
              <a:endParaRPr kumimoji="0" lang="en-IN" b="0" i="0" u="none" strike="noStrike" kern="1200" cap="none" spc="0" normalizeH="0" baseline="0" noProof="0" dirty="0">
                <a:ln>
                  <a:noFill/>
                </a:ln>
                <a:solidFill>
                  <a:prstClr val="white"/>
                </a:solidFill>
                <a:effectLst/>
                <a:uLnTx/>
                <a:uFillTx/>
                <a:latin typeface="Arial" panose="020B0604020202020204" pitchFamily="34" charset="0"/>
                <a:ea typeface="+mn-ea"/>
                <a:cs typeface="+mj-cs"/>
              </a:endParaRPr>
            </a:p>
          </p:txBody>
        </p:sp>
      </p:grpSp>
      <p:sp>
        <p:nvSpPr>
          <p:cNvPr id="54" name="TextBox 53">
            <a:extLst>
              <a:ext uri="{FF2B5EF4-FFF2-40B4-BE49-F238E27FC236}">
                <a16:creationId xmlns:a16="http://schemas.microsoft.com/office/drawing/2014/main" id="{9452E904-0C5F-4992-A632-CAA9A82794F2}"/>
              </a:ext>
            </a:extLst>
          </p:cNvPr>
          <p:cNvSpPr txBox="1"/>
          <p:nvPr/>
        </p:nvSpPr>
        <p:spPr>
          <a:xfrm>
            <a:off x="5233893" y="462160"/>
            <a:ext cx="2124813" cy="492443"/>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Introduction</a:t>
            </a: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610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Box 108">
            <a:extLst>
              <a:ext uri="{FF2B5EF4-FFF2-40B4-BE49-F238E27FC236}">
                <a16:creationId xmlns:a16="http://schemas.microsoft.com/office/drawing/2014/main" id="{36390A8E-3C35-4C2E-B4A9-BBB1D34119DF}"/>
              </a:ext>
            </a:extLst>
          </p:cNvPr>
          <p:cNvSpPr txBox="1"/>
          <p:nvPr/>
        </p:nvSpPr>
        <p:spPr>
          <a:xfrm>
            <a:off x="811538" y="324796"/>
            <a:ext cx="10210336"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Dataset</a:t>
            </a:r>
            <a:endParaRPr kumimoji="0" lang="en-IN"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8" name="Group 7">
            <a:extLst>
              <a:ext uri="{FF2B5EF4-FFF2-40B4-BE49-F238E27FC236}">
                <a16:creationId xmlns:a16="http://schemas.microsoft.com/office/drawing/2014/main" id="{B9971DB9-0265-4C02-AF77-CF91CC3637E4}"/>
              </a:ext>
            </a:extLst>
          </p:cNvPr>
          <p:cNvGrpSpPr/>
          <p:nvPr/>
        </p:nvGrpSpPr>
        <p:grpSpPr>
          <a:xfrm>
            <a:off x="6096000" y="1133108"/>
            <a:ext cx="4331941" cy="4591784"/>
            <a:chOff x="6503284" y="1865097"/>
            <a:chExt cx="4278678" cy="4591784"/>
          </a:xfrm>
        </p:grpSpPr>
        <p:grpSp>
          <p:nvGrpSpPr>
            <p:cNvPr id="2" name="Group 1">
              <a:extLst>
                <a:ext uri="{FF2B5EF4-FFF2-40B4-BE49-F238E27FC236}">
                  <a16:creationId xmlns:a16="http://schemas.microsoft.com/office/drawing/2014/main" id="{38B327D0-1DA6-4051-9B1C-3D0D90E498F8}"/>
                </a:ext>
              </a:extLst>
            </p:cNvPr>
            <p:cNvGrpSpPr/>
            <p:nvPr/>
          </p:nvGrpSpPr>
          <p:grpSpPr>
            <a:xfrm>
              <a:off x="6576948" y="1865097"/>
              <a:ext cx="3852340" cy="2498157"/>
              <a:chOff x="6514904" y="2423785"/>
              <a:chExt cx="3852340" cy="2498157"/>
            </a:xfrm>
          </p:grpSpPr>
          <p:grpSp>
            <p:nvGrpSpPr>
              <p:cNvPr id="85" name="Google Shape;1333;p41">
                <a:extLst>
                  <a:ext uri="{FF2B5EF4-FFF2-40B4-BE49-F238E27FC236}">
                    <a16:creationId xmlns:a16="http://schemas.microsoft.com/office/drawing/2014/main" id="{A61C4BA1-FEEA-4EAA-8ABA-FFAE642D413A}"/>
                  </a:ext>
                </a:extLst>
              </p:cNvPr>
              <p:cNvGrpSpPr/>
              <p:nvPr/>
            </p:nvGrpSpPr>
            <p:grpSpPr>
              <a:xfrm>
                <a:off x="6514904" y="2423785"/>
                <a:ext cx="3852340" cy="2498157"/>
                <a:chOff x="5101201" y="1878636"/>
                <a:chExt cx="3056449" cy="1666875"/>
              </a:xfrm>
            </p:grpSpPr>
            <p:sp>
              <p:nvSpPr>
                <p:cNvPr id="116" name="Google Shape;1334;p41">
                  <a:extLst>
                    <a:ext uri="{FF2B5EF4-FFF2-40B4-BE49-F238E27FC236}">
                      <a16:creationId xmlns:a16="http://schemas.microsoft.com/office/drawing/2014/main" id="{1205DDD1-60DF-4D85-AA4F-DB33E222F4A5}"/>
                    </a:ext>
                  </a:extLst>
                </p:cNvPr>
                <p:cNvSpPr/>
                <p:nvPr/>
              </p:nvSpPr>
              <p:spPr>
                <a:xfrm>
                  <a:off x="5366452" y="1878636"/>
                  <a:ext cx="2524773" cy="1640592"/>
                </a:xfrm>
                <a:custGeom>
                  <a:avLst/>
                  <a:gdLst/>
                  <a:ahLst/>
                  <a:cxnLst/>
                  <a:rect l="l" t="t" r="r" b="b"/>
                  <a:pathLst>
                    <a:path w="70485" h="45801" extrusionOk="0">
                      <a:moveTo>
                        <a:pt x="2435" y="1"/>
                      </a:moveTo>
                      <a:cubicBezTo>
                        <a:pt x="1101" y="1"/>
                        <a:pt x="0" y="1068"/>
                        <a:pt x="0" y="2436"/>
                      </a:cubicBezTo>
                      <a:lnTo>
                        <a:pt x="0" y="43365"/>
                      </a:lnTo>
                      <a:cubicBezTo>
                        <a:pt x="0" y="44733"/>
                        <a:pt x="1101" y="45800"/>
                        <a:pt x="2435" y="45800"/>
                      </a:cubicBezTo>
                      <a:lnTo>
                        <a:pt x="68049" y="45800"/>
                      </a:lnTo>
                      <a:cubicBezTo>
                        <a:pt x="69417" y="45800"/>
                        <a:pt x="70484" y="44733"/>
                        <a:pt x="70484" y="43365"/>
                      </a:cubicBezTo>
                      <a:lnTo>
                        <a:pt x="70484" y="2436"/>
                      </a:lnTo>
                      <a:cubicBezTo>
                        <a:pt x="70484" y="1068"/>
                        <a:pt x="69417" y="1"/>
                        <a:pt x="68049" y="1"/>
                      </a:cubicBezTo>
                      <a:close/>
                    </a:path>
                  </a:pathLst>
                </a:custGeom>
                <a:solidFill>
                  <a:schemeClr val="bg1">
                    <a:lumMod val="65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Google Shape;1335;p41">
                  <a:extLst>
                    <a:ext uri="{FF2B5EF4-FFF2-40B4-BE49-F238E27FC236}">
                      <a16:creationId xmlns:a16="http://schemas.microsoft.com/office/drawing/2014/main" id="{21183FBB-BF26-4349-9057-C4333DA8833C}"/>
                    </a:ext>
                  </a:extLst>
                </p:cNvPr>
                <p:cNvSpPr/>
                <p:nvPr/>
              </p:nvSpPr>
              <p:spPr>
                <a:xfrm>
                  <a:off x="5101201" y="3405705"/>
                  <a:ext cx="3056449" cy="139805"/>
                </a:xfrm>
                <a:custGeom>
                  <a:avLst/>
                  <a:gdLst/>
                  <a:ahLst/>
                  <a:cxnLst/>
                  <a:rect l="l" t="t" r="r" b="b"/>
                  <a:pathLst>
                    <a:path w="85328" h="3903" extrusionOk="0">
                      <a:moveTo>
                        <a:pt x="0" y="0"/>
                      </a:moveTo>
                      <a:lnTo>
                        <a:pt x="0" y="1468"/>
                      </a:lnTo>
                      <a:cubicBezTo>
                        <a:pt x="0" y="2802"/>
                        <a:pt x="1068" y="3903"/>
                        <a:pt x="2402" y="3903"/>
                      </a:cubicBezTo>
                      <a:lnTo>
                        <a:pt x="82893" y="3903"/>
                      </a:lnTo>
                      <a:cubicBezTo>
                        <a:pt x="84227" y="3903"/>
                        <a:pt x="85328" y="2802"/>
                        <a:pt x="85328" y="1468"/>
                      </a:cubicBezTo>
                      <a:lnTo>
                        <a:pt x="85328" y="0"/>
                      </a:lnTo>
                      <a:close/>
                    </a:path>
                  </a:pathLst>
                </a:custGeom>
                <a:solidFill>
                  <a:srgbClr val="7F7F7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 name="Google Shape;1336;p41">
                  <a:extLst>
                    <a:ext uri="{FF2B5EF4-FFF2-40B4-BE49-F238E27FC236}">
                      <a16:creationId xmlns:a16="http://schemas.microsoft.com/office/drawing/2014/main" id="{EC0FAB3D-EEDB-4891-8DEB-587D83E3DCAD}"/>
                    </a:ext>
                  </a:extLst>
                </p:cNvPr>
                <p:cNvSpPr/>
                <p:nvPr/>
              </p:nvSpPr>
              <p:spPr>
                <a:xfrm>
                  <a:off x="5101201" y="3405705"/>
                  <a:ext cx="3056449" cy="70530"/>
                </a:xfrm>
                <a:custGeom>
                  <a:avLst/>
                  <a:gdLst/>
                  <a:ahLst/>
                  <a:cxnLst/>
                  <a:rect l="l" t="t" r="r" b="b"/>
                  <a:pathLst>
                    <a:path w="85328" h="1969" extrusionOk="0">
                      <a:moveTo>
                        <a:pt x="0" y="0"/>
                      </a:moveTo>
                      <a:lnTo>
                        <a:pt x="0" y="1468"/>
                      </a:lnTo>
                      <a:cubicBezTo>
                        <a:pt x="0" y="1635"/>
                        <a:pt x="0" y="1801"/>
                        <a:pt x="33" y="1968"/>
                      </a:cubicBezTo>
                      <a:lnTo>
                        <a:pt x="85294" y="1968"/>
                      </a:lnTo>
                      <a:cubicBezTo>
                        <a:pt x="85328" y="1801"/>
                        <a:pt x="85328" y="1635"/>
                        <a:pt x="85328" y="1468"/>
                      </a:cubicBezTo>
                      <a:lnTo>
                        <a:pt x="85328" y="0"/>
                      </a:ln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9" name="Google Shape;1337;p41">
                  <a:extLst>
                    <a:ext uri="{FF2B5EF4-FFF2-40B4-BE49-F238E27FC236}">
                      <a16:creationId xmlns:a16="http://schemas.microsoft.com/office/drawing/2014/main" id="{30509325-E023-42CE-A1B5-9098F8F2AEFB}"/>
                    </a:ext>
                  </a:extLst>
                </p:cNvPr>
                <p:cNvSpPr/>
                <p:nvPr/>
              </p:nvSpPr>
              <p:spPr>
                <a:xfrm>
                  <a:off x="5484731" y="2043518"/>
                  <a:ext cx="2289399" cy="1110062"/>
                </a:xfrm>
                <a:custGeom>
                  <a:avLst/>
                  <a:gdLst/>
                  <a:ahLst/>
                  <a:cxnLst/>
                  <a:rect l="l" t="t" r="r" b="b"/>
                  <a:pathLst>
                    <a:path w="63914" h="30990" extrusionOk="0">
                      <a:moveTo>
                        <a:pt x="1" y="1"/>
                      </a:moveTo>
                      <a:lnTo>
                        <a:pt x="1" y="30990"/>
                      </a:lnTo>
                      <a:lnTo>
                        <a:pt x="63913" y="30990"/>
                      </a:lnTo>
                      <a:lnTo>
                        <a:pt x="63913"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7" name="Google Shape;1346;p41">
                <a:extLst>
                  <a:ext uri="{FF2B5EF4-FFF2-40B4-BE49-F238E27FC236}">
                    <a16:creationId xmlns:a16="http://schemas.microsoft.com/office/drawing/2014/main" id="{4A00C63A-CAAA-4CA7-8906-0384248B8C1F}"/>
                  </a:ext>
                </a:extLst>
              </p:cNvPr>
              <p:cNvGrpSpPr/>
              <p:nvPr/>
            </p:nvGrpSpPr>
            <p:grpSpPr>
              <a:xfrm>
                <a:off x="7472164" y="2946231"/>
                <a:ext cx="1937820" cy="1151771"/>
                <a:chOff x="5574692" y="2089384"/>
                <a:chExt cx="1707128" cy="1014656"/>
              </a:xfrm>
            </p:grpSpPr>
            <p:grpSp>
              <p:nvGrpSpPr>
                <p:cNvPr id="88" name="Google Shape;1347;p41">
                  <a:extLst>
                    <a:ext uri="{FF2B5EF4-FFF2-40B4-BE49-F238E27FC236}">
                      <a16:creationId xmlns:a16="http://schemas.microsoft.com/office/drawing/2014/main" id="{0920A9CE-9527-48A6-AFCF-B9209E7B787C}"/>
                    </a:ext>
                  </a:extLst>
                </p:cNvPr>
                <p:cNvGrpSpPr/>
                <p:nvPr/>
              </p:nvGrpSpPr>
              <p:grpSpPr>
                <a:xfrm>
                  <a:off x="5574692" y="2089384"/>
                  <a:ext cx="889103" cy="1014656"/>
                  <a:chOff x="457200" y="1326463"/>
                  <a:chExt cx="1612738" cy="2490564"/>
                </a:xfrm>
              </p:grpSpPr>
              <p:sp>
                <p:nvSpPr>
                  <p:cNvPr id="96" name="Google Shape;1348;p41">
                    <a:extLst>
                      <a:ext uri="{FF2B5EF4-FFF2-40B4-BE49-F238E27FC236}">
                        <a16:creationId xmlns:a16="http://schemas.microsoft.com/office/drawing/2014/main" id="{05B1D8AE-1188-4BC2-92E1-9A7D5B083920}"/>
                      </a:ext>
                    </a:extLst>
                  </p:cNvPr>
                  <p:cNvSpPr/>
                  <p:nvPr/>
                </p:nvSpPr>
                <p:spPr>
                  <a:xfrm>
                    <a:off x="457200" y="1894051"/>
                    <a:ext cx="1063397" cy="1584340"/>
                  </a:xfrm>
                  <a:custGeom>
                    <a:avLst/>
                    <a:gdLst/>
                    <a:ahLst/>
                    <a:cxnLst/>
                    <a:rect l="l" t="t" r="r" b="b"/>
                    <a:pathLst>
                      <a:path w="14979" h="22317" extrusionOk="0">
                        <a:moveTo>
                          <a:pt x="10002" y="1937"/>
                        </a:moveTo>
                        <a:cubicBezTo>
                          <a:pt x="10080" y="1937"/>
                          <a:pt x="10161" y="1948"/>
                          <a:pt x="10241" y="1969"/>
                        </a:cubicBezTo>
                        <a:cubicBezTo>
                          <a:pt x="10742" y="2102"/>
                          <a:pt x="11042" y="2603"/>
                          <a:pt x="10942" y="3103"/>
                        </a:cubicBezTo>
                        <a:cubicBezTo>
                          <a:pt x="10830" y="3523"/>
                          <a:pt x="10436" y="3802"/>
                          <a:pt x="10017" y="3802"/>
                        </a:cubicBezTo>
                        <a:cubicBezTo>
                          <a:pt x="9936" y="3802"/>
                          <a:pt x="9855" y="3792"/>
                          <a:pt x="9774" y="3770"/>
                        </a:cubicBezTo>
                        <a:cubicBezTo>
                          <a:pt x="9274" y="3637"/>
                          <a:pt x="8974" y="3136"/>
                          <a:pt x="9107" y="2636"/>
                        </a:cubicBezTo>
                        <a:cubicBezTo>
                          <a:pt x="9219" y="2216"/>
                          <a:pt x="9590" y="1937"/>
                          <a:pt x="10002" y="1937"/>
                        </a:cubicBezTo>
                        <a:close/>
                        <a:moveTo>
                          <a:pt x="6205" y="1"/>
                        </a:moveTo>
                        <a:lnTo>
                          <a:pt x="4137" y="3303"/>
                        </a:lnTo>
                        <a:lnTo>
                          <a:pt x="1" y="19548"/>
                        </a:lnTo>
                        <a:lnTo>
                          <a:pt x="1168" y="19848"/>
                        </a:lnTo>
                        <a:lnTo>
                          <a:pt x="9674" y="22017"/>
                        </a:lnTo>
                        <a:lnTo>
                          <a:pt x="10842" y="22317"/>
                        </a:lnTo>
                        <a:lnTo>
                          <a:pt x="14978" y="6072"/>
                        </a:lnTo>
                        <a:lnTo>
                          <a:pt x="14745" y="2169"/>
                        </a:lnTo>
                        <a:lnTo>
                          <a:pt x="6205" y="1"/>
                        </a:ln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Google Shape;1349;p41">
                    <a:extLst>
                      <a:ext uri="{FF2B5EF4-FFF2-40B4-BE49-F238E27FC236}">
                        <a16:creationId xmlns:a16="http://schemas.microsoft.com/office/drawing/2014/main" id="{5BB58B9C-CE28-4889-84F9-D9789FE03558}"/>
                      </a:ext>
                    </a:extLst>
                  </p:cNvPr>
                  <p:cNvSpPr/>
                  <p:nvPr/>
                </p:nvSpPr>
                <p:spPr>
                  <a:xfrm>
                    <a:off x="1125028" y="1326463"/>
                    <a:ext cx="350561" cy="787165"/>
                  </a:xfrm>
                  <a:custGeom>
                    <a:avLst/>
                    <a:gdLst/>
                    <a:ahLst/>
                    <a:cxnLst/>
                    <a:rect l="l" t="t" r="r" b="b"/>
                    <a:pathLst>
                      <a:path w="4938" h="11088" extrusionOk="0">
                        <a:moveTo>
                          <a:pt x="3553" y="0"/>
                        </a:moveTo>
                        <a:cubicBezTo>
                          <a:pt x="2429" y="0"/>
                          <a:pt x="1167" y="2532"/>
                          <a:pt x="534" y="5094"/>
                        </a:cubicBezTo>
                        <a:cubicBezTo>
                          <a:pt x="201" y="6428"/>
                          <a:pt x="0" y="7729"/>
                          <a:pt x="34" y="8796"/>
                        </a:cubicBezTo>
                        <a:lnTo>
                          <a:pt x="401" y="8897"/>
                        </a:lnTo>
                        <a:cubicBezTo>
                          <a:pt x="367" y="7862"/>
                          <a:pt x="534" y="6461"/>
                          <a:pt x="868" y="5161"/>
                        </a:cubicBezTo>
                        <a:cubicBezTo>
                          <a:pt x="1599" y="2237"/>
                          <a:pt x="2844" y="343"/>
                          <a:pt x="3566" y="343"/>
                        </a:cubicBezTo>
                        <a:cubicBezTo>
                          <a:pt x="3602" y="343"/>
                          <a:pt x="3637" y="348"/>
                          <a:pt x="3670" y="357"/>
                        </a:cubicBezTo>
                        <a:cubicBezTo>
                          <a:pt x="4370" y="524"/>
                          <a:pt x="4604" y="2859"/>
                          <a:pt x="3803" y="5928"/>
                        </a:cubicBezTo>
                        <a:cubicBezTo>
                          <a:pt x="3072" y="8821"/>
                          <a:pt x="1855" y="10745"/>
                          <a:pt x="1136" y="10745"/>
                        </a:cubicBezTo>
                        <a:cubicBezTo>
                          <a:pt x="1101" y="10745"/>
                          <a:pt x="1067" y="10741"/>
                          <a:pt x="1035" y="10731"/>
                        </a:cubicBezTo>
                        <a:cubicBezTo>
                          <a:pt x="801" y="10698"/>
                          <a:pt x="634" y="10364"/>
                          <a:pt x="501" y="9931"/>
                        </a:cubicBezTo>
                        <a:cubicBezTo>
                          <a:pt x="401" y="9931"/>
                          <a:pt x="267" y="9997"/>
                          <a:pt x="167" y="10031"/>
                        </a:cubicBezTo>
                        <a:cubicBezTo>
                          <a:pt x="334" y="10631"/>
                          <a:pt x="568" y="10998"/>
                          <a:pt x="934" y="11065"/>
                        </a:cubicBezTo>
                        <a:cubicBezTo>
                          <a:pt x="995" y="11080"/>
                          <a:pt x="1056" y="11088"/>
                          <a:pt x="1118" y="11088"/>
                        </a:cubicBezTo>
                        <a:cubicBezTo>
                          <a:pt x="2242" y="11088"/>
                          <a:pt x="3506" y="8556"/>
                          <a:pt x="4170" y="5994"/>
                        </a:cubicBezTo>
                        <a:cubicBezTo>
                          <a:pt x="4837" y="3326"/>
                          <a:pt x="4937" y="324"/>
                          <a:pt x="3736" y="24"/>
                        </a:cubicBezTo>
                        <a:cubicBezTo>
                          <a:pt x="3676" y="8"/>
                          <a:pt x="3615" y="0"/>
                          <a:pt x="355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Google Shape;1350;p41">
                    <a:extLst>
                      <a:ext uri="{FF2B5EF4-FFF2-40B4-BE49-F238E27FC236}">
                        <a16:creationId xmlns:a16="http://schemas.microsoft.com/office/drawing/2014/main" id="{0D617903-5A35-4A4A-B867-C3C82FAB2691}"/>
                      </a:ext>
                    </a:extLst>
                  </p:cNvPr>
                  <p:cNvSpPr/>
                  <p:nvPr/>
                </p:nvSpPr>
                <p:spPr>
                  <a:xfrm>
                    <a:off x="779294" y="2419823"/>
                    <a:ext cx="423967" cy="743646"/>
                  </a:xfrm>
                  <a:custGeom>
                    <a:avLst/>
                    <a:gdLst/>
                    <a:ahLst/>
                    <a:cxnLst/>
                    <a:rect l="l" t="t" r="r" b="b"/>
                    <a:pathLst>
                      <a:path w="5972" h="10475" extrusionOk="0">
                        <a:moveTo>
                          <a:pt x="3703" y="0"/>
                        </a:moveTo>
                        <a:lnTo>
                          <a:pt x="3536" y="701"/>
                        </a:lnTo>
                        <a:cubicBezTo>
                          <a:pt x="3510" y="700"/>
                          <a:pt x="3485" y="699"/>
                          <a:pt x="3459" y="699"/>
                        </a:cubicBezTo>
                        <a:cubicBezTo>
                          <a:pt x="2467" y="699"/>
                          <a:pt x="1794" y="1331"/>
                          <a:pt x="1501" y="2502"/>
                        </a:cubicBezTo>
                        <a:cubicBezTo>
                          <a:pt x="834" y="5070"/>
                          <a:pt x="3570" y="5871"/>
                          <a:pt x="3103" y="7739"/>
                        </a:cubicBezTo>
                        <a:cubicBezTo>
                          <a:pt x="2971" y="8240"/>
                          <a:pt x="2735" y="8449"/>
                          <a:pt x="2428" y="8449"/>
                        </a:cubicBezTo>
                        <a:cubicBezTo>
                          <a:pt x="2346" y="8449"/>
                          <a:pt x="2260" y="8434"/>
                          <a:pt x="2169" y="8406"/>
                        </a:cubicBezTo>
                        <a:cubicBezTo>
                          <a:pt x="1702" y="8306"/>
                          <a:pt x="1468" y="8006"/>
                          <a:pt x="1635" y="7372"/>
                        </a:cubicBezTo>
                        <a:lnTo>
                          <a:pt x="1835" y="6638"/>
                        </a:lnTo>
                        <a:lnTo>
                          <a:pt x="501" y="6305"/>
                        </a:lnTo>
                        <a:lnTo>
                          <a:pt x="334" y="6938"/>
                        </a:lnTo>
                        <a:cubicBezTo>
                          <a:pt x="0" y="8139"/>
                          <a:pt x="334" y="9073"/>
                          <a:pt x="1301" y="9540"/>
                        </a:cubicBezTo>
                        <a:lnTo>
                          <a:pt x="1134" y="10174"/>
                        </a:lnTo>
                        <a:lnTo>
                          <a:pt x="2302" y="10474"/>
                        </a:lnTo>
                        <a:lnTo>
                          <a:pt x="2469" y="9807"/>
                        </a:lnTo>
                        <a:cubicBezTo>
                          <a:pt x="2516" y="9810"/>
                          <a:pt x="2563" y="9812"/>
                          <a:pt x="2609" y="9812"/>
                        </a:cubicBezTo>
                        <a:cubicBezTo>
                          <a:pt x="3569" y="9812"/>
                          <a:pt x="4250" y="9152"/>
                          <a:pt x="4537" y="8006"/>
                        </a:cubicBezTo>
                        <a:cubicBezTo>
                          <a:pt x="5204" y="5437"/>
                          <a:pt x="2469" y="4637"/>
                          <a:pt x="2936" y="2769"/>
                        </a:cubicBezTo>
                        <a:cubicBezTo>
                          <a:pt x="3073" y="2247"/>
                          <a:pt x="3301" y="2041"/>
                          <a:pt x="3639" y="2041"/>
                        </a:cubicBezTo>
                        <a:cubicBezTo>
                          <a:pt x="3711" y="2041"/>
                          <a:pt x="3788" y="2051"/>
                          <a:pt x="3870" y="2068"/>
                        </a:cubicBezTo>
                        <a:cubicBezTo>
                          <a:pt x="4303" y="2168"/>
                          <a:pt x="4504" y="2502"/>
                          <a:pt x="4337" y="3136"/>
                        </a:cubicBezTo>
                        <a:lnTo>
                          <a:pt x="4237" y="3503"/>
                        </a:lnTo>
                        <a:lnTo>
                          <a:pt x="5571" y="3836"/>
                        </a:lnTo>
                        <a:lnTo>
                          <a:pt x="5671" y="3569"/>
                        </a:lnTo>
                        <a:cubicBezTo>
                          <a:pt x="5971" y="2335"/>
                          <a:pt x="5638" y="1435"/>
                          <a:pt x="4704" y="968"/>
                        </a:cubicBezTo>
                        <a:lnTo>
                          <a:pt x="4870" y="300"/>
                        </a:lnTo>
                        <a:lnTo>
                          <a:pt x="3703"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Google Shape;1351;p41">
                    <a:extLst>
                      <a:ext uri="{FF2B5EF4-FFF2-40B4-BE49-F238E27FC236}">
                        <a16:creationId xmlns:a16="http://schemas.microsoft.com/office/drawing/2014/main" id="{6682B3EF-2FE1-4B52-9B71-4BE032EEB396}"/>
                      </a:ext>
                    </a:extLst>
                  </p:cNvPr>
                  <p:cNvSpPr/>
                  <p:nvPr/>
                </p:nvSpPr>
                <p:spPr>
                  <a:xfrm>
                    <a:off x="1278940" y="2362958"/>
                    <a:ext cx="790998" cy="1454068"/>
                  </a:xfrm>
                  <a:custGeom>
                    <a:avLst/>
                    <a:gdLst/>
                    <a:ahLst/>
                    <a:cxnLst/>
                    <a:rect l="l" t="t" r="r" b="b"/>
                    <a:pathLst>
                      <a:path w="11142" h="20482" extrusionOk="0">
                        <a:moveTo>
                          <a:pt x="5571" y="901"/>
                        </a:moveTo>
                        <a:cubicBezTo>
                          <a:pt x="6072" y="901"/>
                          <a:pt x="6505" y="1302"/>
                          <a:pt x="6505" y="1835"/>
                        </a:cubicBezTo>
                        <a:cubicBezTo>
                          <a:pt x="6505" y="2369"/>
                          <a:pt x="6072" y="2769"/>
                          <a:pt x="5571" y="2769"/>
                        </a:cubicBezTo>
                        <a:cubicBezTo>
                          <a:pt x="5038" y="2769"/>
                          <a:pt x="4637" y="2336"/>
                          <a:pt x="4637" y="1835"/>
                        </a:cubicBezTo>
                        <a:cubicBezTo>
                          <a:pt x="4637" y="1302"/>
                          <a:pt x="5038" y="901"/>
                          <a:pt x="5571" y="901"/>
                        </a:cubicBezTo>
                        <a:close/>
                        <a:moveTo>
                          <a:pt x="1168" y="1"/>
                        </a:moveTo>
                        <a:lnTo>
                          <a:pt x="1" y="3703"/>
                        </a:lnTo>
                        <a:lnTo>
                          <a:pt x="1" y="20482"/>
                        </a:lnTo>
                        <a:lnTo>
                          <a:pt x="11142" y="20482"/>
                        </a:lnTo>
                        <a:lnTo>
                          <a:pt x="11142" y="3703"/>
                        </a:lnTo>
                        <a:lnTo>
                          <a:pt x="9974" y="1"/>
                        </a:lnTo>
                        <a:close/>
                      </a:path>
                    </a:pathLst>
                  </a:custGeom>
                  <a:solidFill>
                    <a:srgbClr val="00B0F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Google Shape;1352;p41">
                    <a:extLst>
                      <a:ext uri="{FF2B5EF4-FFF2-40B4-BE49-F238E27FC236}">
                        <a16:creationId xmlns:a16="http://schemas.microsoft.com/office/drawing/2014/main" id="{A9ECAB31-323E-4289-8DB8-9619AC380C0E}"/>
                      </a:ext>
                    </a:extLst>
                  </p:cNvPr>
                  <p:cNvSpPr/>
                  <p:nvPr/>
                </p:nvSpPr>
                <p:spPr>
                  <a:xfrm>
                    <a:off x="1565466" y="1692786"/>
                    <a:ext cx="267713" cy="809953"/>
                  </a:xfrm>
                  <a:custGeom>
                    <a:avLst/>
                    <a:gdLst/>
                    <a:ahLst/>
                    <a:cxnLst/>
                    <a:rect l="l" t="t" r="r" b="b"/>
                    <a:pathLst>
                      <a:path w="3771" h="11409" extrusionOk="0">
                        <a:moveTo>
                          <a:pt x="1902" y="1"/>
                        </a:moveTo>
                        <a:cubicBezTo>
                          <a:pt x="668" y="1"/>
                          <a:pt x="1" y="2936"/>
                          <a:pt x="1" y="5705"/>
                        </a:cubicBezTo>
                        <a:cubicBezTo>
                          <a:pt x="1" y="7072"/>
                          <a:pt x="168" y="8407"/>
                          <a:pt x="468" y="9407"/>
                        </a:cubicBezTo>
                        <a:lnTo>
                          <a:pt x="835" y="9407"/>
                        </a:lnTo>
                        <a:cubicBezTo>
                          <a:pt x="568" y="8407"/>
                          <a:pt x="368" y="7039"/>
                          <a:pt x="368" y="5705"/>
                        </a:cubicBezTo>
                        <a:cubicBezTo>
                          <a:pt x="368" y="2536"/>
                          <a:pt x="1168" y="334"/>
                          <a:pt x="1902" y="334"/>
                        </a:cubicBezTo>
                        <a:cubicBezTo>
                          <a:pt x="2603" y="334"/>
                          <a:pt x="3403" y="2536"/>
                          <a:pt x="3403" y="5705"/>
                        </a:cubicBezTo>
                        <a:cubicBezTo>
                          <a:pt x="3403" y="8874"/>
                          <a:pt x="2603" y="11075"/>
                          <a:pt x="1902" y="11075"/>
                        </a:cubicBezTo>
                        <a:cubicBezTo>
                          <a:pt x="1669" y="11075"/>
                          <a:pt x="1402" y="10808"/>
                          <a:pt x="1202" y="10408"/>
                        </a:cubicBezTo>
                        <a:cubicBezTo>
                          <a:pt x="1068" y="10441"/>
                          <a:pt x="968" y="10508"/>
                          <a:pt x="902" y="10608"/>
                        </a:cubicBezTo>
                        <a:cubicBezTo>
                          <a:pt x="1202" y="11142"/>
                          <a:pt x="1502" y="11409"/>
                          <a:pt x="1902" y="11409"/>
                        </a:cubicBezTo>
                        <a:cubicBezTo>
                          <a:pt x="3103" y="11409"/>
                          <a:pt x="3770" y="8473"/>
                          <a:pt x="3770" y="5705"/>
                        </a:cubicBezTo>
                        <a:cubicBezTo>
                          <a:pt x="3770" y="2936"/>
                          <a:pt x="3103" y="1"/>
                          <a:pt x="19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Google Shape;1353;p41">
                    <a:extLst>
                      <a:ext uri="{FF2B5EF4-FFF2-40B4-BE49-F238E27FC236}">
                        <a16:creationId xmlns:a16="http://schemas.microsoft.com/office/drawing/2014/main" id="{D76F6F2A-3898-4050-A0EC-0EE354A2C9A2}"/>
                      </a:ext>
                    </a:extLst>
                  </p:cNvPr>
                  <p:cNvSpPr/>
                  <p:nvPr/>
                </p:nvSpPr>
                <p:spPr>
                  <a:xfrm>
                    <a:off x="1520528" y="2836622"/>
                    <a:ext cx="307894" cy="745989"/>
                  </a:xfrm>
                  <a:custGeom>
                    <a:avLst/>
                    <a:gdLst/>
                    <a:ahLst/>
                    <a:cxnLst/>
                    <a:rect l="l" t="t" r="r" b="b"/>
                    <a:pathLst>
                      <a:path w="4337" h="10508" extrusionOk="0">
                        <a:moveTo>
                          <a:pt x="1568" y="0"/>
                        </a:moveTo>
                        <a:lnTo>
                          <a:pt x="1568" y="701"/>
                        </a:lnTo>
                        <a:cubicBezTo>
                          <a:pt x="534" y="934"/>
                          <a:pt x="33" y="1735"/>
                          <a:pt x="33" y="2969"/>
                        </a:cubicBezTo>
                        <a:cubicBezTo>
                          <a:pt x="33" y="5637"/>
                          <a:pt x="2869" y="5704"/>
                          <a:pt x="2869" y="7639"/>
                        </a:cubicBezTo>
                        <a:cubicBezTo>
                          <a:pt x="2869" y="8306"/>
                          <a:pt x="2602" y="8540"/>
                          <a:pt x="2135" y="8540"/>
                        </a:cubicBezTo>
                        <a:cubicBezTo>
                          <a:pt x="1668" y="8540"/>
                          <a:pt x="1368" y="8306"/>
                          <a:pt x="1368" y="7639"/>
                        </a:cubicBezTo>
                        <a:lnTo>
                          <a:pt x="1368" y="6905"/>
                        </a:lnTo>
                        <a:lnTo>
                          <a:pt x="0" y="6905"/>
                        </a:lnTo>
                        <a:lnTo>
                          <a:pt x="0" y="7539"/>
                        </a:lnTo>
                        <a:cubicBezTo>
                          <a:pt x="0" y="8806"/>
                          <a:pt x="534" y="9607"/>
                          <a:pt x="1568" y="9840"/>
                        </a:cubicBezTo>
                        <a:lnTo>
                          <a:pt x="1568" y="10508"/>
                        </a:lnTo>
                        <a:lnTo>
                          <a:pt x="2769" y="10508"/>
                        </a:lnTo>
                        <a:lnTo>
                          <a:pt x="2769" y="9840"/>
                        </a:lnTo>
                        <a:cubicBezTo>
                          <a:pt x="3803" y="9607"/>
                          <a:pt x="4337" y="8806"/>
                          <a:pt x="4337" y="7539"/>
                        </a:cubicBezTo>
                        <a:cubicBezTo>
                          <a:pt x="4337" y="4870"/>
                          <a:pt x="1501" y="4803"/>
                          <a:pt x="1501" y="2869"/>
                        </a:cubicBezTo>
                        <a:cubicBezTo>
                          <a:pt x="1501" y="2202"/>
                          <a:pt x="1768" y="1968"/>
                          <a:pt x="2235" y="1968"/>
                        </a:cubicBezTo>
                        <a:cubicBezTo>
                          <a:pt x="2669" y="1968"/>
                          <a:pt x="2936" y="2202"/>
                          <a:pt x="2936" y="2869"/>
                        </a:cubicBezTo>
                        <a:lnTo>
                          <a:pt x="2936" y="3269"/>
                        </a:lnTo>
                        <a:lnTo>
                          <a:pt x="4337" y="3269"/>
                        </a:lnTo>
                        <a:lnTo>
                          <a:pt x="4337" y="2969"/>
                        </a:lnTo>
                        <a:cubicBezTo>
                          <a:pt x="4337" y="1701"/>
                          <a:pt x="3803" y="901"/>
                          <a:pt x="2769" y="701"/>
                        </a:cubicBezTo>
                        <a:lnTo>
                          <a:pt x="276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9" name="Google Shape;1354;p41">
                  <a:extLst>
                    <a:ext uri="{FF2B5EF4-FFF2-40B4-BE49-F238E27FC236}">
                      <a16:creationId xmlns:a16="http://schemas.microsoft.com/office/drawing/2014/main" id="{B5D9554A-D885-41E8-A4C9-A60F2C78A638}"/>
                    </a:ext>
                  </a:extLst>
                </p:cNvPr>
                <p:cNvGrpSpPr/>
                <p:nvPr/>
              </p:nvGrpSpPr>
              <p:grpSpPr>
                <a:xfrm>
                  <a:off x="6392717" y="2089384"/>
                  <a:ext cx="889103" cy="1014656"/>
                  <a:chOff x="457200" y="1326463"/>
                  <a:chExt cx="1612738" cy="2490564"/>
                </a:xfrm>
              </p:grpSpPr>
              <p:sp>
                <p:nvSpPr>
                  <p:cNvPr id="90" name="Google Shape;1355;p41">
                    <a:extLst>
                      <a:ext uri="{FF2B5EF4-FFF2-40B4-BE49-F238E27FC236}">
                        <a16:creationId xmlns:a16="http://schemas.microsoft.com/office/drawing/2014/main" id="{C2A39B33-5FCC-4EC9-9B44-3FEA3C9107C9}"/>
                      </a:ext>
                    </a:extLst>
                  </p:cNvPr>
                  <p:cNvSpPr/>
                  <p:nvPr/>
                </p:nvSpPr>
                <p:spPr>
                  <a:xfrm>
                    <a:off x="457200" y="1894051"/>
                    <a:ext cx="1063397" cy="1584340"/>
                  </a:xfrm>
                  <a:custGeom>
                    <a:avLst/>
                    <a:gdLst/>
                    <a:ahLst/>
                    <a:cxnLst/>
                    <a:rect l="l" t="t" r="r" b="b"/>
                    <a:pathLst>
                      <a:path w="14979" h="22317" extrusionOk="0">
                        <a:moveTo>
                          <a:pt x="10002" y="1937"/>
                        </a:moveTo>
                        <a:cubicBezTo>
                          <a:pt x="10080" y="1937"/>
                          <a:pt x="10161" y="1948"/>
                          <a:pt x="10241" y="1969"/>
                        </a:cubicBezTo>
                        <a:cubicBezTo>
                          <a:pt x="10742" y="2102"/>
                          <a:pt x="11042" y="2603"/>
                          <a:pt x="10942" y="3103"/>
                        </a:cubicBezTo>
                        <a:cubicBezTo>
                          <a:pt x="10830" y="3523"/>
                          <a:pt x="10436" y="3802"/>
                          <a:pt x="10017" y="3802"/>
                        </a:cubicBezTo>
                        <a:cubicBezTo>
                          <a:pt x="9936" y="3802"/>
                          <a:pt x="9855" y="3792"/>
                          <a:pt x="9774" y="3770"/>
                        </a:cubicBezTo>
                        <a:cubicBezTo>
                          <a:pt x="9274" y="3637"/>
                          <a:pt x="8974" y="3136"/>
                          <a:pt x="9107" y="2636"/>
                        </a:cubicBezTo>
                        <a:cubicBezTo>
                          <a:pt x="9219" y="2216"/>
                          <a:pt x="9590" y="1937"/>
                          <a:pt x="10002" y="1937"/>
                        </a:cubicBezTo>
                        <a:close/>
                        <a:moveTo>
                          <a:pt x="6205" y="1"/>
                        </a:moveTo>
                        <a:lnTo>
                          <a:pt x="4137" y="3303"/>
                        </a:lnTo>
                        <a:lnTo>
                          <a:pt x="1" y="19548"/>
                        </a:lnTo>
                        <a:lnTo>
                          <a:pt x="1168" y="19848"/>
                        </a:lnTo>
                        <a:lnTo>
                          <a:pt x="9674" y="22017"/>
                        </a:lnTo>
                        <a:lnTo>
                          <a:pt x="10842" y="22317"/>
                        </a:lnTo>
                        <a:lnTo>
                          <a:pt x="14978" y="6072"/>
                        </a:lnTo>
                        <a:lnTo>
                          <a:pt x="14745" y="2169"/>
                        </a:lnTo>
                        <a:lnTo>
                          <a:pt x="6205" y="1"/>
                        </a:lnTo>
                        <a:close/>
                      </a:path>
                    </a:pathLst>
                  </a:custGeom>
                  <a:solidFill>
                    <a:srgbClr val="3792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Google Shape;1356;p41">
                    <a:extLst>
                      <a:ext uri="{FF2B5EF4-FFF2-40B4-BE49-F238E27FC236}">
                        <a16:creationId xmlns:a16="http://schemas.microsoft.com/office/drawing/2014/main" id="{832A871F-50BB-4890-82B2-8823AB8882F0}"/>
                      </a:ext>
                    </a:extLst>
                  </p:cNvPr>
                  <p:cNvSpPr/>
                  <p:nvPr/>
                </p:nvSpPr>
                <p:spPr>
                  <a:xfrm>
                    <a:off x="1125028" y="1326463"/>
                    <a:ext cx="350561" cy="787165"/>
                  </a:xfrm>
                  <a:custGeom>
                    <a:avLst/>
                    <a:gdLst/>
                    <a:ahLst/>
                    <a:cxnLst/>
                    <a:rect l="l" t="t" r="r" b="b"/>
                    <a:pathLst>
                      <a:path w="4938" h="11088" extrusionOk="0">
                        <a:moveTo>
                          <a:pt x="3553" y="0"/>
                        </a:moveTo>
                        <a:cubicBezTo>
                          <a:pt x="2429" y="0"/>
                          <a:pt x="1167" y="2532"/>
                          <a:pt x="534" y="5094"/>
                        </a:cubicBezTo>
                        <a:cubicBezTo>
                          <a:pt x="201" y="6428"/>
                          <a:pt x="0" y="7729"/>
                          <a:pt x="34" y="8796"/>
                        </a:cubicBezTo>
                        <a:lnTo>
                          <a:pt x="401" y="8897"/>
                        </a:lnTo>
                        <a:cubicBezTo>
                          <a:pt x="367" y="7862"/>
                          <a:pt x="534" y="6461"/>
                          <a:pt x="868" y="5161"/>
                        </a:cubicBezTo>
                        <a:cubicBezTo>
                          <a:pt x="1599" y="2237"/>
                          <a:pt x="2844" y="343"/>
                          <a:pt x="3566" y="343"/>
                        </a:cubicBezTo>
                        <a:cubicBezTo>
                          <a:pt x="3602" y="343"/>
                          <a:pt x="3637" y="348"/>
                          <a:pt x="3670" y="357"/>
                        </a:cubicBezTo>
                        <a:cubicBezTo>
                          <a:pt x="4370" y="524"/>
                          <a:pt x="4604" y="2859"/>
                          <a:pt x="3803" y="5928"/>
                        </a:cubicBezTo>
                        <a:cubicBezTo>
                          <a:pt x="3072" y="8821"/>
                          <a:pt x="1855" y="10745"/>
                          <a:pt x="1136" y="10745"/>
                        </a:cubicBezTo>
                        <a:cubicBezTo>
                          <a:pt x="1101" y="10745"/>
                          <a:pt x="1067" y="10741"/>
                          <a:pt x="1035" y="10731"/>
                        </a:cubicBezTo>
                        <a:cubicBezTo>
                          <a:pt x="801" y="10698"/>
                          <a:pt x="634" y="10364"/>
                          <a:pt x="501" y="9931"/>
                        </a:cubicBezTo>
                        <a:cubicBezTo>
                          <a:pt x="401" y="9931"/>
                          <a:pt x="267" y="9997"/>
                          <a:pt x="167" y="10031"/>
                        </a:cubicBezTo>
                        <a:cubicBezTo>
                          <a:pt x="334" y="10631"/>
                          <a:pt x="568" y="10998"/>
                          <a:pt x="934" y="11065"/>
                        </a:cubicBezTo>
                        <a:cubicBezTo>
                          <a:pt x="995" y="11080"/>
                          <a:pt x="1056" y="11088"/>
                          <a:pt x="1118" y="11088"/>
                        </a:cubicBezTo>
                        <a:cubicBezTo>
                          <a:pt x="2242" y="11088"/>
                          <a:pt x="3506" y="8556"/>
                          <a:pt x="4170" y="5994"/>
                        </a:cubicBezTo>
                        <a:cubicBezTo>
                          <a:pt x="4837" y="3326"/>
                          <a:pt x="4937" y="324"/>
                          <a:pt x="3736" y="24"/>
                        </a:cubicBezTo>
                        <a:cubicBezTo>
                          <a:pt x="3676" y="8"/>
                          <a:pt x="3615" y="0"/>
                          <a:pt x="355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Google Shape;1357;p41">
                    <a:extLst>
                      <a:ext uri="{FF2B5EF4-FFF2-40B4-BE49-F238E27FC236}">
                        <a16:creationId xmlns:a16="http://schemas.microsoft.com/office/drawing/2014/main" id="{09514524-6D39-4AFF-930A-AC7DEF366C26}"/>
                      </a:ext>
                    </a:extLst>
                  </p:cNvPr>
                  <p:cNvSpPr/>
                  <p:nvPr/>
                </p:nvSpPr>
                <p:spPr>
                  <a:xfrm>
                    <a:off x="779294" y="2419823"/>
                    <a:ext cx="423967" cy="743646"/>
                  </a:xfrm>
                  <a:custGeom>
                    <a:avLst/>
                    <a:gdLst/>
                    <a:ahLst/>
                    <a:cxnLst/>
                    <a:rect l="l" t="t" r="r" b="b"/>
                    <a:pathLst>
                      <a:path w="5972" h="10475" extrusionOk="0">
                        <a:moveTo>
                          <a:pt x="3703" y="0"/>
                        </a:moveTo>
                        <a:lnTo>
                          <a:pt x="3536" y="701"/>
                        </a:lnTo>
                        <a:cubicBezTo>
                          <a:pt x="3510" y="700"/>
                          <a:pt x="3485" y="699"/>
                          <a:pt x="3459" y="699"/>
                        </a:cubicBezTo>
                        <a:cubicBezTo>
                          <a:pt x="2467" y="699"/>
                          <a:pt x="1794" y="1331"/>
                          <a:pt x="1501" y="2502"/>
                        </a:cubicBezTo>
                        <a:cubicBezTo>
                          <a:pt x="834" y="5070"/>
                          <a:pt x="3570" y="5871"/>
                          <a:pt x="3103" y="7739"/>
                        </a:cubicBezTo>
                        <a:cubicBezTo>
                          <a:pt x="2971" y="8240"/>
                          <a:pt x="2735" y="8449"/>
                          <a:pt x="2428" y="8449"/>
                        </a:cubicBezTo>
                        <a:cubicBezTo>
                          <a:pt x="2346" y="8449"/>
                          <a:pt x="2260" y="8434"/>
                          <a:pt x="2169" y="8406"/>
                        </a:cubicBezTo>
                        <a:cubicBezTo>
                          <a:pt x="1702" y="8306"/>
                          <a:pt x="1468" y="8006"/>
                          <a:pt x="1635" y="7372"/>
                        </a:cubicBezTo>
                        <a:lnTo>
                          <a:pt x="1835" y="6638"/>
                        </a:lnTo>
                        <a:lnTo>
                          <a:pt x="501" y="6305"/>
                        </a:lnTo>
                        <a:lnTo>
                          <a:pt x="334" y="6938"/>
                        </a:lnTo>
                        <a:cubicBezTo>
                          <a:pt x="0" y="8139"/>
                          <a:pt x="334" y="9073"/>
                          <a:pt x="1301" y="9540"/>
                        </a:cubicBezTo>
                        <a:lnTo>
                          <a:pt x="1134" y="10174"/>
                        </a:lnTo>
                        <a:lnTo>
                          <a:pt x="2302" y="10474"/>
                        </a:lnTo>
                        <a:lnTo>
                          <a:pt x="2469" y="9807"/>
                        </a:lnTo>
                        <a:cubicBezTo>
                          <a:pt x="2516" y="9810"/>
                          <a:pt x="2563" y="9812"/>
                          <a:pt x="2609" y="9812"/>
                        </a:cubicBezTo>
                        <a:cubicBezTo>
                          <a:pt x="3569" y="9812"/>
                          <a:pt x="4250" y="9152"/>
                          <a:pt x="4537" y="8006"/>
                        </a:cubicBezTo>
                        <a:cubicBezTo>
                          <a:pt x="5204" y="5437"/>
                          <a:pt x="2469" y="4637"/>
                          <a:pt x="2936" y="2769"/>
                        </a:cubicBezTo>
                        <a:cubicBezTo>
                          <a:pt x="3073" y="2247"/>
                          <a:pt x="3301" y="2041"/>
                          <a:pt x="3639" y="2041"/>
                        </a:cubicBezTo>
                        <a:cubicBezTo>
                          <a:pt x="3711" y="2041"/>
                          <a:pt x="3788" y="2051"/>
                          <a:pt x="3870" y="2068"/>
                        </a:cubicBezTo>
                        <a:cubicBezTo>
                          <a:pt x="4303" y="2168"/>
                          <a:pt x="4504" y="2502"/>
                          <a:pt x="4337" y="3136"/>
                        </a:cubicBezTo>
                        <a:lnTo>
                          <a:pt x="4237" y="3503"/>
                        </a:lnTo>
                        <a:lnTo>
                          <a:pt x="5571" y="3836"/>
                        </a:lnTo>
                        <a:lnTo>
                          <a:pt x="5671" y="3569"/>
                        </a:lnTo>
                        <a:cubicBezTo>
                          <a:pt x="5971" y="2335"/>
                          <a:pt x="5638" y="1435"/>
                          <a:pt x="4704" y="968"/>
                        </a:cubicBezTo>
                        <a:lnTo>
                          <a:pt x="4870" y="300"/>
                        </a:lnTo>
                        <a:lnTo>
                          <a:pt x="3703"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Google Shape;1358;p41">
                    <a:extLst>
                      <a:ext uri="{FF2B5EF4-FFF2-40B4-BE49-F238E27FC236}">
                        <a16:creationId xmlns:a16="http://schemas.microsoft.com/office/drawing/2014/main" id="{F84766F0-211F-410E-9BE5-9A2DB1024D33}"/>
                      </a:ext>
                    </a:extLst>
                  </p:cNvPr>
                  <p:cNvSpPr/>
                  <p:nvPr/>
                </p:nvSpPr>
                <p:spPr>
                  <a:xfrm>
                    <a:off x="1278940" y="2362958"/>
                    <a:ext cx="790998" cy="1454068"/>
                  </a:xfrm>
                  <a:custGeom>
                    <a:avLst/>
                    <a:gdLst/>
                    <a:ahLst/>
                    <a:cxnLst/>
                    <a:rect l="l" t="t" r="r" b="b"/>
                    <a:pathLst>
                      <a:path w="11142" h="20482" extrusionOk="0">
                        <a:moveTo>
                          <a:pt x="5571" y="901"/>
                        </a:moveTo>
                        <a:cubicBezTo>
                          <a:pt x="6072" y="901"/>
                          <a:pt x="6505" y="1302"/>
                          <a:pt x="6505" y="1835"/>
                        </a:cubicBezTo>
                        <a:cubicBezTo>
                          <a:pt x="6505" y="2369"/>
                          <a:pt x="6072" y="2769"/>
                          <a:pt x="5571" y="2769"/>
                        </a:cubicBezTo>
                        <a:cubicBezTo>
                          <a:pt x="5038" y="2769"/>
                          <a:pt x="4637" y="2336"/>
                          <a:pt x="4637" y="1835"/>
                        </a:cubicBezTo>
                        <a:cubicBezTo>
                          <a:pt x="4637" y="1302"/>
                          <a:pt x="5038" y="901"/>
                          <a:pt x="5571" y="901"/>
                        </a:cubicBezTo>
                        <a:close/>
                        <a:moveTo>
                          <a:pt x="1168" y="1"/>
                        </a:moveTo>
                        <a:lnTo>
                          <a:pt x="1" y="3703"/>
                        </a:lnTo>
                        <a:lnTo>
                          <a:pt x="1" y="20482"/>
                        </a:lnTo>
                        <a:lnTo>
                          <a:pt x="11142" y="20482"/>
                        </a:lnTo>
                        <a:lnTo>
                          <a:pt x="11142" y="3703"/>
                        </a:lnTo>
                        <a:lnTo>
                          <a:pt x="9974" y="1"/>
                        </a:lnTo>
                        <a:close/>
                      </a:path>
                    </a:pathLst>
                  </a:custGeom>
                  <a:solidFill>
                    <a:srgbClr val="00B05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Google Shape;1359;p41">
                    <a:extLst>
                      <a:ext uri="{FF2B5EF4-FFF2-40B4-BE49-F238E27FC236}">
                        <a16:creationId xmlns:a16="http://schemas.microsoft.com/office/drawing/2014/main" id="{737129B1-A32D-4508-A60C-1E26B978C168}"/>
                      </a:ext>
                    </a:extLst>
                  </p:cNvPr>
                  <p:cNvSpPr/>
                  <p:nvPr/>
                </p:nvSpPr>
                <p:spPr>
                  <a:xfrm>
                    <a:off x="1565466" y="1692786"/>
                    <a:ext cx="267713" cy="809953"/>
                  </a:xfrm>
                  <a:custGeom>
                    <a:avLst/>
                    <a:gdLst/>
                    <a:ahLst/>
                    <a:cxnLst/>
                    <a:rect l="l" t="t" r="r" b="b"/>
                    <a:pathLst>
                      <a:path w="3771" h="11409" extrusionOk="0">
                        <a:moveTo>
                          <a:pt x="1902" y="1"/>
                        </a:moveTo>
                        <a:cubicBezTo>
                          <a:pt x="668" y="1"/>
                          <a:pt x="1" y="2936"/>
                          <a:pt x="1" y="5705"/>
                        </a:cubicBezTo>
                        <a:cubicBezTo>
                          <a:pt x="1" y="7072"/>
                          <a:pt x="168" y="8407"/>
                          <a:pt x="468" y="9407"/>
                        </a:cubicBezTo>
                        <a:lnTo>
                          <a:pt x="835" y="9407"/>
                        </a:lnTo>
                        <a:cubicBezTo>
                          <a:pt x="568" y="8407"/>
                          <a:pt x="368" y="7039"/>
                          <a:pt x="368" y="5705"/>
                        </a:cubicBezTo>
                        <a:cubicBezTo>
                          <a:pt x="368" y="2536"/>
                          <a:pt x="1168" y="334"/>
                          <a:pt x="1902" y="334"/>
                        </a:cubicBezTo>
                        <a:cubicBezTo>
                          <a:pt x="2603" y="334"/>
                          <a:pt x="3403" y="2536"/>
                          <a:pt x="3403" y="5705"/>
                        </a:cubicBezTo>
                        <a:cubicBezTo>
                          <a:pt x="3403" y="8874"/>
                          <a:pt x="2603" y="11075"/>
                          <a:pt x="1902" y="11075"/>
                        </a:cubicBezTo>
                        <a:cubicBezTo>
                          <a:pt x="1669" y="11075"/>
                          <a:pt x="1402" y="10808"/>
                          <a:pt x="1202" y="10408"/>
                        </a:cubicBezTo>
                        <a:cubicBezTo>
                          <a:pt x="1068" y="10441"/>
                          <a:pt x="968" y="10508"/>
                          <a:pt x="902" y="10608"/>
                        </a:cubicBezTo>
                        <a:cubicBezTo>
                          <a:pt x="1202" y="11142"/>
                          <a:pt x="1502" y="11409"/>
                          <a:pt x="1902" y="11409"/>
                        </a:cubicBezTo>
                        <a:cubicBezTo>
                          <a:pt x="3103" y="11409"/>
                          <a:pt x="3770" y="8473"/>
                          <a:pt x="3770" y="5705"/>
                        </a:cubicBezTo>
                        <a:cubicBezTo>
                          <a:pt x="3770" y="2936"/>
                          <a:pt x="3103" y="1"/>
                          <a:pt x="19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Google Shape;1360;p41">
                    <a:extLst>
                      <a:ext uri="{FF2B5EF4-FFF2-40B4-BE49-F238E27FC236}">
                        <a16:creationId xmlns:a16="http://schemas.microsoft.com/office/drawing/2014/main" id="{7C5F70E7-1BF1-4A79-88E4-FB54C4660AA5}"/>
                      </a:ext>
                    </a:extLst>
                  </p:cNvPr>
                  <p:cNvSpPr/>
                  <p:nvPr/>
                </p:nvSpPr>
                <p:spPr>
                  <a:xfrm>
                    <a:off x="1520528" y="2836622"/>
                    <a:ext cx="307894" cy="745989"/>
                  </a:xfrm>
                  <a:custGeom>
                    <a:avLst/>
                    <a:gdLst/>
                    <a:ahLst/>
                    <a:cxnLst/>
                    <a:rect l="l" t="t" r="r" b="b"/>
                    <a:pathLst>
                      <a:path w="4337" h="10508" extrusionOk="0">
                        <a:moveTo>
                          <a:pt x="1568" y="0"/>
                        </a:moveTo>
                        <a:lnTo>
                          <a:pt x="1568" y="701"/>
                        </a:lnTo>
                        <a:cubicBezTo>
                          <a:pt x="534" y="934"/>
                          <a:pt x="33" y="1735"/>
                          <a:pt x="33" y="2969"/>
                        </a:cubicBezTo>
                        <a:cubicBezTo>
                          <a:pt x="33" y="5637"/>
                          <a:pt x="2869" y="5704"/>
                          <a:pt x="2869" y="7639"/>
                        </a:cubicBezTo>
                        <a:cubicBezTo>
                          <a:pt x="2869" y="8306"/>
                          <a:pt x="2602" y="8540"/>
                          <a:pt x="2135" y="8540"/>
                        </a:cubicBezTo>
                        <a:cubicBezTo>
                          <a:pt x="1668" y="8540"/>
                          <a:pt x="1368" y="8306"/>
                          <a:pt x="1368" y="7639"/>
                        </a:cubicBezTo>
                        <a:lnTo>
                          <a:pt x="1368" y="6905"/>
                        </a:lnTo>
                        <a:lnTo>
                          <a:pt x="0" y="6905"/>
                        </a:lnTo>
                        <a:lnTo>
                          <a:pt x="0" y="7539"/>
                        </a:lnTo>
                        <a:cubicBezTo>
                          <a:pt x="0" y="8806"/>
                          <a:pt x="534" y="9607"/>
                          <a:pt x="1568" y="9840"/>
                        </a:cubicBezTo>
                        <a:lnTo>
                          <a:pt x="1568" y="10508"/>
                        </a:lnTo>
                        <a:lnTo>
                          <a:pt x="2769" y="10508"/>
                        </a:lnTo>
                        <a:lnTo>
                          <a:pt x="2769" y="9840"/>
                        </a:lnTo>
                        <a:cubicBezTo>
                          <a:pt x="3803" y="9607"/>
                          <a:pt x="4337" y="8806"/>
                          <a:pt x="4337" y="7539"/>
                        </a:cubicBezTo>
                        <a:cubicBezTo>
                          <a:pt x="4337" y="4870"/>
                          <a:pt x="1501" y="4803"/>
                          <a:pt x="1501" y="2869"/>
                        </a:cubicBezTo>
                        <a:cubicBezTo>
                          <a:pt x="1501" y="2202"/>
                          <a:pt x="1768" y="1968"/>
                          <a:pt x="2235" y="1968"/>
                        </a:cubicBezTo>
                        <a:cubicBezTo>
                          <a:pt x="2669" y="1968"/>
                          <a:pt x="2936" y="2202"/>
                          <a:pt x="2936" y="2869"/>
                        </a:cubicBezTo>
                        <a:lnTo>
                          <a:pt x="2936" y="3269"/>
                        </a:lnTo>
                        <a:lnTo>
                          <a:pt x="4337" y="3269"/>
                        </a:lnTo>
                        <a:lnTo>
                          <a:pt x="4337" y="2969"/>
                        </a:lnTo>
                        <a:cubicBezTo>
                          <a:pt x="4337" y="1701"/>
                          <a:pt x="3803" y="901"/>
                          <a:pt x="2769" y="701"/>
                        </a:cubicBezTo>
                        <a:lnTo>
                          <a:pt x="276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nvGrpSpPr>
            <p:cNvPr id="127" name="Group 126">
              <a:extLst>
                <a:ext uri="{FF2B5EF4-FFF2-40B4-BE49-F238E27FC236}">
                  <a16:creationId xmlns:a16="http://schemas.microsoft.com/office/drawing/2014/main" id="{5F54274A-B9BD-4C62-B583-4D166D63A53D}"/>
                </a:ext>
              </a:extLst>
            </p:cNvPr>
            <p:cNvGrpSpPr/>
            <p:nvPr/>
          </p:nvGrpSpPr>
          <p:grpSpPr>
            <a:xfrm>
              <a:off x="6503284" y="4478269"/>
              <a:ext cx="4278678" cy="1978612"/>
              <a:chOff x="1109270" y="197246"/>
              <a:chExt cx="5587191" cy="1978612"/>
            </a:xfrm>
          </p:grpSpPr>
          <p:sp>
            <p:nvSpPr>
              <p:cNvPr id="128" name="TextBox 127">
                <a:extLst>
                  <a:ext uri="{FF2B5EF4-FFF2-40B4-BE49-F238E27FC236}">
                    <a16:creationId xmlns:a16="http://schemas.microsoft.com/office/drawing/2014/main" id="{AE78EC6F-18A8-437C-A8F0-412B29E14091}"/>
                  </a:ext>
                </a:extLst>
              </p:cNvPr>
              <p:cNvSpPr txBox="1"/>
              <p:nvPr/>
            </p:nvSpPr>
            <p:spPr>
              <a:xfrm>
                <a:off x="1109270" y="725140"/>
                <a:ext cx="5587191" cy="1450718"/>
              </a:xfrm>
              <a:prstGeom prst="rect">
                <a:avLst/>
              </a:prstGeom>
              <a:noFill/>
            </p:spPr>
            <p:txBody>
              <a:bodyPr wrap="square" lIns="0" tIns="0" rIns="0" bIns="0">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lang="en-US" sz="2000" b="0" i="0" dirty="0">
                    <a:effectLst/>
                    <a:latin typeface="Inter"/>
                    <a:cs typeface="+mj-cs"/>
                  </a:rPr>
                  <a:t>This data set contains all the transactions occurring between 12/2010 and 12/2011 for a UK-based and registered non-store online retail. </a:t>
                </a:r>
                <a:endParaRPr kumimoji="0" lang="en-IN" sz="2000" b="0" i="0" u="none" strike="noStrike" kern="1200" cap="none" spc="0" normalizeH="0" baseline="0" noProof="0" dirty="0">
                  <a:ln>
                    <a:noFill/>
                  </a:ln>
                  <a:solidFill>
                    <a:prstClr val="black"/>
                  </a:solidFill>
                  <a:effectLst/>
                  <a:uLnTx/>
                  <a:uFillTx/>
                  <a:latin typeface="Arial" panose="020B0604020202020204" pitchFamily="34" charset="0"/>
                  <a:ea typeface="+mn-ea"/>
                  <a:cs typeface="+mj-cs"/>
                </a:endParaRPr>
              </a:p>
            </p:txBody>
          </p:sp>
          <p:sp>
            <p:nvSpPr>
              <p:cNvPr id="129" name="TextBox 128">
                <a:extLst>
                  <a:ext uri="{FF2B5EF4-FFF2-40B4-BE49-F238E27FC236}">
                    <a16:creationId xmlns:a16="http://schemas.microsoft.com/office/drawing/2014/main" id="{64BF9C14-9516-4FC4-9E81-4CECA3A4E034}"/>
                  </a:ext>
                </a:extLst>
              </p:cNvPr>
              <p:cNvSpPr txBox="1"/>
              <p:nvPr/>
            </p:nvSpPr>
            <p:spPr>
              <a:xfrm>
                <a:off x="1109270" y="197246"/>
                <a:ext cx="4933485" cy="335413"/>
              </a:xfrm>
              <a:prstGeom prst="rect">
                <a:avLst/>
              </a:prstGeom>
              <a:noFill/>
            </p:spPr>
            <p:txBody>
              <a:bodyPr wrap="square" lIns="0" tIns="0" rIns="0" bIns="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63238"/>
                    </a:solidFill>
                    <a:effectLst/>
                    <a:uLnTx/>
                    <a:uFillTx/>
                    <a:latin typeface="Arial" panose="020B0604020202020204" pitchFamily="34" charset="0"/>
                    <a:ea typeface="+mn-ea"/>
                    <a:cs typeface="Arial" panose="020B0604020202020204" pitchFamily="34" charset="0"/>
                  </a:rPr>
                  <a:t>Data shape</a:t>
                </a:r>
                <a:endParaRPr kumimoji="0" lang="en-IN"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grpSp>
        <p:nvGrpSpPr>
          <p:cNvPr id="11" name="مجموعة 10">
            <a:extLst>
              <a:ext uri="{FF2B5EF4-FFF2-40B4-BE49-F238E27FC236}">
                <a16:creationId xmlns:a16="http://schemas.microsoft.com/office/drawing/2014/main" id="{8446C6DD-F5E7-4E49-AF1F-4E812AA4344A}"/>
              </a:ext>
            </a:extLst>
          </p:cNvPr>
          <p:cNvGrpSpPr/>
          <p:nvPr/>
        </p:nvGrpSpPr>
        <p:grpSpPr>
          <a:xfrm>
            <a:off x="1916275" y="1314326"/>
            <a:ext cx="2033557" cy="1940106"/>
            <a:chOff x="7060575" y="1663937"/>
            <a:chExt cx="1867183" cy="1940106"/>
          </a:xfrm>
        </p:grpSpPr>
        <p:sp>
          <p:nvSpPr>
            <p:cNvPr id="3" name="مربع نص 2">
              <a:extLst>
                <a:ext uri="{FF2B5EF4-FFF2-40B4-BE49-F238E27FC236}">
                  <a16:creationId xmlns:a16="http://schemas.microsoft.com/office/drawing/2014/main" id="{7B6C7E13-F809-4100-9D96-EB446B4E0B20}"/>
                </a:ext>
              </a:extLst>
            </p:cNvPr>
            <p:cNvSpPr txBox="1"/>
            <p:nvPr/>
          </p:nvSpPr>
          <p:spPr>
            <a:xfrm>
              <a:off x="7060576" y="2588380"/>
              <a:ext cx="1867182" cy="1015663"/>
            </a:xfrm>
            <a:prstGeom prst="rect">
              <a:avLst/>
            </a:prstGeom>
            <a:noFill/>
          </p:spPr>
          <p:txBody>
            <a:bodyPr wrap="square" rtlCol="1">
              <a:spAutoFit/>
            </a:bodyPr>
            <a:lstStyle/>
            <a:p>
              <a:r>
                <a:rPr lang="en-US" sz="6000" dirty="0">
                  <a:solidFill>
                    <a:srgbClr val="3A787E"/>
                  </a:solidFill>
                  <a:latin typeface="Bahnschrift SemiLight Condensed" panose="020B0502040204020203" pitchFamily="34" charset="0"/>
                  <a:cs typeface="+mj-cs"/>
                </a:rPr>
                <a:t>Kaggle</a:t>
              </a:r>
              <a:endParaRPr lang="ar-SA" sz="6000" dirty="0">
                <a:solidFill>
                  <a:srgbClr val="3A787E"/>
                </a:solidFill>
                <a:latin typeface="Bahnschrift SemiLight Condensed" panose="020B0502040204020203" pitchFamily="34" charset="0"/>
                <a:cs typeface="+mj-cs"/>
              </a:endParaRPr>
            </a:p>
          </p:txBody>
        </p:sp>
        <p:sp>
          <p:nvSpPr>
            <p:cNvPr id="5" name="مخطط انسيابي: قرار 4">
              <a:extLst>
                <a:ext uri="{FF2B5EF4-FFF2-40B4-BE49-F238E27FC236}">
                  <a16:creationId xmlns:a16="http://schemas.microsoft.com/office/drawing/2014/main" id="{C02371D0-B792-4CA8-BD9D-11B5829CB4DA}"/>
                </a:ext>
              </a:extLst>
            </p:cNvPr>
            <p:cNvSpPr/>
            <p:nvPr/>
          </p:nvSpPr>
          <p:spPr>
            <a:xfrm>
              <a:off x="7060575" y="1755156"/>
              <a:ext cx="637802" cy="904161"/>
            </a:xfrm>
            <a:prstGeom prst="flowChartDecision">
              <a:avLst/>
            </a:prstGeom>
            <a:solidFill>
              <a:srgbClr val="3A787E"/>
            </a:solidFill>
            <a:ln>
              <a:solidFill>
                <a:srgbClr val="3A787E"/>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مربع نص 5">
              <a:extLst>
                <a:ext uri="{FF2B5EF4-FFF2-40B4-BE49-F238E27FC236}">
                  <a16:creationId xmlns:a16="http://schemas.microsoft.com/office/drawing/2014/main" id="{76249BBC-5C8C-4D53-98ED-E0A54D070EAF}"/>
                </a:ext>
              </a:extLst>
            </p:cNvPr>
            <p:cNvSpPr txBox="1"/>
            <p:nvPr/>
          </p:nvSpPr>
          <p:spPr>
            <a:xfrm>
              <a:off x="7163739" y="1734444"/>
              <a:ext cx="769715" cy="1015663"/>
            </a:xfrm>
            <a:prstGeom prst="rect">
              <a:avLst/>
            </a:prstGeom>
            <a:noFill/>
          </p:spPr>
          <p:txBody>
            <a:bodyPr wrap="square" rtlCol="1">
              <a:spAutoFit/>
            </a:bodyPr>
            <a:lstStyle/>
            <a:p>
              <a:r>
                <a:rPr lang="en-US" sz="6000" dirty="0">
                  <a:solidFill>
                    <a:schemeClr val="bg1"/>
                  </a:solidFill>
                  <a:latin typeface="Bahnschrift SemiLight Condensed" panose="020B0502040204020203" pitchFamily="34" charset="0"/>
                </a:rPr>
                <a:t>F</a:t>
              </a:r>
              <a:endParaRPr lang="ar-SA" sz="6000" dirty="0">
                <a:latin typeface="Bahnschrift SemiLight Condensed" panose="020B0502040204020203" pitchFamily="34" charset="0"/>
              </a:endParaRPr>
            </a:p>
          </p:txBody>
        </p:sp>
        <p:sp>
          <p:nvSpPr>
            <p:cNvPr id="10" name="مربع نص 9">
              <a:extLst>
                <a:ext uri="{FF2B5EF4-FFF2-40B4-BE49-F238E27FC236}">
                  <a16:creationId xmlns:a16="http://schemas.microsoft.com/office/drawing/2014/main" id="{946587F2-2D67-4B23-9E27-141E643A2C4C}"/>
                </a:ext>
              </a:extLst>
            </p:cNvPr>
            <p:cNvSpPr txBox="1"/>
            <p:nvPr/>
          </p:nvSpPr>
          <p:spPr>
            <a:xfrm>
              <a:off x="7621596" y="1663937"/>
              <a:ext cx="1306162" cy="1015663"/>
            </a:xfrm>
            <a:prstGeom prst="rect">
              <a:avLst/>
            </a:prstGeom>
            <a:noFill/>
          </p:spPr>
          <p:txBody>
            <a:bodyPr wrap="square" rtlCol="1">
              <a:spAutoFit/>
            </a:bodyPr>
            <a:lstStyle/>
            <a:p>
              <a:r>
                <a:rPr lang="en-US" sz="6000" dirty="0">
                  <a:solidFill>
                    <a:srgbClr val="3A787E"/>
                  </a:solidFill>
                  <a:latin typeface="Bahnschrift SemiLight Condensed" panose="020B0502040204020203" pitchFamily="34" charset="0"/>
                </a:rPr>
                <a:t>rom</a:t>
              </a:r>
              <a:endParaRPr lang="ar-SA" sz="6000" dirty="0">
                <a:solidFill>
                  <a:srgbClr val="3A787E"/>
                </a:solidFill>
                <a:latin typeface="Bahnschrift SemiLight Condensed" panose="020B0502040204020203" pitchFamily="34" charset="0"/>
              </a:endParaRPr>
            </a:p>
          </p:txBody>
        </p:sp>
      </p:grpSp>
      <p:pic>
        <p:nvPicPr>
          <p:cNvPr id="1030" name="Picture 6">
            <a:extLst>
              <a:ext uri="{FF2B5EF4-FFF2-40B4-BE49-F238E27FC236}">
                <a16:creationId xmlns:a16="http://schemas.microsoft.com/office/drawing/2014/main" id="{1D44C664-CB34-456F-95E2-DE86F2BB1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018" y="4426414"/>
            <a:ext cx="1600201" cy="13538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rrow down grey - Openclipart">
            <a:extLst>
              <a:ext uri="{FF2B5EF4-FFF2-40B4-BE49-F238E27FC236}">
                <a16:creationId xmlns:a16="http://schemas.microsoft.com/office/drawing/2014/main" id="{B146B8BC-0B48-427B-BC44-72778AB9D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V="1">
            <a:off x="1534158" y="4151723"/>
            <a:ext cx="764234" cy="169562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arrow down grey - Openclipart">
            <a:extLst>
              <a:ext uri="{FF2B5EF4-FFF2-40B4-BE49-F238E27FC236}">
                <a16:creationId xmlns:a16="http://schemas.microsoft.com/office/drawing/2014/main" id="{F28DC2F4-3EDE-410B-9029-C463EDD64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flipV="1">
            <a:off x="2694378" y="3143255"/>
            <a:ext cx="805461" cy="20712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3D44FBC-3D48-417B-8277-1038D290E1AC}"/>
              </a:ext>
            </a:extLst>
          </p:cNvPr>
          <p:cNvSpPr txBox="1"/>
          <p:nvPr/>
        </p:nvSpPr>
        <p:spPr>
          <a:xfrm>
            <a:off x="2193018" y="3474589"/>
            <a:ext cx="1688703" cy="523220"/>
          </a:xfrm>
          <a:prstGeom prst="rect">
            <a:avLst/>
          </a:prstGeom>
          <a:noFill/>
        </p:spPr>
        <p:txBody>
          <a:bodyPr wrap="square" rtlCol="1">
            <a:spAutoFit/>
          </a:bodyPr>
          <a:lstStyle/>
          <a:p>
            <a:r>
              <a:rPr lang="en-US" sz="2800" b="1" dirty="0">
                <a:solidFill>
                  <a:srgbClr val="5F6368"/>
                </a:solidFill>
                <a:latin typeface="Bahnschrift SemiLight Condensed" panose="020B0502040204020203" pitchFamily="34" charset="0"/>
              </a:rPr>
              <a:t>8 columns</a:t>
            </a:r>
            <a:endParaRPr lang="ar-SA" sz="2800" b="1" dirty="0">
              <a:solidFill>
                <a:srgbClr val="5F6368"/>
              </a:solidFill>
              <a:latin typeface="Bahnschrift SemiLight Condensed" panose="020B0502040204020203" pitchFamily="34" charset="0"/>
            </a:endParaRPr>
          </a:p>
        </p:txBody>
      </p:sp>
      <p:sp>
        <p:nvSpPr>
          <p:cNvPr id="41" name="TextBox 40">
            <a:extLst>
              <a:ext uri="{FF2B5EF4-FFF2-40B4-BE49-F238E27FC236}">
                <a16:creationId xmlns:a16="http://schemas.microsoft.com/office/drawing/2014/main" id="{CF14C81B-0868-47D8-9FA5-7F6C57BD7F71}"/>
              </a:ext>
            </a:extLst>
          </p:cNvPr>
          <p:cNvSpPr txBox="1"/>
          <p:nvPr/>
        </p:nvSpPr>
        <p:spPr>
          <a:xfrm>
            <a:off x="3862386" y="4626264"/>
            <a:ext cx="844352" cy="954107"/>
          </a:xfrm>
          <a:prstGeom prst="rect">
            <a:avLst/>
          </a:prstGeom>
          <a:noFill/>
        </p:spPr>
        <p:txBody>
          <a:bodyPr wrap="square" rtlCol="1">
            <a:spAutoFit/>
          </a:bodyPr>
          <a:lstStyle/>
          <a:p>
            <a:r>
              <a:rPr lang="en-US" sz="2800" b="1" dirty="0">
                <a:solidFill>
                  <a:srgbClr val="5F6368"/>
                </a:solidFill>
                <a:latin typeface="Bahnschrift SemiLight Condensed" panose="020B0502040204020203" pitchFamily="34" charset="0"/>
              </a:rPr>
              <a:t>542k</a:t>
            </a:r>
          </a:p>
          <a:p>
            <a:r>
              <a:rPr lang="en-US" sz="2800" b="1" dirty="0">
                <a:solidFill>
                  <a:srgbClr val="5F6368"/>
                </a:solidFill>
                <a:latin typeface="Bahnschrift SemiLight Condensed" panose="020B0502040204020203" pitchFamily="34" charset="0"/>
              </a:rPr>
              <a:t>rows</a:t>
            </a:r>
            <a:endParaRPr lang="ar-SA" sz="2800" b="1" dirty="0">
              <a:solidFill>
                <a:srgbClr val="5F6368"/>
              </a:solidFill>
              <a:latin typeface="Bahnschrift SemiLight Condensed" panose="020B0502040204020203" pitchFamily="34" charset="0"/>
            </a:endParaRPr>
          </a:p>
        </p:txBody>
      </p:sp>
    </p:spTree>
    <p:extLst>
      <p:ext uri="{BB962C8B-B14F-4D97-AF65-F5344CB8AC3E}">
        <p14:creationId xmlns:p14="http://schemas.microsoft.com/office/powerpoint/2010/main" val="33150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B0884C7-8A43-48EB-BBE3-A6F0FF88E507}"/>
              </a:ext>
            </a:extLst>
          </p:cNvPr>
          <p:cNvGrpSpPr/>
          <p:nvPr/>
        </p:nvGrpSpPr>
        <p:grpSpPr>
          <a:xfrm>
            <a:off x="744547" y="1831807"/>
            <a:ext cx="10873711" cy="4138932"/>
            <a:chOff x="744546" y="1831807"/>
            <a:chExt cx="10873711" cy="4138932"/>
          </a:xfrm>
        </p:grpSpPr>
        <p:grpSp>
          <p:nvGrpSpPr>
            <p:cNvPr id="54" name="Group 53">
              <a:extLst>
                <a:ext uri="{FF2B5EF4-FFF2-40B4-BE49-F238E27FC236}">
                  <a16:creationId xmlns:a16="http://schemas.microsoft.com/office/drawing/2014/main" id="{F71D1F71-53E5-4C44-B326-7BABBFFDC9C2}"/>
                </a:ext>
              </a:extLst>
            </p:cNvPr>
            <p:cNvGrpSpPr/>
            <p:nvPr/>
          </p:nvGrpSpPr>
          <p:grpSpPr>
            <a:xfrm>
              <a:off x="8421433" y="1941381"/>
              <a:ext cx="2937908" cy="991633"/>
              <a:chOff x="8534400" y="1700320"/>
              <a:chExt cx="3657600" cy="991633"/>
            </a:xfrm>
          </p:grpSpPr>
          <p:sp>
            <p:nvSpPr>
              <p:cNvPr id="44" name="TextBox 43">
                <a:extLst>
                  <a:ext uri="{FF2B5EF4-FFF2-40B4-BE49-F238E27FC236}">
                    <a16:creationId xmlns:a16="http://schemas.microsoft.com/office/drawing/2014/main" id="{5A4892B3-2CD8-42AD-B8F5-DE5A5B60DC50}"/>
                  </a:ext>
                </a:extLst>
              </p:cNvPr>
              <p:cNvSpPr txBox="1"/>
              <p:nvPr/>
            </p:nvSpPr>
            <p:spPr>
              <a:xfrm>
                <a:off x="8534400" y="2045622"/>
                <a:ext cx="3657600" cy="646331"/>
              </a:xfrm>
              <a:prstGeom prst="rect">
                <a:avLst/>
              </a:prstGeom>
              <a:noFill/>
            </p:spPr>
            <p:txBody>
              <a:bodyPr wrap="square" rtlCol="0">
                <a:spAutoFit/>
              </a:bodyPr>
              <a:lstStyle/>
              <a:p>
                <a:r>
                  <a:rPr lang="ar-SA" b="1" dirty="0">
                    <a:solidFill>
                      <a:schemeClr val="tx1">
                        <a:lumMod val="85000"/>
                        <a:lumOff val="15000"/>
                      </a:schemeClr>
                    </a:solidFill>
                    <a:latin typeface="Georgia Pro Light" panose="02040302050405020303" pitchFamily="18" charset="0"/>
                  </a:rPr>
                  <a:t>Change the column names to clearer names</a:t>
                </a:r>
              </a:p>
            </p:txBody>
          </p:sp>
          <p:sp>
            <p:nvSpPr>
              <p:cNvPr id="48" name="TextBox 47">
                <a:extLst>
                  <a:ext uri="{FF2B5EF4-FFF2-40B4-BE49-F238E27FC236}">
                    <a16:creationId xmlns:a16="http://schemas.microsoft.com/office/drawing/2014/main" id="{FBBF0A58-D3F2-4F28-8C3E-9E25216E6897}"/>
                  </a:ext>
                </a:extLst>
              </p:cNvPr>
              <p:cNvSpPr txBox="1"/>
              <p:nvPr/>
            </p:nvSpPr>
            <p:spPr>
              <a:xfrm>
                <a:off x="8534400" y="1700320"/>
                <a:ext cx="3657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A9CCD">
                        <a:lumMod val="75000"/>
                      </a:srgbClr>
                    </a:solidFill>
                    <a:effectLst/>
                    <a:uLnTx/>
                    <a:uFillTx/>
                    <a:latin typeface="Georgia" panose="02040502050405020303" pitchFamily="18" charset="0"/>
                    <a:ea typeface="+mn-ea"/>
                    <a:cs typeface="+mn-cs"/>
                  </a:rPr>
                  <a:t>Step</a:t>
                </a:r>
                <a:r>
                  <a:rPr kumimoji="0" lang="en-US" sz="1600" b="1" i="0" u="none" strike="noStrike" kern="1200" cap="none" spc="0" normalizeH="0" baseline="0" noProof="0" dirty="0">
                    <a:ln>
                      <a:noFill/>
                    </a:ln>
                    <a:solidFill>
                      <a:srgbClr val="0A9CCD">
                        <a:lumMod val="75000"/>
                      </a:srgbClr>
                    </a:solidFill>
                    <a:effectLst/>
                    <a:uLnTx/>
                    <a:uFillTx/>
                    <a:latin typeface="Georgia" panose="02040502050405020303" pitchFamily="18" charset="0"/>
                    <a:ea typeface="+mn-ea"/>
                    <a:cs typeface="+mn-cs"/>
                  </a:rPr>
                  <a:t> 1</a:t>
                </a:r>
                <a:endParaRPr kumimoji="0" lang="en-IN" sz="1600" b="1" i="0" u="none" strike="noStrike" kern="1200" cap="none" spc="0" normalizeH="0" baseline="0" noProof="0" dirty="0">
                  <a:ln>
                    <a:noFill/>
                  </a:ln>
                  <a:solidFill>
                    <a:srgbClr val="0A9CCD">
                      <a:lumMod val="75000"/>
                    </a:srgbClr>
                  </a:solidFill>
                  <a:effectLst/>
                  <a:uLnTx/>
                  <a:uFillTx/>
                  <a:latin typeface="Georgia" panose="02040502050405020303" pitchFamily="18" charset="0"/>
                  <a:ea typeface="+mn-ea"/>
                  <a:cs typeface="+mn-cs"/>
                </a:endParaRPr>
              </a:p>
            </p:txBody>
          </p:sp>
        </p:grpSp>
        <p:grpSp>
          <p:nvGrpSpPr>
            <p:cNvPr id="55" name="Group 54">
              <a:extLst>
                <a:ext uri="{FF2B5EF4-FFF2-40B4-BE49-F238E27FC236}">
                  <a16:creationId xmlns:a16="http://schemas.microsoft.com/office/drawing/2014/main" id="{919126AC-C7E9-40C1-B3A1-C660046F8414}"/>
                </a:ext>
              </a:extLst>
            </p:cNvPr>
            <p:cNvGrpSpPr/>
            <p:nvPr/>
          </p:nvGrpSpPr>
          <p:grpSpPr>
            <a:xfrm>
              <a:off x="8465453" y="4686919"/>
              <a:ext cx="3152804" cy="1006463"/>
              <a:chOff x="8534400" y="4453980"/>
              <a:chExt cx="3925139" cy="1006463"/>
            </a:xfrm>
          </p:grpSpPr>
          <p:sp>
            <p:nvSpPr>
              <p:cNvPr id="45" name="TextBox 44">
                <a:extLst>
                  <a:ext uri="{FF2B5EF4-FFF2-40B4-BE49-F238E27FC236}">
                    <a16:creationId xmlns:a16="http://schemas.microsoft.com/office/drawing/2014/main" id="{8DD37A5A-5899-4C6C-BA77-A325B7EC76D6}"/>
                  </a:ext>
                </a:extLst>
              </p:cNvPr>
              <p:cNvSpPr txBox="1"/>
              <p:nvPr/>
            </p:nvSpPr>
            <p:spPr>
              <a:xfrm>
                <a:off x="8534400" y="4814112"/>
                <a:ext cx="3925139" cy="646331"/>
              </a:xfrm>
              <a:prstGeom prst="rect">
                <a:avLst/>
              </a:prstGeom>
              <a:noFill/>
            </p:spPr>
            <p:txBody>
              <a:bodyPr wrap="square" rtlCol="0">
                <a:spAutoFit/>
              </a:bodyPr>
              <a:lstStyle/>
              <a:p>
                <a:r>
                  <a:rPr lang="en-US" altLang="ko-KR" b="1" dirty="0">
                    <a:solidFill>
                      <a:schemeClr val="tx1">
                        <a:lumMod val="85000"/>
                        <a:lumOff val="15000"/>
                      </a:schemeClr>
                    </a:solidFill>
                    <a:latin typeface="Georgia Pro Light" panose="02040302050405020303" pitchFamily="18" charset="0"/>
                  </a:rPr>
                  <a:t>Drop rows that contain zero or negative values in </a:t>
                </a:r>
                <a:r>
                  <a:rPr lang="en-US" altLang="ko-KR" b="1" dirty="0" err="1">
                    <a:solidFill>
                      <a:schemeClr val="tx1">
                        <a:lumMod val="85000"/>
                        <a:lumOff val="15000"/>
                      </a:schemeClr>
                    </a:solidFill>
                    <a:latin typeface="Georgia Pro Light" panose="02040302050405020303" pitchFamily="18" charset="0"/>
                  </a:rPr>
                  <a:t>UnitPrice</a:t>
                </a:r>
                <a:endParaRPr lang="ko-KR" altLang="en-US" b="1" dirty="0">
                  <a:solidFill>
                    <a:schemeClr val="tx1">
                      <a:lumMod val="85000"/>
                      <a:lumOff val="15000"/>
                    </a:schemeClr>
                  </a:solidFill>
                  <a:latin typeface="Georgia Pro Light" panose="02040302050405020303" pitchFamily="18" charset="0"/>
                </a:endParaRPr>
              </a:p>
            </p:txBody>
          </p:sp>
          <p:sp>
            <p:nvSpPr>
              <p:cNvPr id="49" name="TextBox 48">
                <a:extLst>
                  <a:ext uri="{FF2B5EF4-FFF2-40B4-BE49-F238E27FC236}">
                    <a16:creationId xmlns:a16="http://schemas.microsoft.com/office/drawing/2014/main" id="{2C9DE3A1-B60F-4A24-BC4E-D8C658350BF5}"/>
                  </a:ext>
                </a:extLst>
              </p:cNvPr>
              <p:cNvSpPr txBox="1"/>
              <p:nvPr/>
            </p:nvSpPr>
            <p:spPr>
              <a:xfrm>
                <a:off x="8534400" y="4453980"/>
                <a:ext cx="3657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3A787E"/>
                    </a:solidFill>
                    <a:effectLst/>
                    <a:uLnTx/>
                    <a:uFillTx/>
                    <a:latin typeface="Georgia" panose="02040502050405020303" pitchFamily="18" charset="0"/>
                    <a:ea typeface="+mn-ea"/>
                    <a:cs typeface="+mn-cs"/>
                  </a:rPr>
                  <a:t>Step</a:t>
                </a:r>
                <a:r>
                  <a:rPr kumimoji="0" lang="en-US" sz="1600" b="1" i="0" u="none" strike="noStrike" kern="1200" cap="none" spc="0" normalizeH="0" baseline="0" noProof="0" dirty="0">
                    <a:ln>
                      <a:noFill/>
                    </a:ln>
                    <a:solidFill>
                      <a:srgbClr val="3A787E"/>
                    </a:solidFill>
                    <a:effectLst/>
                    <a:uLnTx/>
                    <a:uFillTx/>
                    <a:latin typeface="Georgia" panose="02040502050405020303" pitchFamily="18" charset="0"/>
                    <a:ea typeface="+mn-ea"/>
                    <a:cs typeface="+mn-cs"/>
                  </a:rPr>
                  <a:t> 2</a:t>
                </a:r>
                <a:endParaRPr kumimoji="0" lang="en-IN" sz="1600" b="1" i="0" u="none" strike="noStrike" kern="1200" cap="none" spc="0" normalizeH="0" baseline="0" noProof="0" dirty="0">
                  <a:ln>
                    <a:noFill/>
                  </a:ln>
                  <a:solidFill>
                    <a:srgbClr val="3A787E"/>
                  </a:solidFill>
                  <a:effectLst/>
                  <a:uLnTx/>
                  <a:uFillTx/>
                  <a:latin typeface="Georgia" panose="02040502050405020303" pitchFamily="18" charset="0"/>
                  <a:ea typeface="+mn-ea"/>
                  <a:cs typeface="+mn-cs"/>
                </a:endParaRPr>
              </a:p>
            </p:txBody>
          </p:sp>
        </p:grpSp>
        <p:grpSp>
          <p:nvGrpSpPr>
            <p:cNvPr id="52" name="Group 51">
              <a:extLst>
                <a:ext uri="{FF2B5EF4-FFF2-40B4-BE49-F238E27FC236}">
                  <a16:creationId xmlns:a16="http://schemas.microsoft.com/office/drawing/2014/main" id="{853A181E-2C25-4E65-A3E6-115073C21DC8}"/>
                </a:ext>
              </a:extLst>
            </p:cNvPr>
            <p:cNvGrpSpPr/>
            <p:nvPr/>
          </p:nvGrpSpPr>
          <p:grpSpPr>
            <a:xfrm>
              <a:off x="788637" y="1902149"/>
              <a:ext cx="2937908" cy="1260995"/>
              <a:chOff x="74392" y="1707957"/>
              <a:chExt cx="3657600" cy="1260995"/>
            </a:xfrm>
          </p:grpSpPr>
          <p:sp>
            <p:nvSpPr>
              <p:cNvPr id="46" name="TextBox 45">
                <a:extLst>
                  <a:ext uri="{FF2B5EF4-FFF2-40B4-BE49-F238E27FC236}">
                    <a16:creationId xmlns:a16="http://schemas.microsoft.com/office/drawing/2014/main" id="{5A7C2B5B-979D-4AA1-A1C1-D2220B8A1767}"/>
                  </a:ext>
                </a:extLst>
              </p:cNvPr>
              <p:cNvSpPr txBox="1"/>
              <p:nvPr/>
            </p:nvSpPr>
            <p:spPr>
              <a:xfrm>
                <a:off x="74392" y="2045622"/>
                <a:ext cx="3657600" cy="923330"/>
              </a:xfrm>
              <a:prstGeom prst="rect">
                <a:avLst/>
              </a:prstGeom>
              <a:noFill/>
            </p:spPr>
            <p:txBody>
              <a:bodyPr wrap="square" rtlCol="0">
                <a:spAutoFit/>
              </a:bodyPr>
              <a:lstStyle/>
              <a:p>
                <a:pPr algn="r"/>
                <a:r>
                  <a:rPr lang="en-US" b="1" dirty="0">
                    <a:solidFill>
                      <a:schemeClr val="tx1">
                        <a:lumMod val="85000"/>
                        <a:lumOff val="15000"/>
                      </a:schemeClr>
                    </a:solidFill>
                    <a:latin typeface="Georgia Pro Light" panose="02040302050405020303" pitchFamily="18" charset="0"/>
                  </a:rPr>
                  <a:t>Insert a column called `</a:t>
                </a:r>
                <a:r>
                  <a:rPr lang="en-US" b="1" dirty="0" err="1">
                    <a:solidFill>
                      <a:schemeClr val="tx1">
                        <a:lumMod val="85000"/>
                        <a:lumOff val="15000"/>
                      </a:schemeClr>
                    </a:solidFill>
                    <a:latin typeface="Georgia Pro Light" panose="02040302050405020303" pitchFamily="18" charset="0"/>
                  </a:rPr>
                  <a:t>TotalPrice</a:t>
                </a:r>
                <a:r>
                  <a:rPr lang="en-US" b="1" dirty="0">
                    <a:solidFill>
                      <a:schemeClr val="tx1">
                        <a:lumMod val="85000"/>
                        <a:lumOff val="15000"/>
                      </a:schemeClr>
                    </a:solidFill>
                    <a:latin typeface="Georgia Pro Light" panose="02040302050405020303" pitchFamily="18" charset="0"/>
                  </a:rPr>
                  <a:t>` which </a:t>
                </a:r>
                <a:r>
                  <a:rPr lang="en-US" b="1" dirty="0" err="1">
                    <a:solidFill>
                      <a:schemeClr val="tx1">
                        <a:lumMod val="85000"/>
                        <a:lumOff val="15000"/>
                      </a:schemeClr>
                    </a:solidFill>
                    <a:latin typeface="Georgia Pro Light" panose="02040302050405020303" pitchFamily="18" charset="0"/>
                  </a:rPr>
                  <a:t>equils</a:t>
                </a:r>
                <a:r>
                  <a:rPr lang="en-US" b="1" dirty="0">
                    <a:solidFill>
                      <a:schemeClr val="tx1">
                        <a:lumMod val="85000"/>
                        <a:lumOff val="15000"/>
                      </a:schemeClr>
                    </a:solidFill>
                    <a:latin typeface="Georgia Pro Light" panose="02040302050405020303" pitchFamily="18" charset="0"/>
                  </a:rPr>
                  <a:t> to </a:t>
                </a:r>
                <a:r>
                  <a:rPr lang="en-US" b="1" dirty="0" err="1">
                    <a:solidFill>
                      <a:schemeClr val="tx1">
                        <a:lumMod val="85000"/>
                        <a:lumOff val="15000"/>
                      </a:schemeClr>
                    </a:solidFill>
                    <a:latin typeface="Georgia Pro Light" panose="02040302050405020303" pitchFamily="18" charset="0"/>
                  </a:rPr>
                  <a:t>UnitPrice</a:t>
                </a:r>
                <a:r>
                  <a:rPr lang="en-US" b="1" dirty="0">
                    <a:solidFill>
                      <a:schemeClr val="tx1">
                        <a:lumMod val="85000"/>
                        <a:lumOff val="15000"/>
                      </a:schemeClr>
                    </a:solidFill>
                    <a:latin typeface="Georgia Pro Light" panose="02040302050405020303" pitchFamily="18" charset="0"/>
                  </a:rPr>
                  <a:t> times Quantity </a:t>
                </a:r>
                <a:endParaRPr lang="ar-SA" b="1" dirty="0">
                  <a:solidFill>
                    <a:schemeClr val="tx1">
                      <a:lumMod val="85000"/>
                      <a:lumOff val="15000"/>
                    </a:schemeClr>
                  </a:solidFill>
                  <a:latin typeface="Georgia Pro Light" panose="02040302050405020303" pitchFamily="18" charset="0"/>
                </a:endParaRPr>
              </a:p>
            </p:txBody>
          </p:sp>
          <p:sp>
            <p:nvSpPr>
              <p:cNvPr id="50" name="TextBox 49">
                <a:extLst>
                  <a:ext uri="{FF2B5EF4-FFF2-40B4-BE49-F238E27FC236}">
                    <a16:creationId xmlns:a16="http://schemas.microsoft.com/office/drawing/2014/main" id="{75159F6A-F198-4B7C-8B2A-E60D85C91BBD}"/>
                  </a:ext>
                </a:extLst>
              </p:cNvPr>
              <p:cNvSpPr txBox="1"/>
              <p:nvPr/>
            </p:nvSpPr>
            <p:spPr>
              <a:xfrm>
                <a:off x="74392" y="1707957"/>
                <a:ext cx="365760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3792AF"/>
                    </a:solidFill>
                    <a:effectLst/>
                    <a:uLnTx/>
                    <a:uFillTx/>
                    <a:latin typeface="Georgia" panose="02040502050405020303" pitchFamily="18" charset="0"/>
                    <a:ea typeface="+mn-ea"/>
                    <a:cs typeface="+mn-cs"/>
                  </a:rPr>
                  <a:t>Step</a:t>
                </a:r>
                <a:r>
                  <a:rPr kumimoji="0" lang="en-US" sz="1600" b="1" i="0" u="none" strike="noStrike" kern="1200" cap="none" spc="0" normalizeH="0" baseline="0" noProof="0" dirty="0">
                    <a:ln>
                      <a:noFill/>
                    </a:ln>
                    <a:solidFill>
                      <a:srgbClr val="3792AF"/>
                    </a:solidFill>
                    <a:effectLst/>
                    <a:uLnTx/>
                    <a:uFillTx/>
                    <a:latin typeface="Georgia" panose="02040502050405020303" pitchFamily="18" charset="0"/>
                    <a:ea typeface="+mn-ea"/>
                    <a:cs typeface="+mn-cs"/>
                  </a:rPr>
                  <a:t> 4</a:t>
                </a:r>
                <a:endParaRPr kumimoji="0" lang="en-IN" sz="1600" b="1" i="0" u="none" strike="noStrike" kern="1200" cap="none" spc="0" normalizeH="0" baseline="0" noProof="0" dirty="0">
                  <a:ln>
                    <a:noFill/>
                  </a:ln>
                  <a:solidFill>
                    <a:srgbClr val="3792AF"/>
                  </a:solidFill>
                  <a:effectLst/>
                  <a:uLnTx/>
                  <a:uFillTx/>
                  <a:latin typeface="Georgia" panose="02040502050405020303" pitchFamily="18" charset="0"/>
                  <a:ea typeface="+mn-ea"/>
                  <a:cs typeface="+mn-cs"/>
                </a:endParaRPr>
              </a:p>
            </p:txBody>
          </p:sp>
        </p:grpSp>
        <p:grpSp>
          <p:nvGrpSpPr>
            <p:cNvPr id="53" name="Group 52">
              <a:extLst>
                <a:ext uri="{FF2B5EF4-FFF2-40B4-BE49-F238E27FC236}">
                  <a16:creationId xmlns:a16="http://schemas.microsoft.com/office/drawing/2014/main" id="{8E604C74-96E9-47C2-90BC-CAA22D16DFA5}"/>
                </a:ext>
              </a:extLst>
            </p:cNvPr>
            <p:cNvGrpSpPr/>
            <p:nvPr/>
          </p:nvGrpSpPr>
          <p:grpSpPr>
            <a:xfrm>
              <a:off x="744546" y="4651134"/>
              <a:ext cx="2981999" cy="1319605"/>
              <a:chOff x="19500" y="4417837"/>
              <a:chExt cx="3712492" cy="1319605"/>
            </a:xfrm>
          </p:grpSpPr>
          <p:sp>
            <p:nvSpPr>
              <p:cNvPr id="47" name="TextBox 46">
                <a:extLst>
                  <a:ext uri="{FF2B5EF4-FFF2-40B4-BE49-F238E27FC236}">
                    <a16:creationId xmlns:a16="http://schemas.microsoft.com/office/drawing/2014/main" id="{D5BAFC10-A58C-4071-9CA2-E85525D67DD2}"/>
                  </a:ext>
                </a:extLst>
              </p:cNvPr>
              <p:cNvSpPr txBox="1"/>
              <p:nvPr/>
            </p:nvSpPr>
            <p:spPr>
              <a:xfrm>
                <a:off x="74392" y="4814112"/>
                <a:ext cx="3657600" cy="92333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solidFill>
                      <a:schemeClr val="tx1">
                        <a:lumMod val="85000"/>
                        <a:lumOff val="15000"/>
                      </a:schemeClr>
                    </a:solidFill>
                    <a:latin typeface="Georgia Pro Light" panose="02040302050405020303" pitchFamily="18" charset="0"/>
                  </a:rPr>
                  <a:t>Insert two columns called ‘date’ and ‘year’ from column ‘</a:t>
                </a:r>
                <a:r>
                  <a:rPr lang="en-US" b="1" dirty="0" err="1">
                    <a:solidFill>
                      <a:schemeClr val="tx1">
                        <a:lumMod val="85000"/>
                        <a:lumOff val="15000"/>
                      </a:schemeClr>
                    </a:solidFill>
                    <a:latin typeface="Georgia Pro Light" panose="02040302050405020303" pitchFamily="18" charset="0"/>
                  </a:rPr>
                  <a:t>InvoiceDate</a:t>
                </a:r>
                <a:r>
                  <a:rPr lang="en-US" b="1" dirty="0">
                    <a:solidFill>
                      <a:schemeClr val="tx1">
                        <a:lumMod val="85000"/>
                        <a:lumOff val="15000"/>
                      </a:schemeClr>
                    </a:solidFill>
                    <a:latin typeface="Georgia Pro Light" panose="02040302050405020303" pitchFamily="18" charset="0"/>
                  </a:rPr>
                  <a:t>’</a:t>
                </a:r>
              </a:p>
            </p:txBody>
          </p:sp>
          <p:sp>
            <p:nvSpPr>
              <p:cNvPr id="51" name="TextBox 50">
                <a:extLst>
                  <a:ext uri="{FF2B5EF4-FFF2-40B4-BE49-F238E27FC236}">
                    <a16:creationId xmlns:a16="http://schemas.microsoft.com/office/drawing/2014/main" id="{30AE58F6-C03F-4402-AF28-24B55EDED572}"/>
                  </a:ext>
                </a:extLst>
              </p:cNvPr>
              <p:cNvSpPr txBox="1"/>
              <p:nvPr/>
            </p:nvSpPr>
            <p:spPr>
              <a:xfrm>
                <a:off x="19500" y="4417837"/>
                <a:ext cx="365760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4F7F32"/>
                    </a:solidFill>
                    <a:effectLst/>
                    <a:uLnTx/>
                    <a:uFillTx/>
                    <a:latin typeface="Georgia" panose="02040502050405020303" pitchFamily="18" charset="0"/>
                    <a:ea typeface="+mn-ea"/>
                    <a:cs typeface="+mn-cs"/>
                  </a:rPr>
                  <a:t>Step</a:t>
                </a:r>
                <a:r>
                  <a:rPr kumimoji="0" lang="en-US" sz="1600" b="1" i="0" u="none" strike="noStrike" kern="1200" cap="none" spc="0" normalizeH="0" baseline="0" noProof="0" dirty="0">
                    <a:ln>
                      <a:noFill/>
                    </a:ln>
                    <a:solidFill>
                      <a:srgbClr val="69AA43">
                        <a:lumMod val="75000"/>
                      </a:srgbClr>
                    </a:solidFill>
                    <a:effectLst/>
                    <a:uLnTx/>
                    <a:uFillTx/>
                    <a:latin typeface="Georgia" panose="02040502050405020303" pitchFamily="18" charset="0"/>
                    <a:ea typeface="+mn-ea"/>
                    <a:cs typeface="+mn-cs"/>
                  </a:rPr>
                  <a:t> 3</a:t>
                </a:r>
                <a:endParaRPr kumimoji="0" lang="en-IN" sz="1600" b="1" i="0" u="none" strike="noStrike" kern="1200" cap="none" spc="0" normalizeH="0" baseline="0" noProof="0" dirty="0">
                  <a:ln>
                    <a:noFill/>
                  </a:ln>
                  <a:solidFill>
                    <a:srgbClr val="69AA43">
                      <a:lumMod val="75000"/>
                    </a:srgbClr>
                  </a:solidFill>
                  <a:effectLst/>
                  <a:uLnTx/>
                  <a:uFillTx/>
                  <a:latin typeface="Georgia" panose="02040502050405020303" pitchFamily="18" charset="0"/>
                  <a:ea typeface="+mn-ea"/>
                  <a:cs typeface="+mn-cs"/>
                </a:endParaRPr>
              </a:p>
            </p:txBody>
          </p:sp>
        </p:grpSp>
        <p:grpSp>
          <p:nvGrpSpPr>
            <p:cNvPr id="2" name="Group 1">
              <a:extLst>
                <a:ext uri="{FF2B5EF4-FFF2-40B4-BE49-F238E27FC236}">
                  <a16:creationId xmlns:a16="http://schemas.microsoft.com/office/drawing/2014/main" id="{BB50B312-782B-434D-8081-ECF65F62363A}"/>
                </a:ext>
              </a:extLst>
            </p:cNvPr>
            <p:cNvGrpSpPr/>
            <p:nvPr/>
          </p:nvGrpSpPr>
          <p:grpSpPr>
            <a:xfrm>
              <a:off x="4317101" y="1831807"/>
              <a:ext cx="3513776" cy="3936845"/>
              <a:chOff x="3575956" y="1215837"/>
              <a:chExt cx="4952998" cy="5549353"/>
            </a:xfrm>
          </p:grpSpPr>
          <p:sp>
            <p:nvSpPr>
              <p:cNvPr id="19" name="Freeform 57">
                <a:extLst>
                  <a:ext uri="{FF2B5EF4-FFF2-40B4-BE49-F238E27FC236}">
                    <a16:creationId xmlns:a16="http://schemas.microsoft.com/office/drawing/2014/main" id="{4EF2C5AF-81A4-4EAE-8C5E-AD7FFD9C671D}"/>
                  </a:ext>
                </a:extLst>
              </p:cNvPr>
              <p:cNvSpPr/>
              <p:nvPr/>
            </p:nvSpPr>
            <p:spPr>
              <a:xfrm rot="16200000" flipH="1">
                <a:off x="4645043" y="2881279"/>
                <a:ext cx="5187435" cy="2580387"/>
              </a:xfrm>
              <a:custGeom>
                <a:avLst/>
                <a:gdLst>
                  <a:gd name="connsiteX0" fmla="*/ 4109394 w 5187435"/>
                  <a:gd name="connsiteY0" fmla="*/ 578859 h 2580387"/>
                  <a:gd name="connsiteX1" fmla="*/ 4466800 w 5187435"/>
                  <a:gd name="connsiteY1" fmla="*/ 578859 h 2580387"/>
                  <a:gd name="connsiteX2" fmla="*/ 4436626 w 5187435"/>
                  <a:gd name="connsiteY2" fmla="*/ 699304 h 2580387"/>
                  <a:gd name="connsiteX3" fmla="*/ 4149083 w 5187435"/>
                  <a:gd name="connsiteY3" fmla="*/ 1295384 h 2580387"/>
                  <a:gd name="connsiteX4" fmla="*/ 4121463 w 5187435"/>
                  <a:gd name="connsiteY4" fmla="*/ 1331833 h 2580387"/>
                  <a:gd name="connsiteX5" fmla="*/ 4185725 w 5187435"/>
                  <a:gd name="connsiteY5" fmla="*/ 1366713 h 2580387"/>
                  <a:gd name="connsiteX6" fmla="*/ 4388699 w 5187435"/>
                  <a:gd name="connsiteY6" fmla="*/ 1613198 h 2580387"/>
                  <a:gd name="connsiteX7" fmla="*/ 4391630 w 5187435"/>
                  <a:gd name="connsiteY7" fmla="*/ 1622639 h 2580387"/>
                  <a:gd name="connsiteX8" fmla="*/ 4446280 w 5187435"/>
                  <a:gd name="connsiteY8" fmla="*/ 1553386 h 2580387"/>
                  <a:gd name="connsiteX9" fmla="*/ 4867304 w 5187435"/>
                  <a:gd name="connsiteY9" fmla="*/ 587858 h 2580387"/>
                  <a:gd name="connsiteX10" fmla="*/ 4868648 w 5187435"/>
                  <a:gd name="connsiteY10" fmla="*/ 578859 h 2580387"/>
                  <a:gd name="connsiteX11" fmla="*/ 5187435 w 5187435"/>
                  <a:gd name="connsiteY11" fmla="*/ 578859 h 2580387"/>
                  <a:gd name="connsiteX12" fmla="*/ 4648415 w 5187435"/>
                  <a:gd name="connsiteY12" fmla="*/ 0 h 2580387"/>
                  <a:gd name="connsiteX13" fmla="*/ 1334521 w 5187435"/>
                  <a:gd name="connsiteY13" fmla="*/ 2319488 h 2580387"/>
                  <a:gd name="connsiteX14" fmla="*/ 1387310 w 5187435"/>
                  <a:gd name="connsiteY14" fmla="*/ 2347068 h 2580387"/>
                  <a:gd name="connsiteX15" fmla="*/ 2438071 w 5187435"/>
                  <a:gd name="connsiteY15" fmla="*/ 2580387 h 2580387"/>
                  <a:gd name="connsiteX16" fmla="*/ 3488835 w 5187435"/>
                  <a:gd name="connsiteY16" fmla="*/ 2347068 h 2580387"/>
                  <a:gd name="connsiteX17" fmla="*/ 3572833 w 5187435"/>
                  <a:gd name="connsiteY17" fmla="*/ 2303183 h 2580387"/>
                  <a:gd name="connsiteX18" fmla="*/ 3559264 w 5187435"/>
                  <a:gd name="connsiteY18" fmla="*/ 2295818 h 2580387"/>
                  <a:gd name="connsiteX19" fmla="*/ 3356289 w 5187435"/>
                  <a:gd name="connsiteY19" fmla="*/ 2049332 h 2580387"/>
                  <a:gd name="connsiteX20" fmla="*/ 3336046 w 5187435"/>
                  <a:gd name="connsiteY20" fmla="*/ 1984119 h 2580387"/>
                  <a:gd name="connsiteX21" fmla="*/ 3268528 w 5187435"/>
                  <a:gd name="connsiteY21" fmla="*/ 2016741 h 2580387"/>
                  <a:gd name="connsiteX22" fmla="*/ 2438071 w 5187435"/>
                  <a:gd name="connsiteY22" fmla="*/ 2188703 h 2580387"/>
                  <a:gd name="connsiteX23" fmla="*/ 1607617 w 5187435"/>
                  <a:gd name="connsiteY23" fmla="*/ 2016741 h 2580387"/>
                  <a:gd name="connsiteX24" fmla="*/ 1593360 w 5187435"/>
                  <a:gd name="connsiteY24" fmla="*/ 2009853 h 2580387"/>
                  <a:gd name="connsiteX25" fmla="*/ 1581105 w 5187435"/>
                  <a:gd name="connsiteY25" fmla="*/ 2049332 h 2580387"/>
                  <a:gd name="connsiteX26" fmla="*/ 1378130 w 5187435"/>
                  <a:gd name="connsiteY26" fmla="*/ 2295817 h 2580387"/>
                  <a:gd name="connsiteX27" fmla="*/ 0 w 5187435"/>
                  <a:gd name="connsiteY27" fmla="*/ 528698 h 2580387"/>
                  <a:gd name="connsiteX28" fmla="*/ 8840 w 5187435"/>
                  <a:gd name="connsiteY28" fmla="*/ 587858 h 2580387"/>
                  <a:gd name="connsiteX29" fmla="*/ 429865 w 5187435"/>
                  <a:gd name="connsiteY29" fmla="*/ 1553386 h 2580387"/>
                  <a:gd name="connsiteX30" fmla="*/ 528473 w 5187435"/>
                  <a:gd name="connsiteY30" fmla="*/ 1678341 h 2580387"/>
                  <a:gd name="connsiteX31" fmla="*/ 548694 w 5187435"/>
                  <a:gd name="connsiteY31" fmla="*/ 1613198 h 2580387"/>
                  <a:gd name="connsiteX32" fmla="*/ 751669 w 5187435"/>
                  <a:gd name="connsiteY32" fmla="*/ 1366712 h 2580387"/>
                  <a:gd name="connsiteX33" fmla="*/ 772532 w 5187435"/>
                  <a:gd name="connsiteY33" fmla="*/ 1355388 h 2580387"/>
                  <a:gd name="connsiteX34" fmla="*/ 727062 w 5187435"/>
                  <a:gd name="connsiteY34" fmla="*/ 1295384 h 2580387"/>
                  <a:gd name="connsiteX35" fmla="*/ 439518 w 5187435"/>
                  <a:gd name="connsiteY35" fmla="*/ 699304 h 2580387"/>
                  <a:gd name="connsiteX36" fmla="*/ 396776 w 5187435"/>
                  <a:gd name="connsiteY36" fmla="*/ 528698 h 2580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7435" h="2580387">
                    <a:moveTo>
                      <a:pt x="4109394" y="578859"/>
                    </a:moveTo>
                    <a:lnTo>
                      <a:pt x="4466800" y="578859"/>
                    </a:lnTo>
                    <a:lnTo>
                      <a:pt x="4436626" y="699304"/>
                    </a:lnTo>
                    <a:cubicBezTo>
                      <a:pt x="4372572" y="914630"/>
                      <a:pt x="4274667" y="1115380"/>
                      <a:pt x="4149083" y="1295384"/>
                    </a:cubicBezTo>
                    <a:lnTo>
                      <a:pt x="4121463" y="1331833"/>
                    </a:lnTo>
                    <a:lnTo>
                      <a:pt x="4185725" y="1366713"/>
                    </a:lnTo>
                    <a:cubicBezTo>
                      <a:pt x="4275138" y="1427119"/>
                      <a:pt x="4346176" y="1512660"/>
                      <a:pt x="4388699" y="1613198"/>
                    </a:cubicBezTo>
                    <a:lnTo>
                      <a:pt x="4391630" y="1622639"/>
                    </a:lnTo>
                    <a:lnTo>
                      <a:pt x="4446280" y="1553386"/>
                    </a:lnTo>
                    <a:cubicBezTo>
                      <a:pt x="4650763" y="1270580"/>
                      <a:pt x="4796973" y="942869"/>
                      <a:pt x="4867304" y="587858"/>
                    </a:cubicBezTo>
                    <a:lnTo>
                      <a:pt x="4868648" y="578859"/>
                    </a:lnTo>
                    <a:lnTo>
                      <a:pt x="5187435" y="578859"/>
                    </a:lnTo>
                    <a:lnTo>
                      <a:pt x="4648415" y="0"/>
                    </a:lnTo>
                    <a:close/>
                    <a:moveTo>
                      <a:pt x="1334521" y="2319488"/>
                    </a:moveTo>
                    <a:lnTo>
                      <a:pt x="1387310" y="2347068"/>
                    </a:lnTo>
                    <a:cubicBezTo>
                      <a:pt x="1706290" y="2496745"/>
                      <a:pt x="2062413" y="2580387"/>
                      <a:pt x="2438071" y="2580387"/>
                    </a:cubicBezTo>
                    <a:cubicBezTo>
                      <a:pt x="2813731" y="2580387"/>
                      <a:pt x="3169854" y="2496745"/>
                      <a:pt x="3488835" y="2347068"/>
                    </a:cubicBezTo>
                    <a:lnTo>
                      <a:pt x="3572833" y="2303183"/>
                    </a:lnTo>
                    <a:lnTo>
                      <a:pt x="3559264" y="2295818"/>
                    </a:lnTo>
                    <a:cubicBezTo>
                      <a:pt x="3469850" y="2235411"/>
                      <a:pt x="3398813" y="2149870"/>
                      <a:pt x="3356289" y="2049332"/>
                    </a:cubicBezTo>
                    <a:lnTo>
                      <a:pt x="3336046" y="1984119"/>
                    </a:lnTo>
                    <a:lnTo>
                      <a:pt x="3268528" y="2016741"/>
                    </a:lnTo>
                    <a:cubicBezTo>
                      <a:pt x="3014069" y="2127366"/>
                      <a:pt x="2733233" y="2188703"/>
                      <a:pt x="2438071" y="2188703"/>
                    </a:cubicBezTo>
                    <a:cubicBezTo>
                      <a:pt x="2142910" y="2188703"/>
                      <a:pt x="1862074" y="2127366"/>
                      <a:pt x="1607617" y="2016741"/>
                    </a:cubicBezTo>
                    <a:lnTo>
                      <a:pt x="1593360" y="2009853"/>
                    </a:lnTo>
                    <a:lnTo>
                      <a:pt x="1581105" y="2049332"/>
                    </a:lnTo>
                    <a:cubicBezTo>
                      <a:pt x="1538581" y="2149870"/>
                      <a:pt x="1467544" y="2235411"/>
                      <a:pt x="1378130" y="2295817"/>
                    </a:cubicBezTo>
                    <a:close/>
                    <a:moveTo>
                      <a:pt x="0" y="528698"/>
                    </a:moveTo>
                    <a:lnTo>
                      <a:pt x="8840" y="587858"/>
                    </a:lnTo>
                    <a:cubicBezTo>
                      <a:pt x="79172" y="942868"/>
                      <a:pt x="225382" y="1270580"/>
                      <a:pt x="429865" y="1553386"/>
                    </a:cubicBezTo>
                    <a:lnTo>
                      <a:pt x="528473" y="1678341"/>
                    </a:lnTo>
                    <a:lnTo>
                      <a:pt x="548694" y="1613198"/>
                    </a:lnTo>
                    <a:cubicBezTo>
                      <a:pt x="591218" y="1512660"/>
                      <a:pt x="662256" y="1427119"/>
                      <a:pt x="751669" y="1366712"/>
                    </a:cubicBezTo>
                    <a:lnTo>
                      <a:pt x="772532" y="1355388"/>
                    </a:lnTo>
                    <a:lnTo>
                      <a:pt x="727062" y="1295384"/>
                    </a:lnTo>
                    <a:cubicBezTo>
                      <a:pt x="601478" y="1115379"/>
                      <a:pt x="503573" y="914629"/>
                      <a:pt x="439518" y="699304"/>
                    </a:cubicBezTo>
                    <a:lnTo>
                      <a:pt x="396776" y="528698"/>
                    </a:lnTo>
                    <a:close/>
                  </a:path>
                </a:pathLst>
              </a:cu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Freeform 44">
                <a:extLst>
                  <a:ext uri="{FF2B5EF4-FFF2-40B4-BE49-F238E27FC236}">
                    <a16:creationId xmlns:a16="http://schemas.microsoft.com/office/drawing/2014/main" id="{2BF33673-4146-474A-948D-62DE9B0C3CD3}"/>
                  </a:ext>
                </a:extLst>
              </p:cNvPr>
              <p:cNvSpPr/>
              <p:nvPr/>
            </p:nvSpPr>
            <p:spPr>
              <a:xfrm rot="5400000">
                <a:off x="2264279" y="2527514"/>
                <a:ext cx="5238061" cy="2614707"/>
              </a:xfrm>
              <a:custGeom>
                <a:avLst/>
                <a:gdLst>
                  <a:gd name="connsiteX0" fmla="*/ 4450255 w 5238061"/>
                  <a:gd name="connsiteY0" fmla="*/ 1409867 h 2614707"/>
                  <a:gd name="connsiteX1" fmla="*/ 4511000 w 5238061"/>
                  <a:gd name="connsiteY1" fmla="*/ 1329704 h 2614707"/>
                  <a:gd name="connsiteX2" fmla="*/ 4798543 w 5238061"/>
                  <a:gd name="connsiteY2" fmla="*/ 733624 h 2614707"/>
                  <a:gd name="connsiteX3" fmla="*/ 4840717 w 5238061"/>
                  <a:gd name="connsiteY3" fmla="*/ 563019 h 2614707"/>
                  <a:gd name="connsiteX4" fmla="*/ 5238061 w 5238061"/>
                  <a:gd name="connsiteY4" fmla="*/ 563019 h 2614707"/>
                  <a:gd name="connsiteX5" fmla="*/ 5229221 w 5238061"/>
                  <a:gd name="connsiteY5" fmla="*/ 622179 h 2614707"/>
                  <a:gd name="connsiteX6" fmla="*/ 4808197 w 5238061"/>
                  <a:gd name="connsiteY6" fmla="*/ 1587706 h 2614707"/>
                  <a:gd name="connsiteX7" fmla="*/ 4735173 w 5238061"/>
                  <a:gd name="connsiteY7" fmla="*/ 1680242 h 2614707"/>
                  <a:gd name="connsiteX8" fmla="*/ 4698965 w 5238061"/>
                  <a:gd name="connsiteY8" fmla="*/ 1613533 h 2614707"/>
                  <a:gd name="connsiteX9" fmla="*/ 4452479 w 5238061"/>
                  <a:gd name="connsiteY9" fmla="*/ 1410558 h 2614707"/>
                  <a:gd name="connsiteX10" fmla="*/ 1751122 w 5238061"/>
                  <a:gd name="connsiteY10" fmla="*/ 2382179 h 2614707"/>
                  <a:gd name="connsiteX11" fmla="*/ 1822960 w 5238061"/>
                  <a:gd name="connsiteY11" fmla="*/ 2322906 h 2614707"/>
                  <a:gd name="connsiteX12" fmla="*/ 1943022 w 5238061"/>
                  <a:gd name="connsiteY12" fmla="*/ 2144830 h 2614707"/>
                  <a:gd name="connsiteX13" fmla="*/ 1971851 w 5238061"/>
                  <a:gd name="connsiteY13" fmla="*/ 2051960 h 2614707"/>
                  <a:gd name="connsiteX14" fmla="*/ 2125279 w 5238061"/>
                  <a:gd name="connsiteY14" fmla="*/ 2111426 h 2614707"/>
                  <a:gd name="connsiteX15" fmla="*/ 2799990 w 5238061"/>
                  <a:gd name="connsiteY15" fmla="*/ 2223024 h 2614707"/>
                  <a:gd name="connsiteX16" fmla="*/ 3630446 w 5238061"/>
                  <a:gd name="connsiteY16" fmla="*/ 2051062 h 2614707"/>
                  <a:gd name="connsiteX17" fmla="*/ 3684098 w 5238061"/>
                  <a:gd name="connsiteY17" fmla="*/ 2025138 h 2614707"/>
                  <a:gd name="connsiteX18" fmla="*/ 3685563 w 5238061"/>
                  <a:gd name="connsiteY18" fmla="*/ 2039669 h 2614707"/>
                  <a:gd name="connsiteX19" fmla="*/ 3838269 w 5238061"/>
                  <a:gd name="connsiteY19" fmla="*/ 2322906 h 2614707"/>
                  <a:gd name="connsiteX20" fmla="*/ 3886508 w 5238061"/>
                  <a:gd name="connsiteY20" fmla="*/ 2362707 h 2614707"/>
                  <a:gd name="connsiteX21" fmla="*/ 3850753 w 5238061"/>
                  <a:gd name="connsiteY21" fmla="*/ 2381388 h 2614707"/>
                  <a:gd name="connsiteX22" fmla="*/ 2799990 w 5238061"/>
                  <a:gd name="connsiteY22" fmla="*/ 2614707 h 2614707"/>
                  <a:gd name="connsiteX23" fmla="*/ 1944933 w 5238061"/>
                  <a:gd name="connsiteY23" fmla="*/ 2463129 h 2614707"/>
                  <a:gd name="connsiteX24" fmla="*/ 0 w 5238061"/>
                  <a:gd name="connsiteY24" fmla="*/ 578859 h 2614707"/>
                  <a:gd name="connsiteX25" fmla="*/ 539021 w 5238061"/>
                  <a:gd name="connsiteY25" fmla="*/ 0 h 2614707"/>
                  <a:gd name="connsiteX26" fmla="*/ 1078042 w 5238061"/>
                  <a:gd name="connsiteY26" fmla="*/ 578859 h 2614707"/>
                  <a:gd name="connsiteX27" fmla="*/ 763180 w 5238061"/>
                  <a:gd name="connsiteY27" fmla="*/ 578859 h 2614707"/>
                  <a:gd name="connsiteX28" fmla="*/ 801437 w 5238061"/>
                  <a:gd name="connsiteY28" fmla="*/ 733624 h 2614707"/>
                  <a:gd name="connsiteX29" fmla="*/ 1088981 w 5238061"/>
                  <a:gd name="connsiteY29" fmla="*/ 1329704 h 2614707"/>
                  <a:gd name="connsiteX30" fmla="*/ 1167299 w 5238061"/>
                  <a:gd name="connsiteY30" fmla="*/ 1433057 h 2614707"/>
                  <a:gd name="connsiteX31" fmla="*/ 1113587 w 5238061"/>
                  <a:gd name="connsiteY31" fmla="*/ 1462211 h 2614707"/>
                  <a:gd name="connsiteX32" fmla="*/ 910612 w 5238061"/>
                  <a:gd name="connsiteY32" fmla="*/ 1708696 h 2614707"/>
                  <a:gd name="connsiteX33" fmla="*/ 904020 w 5238061"/>
                  <a:gd name="connsiteY33" fmla="*/ 1729932 h 2614707"/>
                  <a:gd name="connsiteX34" fmla="*/ 791783 w 5238061"/>
                  <a:gd name="connsiteY34" fmla="*/ 1587706 h 2614707"/>
                  <a:gd name="connsiteX35" fmla="*/ 370759 w 5238061"/>
                  <a:gd name="connsiteY35" fmla="*/ 622179 h 2614707"/>
                  <a:gd name="connsiteX36" fmla="*/ 364285 w 5238061"/>
                  <a:gd name="connsiteY36" fmla="*/ 578859 h 261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38061" h="2614707">
                    <a:moveTo>
                      <a:pt x="4450255" y="1409867"/>
                    </a:moveTo>
                    <a:lnTo>
                      <a:pt x="4511000" y="1329704"/>
                    </a:lnTo>
                    <a:cubicBezTo>
                      <a:pt x="4636584" y="1149700"/>
                      <a:pt x="4734489" y="948949"/>
                      <a:pt x="4798543" y="733624"/>
                    </a:cubicBezTo>
                    <a:lnTo>
                      <a:pt x="4840717" y="563019"/>
                    </a:lnTo>
                    <a:lnTo>
                      <a:pt x="5238061" y="563019"/>
                    </a:lnTo>
                    <a:lnTo>
                      <a:pt x="5229221" y="622179"/>
                    </a:lnTo>
                    <a:cubicBezTo>
                      <a:pt x="5158890" y="977189"/>
                      <a:pt x="5012680" y="1304901"/>
                      <a:pt x="4808197" y="1587706"/>
                    </a:cubicBezTo>
                    <a:lnTo>
                      <a:pt x="4735173" y="1680242"/>
                    </a:lnTo>
                    <a:lnTo>
                      <a:pt x="4698965" y="1613533"/>
                    </a:lnTo>
                    <a:cubicBezTo>
                      <a:pt x="4638558" y="1524119"/>
                      <a:pt x="4553017" y="1453082"/>
                      <a:pt x="4452479" y="1410558"/>
                    </a:cubicBezTo>
                    <a:close/>
                    <a:moveTo>
                      <a:pt x="1751122" y="2382179"/>
                    </a:moveTo>
                    <a:lnTo>
                      <a:pt x="1822960" y="2322906"/>
                    </a:lnTo>
                    <a:cubicBezTo>
                      <a:pt x="1873651" y="2272215"/>
                      <a:pt x="1914673" y="2211855"/>
                      <a:pt x="1943022" y="2144830"/>
                    </a:cubicBezTo>
                    <a:lnTo>
                      <a:pt x="1971851" y="2051960"/>
                    </a:lnTo>
                    <a:lnTo>
                      <a:pt x="2125279" y="2111426"/>
                    </a:lnTo>
                    <a:cubicBezTo>
                      <a:pt x="2336900" y="2183768"/>
                      <a:pt x="2563861" y="2223024"/>
                      <a:pt x="2799990" y="2223024"/>
                    </a:cubicBezTo>
                    <a:cubicBezTo>
                      <a:pt x="3095152" y="2223024"/>
                      <a:pt x="3375988" y="2161686"/>
                      <a:pt x="3630446" y="2051062"/>
                    </a:cubicBezTo>
                    <a:lnTo>
                      <a:pt x="3684098" y="2025138"/>
                    </a:lnTo>
                    <a:lnTo>
                      <a:pt x="3685563" y="2039669"/>
                    </a:lnTo>
                    <a:cubicBezTo>
                      <a:pt x="3707951" y="2149078"/>
                      <a:pt x="3762233" y="2246870"/>
                      <a:pt x="3838269" y="2322906"/>
                    </a:cubicBezTo>
                    <a:lnTo>
                      <a:pt x="3886508" y="2362707"/>
                    </a:lnTo>
                    <a:lnTo>
                      <a:pt x="3850753" y="2381388"/>
                    </a:lnTo>
                    <a:cubicBezTo>
                      <a:pt x="3531773" y="2531065"/>
                      <a:pt x="3175649" y="2614707"/>
                      <a:pt x="2799990" y="2614707"/>
                    </a:cubicBezTo>
                    <a:cubicBezTo>
                      <a:pt x="2499463" y="2614707"/>
                      <a:pt x="2211439" y="2561176"/>
                      <a:pt x="1944933" y="2463129"/>
                    </a:cubicBezTo>
                    <a:close/>
                    <a:moveTo>
                      <a:pt x="0" y="578859"/>
                    </a:moveTo>
                    <a:lnTo>
                      <a:pt x="539021" y="0"/>
                    </a:lnTo>
                    <a:lnTo>
                      <a:pt x="1078042" y="578859"/>
                    </a:lnTo>
                    <a:lnTo>
                      <a:pt x="763180" y="578859"/>
                    </a:lnTo>
                    <a:lnTo>
                      <a:pt x="801437" y="733624"/>
                    </a:lnTo>
                    <a:cubicBezTo>
                      <a:pt x="865492" y="948949"/>
                      <a:pt x="963396" y="1149699"/>
                      <a:pt x="1088981" y="1329704"/>
                    </a:cubicBezTo>
                    <a:lnTo>
                      <a:pt x="1167299" y="1433057"/>
                    </a:lnTo>
                    <a:lnTo>
                      <a:pt x="1113587" y="1462211"/>
                    </a:lnTo>
                    <a:cubicBezTo>
                      <a:pt x="1024173" y="1522617"/>
                      <a:pt x="953136" y="1608158"/>
                      <a:pt x="910612" y="1708696"/>
                    </a:cubicBezTo>
                    <a:lnTo>
                      <a:pt x="904020" y="1729932"/>
                    </a:lnTo>
                    <a:lnTo>
                      <a:pt x="791783" y="1587706"/>
                    </a:lnTo>
                    <a:cubicBezTo>
                      <a:pt x="587301" y="1304901"/>
                      <a:pt x="441090" y="977189"/>
                      <a:pt x="370759" y="622179"/>
                    </a:cubicBezTo>
                    <a:lnTo>
                      <a:pt x="364285" y="578859"/>
                    </a:lnTo>
                    <a:close/>
                  </a:path>
                </a:pathLst>
              </a:cu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4E7F8FC8-7158-4187-8F57-B2C159DEA677}"/>
                  </a:ext>
                </a:extLst>
              </p:cNvPr>
              <p:cNvSpPr/>
              <p:nvPr/>
            </p:nvSpPr>
            <p:spPr>
              <a:xfrm>
                <a:off x="4599828" y="2562785"/>
                <a:ext cx="2937908" cy="2937906"/>
              </a:xfrm>
              <a:prstGeom prst="ellipse">
                <a:avLst/>
              </a:prstGeom>
              <a:solidFill>
                <a:schemeClr val="bg1">
                  <a:lumMod val="85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10BA541E-EEBF-42F3-A09D-B9AA58087BD4}"/>
                  </a:ext>
                </a:extLst>
              </p:cNvPr>
              <p:cNvSpPr/>
              <p:nvPr/>
            </p:nvSpPr>
            <p:spPr>
              <a:xfrm>
                <a:off x="3800899" y="2179653"/>
                <a:ext cx="926002" cy="926002"/>
              </a:xfrm>
              <a:prstGeom prst="ellipse">
                <a:avLst/>
              </a:prstGeom>
              <a:solidFill>
                <a:srgbClr val="3792A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92AF"/>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C57926CC-54FA-4730-B746-A7A1AFD093D1}"/>
                  </a:ext>
                </a:extLst>
              </p:cNvPr>
              <p:cNvSpPr/>
              <p:nvPr/>
            </p:nvSpPr>
            <p:spPr>
              <a:xfrm>
                <a:off x="3800899" y="4987247"/>
                <a:ext cx="926002" cy="926002"/>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E7C3BF71-2D36-4D7A-9A85-F889A417B46E}"/>
                  </a:ext>
                </a:extLst>
              </p:cNvPr>
              <p:cNvSpPr/>
              <p:nvPr/>
            </p:nvSpPr>
            <p:spPr>
              <a:xfrm>
                <a:off x="7316831" y="4987248"/>
                <a:ext cx="926002" cy="926002"/>
              </a:xfrm>
              <a:prstGeom prst="ellipse">
                <a:avLst/>
              </a:prstGeom>
              <a:solidFill>
                <a:srgbClr val="3A787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398122E8-DE7E-487F-964D-6E07D12086C1}"/>
                  </a:ext>
                </a:extLst>
              </p:cNvPr>
              <p:cNvSpPr/>
              <p:nvPr/>
            </p:nvSpPr>
            <p:spPr>
              <a:xfrm>
                <a:off x="7316831" y="2179653"/>
                <a:ext cx="926002" cy="926002"/>
              </a:xfrm>
              <a:prstGeom prst="ellipse">
                <a:avLst/>
              </a:prstGeom>
              <a:solidFill>
                <a:schemeClr val="accent2">
                  <a:lumMod val="7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5" name="Oval 64">
                <a:extLst>
                  <a:ext uri="{FF2B5EF4-FFF2-40B4-BE49-F238E27FC236}">
                    <a16:creationId xmlns:a16="http://schemas.microsoft.com/office/drawing/2014/main" id="{84F7938C-973F-4ABD-8A54-5A322F2F3E5D}"/>
                  </a:ext>
                </a:extLst>
              </p:cNvPr>
              <p:cNvSpPr/>
              <p:nvPr/>
            </p:nvSpPr>
            <p:spPr>
              <a:xfrm>
                <a:off x="5240176" y="3203132"/>
                <a:ext cx="1657213" cy="1657212"/>
              </a:xfrm>
              <a:prstGeom prst="ellipse">
                <a:avLst/>
              </a:prstGeom>
              <a:solidFill>
                <a:schemeClr val="bg1">
                  <a:lumMod val="50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1034" name="Picture 10" descr="Online Shopping icon">
                <a:extLst>
                  <a:ext uri="{FF2B5EF4-FFF2-40B4-BE49-F238E27FC236}">
                    <a16:creationId xmlns:a16="http://schemas.microsoft.com/office/drawing/2014/main" id="{EAEE9716-7587-42E9-98F7-40ABD2819BE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52857" y="3615813"/>
                <a:ext cx="831850" cy="83185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60" name="TextBox 59">
            <a:extLst>
              <a:ext uri="{FF2B5EF4-FFF2-40B4-BE49-F238E27FC236}">
                <a16:creationId xmlns:a16="http://schemas.microsoft.com/office/drawing/2014/main" id="{7315D330-B760-418D-B568-DB67CAC87A0D}"/>
              </a:ext>
            </a:extLst>
          </p:cNvPr>
          <p:cNvSpPr txBox="1"/>
          <p:nvPr/>
        </p:nvSpPr>
        <p:spPr>
          <a:xfrm>
            <a:off x="-10428" y="288407"/>
            <a:ext cx="121920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Data Cleaning</a:t>
            </a:r>
            <a:endParaRPr kumimoji="0" lang="en-IN" sz="36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3AFEC05B-B00C-4580-BB15-564A560F9C58}"/>
              </a:ext>
            </a:extLst>
          </p:cNvPr>
          <p:cNvSpPr txBox="1"/>
          <p:nvPr/>
        </p:nvSpPr>
        <p:spPr>
          <a:xfrm>
            <a:off x="7159636" y="2626658"/>
            <a:ext cx="500213" cy="400110"/>
          </a:xfrm>
          <a:prstGeom prst="rect">
            <a:avLst/>
          </a:prstGeom>
          <a:noFill/>
        </p:spPr>
        <p:txBody>
          <a:bodyPr wrap="square" rtlCol="1">
            <a:spAutoFit/>
          </a:bodyPr>
          <a:lstStyle/>
          <a:p>
            <a:r>
              <a:rPr lang="en-US" sz="2000" b="1" dirty="0">
                <a:solidFill>
                  <a:schemeClr val="bg1"/>
                </a:solidFill>
              </a:rPr>
              <a:t>1</a:t>
            </a:r>
            <a:endParaRPr lang="ar-SA" sz="2000" b="1" dirty="0">
              <a:solidFill>
                <a:schemeClr val="bg1"/>
              </a:solidFill>
            </a:endParaRPr>
          </a:p>
        </p:txBody>
      </p:sp>
      <p:sp>
        <p:nvSpPr>
          <p:cNvPr id="35" name="TextBox 34">
            <a:extLst>
              <a:ext uri="{FF2B5EF4-FFF2-40B4-BE49-F238E27FC236}">
                <a16:creationId xmlns:a16="http://schemas.microsoft.com/office/drawing/2014/main" id="{80151405-F025-441C-A08A-AFF783C074A5}"/>
              </a:ext>
            </a:extLst>
          </p:cNvPr>
          <p:cNvSpPr txBox="1"/>
          <p:nvPr/>
        </p:nvSpPr>
        <p:spPr>
          <a:xfrm>
            <a:off x="7127684" y="4646941"/>
            <a:ext cx="500213" cy="400110"/>
          </a:xfrm>
          <a:prstGeom prst="rect">
            <a:avLst/>
          </a:prstGeom>
          <a:noFill/>
        </p:spPr>
        <p:txBody>
          <a:bodyPr wrap="square" rtlCol="1">
            <a:spAutoFit/>
          </a:bodyPr>
          <a:lstStyle/>
          <a:p>
            <a:r>
              <a:rPr lang="en-US" sz="2000" b="1" dirty="0">
                <a:solidFill>
                  <a:schemeClr val="bg1"/>
                </a:solidFill>
              </a:rPr>
              <a:t>2</a:t>
            </a:r>
            <a:endParaRPr lang="ar-SA" sz="2000" b="1" dirty="0">
              <a:solidFill>
                <a:schemeClr val="bg1"/>
              </a:solidFill>
            </a:endParaRPr>
          </a:p>
        </p:txBody>
      </p:sp>
      <p:sp>
        <p:nvSpPr>
          <p:cNvPr id="37" name="TextBox 36">
            <a:extLst>
              <a:ext uri="{FF2B5EF4-FFF2-40B4-BE49-F238E27FC236}">
                <a16:creationId xmlns:a16="http://schemas.microsoft.com/office/drawing/2014/main" id="{A627EBF0-7F17-413F-9828-AD56BE248DBC}"/>
              </a:ext>
            </a:extLst>
          </p:cNvPr>
          <p:cNvSpPr txBox="1"/>
          <p:nvPr/>
        </p:nvSpPr>
        <p:spPr>
          <a:xfrm>
            <a:off x="4622324" y="2626658"/>
            <a:ext cx="500213" cy="400110"/>
          </a:xfrm>
          <a:prstGeom prst="rect">
            <a:avLst/>
          </a:prstGeom>
          <a:noFill/>
        </p:spPr>
        <p:txBody>
          <a:bodyPr wrap="square" rtlCol="1">
            <a:spAutoFit/>
          </a:bodyPr>
          <a:lstStyle/>
          <a:p>
            <a:r>
              <a:rPr lang="en-US" sz="2000" b="1" dirty="0">
                <a:solidFill>
                  <a:schemeClr val="bg1"/>
                </a:solidFill>
              </a:rPr>
              <a:t>4</a:t>
            </a:r>
            <a:endParaRPr lang="ar-SA" sz="2000" b="1" dirty="0">
              <a:solidFill>
                <a:schemeClr val="bg1"/>
              </a:solidFill>
            </a:endParaRPr>
          </a:p>
        </p:txBody>
      </p:sp>
      <p:sp>
        <p:nvSpPr>
          <p:cNvPr id="38" name="TextBox 37">
            <a:extLst>
              <a:ext uri="{FF2B5EF4-FFF2-40B4-BE49-F238E27FC236}">
                <a16:creationId xmlns:a16="http://schemas.microsoft.com/office/drawing/2014/main" id="{308C029C-F915-4944-9E83-2BD41DEE1F6A}"/>
              </a:ext>
            </a:extLst>
          </p:cNvPr>
          <p:cNvSpPr txBox="1"/>
          <p:nvPr/>
        </p:nvSpPr>
        <p:spPr>
          <a:xfrm>
            <a:off x="4639283" y="4646941"/>
            <a:ext cx="500213" cy="400110"/>
          </a:xfrm>
          <a:prstGeom prst="rect">
            <a:avLst/>
          </a:prstGeom>
          <a:noFill/>
        </p:spPr>
        <p:txBody>
          <a:bodyPr wrap="square" rtlCol="1">
            <a:spAutoFit/>
          </a:bodyPr>
          <a:lstStyle/>
          <a:p>
            <a:r>
              <a:rPr lang="en-US" sz="2000" b="1" dirty="0">
                <a:solidFill>
                  <a:schemeClr val="bg1"/>
                </a:solidFill>
              </a:rPr>
              <a:t>3</a:t>
            </a:r>
            <a:endParaRPr lang="ar-SA" sz="2000" b="1" dirty="0">
              <a:solidFill>
                <a:schemeClr val="bg1"/>
              </a:solidFill>
            </a:endParaRPr>
          </a:p>
        </p:txBody>
      </p:sp>
    </p:spTree>
    <p:extLst>
      <p:ext uri="{BB962C8B-B14F-4D97-AF65-F5344CB8AC3E}">
        <p14:creationId xmlns:p14="http://schemas.microsoft.com/office/powerpoint/2010/main" val="2099911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Google Shape;292;p20">
            <a:extLst>
              <a:ext uri="{FF2B5EF4-FFF2-40B4-BE49-F238E27FC236}">
                <a16:creationId xmlns:a16="http://schemas.microsoft.com/office/drawing/2014/main" id="{88516732-0303-482E-A871-6978675005E5}"/>
              </a:ext>
            </a:extLst>
          </p:cNvPr>
          <p:cNvSpPr/>
          <p:nvPr/>
        </p:nvSpPr>
        <p:spPr>
          <a:xfrm>
            <a:off x="6418728" y="5034309"/>
            <a:ext cx="4966447" cy="1348560"/>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792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6" name="Google Shape;285;p20">
            <a:extLst>
              <a:ext uri="{FF2B5EF4-FFF2-40B4-BE49-F238E27FC236}">
                <a16:creationId xmlns:a16="http://schemas.microsoft.com/office/drawing/2014/main" id="{F7B59F21-1A27-4C86-9252-8DEE37C83B9A}"/>
              </a:ext>
            </a:extLst>
          </p:cNvPr>
          <p:cNvSpPr/>
          <p:nvPr/>
        </p:nvSpPr>
        <p:spPr>
          <a:xfrm>
            <a:off x="6165953" y="1166080"/>
            <a:ext cx="5471995" cy="3959874"/>
          </a:xfrm>
          <a:prstGeom prst="roundRect">
            <a:avLst>
              <a:gd name="adj" fmla="val 10059"/>
            </a:avLst>
          </a:prstGeom>
          <a:solidFill>
            <a:schemeClr val="lt1"/>
          </a:solidFill>
          <a:ln w="38100" cap="flat" cmpd="sng">
            <a:solidFill>
              <a:srgbClr val="3792A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solidFill>
                  <a:srgbClr val="3792AF"/>
                </a:solidFill>
              </a:ln>
              <a:solidFill>
                <a:srgbClr val="FFFFFF"/>
              </a:solidFill>
              <a:effectLst/>
              <a:uLnTx/>
              <a:uFillTx/>
              <a:latin typeface="Calibri" panose="020F0502020204030204"/>
              <a:ea typeface="Calibri"/>
              <a:cs typeface="Calibri"/>
              <a:sym typeface="Calibri"/>
            </a:endParaRPr>
          </a:p>
        </p:txBody>
      </p:sp>
      <p:sp>
        <p:nvSpPr>
          <p:cNvPr id="54" name="Google Shape;293;p20">
            <a:extLst>
              <a:ext uri="{FF2B5EF4-FFF2-40B4-BE49-F238E27FC236}">
                <a16:creationId xmlns:a16="http://schemas.microsoft.com/office/drawing/2014/main" id="{9D3E7FA9-D4B0-4FAD-A99A-4146C663187E}"/>
              </a:ext>
            </a:extLst>
          </p:cNvPr>
          <p:cNvSpPr/>
          <p:nvPr/>
        </p:nvSpPr>
        <p:spPr>
          <a:xfrm>
            <a:off x="6418728" y="5226535"/>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7E6D6B4D-2789-4770-9C2A-02E58B757E03}"/>
              </a:ext>
            </a:extLst>
          </p:cNvPr>
          <p:cNvSpPr txBox="1"/>
          <p:nvPr/>
        </p:nvSpPr>
        <p:spPr>
          <a:xfrm>
            <a:off x="2903636" y="330960"/>
            <a:ext cx="609414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000000"/>
                </a:solidFill>
                <a:effectLst/>
                <a:latin typeface="Helvetica Neue"/>
              </a:rPr>
              <a:t>Exploratory Data Analysis</a:t>
            </a:r>
            <a:endParaRPr kumimoji="0" lang="en-IN" sz="2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2050" name="Picture 2">
            <a:extLst>
              <a:ext uri="{FF2B5EF4-FFF2-40B4-BE49-F238E27FC236}">
                <a16:creationId xmlns:a16="http://schemas.microsoft.com/office/drawing/2014/main" id="{CDB4B9D2-42EC-42BE-B1AE-EDF1C85C7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506" y="1266661"/>
            <a:ext cx="5154706" cy="3859293"/>
          </a:xfrm>
          <a:prstGeom prst="rect">
            <a:avLst/>
          </a:prstGeom>
          <a:noFill/>
          <a:extLst>
            <a:ext uri="{909E8E84-426E-40DD-AFC4-6F175D3DCCD1}">
              <a14:hiddenFill xmlns:a14="http://schemas.microsoft.com/office/drawing/2010/main">
                <a:solidFill>
                  <a:srgbClr val="FFFFFF"/>
                </a:solidFill>
              </a14:hiddenFill>
            </a:ext>
          </a:extLst>
        </p:spPr>
      </p:pic>
      <p:sp>
        <p:nvSpPr>
          <p:cNvPr id="31" name="Google Shape;292;p20">
            <a:extLst>
              <a:ext uri="{FF2B5EF4-FFF2-40B4-BE49-F238E27FC236}">
                <a16:creationId xmlns:a16="http://schemas.microsoft.com/office/drawing/2014/main" id="{FE113ECE-E189-432D-A67C-B230CD06635F}"/>
              </a:ext>
            </a:extLst>
          </p:cNvPr>
          <p:cNvSpPr/>
          <p:nvPr/>
        </p:nvSpPr>
        <p:spPr>
          <a:xfrm>
            <a:off x="635564" y="5034309"/>
            <a:ext cx="4966447" cy="1348561"/>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Google Shape;285;p20">
            <a:extLst>
              <a:ext uri="{FF2B5EF4-FFF2-40B4-BE49-F238E27FC236}">
                <a16:creationId xmlns:a16="http://schemas.microsoft.com/office/drawing/2014/main" id="{C6545F6A-755E-4F7C-8333-85AD6D38D29E}"/>
              </a:ext>
            </a:extLst>
          </p:cNvPr>
          <p:cNvSpPr/>
          <p:nvPr/>
        </p:nvSpPr>
        <p:spPr>
          <a:xfrm>
            <a:off x="384553" y="1166080"/>
            <a:ext cx="5471995" cy="3959874"/>
          </a:xfrm>
          <a:prstGeom prst="roundRect">
            <a:avLst>
              <a:gd name="adj" fmla="val 10059"/>
            </a:avLst>
          </a:prstGeom>
          <a:solidFill>
            <a:schemeClr val="lt1"/>
          </a:solidFill>
          <a:ln w="38100" cap="flat" cmpd="sng">
            <a:solidFill>
              <a:srgbClr val="3A78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noFill/>
              </a:ln>
              <a:solidFill>
                <a:srgbClr val="FFFFFF"/>
              </a:solidFill>
              <a:effectLst/>
              <a:uLnTx/>
              <a:uFillTx/>
              <a:latin typeface="Calibri" panose="020F0502020204030204"/>
              <a:ea typeface="Calibri"/>
              <a:cs typeface="Calibri"/>
              <a:sym typeface="Calibri"/>
            </a:endParaRPr>
          </a:p>
        </p:txBody>
      </p:sp>
      <p:sp>
        <p:nvSpPr>
          <p:cNvPr id="33" name="Google Shape;293;p20">
            <a:extLst>
              <a:ext uri="{FF2B5EF4-FFF2-40B4-BE49-F238E27FC236}">
                <a16:creationId xmlns:a16="http://schemas.microsoft.com/office/drawing/2014/main" id="{861B179D-AC32-4B45-A829-61006A3A6AF5}"/>
              </a:ext>
            </a:extLst>
          </p:cNvPr>
          <p:cNvSpPr/>
          <p:nvPr/>
        </p:nvSpPr>
        <p:spPr>
          <a:xfrm>
            <a:off x="635564" y="5255098"/>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CF58159-7D8D-4D11-804E-D754A9BAFCA1}"/>
              </a:ext>
            </a:extLst>
          </p:cNvPr>
          <p:cNvSpPr txBox="1"/>
          <p:nvPr/>
        </p:nvSpPr>
        <p:spPr>
          <a:xfrm>
            <a:off x="6526303" y="5488937"/>
            <a:ext cx="4751294" cy="461665"/>
          </a:xfrm>
          <a:prstGeom prst="rect">
            <a:avLst/>
          </a:prstGeom>
          <a:noFill/>
        </p:spPr>
        <p:txBody>
          <a:bodyPr wrap="square" rtlCol="1">
            <a:spAutoFit/>
          </a:bodyPr>
          <a:lstStyle/>
          <a:p>
            <a:r>
              <a:rPr lang="en-US" altLang="ko-KR" sz="2400" b="1" dirty="0">
                <a:solidFill>
                  <a:schemeClr val="bg1"/>
                </a:solidFill>
                <a:latin typeface="Bahnschrift SemiLight Condensed" panose="020B0502040204020203" pitchFamily="34" charset="0"/>
                <a:cs typeface="Calibri" pitchFamily="34" charset="0"/>
              </a:rPr>
              <a:t>What is the correlation between the features</a:t>
            </a:r>
            <a:endParaRPr lang="ar-SA" sz="2400" dirty="0">
              <a:solidFill>
                <a:schemeClr val="bg1"/>
              </a:solidFill>
              <a:latin typeface="Bahnschrift SemiLight Condensed" panose="020B0502040204020203" pitchFamily="34" charset="0"/>
            </a:endParaRPr>
          </a:p>
        </p:txBody>
      </p:sp>
      <p:sp>
        <p:nvSpPr>
          <p:cNvPr id="3" name="Oval 2">
            <a:extLst>
              <a:ext uri="{FF2B5EF4-FFF2-40B4-BE49-F238E27FC236}">
                <a16:creationId xmlns:a16="http://schemas.microsoft.com/office/drawing/2014/main" id="{2BBFAF1B-1CAA-46DD-85EA-231A42FD935A}"/>
              </a:ext>
            </a:extLst>
          </p:cNvPr>
          <p:cNvSpPr/>
          <p:nvPr/>
        </p:nvSpPr>
        <p:spPr>
          <a:xfrm>
            <a:off x="9995646" y="1398494"/>
            <a:ext cx="555812" cy="466165"/>
          </a:xfrm>
          <a:prstGeom prst="ellipse">
            <a:avLst/>
          </a:prstGeom>
          <a:noFill/>
          <a:ln w="76200">
            <a:solidFill>
              <a:srgbClr val="3792A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054" name="Picture 6">
            <a:extLst>
              <a:ext uri="{FF2B5EF4-FFF2-40B4-BE49-F238E27FC236}">
                <a16:creationId xmlns:a16="http://schemas.microsoft.com/office/drawing/2014/main" id="{C50A8C1E-D6B9-4E1A-9F9E-A0583EDCE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80" y="1266660"/>
            <a:ext cx="5163672" cy="376764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0DD2E7D7-416B-41A1-B371-61B2C6B059C3}"/>
              </a:ext>
            </a:extLst>
          </p:cNvPr>
          <p:cNvSpPr txBox="1"/>
          <p:nvPr/>
        </p:nvSpPr>
        <p:spPr>
          <a:xfrm>
            <a:off x="743140" y="5502986"/>
            <a:ext cx="4751294" cy="830997"/>
          </a:xfrm>
          <a:prstGeom prst="rect">
            <a:avLst/>
          </a:prstGeom>
          <a:noFill/>
        </p:spPr>
        <p:txBody>
          <a:bodyPr wrap="square" rtlCol="1">
            <a:spAutoFit/>
          </a:bodyPr>
          <a:lstStyle/>
          <a:p>
            <a:r>
              <a:rPr lang="en-US" altLang="ko-KR" sz="2400" b="1" dirty="0">
                <a:solidFill>
                  <a:schemeClr val="bg1"/>
                </a:solidFill>
                <a:latin typeface="Bahnschrift SemiLight Condensed" panose="020B0502040204020203" pitchFamily="34" charset="0"/>
                <a:cs typeface="Calibri" pitchFamily="34" charset="0"/>
              </a:rPr>
              <a:t>Draw the relationship between the </a:t>
            </a:r>
            <a:r>
              <a:rPr lang="en-US" sz="2400" b="1" dirty="0">
                <a:solidFill>
                  <a:schemeClr val="bg1"/>
                </a:solidFill>
                <a:latin typeface="Bahnschrift SemiLight Condensed" panose="020B0502040204020203" pitchFamily="34" charset="0"/>
                <a:cs typeface="Calibri" pitchFamily="34" charset="0"/>
              </a:rPr>
              <a:t>Quantity and Total Price</a:t>
            </a:r>
            <a:endParaRPr lang="ar-SA" sz="2400" b="1" dirty="0">
              <a:solidFill>
                <a:schemeClr val="bg1"/>
              </a:solidFill>
              <a:latin typeface="Bahnschrift SemiLight Condensed" panose="020B0502040204020203" pitchFamily="34" charset="0"/>
              <a:cs typeface="Calibri" pitchFamily="34" charset="0"/>
            </a:endParaRPr>
          </a:p>
        </p:txBody>
      </p:sp>
    </p:spTree>
    <p:extLst>
      <p:ext uri="{BB962C8B-B14F-4D97-AF65-F5344CB8AC3E}">
        <p14:creationId xmlns:p14="http://schemas.microsoft.com/office/powerpoint/2010/main" val="231648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Google Shape;292;p20">
            <a:extLst>
              <a:ext uri="{FF2B5EF4-FFF2-40B4-BE49-F238E27FC236}">
                <a16:creationId xmlns:a16="http://schemas.microsoft.com/office/drawing/2014/main" id="{88516732-0303-482E-A871-6978675005E5}"/>
              </a:ext>
            </a:extLst>
          </p:cNvPr>
          <p:cNvSpPr/>
          <p:nvPr/>
        </p:nvSpPr>
        <p:spPr>
          <a:xfrm>
            <a:off x="6418728" y="5034309"/>
            <a:ext cx="4966447" cy="1348560"/>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792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6" name="Google Shape;285;p20">
            <a:extLst>
              <a:ext uri="{FF2B5EF4-FFF2-40B4-BE49-F238E27FC236}">
                <a16:creationId xmlns:a16="http://schemas.microsoft.com/office/drawing/2014/main" id="{F7B59F21-1A27-4C86-9252-8DEE37C83B9A}"/>
              </a:ext>
            </a:extLst>
          </p:cNvPr>
          <p:cNvSpPr/>
          <p:nvPr/>
        </p:nvSpPr>
        <p:spPr>
          <a:xfrm>
            <a:off x="6165953" y="1166080"/>
            <a:ext cx="5471995" cy="3959874"/>
          </a:xfrm>
          <a:prstGeom prst="roundRect">
            <a:avLst>
              <a:gd name="adj" fmla="val 10059"/>
            </a:avLst>
          </a:prstGeom>
          <a:solidFill>
            <a:schemeClr val="lt1"/>
          </a:solidFill>
          <a:ln w="38100" cap="flat" cmpd="sng">
            <a:solidFill>
              <a:srgbClr val="3792A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solidFill>
                  <a:srgbClr val="3792AF"/>
                </a:solidFill>
              </a:ln>
              <a:solidFill>
                <a:srgbClr val="FFFFFF"/>
              </a:solidFill>
              <a:effectLst/>
              <a:uLnTx/>
              <a:uFillTx/>
              <a:latin typeface="Calibri" panose="020F0502020204030204"/>
              <a:ea typeface="Calibri"/>
              <a:cs typeface="Calibri"/>
              <a:sym typeface="Calibri"/>
            </a:endParaRPr>
          </a:p>
        </p:txBody>
      </p:sp>
      <p:sp>
        <p:nvSpPr>
          <p:cNvPr id="54" name="Google Shape;293;p20">
            <a:extLst>
              <a:ext uri="{FF2B5EF4-FFF2-40B4-BE49-F238E27FC236}">
                <a16:creationId xmlns:a16="http://schemas.microsoft.com/office/drawing/2014/main" id="{9D3E7FA9-D4B0-4FAD-A99A-4146C663187E}"/>
              </a:ext>
            </a:extLst>
          </p:cNvPr>
          <p:cNvSpPr/>
          <p:nvPr/>
        </p:nvSpPr>
        <p:spPr>
          <a:xfrm>
            <a:off x="6418728" y="5226535"/>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7E6D6B4D-2789-4770-9C2A-02E58B757E03}"/>
              </a:ext>
            </a:extLst>
          </p:cNvPr>
          <p:cNvSpPr txBox="1"/>
          <p:nvPr/>
        </p:nvSpPr>
        <p:spPr>
          <a:xfrm>
            <a:off x="2903636" y="330960"/>
            <a:ext cx="609414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000000"/>
                </a:solidFill>
                <a:effectLst/>
                <a:latin typeface="Helvetica Neue"/>
              </a:rPr>
              <a:t>Exploratory Data Analysis</a:t>
            </a:r>
            <a:endParaRPr kumimoji="0" lang="en-IN" sz="2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 name="Google Shape;292;p20">
            <a:extLst>
              <a:ext uri="{FF2B5EF4-FFF2-40B4-BE49-F238E27FC236}">
                <a16:creationId xmlns:a16="http://schemas.microsoft.com/office/drawing/2014/main" id="{FE113ECE-E189-432D-A67C-B230CD06635F}"/>
              </a:ext>
            </a:extLst>
          </p:cNvPr>
          <p:cNvSpPr/>
          <p:nvPr/>
        </p:nvSpPr>
        <p:spPr>
          <a:xfrm>
            <a:off x="635564" y="5034309"/>
            <a:ext cx="4966447" cy="1348561"/>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Google Shape;285;p20">
            <a:extLst>
              <a:ext uri="{FF2B5EF4-FFF2-40B4-BE49-F238E27FC236}">
                <a16:creationId xmlns:a16="http://schemas.microsoft.com/office/drawing/2014/main" id="{C6545F6A-755E-4F7C-8333-85AD6D38D29E}"/>
              </a:ext>
            </a:extLst>
          </p:cNvPr>
          <p:cNvSpPr/>
          <p:nvPr/>
        </p:nvSpPr>
        <p:spPr>
          <a:xfrm>
            <a:off x="384553" y="1166080"/>
            <a:ext cx="5471995" cy="3959874"/>
          </a:xfrm>
          <a:prstGeom prst="roundRect">
            <a:avLst>
              <a:gd name="adj" fmla="val 10059"/>
            </a:avLst>
          </a:prstGeom>
          <a:solidFill>
            <a:schemeClr val="lt1"/>
          </a:solidFill>
          <a:ln w="38100" cap="flat" cmpd="sng">
            <a:solidFill>
              <a:srgbClr val="3A78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noFill/>
              </a:ln>
              <a:solidFill>
                <a:srgbClr val="FFFFFF"/>
              </a:solidFill>
              <a:effectLst/>
              <a:uLnTx/>
              <a:uFillTx/>
              <a:latin typeface="Calibri" panose="020F0502020204030204"/>
              <a:ea typeface="Calibri"/>
              <a:cs typeface="Calibri"/>
              <a:sym typeface="Calibri"/>
            </a:endParaRPr>
          </a:p>
        </p:txBody>
      </p:sp>
      <p:sp>
        <p:nvSpPr>
          <p:cNvPr id="33" name="Google Shape;293;p20">
            <a:extLst>
              <a:ext uri="{FF2B5EF4-FFF2-40B4-BE49-F238E27FC236}">
                <a16:creationId xmlns:a16="http://schemas.microsoft.com/office/drawing/2014/main" id="{861B179D-AC32-4B45-A829-61006A3A6AF5}"/>
              </a:ext>
            </a:extLst>
          </p:cNvPr>
          <p:cNvSpPr/>
          <p:nvPr/>
        </p:nvSpPr>
        <p:spPr>
          <a:xfrm>
            <a:off x="635564" y="5255098"/>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CF58159-7D8D-4D11-804E-D754A9BAFCA1}"/>
              </a:ext>
            </a:extLst>
          </p:cNvPr>
          <p:cNvSpPr txBox="1"/>
          <p:nvPr/>
        </p:nvSpPr>
        <p:spPr>
          <a:xfrm>
            <a:off x="6526303" y="5488937"/>
            <a:ext cx="4751294" cy="461665"/>
          </a:xfrm>
          <a:prstGeom prst="rect">
            <a:avLst/>
          </a:prstGeom>
          <a:noFill/>
        </p:spPr>
        <p:txBody>
          <a:bodyPr wrap="square" rtlCol="1">
            <a:spAutoFit/>
          </a:bodyPr>
          <a:lstStyle/>
          <a:p>
            <a:r>
              <a:rPr lang="en-US" altLang="ko-KR" sz="2400" b="1" dirty="0">
                <a:solidFill>
                  <a:schemeClr val="bg1"/>
                </a:solidFill>
                <a:latin typeface="Bahnschrift SemiLight Condensed" panose="020B0502040204020203" pitchFamily="34" charset="0"/>
                <a:cs typeface="Calibri" pitchFamily="34" charset="0"/>
              </a:rPr>
              <a:t>What is the Sales trend for Each Country?</a:t>
            </a:r>
            <a:endParaRPr lang="ar-SA" sz="2400" dirty="0">
              <a:solidFill>
                <a:schemeClr val="bg1"/>
              </a:solidFill>
              <a:latin typeface="Bahnschrift SemiLight Condensed" panose="020B0502040204020203" pitchFamily="34" charset="0"/>
            </a:endParaRPr>
          </a:p>
        </p:txBody>
      </p:sp>
      <p:sp>
        <p:nvSpPr>
          <p:cNvPr id="38" name="TextBox 37">
            <a:extLst>
              <a:ext uri="{FF2B5EF4-FFF2-40B4-BE49-F238E27FC236}">
                <a16:creationId xmlns:a16="http://schemas.microsoft.com/office/drawing/2014/main" id="{0DD2E7D7-416B-41A1-B371-61B2C6B059C3}"/>
              </a:ext>
            </a:extLst>
          </p:cNvPr>
          <p:cNvSpPr txBox="1"/>
          <p:nvPr/>
        </p:nvSpPr>
        <p:spPr>
          <a:xfrm>
            <a:off x="743140" y="5507254"/>
            <a:ext cx="4751294" cy="830997"/>
          </a:xfrm>
          <a:prstGeom prst="rect">
            <a:avLst/>
          </a:prstGeom>
          <a:noFill/>
        </p:spPr>
        <p:txBody>
          <a:bodyPr wrap="square" rtlCol="1">
            <a:spAutoFit/>
          </a:bodyPr>
          <a:lstStyle/>
          <a:p>
            <a:r>
              <a:rPr lang="en-US" sz="2400" b="1" dirty="0">
                <a:solidFill>
                  <a:schemeClr val="bg1"/>
                </a:solidFill>
                <a:latin typeface="Bahnschrift SemiLight Condensed" panose="020B0502040204020203" pitchFamily="34" charset="0"/>
                <a:cs typeface="Calibri" pitchFamily="34" charset="0"/>
              </a:rPr>
              <a:t>What are the number of Orders for each Country?</a:t>
            </a:r>
            <a:endParaRPr lang="ar-SA" sz="2400" b="1" dirty="0">
              <a:solidFill>
                <a:schemeClr val="bg1"/>
              </a:solidFill>
              <a:latin typeface="Bahnschrift SemiLight Condensed" panose="020B0502040204020203" pitchFamily="34" charset="0"/>
              <a:cs typeface="Calibri" pitchFamily="34" charset="0"/>
            </a:endParaRPr>
          </a:p>
        </p:txBody>
      </p:sp>
      <p:pic>
        <p:nvPicPr>
          <p:cNvPr id="11" name="Picture 10" descr="Chart, pie chart&#10;&#10;Description automatically generated">
            <a:extLst>
              <a:ext uri="{FF2B5EF4-FFF2-40B4-BE49-F238E27FC236}">
                <a16:creationId xmlns:a16="http://schemas.microsoft.com/office/drawing/2014/main" id="{19C29C5B-F44F-41BF-9758-3E3D4BC926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376" y="1707138"/>
            <a:ext cx="5172635" cy="2786114"/>
          </a:xfrm>
          <a:prstGeom prst="rect">
            <a:avLst/>
          </a:prstGeom>
        </p:spPr>
      </p:pic>
      <p:pic>
        <p:nvPicPr>
          <p:cNvPr id="12" name="Picture 11" descr="Chart, pie chart&#10;&#10;Description automatically generated">
            <a:extLst>
              <a:ext uri="{FF2B5EF4-FFF2-40B4-BE49-F238E27FC236}">
                <a16:creationId xmlns:a16="http://schemas.microsoft.com/office/drawing/2014/main" id="{8644DAEF-E182-4CF2-8777-F283D12E37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9435" y="1686844"/>
            <a:ext cx="5307012" cy="2915198"/>
          </a:xfrm>
          <a:prstGeom prst="rect">
            <a:avLst/>
          </a:prstGeom>
        </p:spPr>
      </p:pic>
    </p:spTree>
    <p:extLst>
      <p:ext uri="{BB962C8B-B14F-4D97-AF65-F5344CB8AC3E}">
        <p14:creationId xmlns:p14="http://schemas.microsoft.com/office/powerpoint/2010/main" val="66569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Google Shape;292;p20">
            <a:extLst>
              <a:ext uri="{FF2B5EF4-FFF2-40B4-BE49-F238E27FC236}">
                <a16:creationId xmlns:a16="http://schemas.microsoft.com/office/drawing/2014/main" id="{88516732-0303-482E-A871-6978675005E5}"/>
              </a:ext>
            </a:extLst>
          </p:cNvPr>
          <p:cNvSpPr/>
          <p:nvPr/>
        </p:nvSpPr>
        <p:spPr>
          <a:xfrm>
            <a:off x="6468102" y="5392897"/>
            <a:ext cx="4966447" cy="1034797"/>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792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6" name="Google Shape;285;p20">
            <a:extLst>
              <a:ext uri="{FF2B5EF4-FFF2-40B4-BE49-F238E27FC236}">
                <a16:creationId xmlns:a16="http://schemas.microsoft.com/office/drawing/2014/main" id="{F7B59F21-1A27-4C86-9252-8DEE37C83B9A}"/>
              </a:ext>
            </a:extLst>
          </p:cNvPr>
          <p:cNvSpPr/>
          <p:nvPr/>
        </p:nvSpPr>
        <p:spPr>
          <a:xfrm>
            <a:off x="6215327" y="1070379"/>
            <a:ext cx="5471995" cy="4414163"/>
          </a:xfrm>
          <a:prstGeom prst="roundRect">
            <a:avLst>
              <a:gd name="adj" fmla="val 10059"/>
            </a:avLst>
          </a:prstGeom>
          <a:solidFill>
            <a:schemeClr val="lt1"/>
          </a:solidFill>
          <a:ln w="38100" cap="flat" cmpd="sng">
            <a:solidFill>
              <a:srgbClr val="3792A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solidFill>
                  <a:srgbClr val="3792AF"/>
                </a:solidFill>
              </a:ln>
              <a:solidFill>
                <a:srgbClr val="FFFFFF"/>
              </a:solidFill>
              <a:effectLst/>
              <a:uLnTx/>
              <a:uFillTx/>
              <a:latin typeface="Calibri" panose="020F0502020204030204"/>
              <a:ea typeface="Calibri"/>
              <a:cs typeface="Calibri"/>
              <a:sym typeface="Calibri"/>
            </a:endParaRPr>
          </a:p>
        </p:txBody>
      </p:sp>
      <p:sp>
        <p:nvSpPr>
          <p:cNvPr id="54" name="Google Shape;293;p20">
            <a:extLst>
              <a:ext uri="{FF2B5EF4-FFF2-40B4-BE49-F238E27FC236}">
                <a16:creationId xmlns:a16="http://schemas.microsoft.com/office/drawing/2014/main" id="{9D3E7FA9-D4B0-4FAD-A99A-4146C663187E}"/>
              </a:ext>
            </a:extLst>
          </p:cNvPr>
          <p:cNvSpPr/>
          <p:nvPr/>
        </p:nvSpPr>
        <p:spPr>
          <a:xfrm>
            <a:off x="6468102" y="5585123"/>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7E6D6B4D-2789-4770-9C2A-02E58B757E03}"/>
              </a:ext>
            </a:extLst>
          </p:cNvPr>
          <p:cNvSpPr txBox="1"/>
          <p:nvPr/>
        </p:nvSpPr>
        <p:spPr>
          <a:xfrm>
            <a:off x="2903636" y="330960"/>
            <a:ext cx="609414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000000"/>
                </a:solidFill>
                <a:effectLst/>
                <a:latin typeface="Helvetica Neue"/>
              </a:rPr>
              <a:t>Exploratory Data Analysis</a:t>
            </a:r>
            <a:endParaRPr kumimoji="0" lang="en-IN" sz="2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 name="Google Shape;292;p20">
            <a:extLst>
              <a:ext uri="{FF2B5EF4-FFF2-40B4-BE49-F238E27FC236}">
                <a16:creationId xmlns:a16="http://schemas.microsoft.com/office/drawing/2014/main" id="{FE113ECE-E189-432D-A67C-B230CD06635F}"/>
              </a:ext>
            </a:extLst>
          </p:cNvPr>
          <p:cNvSpPr/>
          <p:nvPr/>
        </p:nvSpPr>
        <p:spPr>
          <a:xfrm>
            <a:off x="684938" y="5392897"/>
            <a:ext cx="4966447" cy="1034797"/>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Google Shape;285;p20">
            <a:extLst>
              <a:ext uri="{FF2B5EF4-FFF2-40B4-BE49-F238E27FC236}">
                <a16:creationId xmlns:a16="http://schemas.microsoft.com/office/drawing/2014/main" id="{C6545F6A-755E-4F7C-8333-85AD6D38D29E}"/>
              </a:ext>
            </a:extLst>
          </p:cNvPr>
          <p:cNvSpPr/>
          <p:nvPr/>
        </p:nvSpPr>
        <p:spPr>
          <a:xfrm>
            <a:off x="433927" y="1074969"/>
            <a:ext cx="5471995" cy="4409573"/>
          </a:xfrm>
          <a:prstGeom prst="roundRect">
            <a:avLst>
              <a:gd name="adj" fmla="val 10059"/>
            </a:avLst>
          </a:prstGeom>
          <a:solidFill>
            <a:schemeClr val="lt1"/>
          </a:solidFill>
          <a:ln w="38100" cap="flat" cmpd="sng">
            <a:solidFill>
              <a:srgbClr val="3A78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noFill/>
              </a:ln>
              <a:solidFill>
                <a:srgbClr val="FFFFFF"/>
              </a:solidFill>
              <a:effectLst/>
              <a:uLnTx/>
              <a:uFillTx/>
              <a:latin typeface="Calibri" panose="020F0502020204030204"/>
              <a:ea typeface="Calibri"/>
              <a:cs typeface="Calibri"/>
              <a:sym typeface="Calibri"/>
            </a:endParaRPr>
          </a:p>
        </p:txBody>
      </p:sp>
      <p:sp>
        <p:nvSpPr>
          <p:cNvPr id="33" name="Google Shape;293;p20">
            <a:extLst>
              <a:ext uri="{FF2B5EF4-FFF2-40B4-BE49-F238E27FC236}">
                <a16:creationId xmlns:a16="http://schemas.microsoft.com/office/drawing/2014/main" id="{861B179D-AC32-4B45-A829-61006A3A6AF5}"/>
              </a:ext>
            </a:extLst>
          </p:cNvPr>
          <p:cNvSpPr/>
          <p:nvPr/>
        </p:nvSpPr>
        <p:spPr>
          <a:xfrm>
            <a:off x="684938" y="5613686"/>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CF58159-7D8D-4D11-804E-D754A9BAFCA1}"/>
              </a:ext>
            </a:extLst>
          </p:cNvPr>
          <p:cNvSpPr txBox="1"/>
          <p:nvPr/>
        </p:nvSpPr>
        <p:spPr>
          <a:xfrm>
            <a:off x="6575677" y="5847525"/>
            <a:ext cx="4751294" cy="461665"/>
          </a:xfrm>
          <a:prstGeom prst="rect">
            <a:avLst/>
          </a:prstGeom>
          <a:noFill/>
        </p:spPr>
        <p:txBody>
          <a:bodyPr wrap="square" rtlCol="1">
            <a:spAutoFit/>
          </a:bodyPr>
          <a:lstStyle/>
          <a:p>
            <a:r>
              <a:rPr lang="en-US" altLang="ko-KR" sz="2400" b="1" dirty="0">
                <a:solidFill>
                  <a:schemeClr val="bg1"/>
                </a:solidFill>
                <a:latin typeface="Bahnschrift SemiLight Condensed" panose="020B0502040204020203" pitchFamily="34" charset="0"/>
                <a:cs typeface="Calibri" pitchFamily="34" charset="0"/>
              </a:rPr>
              <a:t>What are the least popular ten items?</a:t>
            </a:r>
            <a:endParaRPr lang="ar-SA" sz="2400" dirty="0">
              <a:solidFill>
                <a:schemeClr val="bg1"/>
              </a:solidFill>
              <a:latin typeface="Bahnschrift SemiLight Condensed" panose="020B0502040204020203" pitchFamily="34" charset="0"/>
            </a:endParaRPr>
          </a:p>
        </p:txBody>
      </p:sp>
      <p:sp>
        <p:nvSpPr>
          <p:cNvPr id="38" name="TextBox 37">
            <a:extLst>
              <a:ext uri="{FF2B5EF4-FFF2-40B4-BE49-F238E27FC236}">
                <a16:creationId xmlns:a16="http://schemas.microsoft.com/office/drawing/2014/main" id="{0DD2E7D7-416B-41A1-B371-61B2C6B059C3}"/>
              </a:ext>
            </a:extLst>
          </p:cNvPr>
          <p:cNvSpPr txBox="1"/>
          <p:nvPr/>
        </p:nvSpPr>
        <p:spPr>
          <a:xfrm>
            <a:off x="792514" y="5875021"/>
            <a:ext cx="4751294" cy="461665"/>
          </a:xfrm>
          <a:prstGeom prst="rect">
            <a:avLst/>
          </a:prstGeom>
          <a:noFill/>
        </p:spPr>
        <p:txBody>
          <a:bodyPr wrap="square" rtlCol="1">
            <a:spAutoFit/>
          </a:bodyPr>
          <a:lstStyle/>
          <a:p>
            <a:r>
              <a:rPr lang="en-US" altLang="ko-KR" sz="2400" b="1" dirty="0">
                <a:solidFill>
                  <a:schemeClr val="bg1"/>
                </a:solidFill>
                <a:latin typeface="Bahnschrift SemiLight Condensed" panose="020B0502040204020203" pitchFamily="34" charset="0"/>
                <a:cs typeface="Calibri" pitchFamily="34" charset="0"/>
              </a:rPr>
              <a:t>What are the most popular ten items?</a:t>
            </a:r>
            <a:endParaRPr lang="ar-SA" sz="2400" b="1" dirty="0">
              <a:solidFill>
                <a:schemeClr val="bg1"/>
              </a:solidFill>
              <a:latin typeface="Bahnschrift SemiLight Condensed" panose="020B0502040204020203" pitchFamily="34" charset="0"/>
              <a:cs typeface="Calibri" pitchFamily="34" charset="0"/>
            </a:endParaRPr>
          </a:p>
        </p:txBody>
      </p:sp>
      <p:pic>
        <p:nvPicPr>
          <p:cNvPr id="14" name="Picture 13">
            <a:extLst>
              <a:ext uri="{FF2B5EF4-FFF2-40B4-BE49-F238E27FC236}">
                <a16:creationId xmlns:a16="http://schemas.microsoft.com/office/drawing/2014/main" id="{D6AE3BB3-2846-4B13-A4CC-39E03FD4A4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4678" y="1201271"/>
            <a:ext cx="5304451" cy="4132789"/>
          </a:xfrm>
          <a:prstGeom prst="rect">
            <a:avLst/>
          </a:prstGeom>
          <a:noFill/>
          <a:ln>
            <a:noFill/>
          </a:ln>
        </p:spPr>
      </p:pic>
      <p:pic>
        <p:nvPicPr>
          <p:cNvPr id="15" name="Picture 14">
            <a:extLst>
              <a:ext uri="{FF2B5EF4-FFF2-40B4-BE49-F238E27FC236}">
                <a16:creationId xmlns:a16="http://schemas.microsoft.com/office/drawing/2014/main" id="{91CB8AD0-57F1-45DD-B588-20BAF31693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2074" y="1203809"/>
            <a:ext cx="5318499" cy="4189088"/>
          </a:xfrm>
          <a:prstGeom prst="rect">
            <a:avLst/>
          </a:prstGeom>
          <a:noFill/>
          <a:ln>
            <a:noFill/>
          </a:ln>
        </p:spPr>
      </p:pic>
    </p:spTree>
    <p:extLst>
      <p:ext uri="{BB962C8B-B14F-4D97-AF65-F5344CB8AC3E}">
        <p14:creationId xmlns:p14="http://schemas.microsoft.com/office/powerpoint/2010/main" val="329047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Google Shape;292;p20">
            <a:extLst>
              <a:ext uri="{FF2B5EF4-FFF2-40B4-BE49-F238E27FC236}">
                <a16:creationId xmlns:a16="http://schemas.microsoft.com/office/drawing/2014/main" id="{88516732-0303-482E-A871-6978675005E5}"/>
              </a:ext>
            </a:extLst>
          </p:cNvPr>
          <p:cNvSpPr/>
          <p:nvPr/>
        </p:nvSpPr>
        <p:spPr>
          <a:xfrm>
            <a:off x="6468102" y="5392897"/>
            <a:ext cx="4966447" cy="1034797"/>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792A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6" name="Google Shape;285;p20">
            <a:extLst>
              <a:ext uri="{FF2B5EF4-FFF2-40B4-BE49-F238E27FC236}">
                <a16:creationId xmlns:a16="http://schemas.microsoft.com/office/drawing/2014/main" id="{F7B59F21-1A27-4C86-9252-8DEE37C83B9A}"/>
              </a:ext>
            </a:extLst>
          </p:cNvPr>
          <p:cNvSpPr/>
          <p:nvPr/>
        </p:nvSpPr>
        <p:spPr>
          <a:xfrm>
            <a:off x="6215327" y="1070379"/>
            <a:ext cx="5471995" cy="4414163"/>
          </a:xfrm>
          <a:prstGeom prst="roundRect">
            <a:avLst>
              <a:gd name="adj" fmla="val 10059"/>
            </a:avLst>
          </a:prstGeom>
          <a:solidFill>
            <a:schemeClr val="lt1"/>
          </a:solidFill>
          <a:ln w="38100" cap="flat" cmpd="sng">
            <a:solidFill>
              <a:srgbClr val="3792A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solidFill>
                  <a:srgbClr val="3792AF"/>
                </a:solidFill>
              </a:ln>
              <a:solidFill>
                <a:srgbClr val="FFFFFF"/>
              </a:solidFill>
              <a:effectLst/>
              <a:uLnTx/>
              <a:uFillTx/>
              <a:latin typeface="Calibri" panose="020F0502020204030204"/>
              <a:ea typeface="Calibri"/>
              <a:cs typeface="Calibri"/>
              <a:sym typeface="Calibri"/>
            </a:endParaRPr>
          </a:p>
        </p:txBody>
      </p:sp>
      <p:sp>
        <p:nvSpPr>
          <p:cNvPr id="54" name="Google Shape;293;p20">
            <a:extLst>
              <a:ext uri="{FF2B5EF4-FFF2-40B4-BE49-F238E27FC236}">
                <a16:creationId xmlns:a16="http://schemas.microsoft.com/office/drawing/2014/main" id="{9D3E7FA9-D4B0-4FAD-A99A-4146C663187E}"/>
              </a:ext>
            </a:extLst>
          </p:cNvPr>
          <p:cNvSpPr/>
          <p:nvPr/>
        </p:nvSpPr>
        <p:spPr>
          <a:xfrm>
            <a:off x="6468102" y="5585123"/>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7E6D6B4D-2789-4770-9C2A-02E58B757E03}"/>
              </a:ext>
            </a:extLst>
          </p:cNvPr>
          <p:cNvSpPr txBox="1"/>
          <p:nvPr/>
        </p:nvSpPr>
        <p:spPr>
          <a:xfrm>
            <a:off x="2903636" y="330960"/>
            <a:ext cx="609414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solidFill>
                  <a:srgbClr val="000000"/>
                </a:solidFill>
                <a:effectLst/>
                <a:latin typeface="Helvetica Neue"/>
              </a:rPr>
              <a:t>Exploratory Data Analysis</a:t>
            </a:r>
            <a:endParaRPr kumimoji="0" lang="en-IN" sz="2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 name="Google Shape;292;p20">
            <a:extLst>
              <a:ext uri="{FF2B5EF4-FFF2-40B4-BE49-F238E27FC236}">
                <a16:creationId xmlns:a16="http://schemas.microsoft.com/office/drawing/2014/main" id="{FE113ECE-E189-432D-A67C-B230CD06635F}"/>
              </a:ext>
            </a:extLst>
          </p:cNvPr>
          <p:cNvSpPr/>
          <p:nvPr/>
        </p:nvSpPr>
        <p:spPr>
          <a:xfrm>
            <a:off x="684938" y="5392897"/>
            <a:ext cx="4966447" cy="1034797"/>
          </a:xfrm>
          <a:custGeom>
            <a:avLst/>
            <a:gdLst/>
            <a:ahLst/>
            <a:cxnLst/>
            <a:rect l="l" t="t" r="r" b="b"/>
            <a:pathLst>
              <a:path w="25653" h="16313" extrusionOk="0">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3A78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Google Shape;285;p20">
            <a:extLst>
              <a:ext uri="{FF2B5EF4-FFF2-40B4-BE49-F238E27FC236}">
                <a16:creationId xmlns:a16="http://schemas.microsoft.com/office/drawing/2014/main" id="{C6545F6A-755E-4F7C-8333-85AD6D38D29E}"/>
              </a:ext>
            </a:extLst>
          </p:cNvPr>
          <p:cNvSpPr/>
          <p:nvPr/>
        </p:nvSpPr>
        <p:spPr>
          <a:xfrm>
            <a:off x="433927" y="1074969"/>
            <a:ext cx="5471995" cy="4409573"/>
          </a:xfrm>
          <a:prstGeom prst="roundRect">
            <a:avLst>
              <a:gd name="adj" fmla="val 10059"/>
            </a:avLst>
          </a:prstGeom>
          <a:solidFill>
            <a:schemeClr val="lt1"/>
          </a:solidFill>
          <a:ln w="38100" cap="flat" cmpd="sng">
            <a:solidFill>
              <a:srgbClr val="3A78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noFill/>
              </a:ln>
              <a:solidFill>
                <a:srgbClr val="FFFFFF"/>
              </a:solidFill>
              <a:effectLst/>
              <a:uLnTx/>
              <a:uFillTx/>
              <a:latin typeface="Calibri" panose="020F0502020204030204"/>
              <a:ea typeface="Calibri"/>
              <a:cs typeface="Calibri"/>
              <a:sym typeface="Calibri"/>
            </a:endParaRPr>
          </a:p>
        </p:txBody>
      </p:sp>
      <p:sp>
        <p:nvSpPr>
          <p:cNvPr id="33" name="Google Shape;293;p20">
            <a:extLst>
              <a:ext uri="{FF2B5EF4-FFF2-40B4-BE49-F238E27FC236}">
                <a16:creationId xmlns:a16="http://schemas.microsoft.com/office/drawing/2014/main" id="{861B179D-AC32-4B45-A829-61006A3A6AF5}"/>
              </a:ext>
            </a:extLst>
          </p:cNvPr>
          <p:cNvSpPr/>
          <p:nvPr/>
        </p:nvSpPr>
        <p:spPr>
          <a:xfrm>
            <a:off x="684938" y="5613686"/>
            <a:ext cx="4966447" cy="202498"/>
          </a:xfrm>
          <a:custGeom>
            <a:avLst/>
            <a:gdLst/>
            <a:ahLst/>
            <a:cxnLst/>
            <a:rect l="l" t="t" r="r" b="b"/>
            <a:pathLst>
              <a:path w="25653" h="2870" extrusionOk="0">
                <a:moveTo>
                  <a:pt x="1" y="1"/>
                </a:moveTo>
                <a:lnTo>
                  <a:pt x="1" y="2869"/>
                </a:lnTo>
                <a:lnTo>
                  <a:pt x="25652" y="2869"/>
                </a:lnTo>
                <a:lnTo>
                  <a:pt x="25652" y="1"/>
                </a:lnTo>
                <a:close/>
              </a:path>
            </a:pathLst>
          </a:custGeom>
          <a:solidFill>
            <a:schemeClr val="bg1">
              <a:alpha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CF58159-7D8D-4D11-804E-D754A9BAFCA1}"/>
              </a:ext>
            </a:extLst>
          </p:cNvPr>
          <p:cNvSpPr txBox="1"/>
          <p:nvPr/>
        </p:nvSpPr>
        <p:spPr>
          <a:xfrm>
            <a:off x="6575677" y="5847525"/>
            <a:ext cx="4751294" cy="461665"/>
          </a:xfrm>
          <a:prstGeom prst="rect">
            <a:avLst/>
          </a:prstGeom>
          <a:noFill/>
        </p:spPr>
        <p:txBody>
          <a:bodyPr wrap="square" rtlCol="1">
            <a:spAutoFit/>
          </a:bodyPr>
          <a:lstStyle/>
          <a:p>
            <a:r>
              <a:rPr lang="en-US" altLang="ko-KR" sz="2400" b="1" dirty="0">
                <a:solidFill>
                  <a:schemeClr val="bg1"/>
                </a:solidFill>
                <a:latin typeface="Bahnschrift SemiLight Condensed" panose="020B0502040204020203" pitchFamily="34" charset="0"/>
                <a:cs typeface="Calibri" pitchFamily="34" charset="0"/>
              </a:rPr>
              <a:t>How much is the revenue for each month?</a:t>
            </a:r>
            <a:endParaRPr lang="ar-SA" sz="2400" dirty="0">
              <a:solidFill>
                <a:schemeClr val="bg1"/>
              </a:solidFill>
              <a:latin typeface="Bahnschrift SemiLight Condensed" panose="020B0502040204020203" pitchFamily="34" charset="0"/>
            </a:endParaRPr>
          </a:p>
        </p:txBody>
      </p:sp>
      <p:sp>
        <p:nvSpPr>
          <p:cNvPr id="38" name="TextBox 37">
            <a:extLst>
              <a:ext uri="{FF2B5EF4-FFF2-40B4-BE49-F238E27FC236}">
                <a16:creationId xmlns:a16="http://schemas.microsoft.com/office/drawing/2014/main" id="{0DD2E7D7-416B-41A1-B371-61B2C6B059C3}"/>
              </a:ext>
            </a:extLst>
          </p:cNvPr>
          <p:cNvSpPr txBox="1"/>
          <p:nvPr/>
        </p:nvSpPr>
        <p:spPr>
          <a:xfrm>
            <a:off x="792514" y="5875021"/>
            <a:ext cx="4751294" cy="461665"/>
          </a:xfrm>
          <a:prstGeom prst="rect">
            <a:avLst/>
          </a:prstGeom>
          <a:noFill/>
        </p:spPr>
        <p:txBody>
          <a:bodyPr wrap="square" rtlCol="1">
            <a:spAutoFit/>
          </a:bodyPr>
          <a:lstStyle/>
          <a:p>
            <a:r>
              <a:rPr lang="en-US" altLang="ko-KR" sz="2400" b="1" dirty="0">
                <a:solidFill>
                  <a:schemeClr val="bg1"/>
                </a:solidFill>
                <a:latin typeface="Bahnschrift SemiLight Condensed" panose="020B0502040204020203" pitchFamily="34" charset="0"/>
                <a:cs typeface="Calibri" pitchFamily="34" charset="0"/>
              </a:rPr>
              <a:t>Who are the ten most valuable customers?</a:t>
            </a:r>
            <a:endParaRPr lang="ar-SA" sz="2400" b="1" dirty="0">
              <a:solidFill>
                <a:schemeClr val="bg1"/>
              </a:solidFill>
              <a:latin typeface="Bahnschrift SemiLight Condensed" panose="020B0502040204020203" pitchFamily="34" charset="0"/>
              <a:cs typeface="Calibri" pitchFamily="34" charset="0"/>
            </a:endParaRPr>
          </a:p>
        </p:txBody>
      </p:sp>
      <p:pic>
        <p:nvPicPr>
          <p:cNvPr id="17" name="Picture 16">
            <a:extLst>
              <a:ext uri="{FF2B5EF4-FFF2-40B4-BE49-F238E27FC236}">
                <a16:creationId xmlns:a16="http://schemas.microsoft.com/office/drawing/2014/main" id="{622BDB0B-1FC8-49F7-82A0-0D7BD6DE8C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4407" y="1342916"/>
            <a:ext cx="5327508" cy="3869088"/>
          </a:xfrm>
          <a:prstGeom prst="rect">
            <a:avLst/>
          </a:prstGeom>
          <a:noFill/>
          <a:ln>
            <a:noFill/>
          </a:ln>
        </p:spPr>
      </p:pic>
      <p:pic>
        <p:nvPicPr>
          <p:cNvPr id="18" name="Picture 17">
            <a:extLst>
              <a:ext uri="{FF2B5EF4-FFF2-40B4-BE49-F238E27FC236}">
                <a16:creationId xmlns:a16="http://schemas.microsoft.com/office/drawing/2014/main" id="{61C19B2C-80C0-4C94-B27F-3114A4AF87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3023" y="1408763"/>
            <a:ext cx="5316601" cy="3865629"/>
          </a:xfrm>
          <a:prstGeom prst="rect">
            <a:avLst/>
          </a:prstGeom>
          <a:noFill/>
          <a:ln>
            <a:noFill/>
          </a:ln>
        </p:spPr>
      </p:pic>
    </p:spTree>
    <p:extLst>
      <p:ext uri="{BB962C8B-B14F-4D97-AF65-F5344CB8AC3E}">
        <p14:creationId xmlns:p14="http://schemas.microsoft.com/office/powerpoint/2010/main" val="636363989"/>
      </p:ext>
    </p:extLst>
  </p:cSld>
  <p:clrMapOvr>
    <a:masterClrMapping/>
  </p:clrMapOvr>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44546A"/>
      </a:dk2>
      <a:lt2>
        <a:srgbClr val="BF2424"/>
      </a:lt2>
      <a:accent1>
        <a:srgbClr val="9762AA"/>
      </a:accent1>
      <a:accent2>
        <a:srgbClr val="0A9CCD"/>
      </a:accent2>
      <a:accent3>
        <a:srgbClr val="69AA43"/>
      </a:accent3>
      <a:accent4>
        <a:srgbClr val="FBAD4B"/>
      </a:accent4>
      <a:accent5>
        <a:srgbClr val="F25E3D"/>
      </a:accent5>
      <a:accent6>
        <a:srgbClr val="EA5A95"/>
      </a:accent6>
      <a:hlink>
        <a:srgbClr val="BF2424"/>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2">
      <a:dk1>
        <a:srgbClr val="000000"/>
      </a:dk1>
      <a:lt1>
        <a:srgbClr val="FFFFFF"/>
      </a:lt1>
      <a:dk2>
        <a:srgbClr val="595959"/>
      </a:dk2>
      <a:lt2>
        <a:srgbClr val="EEEEEE"/>
      </a:lt2>
      <a:accent1>
        <a:srgbClr val="FAC016"/>
      </a:accent1>
      <a:accent2>
        <a:srgbClr val="02BBD6"/>
      </a:accent2>
      <a:accent3>
        <a:srgbClr val="5151AB"/>
      </a:accent3>
      <a:accent4>
        <a:srgbClr val="F76927"/>
      </a:accent4>
      <a:accent5>
        <a:srgbClr val="CE609C"/>
      </a:accent5>
      <a:accent6>
        <a:srgbClr val="EC3E35"/>
      </a:accent6>
      <a:hlink>
        <a:srgbClr val="0097A7"/>
      </a:hlink>
      <a:folHlink>
        <a:srgbClr val="0097A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Custom 13">
      <a:dk1>
        <a:sysClr val="windowText" lastClr="000000"/>
      </a:dk1>
      <a:lt1>
        <a:sysClr val="window" lastClr="FFFFFF"/>
      </a:lt1>
      <a:dk2>
        <a:srgbClr val="44546A"/>
      </a:dk2>
      <a:lt2>
        <a:srgbClr val="E7E6E6"/>
      </a:lt2>
      <a:accent1>
        <a:srgbClr val="F09438"/>
      </a:accent1>
      <a:accent2>
        <a:srgbClr val="16A7CB"/>
      </a:accent2>
      <a:accent3>
        <a:srgbClr val="C72C26"/>
      </a:accent3>
      <a:accent4>
        <a:srgbClr val="8CBE0C"/>
      </a:accent4>
      <a:accent5>
        <a:srgbClr val="352E79"/>
      </a:accent5>
      <a:accent6>
        <a:srgbClr val="F4C00C"/>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9_Office Theme">
  <a:themeElements>
    <a:clrScheme name="Custom 6 to">
      <a:dk1>
        <a:sysClr val="windowText" lastClr="000000"/>
      </a:dk1>
      <a:lt1>
        <a:sysClr val="window" lastClr="FFFFFF"/>
      </a:lt1>
      <a:dk2>
        <a:srgbClr val="44546A"/>
      </a:dk2>
      <a:lt2>
        <a:srgbClr val="E7E6E6"/>
      </a:lt2>
      <a:accent1>
        <a:srgbClr val="877CC8"/>
      </a:accent1>
      <a:accent2>
        <a:srgbClr val="70AD47"/>
      </a:accent2>
      <a:accent3>
        <a:srgbClr val="FFC000"/>
      </a:accent3>
      <a:accent4>
        <a:srgbClr val="00B0F4"/>
      </a:accent4>
      <a:accent5>
        <a:srgbClr val="00B8A3"/>
      </a:accent5>
      <a:accent6>
        <a:srgbClr val="DB2E2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0_Office Theme">
  <a:themeElements>
    <a:clrScheme name="mc1">
      <a:dk1>
        <a:sysClr val="windowText" lastClr="000000"/>
      </a:dk1>
      <a:lt1>
        <a:sysClr val="window" lastClr="FFFFFF"/>
      </a:lt1>
      <a:dk2>
        <a:srgbClr val="44546A"/>
      </a:dk2>
      <a:lt2>
        <a:srgbClr val="E7E6E6"/>
      </a:lt2>
      <a:accent1>
        <a:srgbClr val="00128A"/>
      </a:accent1>
      <a:accent2>
        <a:srgbClr val="28E8BE"/>
      </a:accent2>
      <a:accent3>
        <a:srgbClr val="9DFF4A"/>
      </a:accent3>
      <a:accent4>
        <a:srgbClr val="E8B41D"/>
      </a:accent4>
      <a:accent5>
        <a:srgbClr val="FF6539"/>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1_Office Theme">
  <a:themeElements>
    <a:clrScheme name="Custom 5">
      <a:dk1>
        <a:sysClr val="windowText" lastClr="000000"/>
      </a:dk1>
      <a:lt1>
        <a:sysClr val="window" lastClr="FFFFFF"/>
      </a:lt1>
      <a:dk2>
        <a:srgbClr val="44546A"/>
      </a:dk2>
      <a:lt2>
        <a:srgbClr val="E7E6E6"/>
      </a:lt2>
      <a:accent1>
        <a:srgbClr val="0678EB"/>
      </a:accent1>
      <a:accent2>
        <a:srgbClr val="FE2020"/>
      </a:accent2>
      <a:accent3>
        <a:srgbClr val="7030A0"/>
      </a:accent3>
      <a:accent4>
        <a:srgbClr val="00B050"/>
      </a:accent4>
      <a:accent5>
        <a:srgbClr val="FFC000"/>
      </a:accent5>
      <a:accent6>
        <a:srgbClr val="F820E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2_Office Theme">
  <a:themeElements>
    <a:clrScheme name="Custom 51">
      <a:dk1>
        <a:sysClr val="windowText" lastClr="000000"/>
      </a:dk1>
      <a:lt1>
        <a:sysClr val="window" lastClr="FFFFFF"/>
      </a:lt1>
      <a:dk2>
        <a:srgbClr val="44546A"/>
      </a:dk2>
      <a:lt2>
        <a:srgbClr val="BF2424"/>
      </a:lt2>
      <a:accent1>
        <a:srgbClr val="9762AA"/>
      </a:accent1>
      <a:accent2>
        <a:srgbClr val="0A9CCD"/>
      </a:accent2>
      <a:accent3>
        <a:srgbClr val="69AA43"/>
      </a:accent3>
      <a:accent4>
        <a:srgbClr val="FBAD4B"/>
      </a:accent4>
      <a:accent5>
        <a:srgbClr val="F25E3D"/>
      </a:accent5>
      <a:accent6>
        <a:srgbClr val="EA5A95"/>
      </a:accent6>
      <a:hlink>
        <a:srgbClr val="BF2424"/>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5_Office Theme">
  <a:themeElements>
    <a:clrScheme name="Custom 12">
      <a:dk1>
        <a:sysClr val="windowText" lastClr="000000"/>
      </a:dk1>
      <a:lt1>
        <a:sysClr val="window" lastClr="FFFFFF"/>
      </a:lt1>
      <a:dk2>
        <a:srgbClr val="44546A"/>
      </a:dk2>
      <a:lt2>
        <a:srgbClr val="E7E6E6"/>
      </a:lt2>
      <a:accent1>
        <a:srgbClr val="583196"/>
      </a:accent1>
      <a:accent2>
        <a:srgbClr val="99013F"/>
      </a:accent2>
      <a:accent3>
        <a:srgbClr val="98CB36"/>
      </a:accent3>
      <a:accent4>
        <a:srgbClr val="EF3923"/>
      </a:accent4>
      <a:accent5>
        <a:srgbClr val="008BC6"/>
      </a:accent5>
      <a:accent6>
        <a:srgbClr val="EA5A9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6_Office Theme">
  <a:themeElements>
    <a:clrScheme name="Custom 9">
      <a:dk1>
        <a:sysClr val="windowText" lastClr="000000"/>
      </a:dk1>
      <a:lt1>
        <a:sysClr val="window" lastClr="FFFFFF"/>
      </a:lt1>
      <a:dk2>
        <a:srgbClr val="44546A"/>
      </a:dk2>
      <a:lt2>
        <a:srgbClr val="BF2424"/>
      </a:lt2>
      <a:accent1>
        <a:srgbClr val="9762AA"/>
      </a:accent1>
      <a:accent2>
        <a:srgbClr val="0A9CCD"/>
      </a:accent2>
      <a:accent3>
        <a:srgbClr val="69AA43"/>
      </a:accent3>
      <a:accent4>
        <a:srgbClr val="FBAD4B"/>
      </a:accent4>
      <a:accent5>
        <a:srgbClr val="F25E3D"/>
      </a:accent5>
      <a:accent6>
        <a:srgbClr val="EA5A95"/>
      </a:accent6>
      <a:hlink>
        <a:srgbClr val="BF2424"/>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468</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13</vt:i4>
      </vt:variant>
      <vt:variant>
        <vt:lpstr>Theme</vt:lpstr>
      </vt:variant>
      <vt:variant>
        <vt:i4>9</vt:i4>
      </vt:variant>
      <vt:variant>
        <vt:lpstr>Slide Titles</vt:lpstr>
      </vt:variant>
      <vt:variant>
        <vt:i4>17</vt:i4>
      </vt:variant>
    </vt:vector>
  </HeadingPairs>
  <TitlesOfParts>
    <vt:vector size="39" baseType="lpstr">
      <vt:lpstr>Arial</vt:lpstr>
      <vt:lpstr>Bahnschrift SemiLight Condensed</vt:lpstr>
      <vt:lpstr>Calibri</vt:lpstr>
      <vt:lpstr>Calibri Light</vt:lpstr>
      <vt:lpstr>Cambria</vt:lpstr>
      <vt:lpstr>Fira Sans Extra Condensed Medium</vt:lpstr>
      <vt:lpstr>Georgia</vt:lpstr>
      <vt:lpstr>Georgia Pro Light</vt:lpstr>
      <vt:lpstr>Helvetica Neue</vt:lpstr>
      <vt:lpstr>Inter</vt:lpstr>
      <vt:lpstr>Lato</vt:lpstr>
      <vt:lpstr>Roboto</vt:lpstr>
      <vt:lpstr>Times New Roman</vt:lpstr>
      <vt:lpstr>Office Theme</vt:lpstr>
      <vt:lpstr>1_Office Theme</vt:lpstr>
      <vt:lpstr>3_Office Theme</vt:lpstr>
      <vt:lpstr>9_Office Theme</vt:lpstr>
      <vt:lpstr>10_Office Theme</vt:lpstr>
      <vt:lpstr>11_Office Theme</vt:lpstr>
      <vt:lpstr>12_Office Theme</vt:lpstr>
      <vt:lpstr>15_Office Theme</vt:lpstr>
      <vt:lpstr>16_Office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saranya dhandapani</dc:creator>
  <cp:lastModifiedBy>Wesam</cp:lastModifiedBy>
  <cp:revision>75</cp:revision>
  <dcterms:created xsi:type="dcterms:W3CDTF">2021-02-22T11:58:41Z</dcterms:created>
  <dcterms:modified xsi:type="dcterms:W3CDTF">2022-01-13T07:12:02Z</dcterms:modified>
</cp:coreProperties>
</file>