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66" d="100"/>
          <a:sy n="66"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4/9/2015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4/9/2015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4/9/2015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4/9/2015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4/9/2015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Air Traffic Controller: A Modernized Software</a:t>
            </a:r>
            <a:endParaRPr lang="en-US" dirty="0"/>
          </a:p>
        </p:txBody>
      </p:sp>
      <p:sp>
        <p:nvSpPr>
          <p:cNvPr id="3" name="Subtitle 2"/>
          <p:cNvSpPr>
            <a:spLocks noGrp="1"/>
          </p:cNvSpPr>
          <p:nvPr>
            <p:ph type="subTitle" idx="1"/>
          </p:nvPr>
        </p:nvSpPr>
        <p:spPr/>
        <p:txBody>
          <a:bodyPr>
            <a:normAutofit/>
          </a:bodyPr>
          <a:lstStyle/>
          <a:p>
            <a:r>
              <a:rPr lang="en-US" dirty="0" smtClean="0"/>
              <a:t>Josh Scotton 					Abdallah al-</a:t>
            </a:r>
            <a:r>
              <a:rPr lang="en-US" dirty="0" err="1" smtClean="0"/>
              <a:t>sulaihat</a:t>
            </a:r>
            <a:r>
              <a:rPr lang="en-US" dirty="0" smtClean="0"/>
              <a:t> </a:t>
            </a:r>
          </a:p>
          <a:p>
            <a:r>
              <a:rPr lang="en-US" dirty="0" err="1" smtClean="0"/>
              <a:t>Yahya</a:t>
            </a:r>
            <a:r>
              <a:rPr lang="en-US" dirty="0" smtClean="0"/>
              <a:t> Osman-</a:t>
            </a:r>
            <a:r>
              <a:rPr lang="en-US" dirty="0" err="1" smtClean="0"/>
              <a:t>husein</a:t>
            </a:r>
            <a:r>
              <a:rPr lang="en-US" dirty="0" smtClean="0"/>
              <a:t> 					nick cannon</a:t>
            </a:r>
            <a:endParaRPr lang="en-US" dirty="0"/>
          </a:p>
        </p:txBody>
      </p:sp>
    </p:spTree>
    <p:extLst>
      <p:ext uri="{BB962C8B-B14F-4D97-AF65-F5344CB8AC3E}">
        <p14:creationId xmlns:p14="http://schemas.microsoft.com/office/powerpoint/2010/main" val="423835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 Employees	</a:t>
            </a:r>
            <a:endParaRPr lang="en-US" dirty="0"/>
          </a:p>
        </p:txBody>
      </p:sp>
      <p:sp>
        <p:nvSpPr>
          <p:cNvPr id="3" name="Content Placeholder 2"/>
          <p:cNvSpPr>
            <a:spLocks noGrp="1"/>
          </p:cNvSpPr>
          <p:nvPr>
            <p:ph idx="1"/>
          </p:nvPr>
        </p:nvSpPr>
        <p:spPr/>
        <p:txBody>
          <a:bodyPr/>
          <a:lstStyle/>
          <a:p>
            <a:r>
              <a:rPr lang="en-US" dirty="0" smtClean="0"/>
              <a:t>This class is an extension of the Employee class.</a:t>
            </a:r>
          </a:p>
          <a:p>
            <a:r>
              <a:rPr lang="en-US" dirty="0" smtClean="0"/>
              <a:t>This class is responsible for all of the different methods that relate to the different employments. The getting of the different appropriate GUIs for each user and adding, deleting or editing of each employee. </a:t>
            </a:r>
            <a:endParaRPr lang="en-US" dirty="0"/>
          </a:p>
          <a:p>
            <a:r>
              <a:rPr lang="en-US" dirty="0" smtClean="0"/>
              <a:t>We did this in order to streamline all of the other classes and avoid constant repetition of methods throughout the employment-related classes. </a:t>
            </a:r>
            <a:endParaRPr lang="en-US" dirty="0"/>
          </a:p>
        </p:txBody>
      </p:sp>
    </p:spTree>
    <p:extLst>
      <p:ext uri="{BB962C8B-B14F-4D97-AF65-F5344CB8AC3E}">
        <p14:creationId xmlns:p14="http://schemas.microsoft.com/office/powerpoint/2010/main" val="108487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 Lesson</a:t>
            </a:r>
            <a:endParaRPr lang="en-US" dirty="0"/>
          </a:p>
        </p:txBody>
      </p:sp>
      <p:sp>
        <p:nvSpPr>
          <p:cNvPr id="3" name="Content Placeholder 2"/>
          <p:cNvSpPr>
            <a:spLocks noGrp="1"/>
          </p:cNvSpPr>
          <p:nvPr>
            <p:ph idx="1"/>
          </p:nvPr>
        </p:nvSpPr>
        <p:spPr/>
        <p:txBody>
          <a:bodyPr/>
          <a:lstStyle/>
          <a:p>
            <a:r>
              <a:rPr lang="en-US" dirty="0" smtClean="0"/>
              <a:t>This class relates to the Training admin and trainee class. It holds the methods that enable the administrator to create the lessons, delete previous lessons, or even edit lessons that had previously been listed.</a:t>
            </a:r>
          </a:p>
          <a:p>
            <a:r>
              <a:rPr lang="en-US" dirty="0" smtClean="0"/>
              <a:t>It also holds the method for preforming the quiz as a trainee, this class allows contact between the LCMS and the simulator used by the software.</a:t>
            </a:r>
            <a:endParaRPr lang="en-US" dirty="0"/>
          </a:p>
        </p:txBody>
      </p:sp>
    </p:spTree>
    <p:extLst>
      <p:ext uri="{BB962C8B-B14F-4D97-AF65-F5344CB8AC3E}">
        <p14:creationId xmlns:p14="http://schemas.microsoft.com/office/powerpoint/2010/main" val="231711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a:t>
            </a:r>
            <a:endParaRPr lang="en-US" dirty="0"/>
          </a:p>
        </p:txBody>
      </p:sp>
      <p:sp>
        <p:nvSpPr>
          <p:cNvPr id="3" name="Content Placeholder 2"/>
          <p:cNvSpPr>
            <a:spLocks noGrp="1"/>
          </p:cNvSpPr>
          <p:nvPr>
            <p:ph idx="1"/>
          </p:nvPr>
        </p:nvSpPr>
        <p:spPr/>
        <p:txBody>
          <a:bodyPr/>
          <a:lstStyle/>
          <a:p>
            <a:r>
              <a:rPr lang="en-US" dirty="0" smtClean="0"/>
              <a:t>Josh is responsible for maintain and creating all necessary documents relating to the software. On top of that he is a supporting programmer to help alleviate the workload when needed.</a:t>
            </a:r>
          </a:p>
          <a:p>
            <a:r>
              <a:rPr lang="en-US" dirty="0" err="1" smtClean="0"/>
              <a:t>Yahya</a:t>
            </a:r>
            <a:r>
              <a:rPr lang="en-US" dirty="0" smtClean="0"/>
              <a:t> is responsible for creating and maintaining the database, as well as integrating the database into the software and with the code for it.</a:t>
            </a:r>
          </a:p>
          <a:p>
            <a:r>
              <a:rPr lang="en-US" dirty="0" smtClean="0"/>
              <a:t>Abdallah’s responsibility is to create the GUIs and assist in the code development / method creation</a:t>
            </a:r>
          </a:p>
          <a:p>
            <a:r>
              <a:rPr lang="en-US" dirty="0" smtClean="0"/>
              <a:t>Nick handles the repository and makes sure everything there is running smoothly, integrated and documented properly and helps generate the methods, classes and everything code-related.</a:t>
            </a:r>
            <a:endParaRPr lang="en-US" dirty="0"/>
          </a:p>
        </p:txBody>
      </p:sp>
    </p:spTree>
    <p:extLst>
      <p:ext uri="{BB962C8B-B14F-4D97-AF65-F5344CB8AC3E}">
        <p14:creationId xmlns:p14="http://schemas.microsoft.com/office/powerpoint/2010/main" val="128906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Use Cases</a:t>
            </a:r>
            <a:endParaRPr lang="en-US" dirty="0"/>
          </a:p>
        </p:txBody>
      </p:sp>
      <p:sp>
        <p:nvSpPr>
          <p:cNvPr id="3" name="Content Placeholder 2"/>
          <p:cNvSpPr>
            <a:spLocks noGrp="1"/>
          </p:cNvSpPr>
          <p:nvPr>
            <p:ph idx="1"/>
          </p:nvPr>
        </p:nvSpPr>
        <p:spPr/>
        <p:txBody>
          <a:bodyPr/>
          <a:lstStyle/>
          <a:p>
            <a:r>
              <a:rPr lang="en-US" dirty="0" smtClean="0"/>
              <a:t>As a group we found that dividing up the requirements into 5 main categories was the most efficient way of breaking down the RFP. </a:t>
            </a:r>
          </a:p>
          <a:p>
            <a:r>
              <a:rPr lang="en-US" dirty="0" smtClean="0"/>
              <a:t>The 5 main categories were</a:t>
            </a:r>
          </a:p>
          <a:p>
            <a:pPr lvl="1"/>
            <a:r>
              <a:rPr lang="en-US" dirty="0" smtClean="0"/>
              <a:t>The Homepage</a:t>
            </a:r>
          </a:p>
          <a:p>
            <a:pPr lvl="1"/>
            <a:r>
              <a:rPr lang="en-US" dirty="0" smtClean="0"/>
              <a:t>The Trainee</a:t>
            </a:r>
          </a:p>
          <a:p>
            <a:pPr lvl="1"/>
            <a:r>
              <a:rPr lang="en-US" dirty="0" smtClean="0"/>
              <a:t>The Training Administrator</a:t>
            </a:r>
          </a:p>
          <a:p>
            <a:pPr lvl="1"/>
            <a:r>
              <a:rPr lang="en-US" dirty="0" smtClean="0"/>
              <a:t>The Management</a:t>
            </a:r>
          </a:p>
          <a:p>
            <a:pPr lvl="1"/>
            <a:r>
              <a:rPr lang="en-US" dirty="0" smtClean="0"/>
              <a:t>The Government Auditor</a:t>
            </a:r>
          </a:p>
        </p:txBody>
      </p:sp>
    </p:spTree>
    <p:extLst>
      <p:ext uri="{BB962C8B-B14F-4D97-AF65-F5344CB8AC3E}">
        <p14:creationId xmlns:p14="http://schemas.microsoft.com/office/powerpoint/2010/main" val="33302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Use Cases</a:t>
            </a:r>
            <a:endParaRPr lang="en-US" dirty="0"/>
          </a:p>
        </p:txBody>
      </p:sp>
      <p:sp>
        <p:nvSpPr>
          <p:cNvPr id="3" name="Content Placeholder 2"/>
          <p:cNvSpPr>
            <a:spLocks noGrp="1"/>
          </p:cNvSpPr>
          <p:nvPr>
            <p:ph idx="1"/>
          </p:nvPr>
        </p:nvSpPr>
        <p:spPr/>
        <p:txBody>
          <a:bodyPr/>
          <a:lstStyle/>
          <a:p>
            <a:r>
              <a:rPr lang="en-US" dirty="0" smtClean="0"/>
              <a:t>With those 5 categories in mind, each requirement was extracted from the RFP and put into one of the 5 categories, some requirements were shared among categories.</a:t>
            </a:r>
          </a:p>
          <a:p>
            <a:r>
              <a:rPr lang="en-US" dirty="0" smtClean="0"/>
              <a:t>Once we had the requirements clearly outlined and put into their respective categories we created Use Cases outlining each one of the categories.</a:t>
            </a:r>
            <a:endParaRPr lang="en-US" dirty="0"/>
          </a:p>
        </p:txBody>
      </p:sp>
    </p:spTree>
    <p:extLst>
      <p:ext uri="{BB962C8B-B14F-4D97-AF65-F5344CB8AC3E}">
        <p14:creationId xmlns:p14="http://schemas.microsoft.com/office/powerpoint/2010/main" val="251622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a:t>
            </a:r>
            <a:endParaRPr lang="en-US" dirty="0"/>
          </a:p>
        </p:txBody>
      </p:sp>
      <p:sp>
        <p:nvSpPr>
          <p:cNvPr id="3" name="Content Placeholder 2"/>
          <p:cNvSpPr>
            <a:spLocks noGrp="1"/>
          </p:cNvSpPr>
          <p:nvPr>
            <p:ph idx="1"/>
          </p:nvPr>
        </p:nvSpPr>
        <p:spPr/>
        <p:txBody>
          <a:bodyPr/>
          <a:lstStyle/>
          <a:p>
            <a:r>
              <a:rPr lang="en-US" dirty="0" smtClean="0"/>
              <a:t>As a team, we decided that for this software it would be best to follow a Spiral development model.</a:t>
            </a:r>
          </a:p>
          <a:p>
            <a:r>
              <a:rPr lang="en-US" dirty="0" smtClean="0"/>
              <a:t>Though we renegotiated the general design in order to integrate testing prior to having full proto-type(s), in order to keep consistent with the incremental delivery aspect of this project.</a:t>
            </a:r>
          </a:p>
          <a:p>
            <a:r>
              <a:rPr lang="en-US" dirty="0" smtClean="0"/>
              <a:t>We are going to plan, review, develop, test, propose changes, approve changes, make changes and test again.</a:t>
            </a:r>
          </a:p>
          <a:p>
            <a:r>
              <a:rPr lang="en-US" dirty="0" smtClean="0"/>
              <a:t>Much of the initial testing will be piecewise, rather than the entire software all at once.</a:t>
            </a:r>
          </a:p>
        </p:txBody>
      </p:sp>
    </p:spTree>
    <p:extLst>
      <p:ext uri="{BB962C8B-B14F-4D97-AF65-F5344CB8AC3E}">
        <p14:creationId xmlns:p14="http://schemas.microsoft.com/office/powerpoint/2010/main" val="101742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Classes: Employee</a:t>
            </a:r>
            <a:endParaRPr lang="en-US" dirty="0"/>
          </a:p>
        </p:txBody>
      </p:sp>
      <p:sp>
        <p:nvSpPr>
          <p:cNvPr id="3" name="Content Placeholder 2"/>
          <p:cNvSpPr>
            <a:spLocks noGrp="1"/>
          </p:cNvSpPr>
          <p:nvPr>
            <p:ph idx="1"/>
          </p:nvPr>
        </p:nvSpPr>
        <p:spPr/>
        <p:txBody>
          <a:bodyPr/>
          <a:lstStyle/>
          <a:p>
            <a:r>
              <a:rPr lang="en-US" dirty="0" smtClean="0"/>
              <a:t>The Employee class holds the methods for logging in and exiting.</a:t>
            </a:r>
          </a:p>
          <a:p>
            <a:r>
              <a:rPr lang="en-US" dirty="0" smtClean="0"/>
              <a:t>It holds the variables universal to every employee with access to the software: phone number, address, name, their ID, password, social security number and gender.</a:t>
            </a:r>
            <a:endParaRPr lang="en-US" dirty="0"/>
          </a:p>
        </p:txBody>
      </p:sp>
    </p:spTree>
    <p:extLst>
      <p:ext uri="{BB962C8B-B14F-4D97-AF65-F5344CB8AC3E}">
        <p14:creationId xmlns:p14="http://schemas.microsoft.com/office/powerpoint/2010/main" val="258641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 Manager</a:t>
            </a:r>
            <a:endParaRPr lang="en-US" dirty="0"/>
          </a:p>
        </p:txBody>
      </p:sp>
      <p:sp>
        <p:nvSpPr>
          <p:cNvPr id="3" name="Content Placeholder 2"/>
          <p:cNvSpPr>
            <a:spLocks noGrp="1"/>
          </p:cNvSpPr>
          <p:nvPr>
            <p:ph idx="1"/>
          </p:nvPr>
        </p:nvSpPr>
        <p:spPr/>
        <p:txBody>
          <a:bodyPr/>
          <a:lstStyle/>
          <a:p>
            <a:r>
              <a:rPr lang="en-US" dirty="0" smtClean="0"/>
              <a:t>This class has methods to view trainee information, their hourly reports, number of attempts on a simulation / lesson and the ability to create a new employee.</a:t>
            </a:r>
          </a:p>
          <a:p>
            <a:r>
              <a:rPr lang="en-US" dirty="0" smtClean="0"/>
              <a:t>We decided that the manager would be the best suited for creating new employees because the manager is usually the top of the job ladder and responsible for maintaining the overall process of training. In that case, we thought they would be the most likely to take care of the administrative things.</a:t>
            </a:r>
            <a:endParaRPr lang="en-US" dirty="0"/>
          </a:p>
        </p:txBody>
      </p:sp>
    </p:spTree>
    <p:extLst>
      <p:ext uri="{BB962C8B-B14F-4D97-AF65-F5344CB8AC3E}">
        <p14:creationId xmlns:p14="http://schemas.microsoft.com/office/powerpoint/2010/main" val="347521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 Training Administrator</a:t>
            </a:r>
            <a:endParaRPr lang="en-US" dirty="0"/>
          </a:p>
        </p:txBody>
      </p:sp>
      <p:sp>
        <p:nvSpPr>
          <p:cNvPr id="3" name="Content Placeholder 2"/>
          <p:cNvSpPr>
            <a:spLocks noGrp="1"/>
          </p:cNvSpPr>
          <p:nvPr>
            <p:ph idx="1"/>
          </p:nvPr>
        </p:nvSpPr>
        <p:spPr/>
        <p:txBody>
          <a:bodyPr/>
          <a:lstStyle/>
          <a:p>
            <a:r>
              <a:rPr lang="en-US" dirty="0" smtClean="0"/>
              <a:t>In the RFP, the FAA defines the training administrator as the one responsible for effectively running the class and creating the lessons.</a:t>
            </a:r>
          </a:p>
          <a:p>
            <a:r>
              <a:rPr lang="en-US" dirty="0" smtClean="0"/>
              <a:t>The training admin class holds the capabilities to view their respective trainees results on lessons and to set the differing lessons plans. </a:t>
            </a:r>
            <a:endParaRPr lang="en-US" dirty="0"/>
          </a:p>
        </p:txBody>
      </p:sp>
    </p:spTree>
    <p:extLst>
      <p:ext uri="{BB962C8B-B14F-4D97-AF65-F5344CB8AC3E}">
        <p14:creationId xmlns:p14="http://schemas.microsoft.com/office/powerpoint/2010/main" val="24592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 Auditor</a:t>
            </a:r>
            <a:endParaRPr lang="en-US" dirty="0"/>
          </a:p>
        </p:txBody>
      </p:sp>
      <p:sp>
        <p:nvSpPr>
          <p:cNvPr id="3" name="Content Placeholder 2"/>
          <p:cNvSpPr>
            <a:spLocks noGrp="1"/>
          </p:cNvSpPr>
          <p:nvPr>
            <p:ph idx="1"/>
          </p:nvPr>
        </p:nvSpPr>
        <p:spPr/>
        <p:txBody>
          <a:bodyPr/>
          <a:lstStyle/>
          <a:p>
            <a:r>
              <a:rPr lang="en-US" dirty="0" smtClean="0"/>
              <a:t>The government auditor only has the capability to view the hourly report of each trainee. Their access as far as the LCMS is limited to just this.</a:t>
            </a:r>
          </a:p>
          <a:p>
            <a:r>
              <a:rPr lang="en-US" dirty="0" smtClean="0"/>
              <a:t>This is because the only thing the auditor needs to see to evaluate the trainees and the training program is to see how well the program’s students are progressing.</a:t>
            </a:r>
            <a:endParaRPr lang="en-US" dirty="0"/>
          </a:p>
        </p:txBody>
      </p:sp>
    </p:spTree>
    <p:extLst>
      <p:ext uri="{BB962C8B-B14F-4D97-AF65-F5344CB8AC3E}">
        <p14:creationId xmlns:p14="http://schemas.microsoft.com/office/powerpoint/2010/main" val="156938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 Trainee</a:t>
            </a:r>
            <a:endParaRPr lang="en-US" dirty="0"/>
          </a:p>
        </p:txBody>
      </p:sp>
      <p:sp>
        <p:nvSpPr>
          <p:cNvPr id="3" name="Content Placeholder 2"/>
          <p:cNvSpPr>
            <a:spLocks noGrp="1"/>
          </p:cNvSpPr>
          <p:nvPr>
            <p:ph idx="1"/>
          </p:nvPr>
        </p:nvSpPr>
        <p:spPr/>
        <p:txBody>
          <a:bodyPr/>
          <a:lstStyle/>
          <a:p>
            <a:r>
              <a:rPr lang="en-US" dirty="0" smtClean="0"/>
              <a:t>The trainee is probably the most extensive class out of all the employees because the trainee has the most capabilities.</a:t>
            </a:r>
          </a:p>
          <a:p>
            <a:r>
              <a:rPr lang="en-US" dirty="0" smtClean="0"/>
              <a:t>The trainee has the capability to view their own hours, check what lesson is in store for them for that day and complete the quiz / simulation as many times as they wish. They can also see their own scores on previous quizzes or attempts.</a:t>
            </a:r>
            <a:endParaRPr lang="en-US" dirty="0"/>
          </a:p>
        </p:txBody>
      </p:sp>
    </p:spTree>
    <p:extLst>
      <p:ext uri="{BB962C8B-B14F-4D97-AF65-F5344CB8AC3E}">
        <p14:creationId xmlns:p14="http://schemas.microsoft.com/office/powerpoint/2010/main" val="4238779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96</TotalTime>
  <Words>782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Air Traffic Controller: A Modernized Software</vt:lpstr>
      <vt:lpstr>Requirements and Use Cases</vt:lpstr>
      <vt:lpstr>Requirements and Use Cases</vt:lpstr>
      <vt:lpstr>Process Model</vt:lpstr>
      <vt:lpstr>Object Classes: Employee</vt:lpstr>
      <vt:lpstr>Object Class: Manager</vt:lpstr>
      <vt:lpstr>Object Class: Training Administrator</vt:lpstr>
      <vt:lpstr>Object Class: Auditor</vt:lpstr>
      <vt:lpstr>Object Class: Trainee</vt:lpstr>
      <vt:lpstr>Object Class: Employees </vt:lpstr>
      <vt:lpstr>Object Class: Lesson</vt:lpstr>
      <vt:lpstr>Work Breakdown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Controller: A Modernized Software</dc:title>
  <dc:creator>Joshua Scotton</dc:creator>
  <cp:lastModifiedBy>Joshua Scotton</cp:lastModifiedBy>
  <cp:revision>6</cp:revision>
  <dcterms:created xsi:type="dcterms:W3CDTF">2015-04-09T18:54:03Z</dcterms:created>
  <dcterms:modified xsi:type="dcterms:W3CDTF">2015-04-09T20:30:38Z</dcterms:modified>
</cp:coreProperties>
</file>