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54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3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4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6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6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5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Mendor</a:t>
            </a:r>
            <a:r>
              <a:rPr lang="en-US" dirty="0" smtClean="0"/>
              <a:t> Graphs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02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in HTML5</a:t>
            </a:r>
            <a:endParaRPr lang="fi-FI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Import libraries: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="scripts/jquery-1.8.3.min.js"&gt;&lt;/script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="scripts/jquery-ui.js"&gt;&lt;/script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="scripts/jquery.format-1.2.js"&gt;&lt;/script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="scripts/raphael-min.js"&gt;&lt;/script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="scripts/raphael-popup.js"&gt;&lt;/script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</a:t>
            </a:r>
            <a:r>
              <a:rPr lang="en-US" dirty="0">
                <a:solidFill>
                  <a:srgbClr val="FF0000"/>
                </a:solidFill>
              </a:rPr>
              <a:t>datetime.js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script </a:t>
            </a:r>
            <a:r>
              <a:rPr lang="en-US" dirty="0" err="1"/>
              <a:t>src</a:t>
            </a:r>
            <a:r>
              <a:rPr lang="en-US" dirty="0"/>
              <a:t>="scripts/</a:t>
            </a:r>
            <a:r>
              <a:rPr lang="en-US" dirty="0">
                <a:solidFill>
                  <a:srgbClr val="FF0000"/>
                </a:solidFill>
              </a:rPr>
              <a:t>MendorGraph.js</a:t>
            </a:r>
            <a:r>
              <a:rPr lang="en-US" dirty="0"/>
              <a:t>"&gt;&lt;/script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MendorGraph</a:t>
            </a:r>
            <a:r>
              <a:rPr lang="en-US" dirty="0" smtClean="0"/>
              <a:t> object:</a:t>
            </a:r>
          </a:p>
          <a:p>
            <a:pPr lvl="1"/>
            <a:r>
              <a:rPr lang="en-US" dirty="0"/>
              <a:t>&lt;</a:t>
            </a:r>
            <a:r>
              <a:rPr lang="en-US" dirty="0" smtClean="0"/>
              <a:t>div id</a:t>
            </a:r>
            <a:r>
              <a:rPr lang="en-US" dirty="0"/>
              <a:t>="</a:t>
            </a:r>
            <a:r>
              <a:rPr lang="en-US" dirty="0" err="1" smtClean="0">
                <a:solidFill>
                  <a:srgbClr val="FF0000"/>
                </a:solidFill>
              </a:rPr>
              <a:t>mendorGraph</a:t>
            </a:r>
            <a:r>
              <a:rPr lang="en-US" dirty="0" smtClean="0"/>
              <a:t>“ class</a:t>
            </a:r>
            <a:r>
              <a:rPr lang="en-US" dirty="0"/>
              <a:t>="</a:t>
            </a:r>
            <a:r>
              <a:rPr lang="en-US" dirty="0" smtClean="0"/>
              <a:t>canvas“ style</a:t>
            </a:r>
            <a:r>
              <a:rPr lang="en-US" dirty="0"/>
              <a:t>="width:1200px; height:800px; </a:t>
            </a:r>
            <a:r>
              <a:rPr lang="en-US" dirty="0" err="1" smtClean="0"/>
              <a:t>overflow:auto</a:t>
            </a:r>
            <a:r>
              <a:rPr lang="en-US" dirty="0" smtClean="0"/>
              <a:t>;"&gt;</a:t>
            </a:r>
          </a:p>
          <a:p>
            <a:pPr lvl="1"/>
            <a:r>
              <a:rPr lang="en-US" dirty="0" smtClean="0"/>
              <a:t>&lt;script&gt;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mendorGraph</a:t>
            </a:r>
            <a:r>
              <a:rPr lang="en-US" dirty="0"/>
              <a:t> = new </a:t>
            </a:r>
            <a:r>
              <a:rPr lang="en-US" dirty="0" err="1">
                <a:solidFill>
                  <a:srgbClr val="FF0000"/>
                </a:solidFill>
              </a:rPr>
              <a:t>MendorGraph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frameId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"</a:t>
            </a:r>
            <a:r>
              <a:rPr lang="en-US" dirty="0" err="1" smtClean="0"/>
              <a:t>mendorGraph</a:t>
            </a:r>
            <a:r>
              <a:rPr lang="en-US" dirty="0" smtClean="0"/>
              <a:t>",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personId</a:t>
            </a:r>
            <a:r>
              <a:rPr lang="en-US" dirty="0" smtClean="0"/>
              <a:t>: 10000000,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startDate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new Date(2011, 7, 25),      // 25.08.2011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endDate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: new Date(2011, 9, 5),          // 05.10.2011</a:t>
            </a:r>
            <a:br>
              <a:rPr lang="en-US" dirty="0" smtClean="0"/>
            </a:br>
            <a:r>
              <a:rPr lang="en-US" dirty="0" smtClean="0"/>
              <a:t>	})</a:t>
            </a:r>
            <a:br>
              <a:rPr lang="en-US" dirty="0" smtClean="0"/>
            </a:br>
            <a:r>
              <a:rPr lang="en-US" dirty="0" smtClean="0"/>
              <a:t>	.</a:t>
            </a:r>
            <a:r>
              <a:rPr lang="en-US" dirty="0" err="1"/>
              <a:t>loadDataFromInternet</a:t>
            </a:r>
            <a:r>
              <a:rPr lang="en-US" dirty="0" smtClean="0"/>
              <a:t>({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useDumpData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: false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	});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/>
              <a:t>&lt;/script&gt;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90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Raphaël – Small JavaScript library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Uses </a:t>
            </a:r>
            <a:r>
              <a:rPr lang="en-US" dirty="0"/>
              <a:t>the SVG W3C Recommendation and VML as a base for creating </a:t>
            </a:r>
            <a:r>
              <a:rPr lang="en-US" dirty="0" smtClean="0"/>
              <a:t>graphics, makes graphical objects as DOM objects, which can be used with JavaScript event handlers or modified later.</a:t>
            </a:r>
          </a:p>
          <a:p>
            <a:pPr lvl="1"/>
            <a:r>
              <a:rPr lang="en-US" dirty="0" smtClean="0"/>
              <a:t>Supports: </a:t>
            </a:r>
            <a:r>
              <a:rPr lang="en-US" sz="2000" dirty="0"/>
              <a:t>Firefox 3.0+, Safari 3.0+, Chrome 5.0+, Opera </a:t>
            </a:r>
            <a:r>
              <a:rPr lang="en-US" sz="2000" dirty="0" smtClean="0"/>
              <a:t>9.5+, Internet </a:t>
            </a:r>
            <a:r>
              <a:rPr lang="en-US" sz="2000" dirty="0"/>
              <a:t>Explorer 6.0+</a:t>
            </a:r>
            <a:endParaRPr lang="en-US" dirty="0" smtClean="0"/>
          </a:p>
          <a:p>
            <a:r>
              <a:rPr lang="en-US" dirty="0" smtClean="0"/>
              <a:t>Sample use:</a:t>
            </a:r>
          </a:p>
          <a:p>
            <a:pPr lvl="1"/>
            <a:r>
              <a:rPr lang="fi-FI" dirty="0"/>
              <a:t>var paper = Raphael(frameId, '100%', '100</a:t>
            </a:r>
            <a:r>
              <a:rPr lang="fi-FI" dirty="0" smtClean="0"/>
              <a:t>%')</a:t>
            </a:r>
            <a:r>
              <a:rPr lang="en-US" dirty="0" smtClean="0"/>
              <a:t>;</a:t>
            </a:r>
          </a:p>
          <a:p>
            <a:pPr lvl="1"/>
            <a:r>
              <a:rPr lang="fi-FI" dirty="0" smtClean="0"/>
              <a:t>paper</a:t>
            </a:r>
            <a:br>
              <a:rPr lang="fi-FI" dirty="0" smtClean="0"/>
            </a:br>
            <a:r>
              <a:rPr lang="fi-FI" dirty="0" smtClean="0"/>
              <a:t>	.rect(this.minX.hour</a:t>
            </a:r>
            <a:r>
              <a:rPr lang="fi-FI" dirty="0"/>
              <a:t>, this.minY, this.maxX - this.minX.hour, this.maxY - this.minY</a:t>
            </a:r>
            <a:r>
              <a:rPr lang="fi-FI" dirty="0" smtClean="0"/>
              <a:t>)</a:t>
            </a:r>
            <a:br>
              <a:rPr lang="fi-FI" dirty="0" smtClean="0"/>
            </a:br>
            <a:r>
              <a:rPr lang="fi-FI" dirty="0" smtClean="0"/>
              <a:t>	.</a:t>
            </a:r>
            <a:r>
              <a:rPr lang="fi-FI" dirty="0"/>
              <a:t>attr</a:t>
            </a:r>
            <a:r>
              <a:rPr lang="fi-FI" dirty="0" smtClean="0"/>
              <a:t>({</a:t>
            </a:r>
            <a:br>
              <a:rPr lang="fi-FI" dirty="0" smtClean="0"/>
            </a:br>
            <a:r>
              <a:rPr lang="fi-FI" dirty="0" smtClean="0"/>
              <a:t>		'stroke-width</a:t>
            </a:r>
            <a:r>
              <a:rPr lang="fi-FI" dirty="0"/>
              <a:t>' : 0</a:t>
            </a:r>
            <a:r>
              <a:rPr lang="fi-FI" dirty="0" smtClean="0"/>
              <a:t>,</a:t>
            </a:r>
            <a:br>
              <a:rPr lang="fi-FI" dirty="0" smtClean="0"/>
            </a:br>
            <a:r>
              <a:rPr lang="fi-FI" dirty="0" smtClean="0"/>
              <a:t>		'fill</a:t>
            </a:r>
            <a:r>
              <a:rPr lang="fi-FI" dirty="0"/>
              <a:t>' : 'white</a:t>
            </a:r>
            <a:r>
              <a:rPr lang="fi-FI" dirty="0" smtClean="0"/>
              <a:t>',</a:t>
            </a:r>
            <a:br>
              <a:rPr lang="fi-FI" dirty="0" smtClean="0"/>
            </a:br>
            <a:r>
              <a:rPr lang="fi-FI" dirty="0" smtClean="0"/>
              <a:t>		'fill-opacity</a:t>
            </a:r>
            <a:r>
              <a:rPr lang="fi-FI" dirty="0"/>
              <a:t>' : 0.0</a:t>
            </a:r>
            <a:r>
              <a:rPr lang="fi-FI" dirty="0" smtClean="0"/>
              <a:t>,</a:t>
            </a:r>
            <a:br>
              <a:rPr lang="fi-FI" dirty="0" smtClean="0"/>
            </a:br>
            <a:r>
              <a:rPr lang="fi-FI" dirty="0" smtClean="0"/>
              <a:t>	})</a:t>
            </a:r>
            <a:br>
              <a:rPr lang="fi-FI" dirty="0" smtClean="0"/>
            </a:br>
            <a:r>
              <a:rPr lang="fi-FI" dirty="0" smtClean="0"/>
              <a:t>	.</a:t>
            </a:r>
            <a:r>
              <a:rPr lang="fi-FI" dirty="0"/>
              <a:t>mouseover(function()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	floatingAxisElement.show();</a:t>
            </a:r>
            <a:br>
              <a:rPr lang="fi-FI" dirty="0" smtClean="0"/>
            </a:br>
            <a:r>
              <a:rPr lang="fi-FI" dirty="0" smtClean="0"/>
              <a:t>	})</a:t>
            </a:r>
            <a:br>
              <a:rPr lang="fi-FI" dirty="0" smtClean="0"/>
            </a:br>
            <a:r>
              <a:rPr lang="fi-FI" dirty="0" smtClean="0"/>
              <a:t>	.</a:t>
            </a:r>
            <a:r>
              <a:rPr lang="fi-FI" dirty="0"/>
              <a:t>mouseout(function()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	floatingAxisElement.hide();</a:t>
            </a:r>
            <a:br>
              <a:rPr lang="fi-FI" dirty="0" smtClean="0"/>
            </a:br>
            <a:r>
              <a:rPr lang="fi-FI" dirty="0" smtClean="0"/>
              <a:t>	})</a:t>
            </a:r>
            <a:br>
              <a:rPr lang="fi-FI" dirty="0" smtClean="0"/>
            </a:br>
            <a:r>
              <a:rPr lang="fi-FI" dirty="0" smtClean="0"/>
              <a:t>	.</a:t>
            </a:r>
            <a:r>
              <a:rPr lang="fi-FI" dirty="0"/>
              <a:t>mousemove(function(event)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 smtClean="0"/>
              <a:t>		floatingAxisElement.translate(</a:t>
            </a:r>
            <a:br>
              <a:rPr lang="fi-FI" dirty="0" smtClean="0"/>
            </a:br>
            <a:r>
              <a:rPr lang="fi-FI" dirty="0" smtClean="0"/>
              <a:t>		event.layerX </a:t>
            </a:r>
            <a:r>
              <a:rPr lang="fi-FI" dirty="0"/>
              <a:t>- floatingAxisElement.currentX, 0</a:t>
            </a:r>
            <a:r>
              <a:rPr lang="fi-FI" dirty="0" smtClean="0"/>
              <a:t>);</a:t>
            </a:r>
            <a:br>
              <a:rPr lang="fi-FI" dirty="0" smtClean="0"/>
            </a:br>
            <a:r>
              <a:rPr lang="fi-FI" dirty="0" smtClean="0"/>
              <a:t>		floatingAxisElement.currentX </a:t>
            </a:r>
            <a:r>
              <a:rPr lang="fi-FI" dirty="0"/>
              <a:t>= event.layerX; </a:t>
            </a:r>
            <a:r>
              <a:rPr lang="fi-FI" dirty="0" smtClean="0"/>
              <a:t/>
            </a:r>
            <a:br>
              <a:rPr lang="fi-FI" dirty="0" smtClean="0"/>
            </a:br>
            <a:r>
              <a:rPr lang="fi-FI" dirty="0" smtClean="0"/>
              <a:t>	});</a:t>
            </a:r>
            <a:endParaRPr lang="fi-FI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9074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styles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All styles are defined in one place:</a:t>
            </a:r>
            <a:endParaRPr lang="fi-FI" dirty="0" smtClean="0"/>
          </a:p>
          <a:p>
            <a:pPr lvl="1"/>
            <a:r>
              <a:rPr lang="fi-FI" dirty="0" smtClean="0"/>
              <a:t>function </a:t>
            </a:r>
            <a:r>
              <a:rPr lang="fi-FI" dirty="0"/>
              <a:t>createMendorGraphStyle()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/>
              <a:t>	var style =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/>
              <a:t>		hour :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/>
              <a:t>			axis :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/>
              <a:t>				'stroke' : '#666</a:t>
            </a:r>
            <a:r>
              <a:rPr lang="fi-FI" dirty="0" smtClean="0"/>
              <a:t>',</a:t>
            </a:r>
            <a:br>
              <a:rPr lang="fi-FI" dirty="0" smtClean="0"/>
            </a:br>
            <a:r>
              <a:rPr lang="fi-FI" dirty="0"/>
              <a:t>				'stroke-width' : 2</a:t>
            </a:r>
            <a:r>
              <a:rPr lang="fi-FI" dirty="0" smtClean="0"/>
              <a:t>,</a:t>
            </a:r>
            <a:br>
              <a:rPr lang="fi-FI" dirty="0" smtClean="0"/>
            </a:br>
            <a:r>
              <a:rPr lang="fi-FI" dirty="0"/>
              <a:t>			</a:t>
            </a:r>
            <a:r>
              <a:rPr lang="fi-FI" dirty="0" smtClean="0"/>
              <a:t>},</a:t>
            </a:r>
            <a:br>
              <a:rPr lang="fi-FI" dirty="0" smtClean="0"/>
            </a:br>
            <a:r>
              <a:rPr lang="fi-FI" dirty="0"/>
              <a:t>			font : </a:t>
            </a:r>
            <a:r>
              <a:rPr lang="fi-FI" dirty="0" smtClean="0"/>
              <a:t>{</a:t>
            </a:r>
            <a:br>
              <a:rPr lang="fi-FI" dirty="0" smtClean="0"/>
            </a:br>
            <a:r>
              <a:rPr lang="fi-FI" dirty="0"/>
              <a:t>				'font-family' : 'Arial, Helvetica, sans-serif</a:t>
            </a:r>
            <a:r>
              <a:rPr lang="fi-FI" dirty="0" smtClean="0"/>
              <a:t>',</a:t>
            </a:r>
            <a:br>
              <a:rPr lang="fi-FI" dirty="0" smtClean="0"/>
            </a:br>
            <a:r>
              <a:rPr lang="fi-FI" dirty="0"/>
              <a:t>				'font-size' : 12</a:t>
            </a:r>
            <a:r>
              <a:rPr lang="fi-FI" dirty="0" smtClean="0"/>
              <a:t>,</a:t>
            </a:r>
            <a:br>
              <a:rPr lang="fi-FI" dirty="0" smtClean="0"/>
            </a:br>
            <a:r>
              <a:rPr lang="fi-FI" dirty="0"/>
              <a:t>				'font-weight' : 'normal</a:t>
            </a:r>
            <a:r>
              <a:rPr lang="fi-FI" dirty="0" smtClean="0"/>
              <a:t>',</a:t>
            </a:r>
            <a:br>
              <a:rPr lang="fi-FI" dirty="0" smtClean="0"/>
            </a:br>
            <a:r>
              <a:rPr lang="fi-FI" dirty="0"/>
              <a:t>				'stroke-width' : 0</a:t>
            </a:r>
            <a:r>
              <a:rPr lang="fi-FI" dirty="0" smtClean="0"/>
              <a:t>,</a:t>
            </a:r>
            <a:br>
              <a:rPr lang="fi-FI" dirty="0" smtClean="0"/>
            </a:br>
            <a:r>
              <a:rPr lang="fi-FI" dirty="0"/>
              <a:t>				'fill' : 'black</a:t>
            </a:r>
            <a:r>
              <a:rPr lang="fi-FI" dirty="0" smtClean="0"/>
              <a:t>',</a:t>
            </a:r>
            <a:br>
              <a:rPr lang="fi-FI" dirty="0" smtClean="0"/>
            </a:br>
            <a:r>
              <a:rPr lang="fi-FI" dirty="0"/>
              <a:t>			</a:t>
            </a:r>
            <a:r>
              <a:rPr lang="fi-FI" dirty="0" smtClean="0"/>
              <a:t>},</a:t>
            </a:r>
            <a:br>
              <a:rPr lang="fi-FI" dirty="0" smtClean="0"/>
            </a:br>
            <a:r>
              <a:rPr lang="fi-FI" dirty="0"/>
              <a:t>		</a:t>
            </a:r>
            <a:r>
              <a:rPr lang="fi-FI" dirty="0" smtClean="0"/>
              <a:t>},</a:t>
            </a:r>
            <a:br>
              <a:rPr lang="fi-FI" dirty="0" smtClean="0"/>
            </a:br>
            <a:r>
              <a:rPr lang="fi-FI" dirty="0" smtClean="0"/>
              <a:t>		....</a:t>
            </a:r>
            <a:br>
              <a:rPr lang="fi-FI" dirty="0" smtClean="0"/>
            </a:br>
            <a:r>
              <a:rPr lang="fi-FI" dirty="0" smtClean="0"/>
              <a:t>	};</a:t>
            </a:r>
            <a:br>
              <a:rPr lang="fi-FI" dirty="0" smtClean="0"/>
            </a:br>
            <a:r>
              <a:rPr lang="fi-FI" dirty="0" smtClean="0"/>
              <a:t>	return style;</a:t>
            </a:r>
            <a:br>
              <a:rPr lang="fi-FI" dirty="0" smtClean="0"/>
            </a:br>
            <a:r>
              <a:rPr lang="fi-FI" dirty="0" smtClean="0"/>
              <a:t>}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798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CORS Problem &amp; Solutions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41770"/>
            <a:ext cx="9872871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CORS (</a:t>
            </a:r>
            <a:r>
              <a:rPr lang="fi-FI" dirty="0" smtClean="0"/>
              <a:t>Cross-origin </a:t>
            </a:r>
            <a:r>
              <a:rPr lang="fi-FI" dirty="0"/>
              <a:t>resource </a:t>
            </a:r>
            <a:r>
              <a:rPr lang="fi-FI" dirty="0" smtClean="0"/>
              <a:t>sharing) </a:t>
            </a:r>
            <a:r>
              <a:rPr lang="en-US" dirty="0" smtClean="0"/>
              <a:t>defines </a:t>
            </a:r>
            <a:r>
              <a:rPr lang="en-US" dirty="0"/>
              <a:t>a way in which the browser and the server can interact to determine whether or not to allow the cross-origin request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Solution 1 (easiest): Web page and Web service (XML/JSON data) are accessed from the same domain (http://mendor.com)</a:t>
            </a:r>
          </a:p>
          <a:p>
            <a:r>
              <a:rPr lang="en-US" dirty="0" smtClean="0"/>
              <a:t>Solution 2: Add a value to HTTP-header:</a:t>
            </a:r>
          </a:p>
          <a:p>
            <a:pPr lvl="2"/>
            <a:r>
              <a:rPr lang="en-US" sz="1800" dirty="0"/>
              <a:t>Access-Control-Allow-Origin: http://</a:t>
            </a:r>
            <a:r>
              <a:rPr lang="en-US" sz="1800" dirty="0"/>
              <a:t>www.example-social-network.com</a:t>
            </a:r>
          </a:p>
          <a:p>
            <a:pPr lvl="2"/>
            <a:r>
              <a:rPr lang="en-US" sz="1800" dirty="0"/>
              <a:t>Problem: Requests using Web applications (PHP, Ruby on Rails, etc.)</a:t>
            </a:r>
          </a:p>
          <a:p>
            <a:r>
              <a:rPr lang="en-US" dirty="0" smtClean="0"/>
              <a:t>Solution 3: Modify security configuration of browser:</a:t>
            </a:r>
          </a:p>
          <a:p>
            <a:pPr lvl="1"/>
            <a:r>
              <a:rPr lang="en-US" dirty="0" smtClean="0"/>
              <a:t>chrome.exe --disable-web-security</a:t>
            </a:r>
          </a:p>
          <a:p>
            <a:pPr lvl="1"/>
            <a:r>
              <a:rPr lang="en-US" dirty="0" smtClean="0"/>
              <a:t>Problem: unsecured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289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Statistics: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sizes (total ~ 200 Kb):</a:t>
            </a:r>
          </a:p>
          <a:p>
            <a:pPr lvl="1"/>
            <a:r>
              <a:rPr lang="en-US" dirty="0" smtClean="0"/>
              <a:t>raphael-min.js – 90Kb</a:t>
            </a:r>
          </a:p>
          <a:p>
            <a:pPr lvl="1"/>
            <a:r>
              <a:rPr lang="en-US" dirty="0" smtClean="0"/>
              <a:t>raphael-popup.js – 4Kb</a:t>
            </a:r>
          </a:p>
          <a:p>
            <a:pPr lvl="1"/>
            <a:r>
              <a:rPr lang="en-US" dirty="0" smtClean="0"/>
              <a:t>MendorGraph.js – 16Kb</a:t>
            </a:r>
          </a:p>
          <a:p>
            <a:pPr lvl="1"/>
            <a:r>
              <a:rPr lang="en-US" dirty="0" smtClean="0"/>
              <a:t>datetime.js – 2Kb</a:t>
            </a:r>
          </a:p>
        </p:txBody>
      </p:sp>
    </p:spTree>
    <p:extLst>
      <p:ext uri="{BB962C8B-B14F-4D97-AF65-F5344CB8AC3E}">
        <p14:creationId xmlns:p14="http://schemas.microsoft.com/office/powerpoint/2010/main" val="53271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</TotalTime>
  <Words>196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Mendor Graphs</vt:lpstr>
      <vt:lpstr>Example use in HTML5</vt:lpstr>
      <vt:lpstr>Raphaël – Small JavaScript library</vt:lpstr>
      <vt:lpstr>SVG styles</vt:lpstr>
      <vt:lpstr>CORS Problem &amp; Solutions</vt:lpstr>
      <vt:lpstr>Statistics: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 Vu Hoang</dc:creator>
  <cp:lastModifiedBy>Nam Vu Hoang</cp:lastModifiedBy>
  <cp:revision>14</cp:revision>
  <dcterms:created xsi:type="dcterms:W3CDTF">2013-02-06T14:09:27Z</dcterms:created>
  <dcterms:modified xsi:type="dcterms:W3CDTF">2013-02-07T22:09:24Z</dcterms:modified>
</cp:coreProperties>
</file>