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varScale="1">
        <p:scale>
          <a:sx n="104" d="100"/>
          <a:sy n="104" d="100"/>
        </p:scale>
        <p:origin x="87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4/18/2024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4/18/2024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o.microsoft.com/fwlink/?linkid=2235098"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{91283B2B-BC6C-4E2E-A4A3-A383DA3DB989}tf10001108_win32</Template>
  <TotalTime>12</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Sanju Bodra</dc:creator>
  <cp:keywords/>
  <cp:lastModifiedBy>Sanju Bodra</cp:lastModifiedBy>
  <cp:revision>1</cp:revision>
  <dcterms:created xsi:type="dcterms:W3CDTF">2024-04-18T11:53:10Z</dcterms:created>
  <dcterms:modified xsi:type="dcterms:W3CDTF">2024-04-18T12:05:28Z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