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1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257" r:id="rId6"/>
    <p:sldId id="260" r:id="rId7"/>
    <p:sldId id="268" r:id="rId8"/>
    <p:sldId id="258" r:id="rId9"/>
    <p:sldId id="270" r:id="rId10"/>
    <p:sldId id="271" r:id="rId11"/>
    <p:sldId id="262" r:id="rId12"/>
    <p:sldId id="264" r:id="rId13"/>
    <p:sldId id="266" r:id="rId14"/>
    <p:sldId id="265" r:id="rId15"/>
    <p:sldId id="263" r:id="rId16"/>
    <p:sldId id="267" r:id="rId17"/>
    <p:sldId id="269" r:id="rId18"/>
    <p:sldId id="261" r:id="rId19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9F73830C-AE0A-444E-98C4-5280A91A1692}">
          <p14:sldIdLst>
            <p14:sldId id="259"/>
            <p14:sldId id="257"/>
            <p14:sldId id="260"/>
            <p14:sldId id="268"/>
            <p14:sldId id="258"/>
            <p14:sldId id="270"/>
            <p14:sldId id="271"/>
            <p14:sldId id="262"/>
            <p14:sldId id="264"/>
          </p14:sldIdLst>
        </p14:section>
        <p14:section name="Abschnitt ohne Titel" id="{8F346D41-1BB2-4EA8-A85C-333D94826787}">
          <p14:sldIdLst>
            <p14:sldId id="266"/>
            <p14:sldId id="265"/>
            <p14:sldId id="263"/>
            <p14:sldId id="267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4A25C7-E0CF-8109-E8C1-9FC9679BCE84}" name="Marvin Brands" initials="MB" userId="a5a47c049b9e9f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F"/>
    <a:srgbClr val="1FE169"/>
    <a:srgbClr val="3699CA"/>
    <a:srgbClr val="637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6D4EA-1711-4B4A-BF85-68C7A4855326}" v="1355" dt="2023-06-06T16:54:13.073"/>
    <p1510:client id="{CDF69753-55A2-4FCF-91F6-6DBAFB618A6E}" v="45" dt="2023-06-06T16:52:18.042"/>
    <p1510:client id="{CFF6E677-3AB8-472D-9BC1-EA064A7C39FD}" v="23" dt="2023-06-06T16:16:59.792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Marie Harenberg (lharenbe)" userId="S::lena_marie.harenberg@smail.th-koeln.de::e5377ac0-c4ea-47e0-afca-47ac2e18ba28" providerId="AD" clId="Web-{CFF6E677-3AB8-472D-9BC1-EA064A7C39FD}"/>
    <pc:docChg chg="modSld">
      <pc:chgData name="Lena Marie Harenberg (lharenbe)" userId="S::lena_marie.harenberg@smail.th-koeln.de::e5377ac0-c4ea-47e0-afca-47ac2e18ba28" providerId="AD" clId="Web-{CFF6E677-3AB8-472D-9BC1-EA064A7C39FD}" dt="2023-06-06T16:16:59.386" v="14" actId="20577"/>
      <pc:docMkLst>
        <pc:docMk/>
      </pc:docMkLst>
      <pc:sldChg chg="modSp">
        <pc:chgData name="Lena Marie Harenberg (lharenbe)" userId="S::lena_marie.harenberg@smail.th-koeln.de::e5377ac0-c4ea-47e0-afca-47ac2e18ba28" providerId="AD" clId="Web-{CFF6E677-3AB8-472D-9BC1-EA064A7C39FD}" dt="2023-06-06T16:16:59.386" v="14" actId="20577"/>
        <pc:sldMkLst>
          <pc:docMk/>
          <pc:sldMk cId="3407341834" sldId="264"/>
        </pc:sldMkLst>
        <pc:spChg chg="mod">
          <ac:chgData name="Lena Marie Harenberg (lharenbe)" userId="S::lena_marie.harenberg@smail.th-koeln.de::e5377ac0-c4ea-47e0-afca-47ac2e18ba28" providerId="AD" clId="Web-{CFF6E677-3AB8-472D-9BC1-EA064A7C39FD}" dt="2023-06-06T16:16:52.041" v="5" actId="20577"/>
          <ac:spMkLst>
            <pc:docMk/>
            <pc:sldMk cId="3407341834" sldId="264"/>
            <ac:spMk id="12" creationId="{4FA78C8A-D0D0-C5C9-964E-1C6779CB8B68}"/>
          </ac:spMkLst>
        </pc:spChg>
        <pc:spChg chg="mod">
          <ac:chgData name="Lena Marie Harenberg (lharenbe)" userId="S::lena_marie.harenberg@smail.th-koeln.de::e5377ac0-c4ea-47e0-afca-47ac2e18ba28" providerId="AD" clId="Web-{CFF6E677-3AB8-472D-9BC1-EA064A7C39FD}" dt="2023-06-06T16:16:56.073" v="10" actId="20577"/>
          <ac:spMkLst>
            <pc:docMk/>
            <pc:sldMk cId="3407341834" sldId="264"/>
            <ac:spMk id="14" creationId="{E1348504-6816-9561-586F-4BD0C53E006B}"/>
          </ac:spMkLst>
        </pc:spChg>
        <pc:spChg chg="mod">
          <ac:chgData name="Lena Marie Harenberg (lharenbe)" userId="S::lena_marie.harenberg@smail.th-koeln.de::e5377ac0-c4ea-47e0-afca-47ac2e18ba28" providerId="AD" clId="Web-{CFF6E677-3AB8-472D-9BC1-EA064A7C39FD}" dt="2023-06-06T16:16:59.386" v="14" actId="20577"/>
          <ac:spMkLst>
            <pc:docMk/>
            <pc:sldMk cId="3407341834" sldId="264"/>
            <ac:spMk id="15" creationId="{F959E295-0CAA-EDC9-4E54-1F0EC26E98A1}"/>
          </ac:spMkLst>
        </pc:spChg>
      </pc:sldChg>
    </pc:docChg>
  </pc:docChgLst>
  <pc:docChgLst>
    <pc:chgData name="Dennis Dirk Dethmann (ddethman)" userId="34b5ce55-70cb-4116-b0bc-e34336486fbe" providerId="ADAL" clId="{B146D4EA-1711-4B4A-BF85-68C7A4855326}"/>
    <pc:docChg chg="undo custSel addSld delSld modSld sldOrd modSection">
      <pc:chgData name="Dennis Dirk Dethmann (ddethman)" userId="34b5ce55-70cb-4116-b0bc-e34336486fbe" providerId="ADAL" clId="{B146D4EA-1711-4B4A-BF85-68C7A4855326}" dt="2023-06-06T16:54:13.073" v="1768" actId="14100"/>
      <pc:docMkLst>
        <pc:docMk/>
      </pc:docMkLst>
      <pc:sldChg chg="addSp delSp modSp mod ord">
        <pc:chgData name="Dennis Dirk Dethmann (ddethman)" userId="34b5ce55-70cb-4116-b0bc-e34336486fbe" providerId="ADAL" clId="{B146D4EA-1711-4B4A-BF85-68C7A4855326}" dt="2023-06-06T15:40:20.986" v="1173" actId="1076"/>
        <pc:sldMkLst>
          <pc:docMk/>
          <pc:sldMk cId="2225381650" sldId="258"/>
        </pc:sldMkLst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" creationId="{ACA67740-A74C-102F-F7DF-CE31F1466861}"/>
          </ac:spMkLst>
        </pc:spChg>
        <pc:spChg chg="del mod">
          <ac:chgData name="Dennis Dirk Dethmann (ddethman)" userId="34b5ce55-70cb-4116-b0bc-e34336486fbe" providerId="ADAL" clId="{B146D4EA-1711-4B4A-BF85-68C7A4855326}" dt="2023-06-06T15:12:01.994" v="900" actId="478"/>
          <ac:spMkLst>
            <pc:docMk/>
            <pc:sldMk cId="2225381650" sldId="258"/>
            <ac:spMk id="5" creationId="{BA3CE3F0-F73A-694B-75F0-6FA5CDD3DD6C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6" creationId="{A7071D28-CE84-CCEE-9630-66B611CF6459}"/>
          </ac:spMkLst>
        </pc:spChg>
        <pc:spChg chg="mod">
          <ac:chgData name="Dennis Dirk Dethmann (ddethman)" userId="34b5ce55-70cb-4116-b0bc-e34336486fbe" providerId="ADAL" clId="{B146D4EA-1711-4B4A-BF85-68C7A4855326}" dt="2023-06-06T15:31:46.092" v="1105" actId="1076"/>
          <ac:spMkLst>
            <pc:docMk/>
            <pc:sldMk cId="2225381650" sldId="258"/>
            <ac:spMk id="7" creationId="{0287CAF9-6ED6-BB3F-CD22-4C2DBF4A11A0}"/>
          </ac:spMkLst>
        </pc:spChg>
        <pc:spChg chg="del">
          <ac:chgData name="Dennis Dirk Dethmann (ddethman)" userId="34b5ce55-70cb-4116-b0bc-e34336486fbe" providerId="ADAL" clId="{B146D4EA-1711-4B4A-BF85-68C7A4855326}" dt="2023-06-06T15:15:17.924" v="943" actId="478"/>
          <ac:spMkLst>
            <pc:docMk/>
            <pc:sldMk cId="2225381650" sldId="258"/>
            <ac:spMk id="8" creationId="{94A64ED4-A786-8CCB-D469-FA8A73C855CD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9" creationId="{BE9CFF74-4B34-4672-97BC-1F2FEA7C2E7D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0" creationId="{30A86A68-B309-1A0A-2CA0-CF45F9B0EA1E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1" creationId="{86A3B599-8B0B-1A16-D1E2-50BBA10887B3}"/>
          </ac:spMkLst>
        </pc:spChg>
        <pc:spChg chg="add 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2" creationId="{8D07F96E-F750-B677-B782-48DADE5F74DE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3" creationId="{2A30CC1D-8496-C2AA-F0A5-A11040AE4497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4" creationId="{2B433D3F-953A-EF1A-7EAC-CCD67328AA9E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5" creationId="{FFD6E4CF-E81B-F037-C148-7DAAB91BE00C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16" creationId="{BBC45FCD-5668-A081-E6C2-2B11CE436E34}"/>
          </ac:spMkLst>
        </pc:spChg>
        <pc:spChg chg="del mod">
          <ac:chgData name="Dennis Dirk Dethmann (ddethman)" userId="34b5ce55-70cb-4116-b0bc-e34336486fbe" providerId="ADAL" clId="{B146D4EA-1711-4B4A-BF85-68C7A4855326}" dt="2023-06-06T15:15:25.091" v="946" actId="478"/>
          <ac:spMkLst>
            <pc:docMk/>
            <pc:sldMk cId="2225381650" sldId="258"/>
            <ac:spMk id="17" creationId="{1AD7C32C-A5EC-11B9-EFCE-2DA4C5AEEE1E}"/>
          </ac:spMkLst>
        </pc:spChg>
        <pc:spChg chg="del">
          <ac:chgData name="Dennis Dirk Dethmann (ddethman)" userId="34b5ce55-70cb-4116-b0bc-e34336486fbe" providerId="ADAL" clId="{B146D4EA-1711-4B4A-BF85-68C7A4855326}" dt="2023-06-06T15:11:27.778" v="891" actId="478"/>
          <ac:spMkLst>
            <pc:docMk/>
            <pc:sldMk cId="2225381650" sldId="258"/>
            <ac:spMk id="18" creationId="{6EBEE581-2B6B-C122-7A82-41A09E6F18ED}"/>
          </ac:spMkLst>
        </pc:spChg>
        <pc:spChg chg="add 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21" creationId="{AC018AF6-5742-791F-1507-65251DDA2A87}"/>
          </ac:spMkLst>
        </pc:spChg>
        <pc:spChg chg="add mod">
          <ac:chgData name="Dennis Dirk Dethmann (ddethman)" userId="34b5ce55-70cb-4116-b0bc-e34336486fbe" providerId="ADAL" clId="{B146D4EA-1711-4B4A-BF85-68C7A4855326}" dt="2023-06-06T15:35:31.467" v="1135" actId="1076"/>
          <ac:spMkLst>
            <pc:docMk/>
            <pc:sldMk cId="2225381650" sldId="258"/>
            <ac:spMk id="33" creationId="{621B6186-607A-0AA9-22C4-8FC71DBC9A69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38" creationId="{E3C6D7B5-BB80-1E21-7E3E-E0208D7258A3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39" creationId="{826445CF-FC85-3A66-C3B8-8A046A2A7242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0" creationId="{778F5872-2BD3-BC07-CB76-A49244A29DE1}"/>
          </ac:spMkLst>
        </pc:spChg>
        <pc:spChg chg="add del mod">
          <ac:chgData name="Dennis Dirk Dethmann (ddethman)" userId="34b5ce55-70cb-4116-b0bc-e34336486fbe" providerId="ADAL" clId="{B146D4EA-1711-4B4A-BF85-68C7A4855326}" dt="2023-06-06T15:30:33.363" v="1092" actId="478"/>
          <ac:spMkLst>
            <pc:docMk/>
            <pc:sldMk cId="2225381650" sldId="258"/>
            <ac:spMk id="45" creationId="{3A8A9284-BE62-4C83-C861-5AAD0341B044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7" creationId="{A265A37C-7405-EDD1-3CF6-D6DF1378820F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62" creationId="{23C8B0AA-5241-94E7-3821-3BDA53B7BE7A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63" creationId="{A1456EF8-AEC5-9F1C-26FA-2F65C4BDA7C2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098" creationId="{F65C6BF2-565E-B5F2-61A5-7532956554F5}"/>
          </ac:spMkLst>
        </pc:spChg>
        <pc:spChg chg="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099" creationId="{BC588A5D-E5D7-35EA-0617-BC6E4A388AAD}"/>
          </ac:spMkLst>
        </pc:spChg>
        <pc:spChg chg="mod">
          <ac:chgData name="Dennis Dirk Dethmann (ddethman)" userId="34b5ce55-70cb-4116-b0bc-e34336486fbe" providerId="ADAL" clId="{B146D4EA-1711-4B4A-BF85-68C7A4855326}" dt="2023-06-06T15:31:48.777" v="1106" actId="1076"/>
          <ac:spMkLst>
            <pc:docMk/>
            <pc:sldMk cId="2225381650" sldId="258"/>
            <ac:spMk id="4100" creationId="{B217C874-398F-2359-766D-F0648CB76A5F}"/>
          </ac:spMkLst>
        </pc:spChg>
        <pc:spChg chg="mod">
          <ac:chgData name="Dennis Dirk Dethmann (ddethman)" userId="34b5ce55-70cb-4116-b0bc-e34336486fbe" providerId="ADAL" clId="{B146D4EA-1711-4B4A-BF85-68C7A4855326}" dt="2023-06-06T15:40:05.963" v="1168" actId="1076"/>
          <ac:spMkLst>
            <pc:docMk/>
            <pc:sldMk cId="2225381650" sldId="258"/>
            <ac:spMk id="4110" creationId="{6D0BB2C4-0F46-F3FF-69E3-BB02845C2924}"/>
          </ac:spMkLst>
        </pc:spChg>
        <pc:spChg chg="add del mod">
          <ac:chgData name="Dennis Dirk Dethmann (ddethman)" userId="34b5ce55-70cb-4116-b0bc-e34336486fbe" providerId="ADAL" clId="{B146D4EA-1711-4B4A-BF85-68C7A4855326}" dt="2023-06-06T15:21:13.058" v="1036" actId="478"/>
          <ac:spMkLst>
            <pc:docMk/>
            <pc:sldMk cId="2225381650" sldId="258"/>
            <ac:spMk id="4162" creationId="{98DF6738-EFAE-F9C6-4FF9-866A3792C57F}"/>
          </ac:spMkLst>
        </pc:spChg>
        <pc:spChg chg="add 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163" creationId="{5600F2B6-A7E3-EB3F-7A69-969922E581F6}"/>
          </ac:spMkLst>
        </pc:spChg>
        <pc:spChg chg="add mod">
          <ac:chgData name="Dennis Dirk Dethmann (ddethman)" userId="34b5ce55-70cb-4116-b0bc-e34336486fbe" providerId="ADAL" clId="{B146D4EA-1711-4B4A-BF85-68C7A4855326}" dt="2023-06-06T15:31:54.930" v="1107" actId="1076"/>
          <ac:spMkLst>
            <pc:docMk/>
            <pc:sldMk cId="2225381650" sldId="258"/>
            <ac:spMk id="4164" creationId="{719FD6B2-E8FF-088C-CE0D-F2885B606AC3}"/>
          </ac:spMkLst>
        </pc:spChg>
        <pc:spChg chg="add mod">
          <ac:chgData name="Dennis Dirk Dethmann (ddethman)" userId="34b5ce55-70cb-4116-b0bc-e34336486fbe" providerId="ADAL" clId="{B146D4EA-1711-4B4A-BF85-68C7A4855326}" dt="2023-06-06T15:31:42.485" v="1103" actId="1076"/>
          <ac:spMkLst>
            <pc:docMk/>
            <pc:sldMk cId="2225381650" sldId="258"/>
            <ac:spMk id="4165" creationId="{34094BA9-7F04-3E1A-1767-69BC2C01A304}"/>
          </ac:spMkLst>
        </pc:spChg>
        <pc:spChg chg="add mod">
          <ac:chgData name="Dennis Dirk Dethmann (ddethman)" userId="34b5ce55-70cb-4116-b0bc-e34336486fbe" providerId="ADAL" clId="{B146D4EA-1711-4B4A-BF85-68C7A4855326}" dt="2023-06-06T15:35:55.563" v="1154" actId="20577"/>
          <ac:spMkLst>
            <pc:docMk/>
            <pc:sldMk cId="2225381650" sldId="258"/>
            <ac:spMk id="4180" creationId="{4C78F2E4-91D4-087C-EA70-6211533692C2}"/>
          </ac:spMkLst>
        </pc:spChg>
        <pc:spChg chg="add mod">
          <ac:chgData name="Dennis Dirk Dethmann (ddethman)" userId="34b5ce55-70cb-4116-b0bc-e34336486fbe" providerId="ADAL" clId="{B146D4EA-1711-4B4A-BF85-68C7A4855326}" dt="2023-06-06T15:36:08.561" v="1160" actId="1076"/>
          <ac:spMkLst>
            <pc:docMk/>
            <pc:sldMk cId="2225381650" sldId="258"/>
            <ac:spMk id="4181" creationId="{84BF7BA5-437A-5DAE-944B-255AA60C1DF4}"/>
          </ac:spMkLst>
        </pc:spChg>
        <pc:spChg chg="add mod">
          <ac:chgData name="Dennis Dirk Dethmann (ddethman)" userId="34b5ce55-70cb-4116-b0bc-e34336486fbe" providerId="ADAL" clId="{B146D4EA-1711-4B4A-BF85-68C7A4855326}" dt="2023-06-06T15:40:20.986" v="1173" actId="1076"/>
          <ac:spMkLst>
            <pc:docMk/>
            <pc:sldMk cId="2225381650" sldId="258"/>
            <ac:spMk id="4182" creationId="{22A37E59-C0DF-C012-2631-2EF6B857FA7B}"/>
          </ac:spMkLst>
        </pc:spChg>
        <pc:cxnChg chg="del mod">
          <ac:chgData name="Dennis Dirk Dethmann (ddethman)" userId="34b5ce55-70cb-4116-b0bc-e34336486fbe" providerId="ADAL" clId="{B146D4EA-1711-4B4A-BF85-68C7A4855326}" dt="2023-06-06T15:15:23.410" v="944" actId="478"/>
          <ac:cxnSpMkLst>
            <pc:docMk/>
            <pc:sldMk cId="2225381650" sldId="258"/>
            <ac:cxnSpMk id="19" creationId="{75B5DE11-5A22-066B-8FCC-4DF33BFD96BF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24" creationId="{99C77639-C042-DD17-88FD-7D846EDB6F9D}"/>
          </ac:cxnSpMkLst>
        </pc:cxnChg>
        <pc:cxnChg chg="del mod">
          <ac:chgData name="Dennis Dirk Dethmann (ddethman)" userId="34b5ce55-70cb-4116-b0bc-e34336486fbe" providerId="ADAL" clId="{B146D4EA-1711-4B4A-BF85-68C7A4855326}" dt="2023-06-06T15:12:11.538" v="903" actId="478"/>
          <ac:cxnSpMkLst>
            <pc:docMk/>
            <pc:sldMk cId="2225381650" sldId="258"/>
            <ac:cxnSpMk id="27" creationId="{AF12CEB2-6CF3-20F0-97E3-23AAE7C2CB0D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32" creationId="{F48BCDF5-7303-E2E2-E927-2F989DDA3F59}"/>
          </ac:cxnSpMkLst>
        </pc:cxnChg>
        <pc:cxnChg chg="add 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34" creationId="{B9132DD0-4318-47A8-B01F-8B6E89F263CF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35" creationId="{221B73AE-BE71-89E8-B24E-28C3F1D85C22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1" creationId="{B9C27CC9-DEB7-8BF1-3FAF-92D7B672F1A7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2" creationId="{5ECA77E4-9959-82EB-8024-794ECB1727D5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3" creationId="{F0CDA9D8-6E0A-956C-6690-0BE9B2F63319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53" creationId="{46C0247B-2FAF-0C58-E02C-BFDA5011C93E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096" creationId="{BEFA63E0-A5AC-AD77-D82F-33003004D0AA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103" creationId="{92813605-80FA-2623-53C3-BFBEDA78105F}"/>
          </ac:cxnSpMkLst>
        </pc:cxnChg>
        <pc:cxnChg chg="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106" creationId="{091B8833-3C86-8A44-6C97-ED2FAFB8152D}"/>
          </ac:cxnSpMkLst>
        </pc:cxnChg>
        <pc:cxnChg chg="add del">
          <ac:chgData name="Dennis Dirk Dethmann (ddethman)" userId="34b5ce55-70cb-4116-b0bc-e34336486fbe" providerId="ADAL" clId="{B146D4EA-1711-4B4A-BF85-68C7A4855326}" dt="2023-06-06T15:19:49.666" v="1018" actId="478"/>
          <ac:cxnSpMkLst>
            <pc:docMk/>
            <pc:sldMk cId="2225381650" sldId="258"/>
            <ac:cxnSpMk id="4150" creationId="{FB82DA7B-7915-EABA-1A4B-2871C66A69F0}"/>
          </ac:cxnSpMkLst>
        </pc:cxnChg>
        <pc:cxnChg chg="add del mod">
          <ac:chgData name="Dennis Dirk Dethmann (ddethman)" userId="34b5ce55-70cb-4116-b0bc-e34336486fbe" providerId="ADAL" clId="{B146D4EA-1711-4B4A-BF85-68C7A4855326}" dt="2023-06-06T15:31:21.578" v="1102" actId="478"/>
          <ac:cxnSpMkLst>
            <pc:docMk/>
            <pc:sldMk cId="2225381650" sldId="258"/>
            <ac:cxnSpMk id="4151" creationId="{000D6AF4-B3A2-F8A3-44D0-CA6915EE2CEF}"/>
          </ac:cxnSpMkLst>
        </pc:cxnChg>
        <pc:cxnChg chg="add 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154" creationId="{46C0CC55-96A8-D2FA-EE8D-F358D580C84E}"/>
          </ac:cxnSpMkLst>
        </pc:cxnChg>
        <pc:cxnChg chg="add 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166" creationId="{F0E0FEEF-2CB0-562D-83CF-1B9AA2BDACDC}"/>
          </ac:cxnSpMkLst>
        </pc:cxnChg>
        <pc:cxnChg chg="add mod">
          <ac:chgData name="Dennis Dirk Dethmann (ddethman)" userId="34b5ce55-70cb-4116-b0bc-e34336486fbe" providerId="ADAL" clId="{B146D4EA-1711-4B4A-BF85-68C7A4855326}" dt="2023-06-06T15:31:42.485" v="1103" actId="1076"/>
          <ac:cxnSpMkLst>
            <pc:docMk/>
            <pc:sldMk cId="2225381650" sldId="258"/>
            <ac:cxnSpMk id="4169" creationId="{A6FDBE66-FBD6-FBD3-E46C-C98EFF6AF15A}"/>
          </ac:cxnSpMkLst>
        </pc:cxnChg>
      </pc:sldChg>
      <pc:sldChg chg="addSp delSp modSp mod ord">
        <pc:chgData name="Dennis Dirk Dethmann (ddethman)" userId="34b5ce55-70cb-4116-b0bc-e34336486fbe" providerId="ADAL" clId="{B146D4EA-1711-4B4A-BF85-68C7A4855326}" dt="2023-06-06T15:53:59.892" v="1271"/>
        <pc:sldMkLst>
          <pc:docMk/>
          <pc:sldMk cId="1334097870" sldId="261"/>
        </pc:sldMkLst>
        <pc:spChg chg="add mod">
          <ac:chgData name="Dennis Dirk Dethmann (ddethman)" userId="34b5ce55-70cb-4116-b0bc-e34336486fbe" providerId="ADAL" clId="{B146D4EA-1711-4B4A-BF85-68C7A4855326}" dt="2023-06-06T15:51:28.818" v="1254" actId="1076"/>
          <ac:spMkLst>
            <pc:docMk/>
            <pc:sldMk cId="1334097870" sldId="261"/>
            <ac:spMk id="2" creationId="{C9B545C0-266E-7830-5027-B2EC0EA055D6}"/>
          </ac:spMkLst>
        </pc:spChg>
        <pc:spChg chg="del">
          <ac:chgData name="Dennis Dirk Dethmann (ddethman)" userId="34b5ce55-70cb-4116-b0bc-e34336486fbe" providerId="ADAL" clId="{B146D4EA-1711-4B4A-BF85-68C7A4855326}" dt="2023-06-06T15:51:17.713" v="1251" actId="478"/>
          <ac:spMkLst>
            <pc:docMk/>
            <pc:sldMk cId="1334097870" sldId="261"/>
            <ac:spMk id="4135" creationId="{BC4726DE-324F-2C9D-D48B-42A36EEBAD31}"/>
          </ac:spMkLst>
        </pc:spChg>
        <pc:spChg chg="del">
          <ac:chgData name="Dennis Dirk Dethmann (ddethman)" userId="34b5ce55-70cb-4116-b0bc-e34336486fbe" providerId="ADAL" clId="{B146D4EA-1711-4B4A-BF85-68C7A4855326}" dt="2023-06-06T15:51:19.764" v="1252" actId="478"/>
          <ac:spMkLst>
            <pc:docMk/>
            <pc:sldMk cId="1334097870" sldId="261"/>
            <ac:spMk id="4136" creationId="{54CD36CB-E95D-B89F-5621-56BE98D505F5}"/>
          </ac:spMkLst>
        </pc:spChg>
        <pc:picChg chg="mod">
          <ac:chgData name="Dennis Dirk Dethmann (ddethman)" userId="34b5ce55-70cb-4116-b0bc-e34336486fbe" providerId="ADAL" clId="{B146D4EA-1711-4B4A-BF85-68C7A4855326}" dt="2023-06-06T15:51:36.858" v="1255" actId="1076"/>
          <ac:picMkLst>
            <pc:docMk/>
            <pc:sldMk cId="1334097870" sldId="261"/>
            <ac:picMk id="4138" creationId="{042FF401-2C2C-221D-F42F-987894AF684E}"/>
          </ac:picMkLst>
        </pc:picChg>
      </pc:sldChg>
      <pc:sldChg chg="modSp mod">
        <pc:chgData name="Dennis Dirk Dethmann (ddethman)" userId="34b5ce55-70cb-4116-b0bc-e34336486fbe" providerId="ADAL" clId="{B146D4EA-1711-4B4A-BF85-68C7A4855326}" dt="2023-06-06T16:54:13.073" v="1768" actId="14100"/>
        <pc:sldMkLst>
          <pc:docMk/>
          <pc:sldMk cId="538940141" sldId="262"/>
        </pc:sldMkLst>
        <pc:graphicFrameChg chg="mod modGraphic">
          <ac:chgData name="Dennis Dirk Dethmann (ddethman)" userId="34b5ce55-70cb-4116-b0bc-e34336486fbe" providerId="ADAL" clId="{B146D4EA-1711-4B4A-BF85-68C7A4855326}" dt="2023-06-06T16:54:13.073" v="1768" actId="14100"/>
          <ac:graphicFrameMkLst>
            <pc:docMk/>
            <pc:sldMk cId="538940141" sldId="262"/>
            <ac:graphicFrameMk id="7" creationId="{C8561741-A5B8-F9E2-9F46-CDD9CADD8F60}"/>
          </ac:graphicFrameMkLst>
        </pc:graphicFrameChg>
      </pc:sldChg>
      <pc:sldChg chg="addSp delSp modSp mod">
        <pc:chgData name="Dennis Dirk Dethmann (ddethman)" userId="34b5ce55-70cb-4116-b0bc-e34336486fbe" providerId="ADAL" clId="{B146D4EA-1711-4B4A-BF85-68C7A4855326}" dt="2023-06-06T16:16:15.580" v="1763" actId="1076"/>
        <pc:sldMkLst>
          <pc:docMk/>
          <pc:sldMk cId="3407341834" sldId="264"/>
        </pc:sldMkLst>
        <pc:spChg chg="mod">
          <ac:chgData name="Dennis Dirk Dethmann (ddethman)" userId="34b5ce55-70cb-4116-b0bc-e34336486fbe" providerId="ADAL" clId="{B146D4EA-1711-4B4A-BF85-68C7A4855326}" dt="2023-06-06T14:58:03.236" v="573" actId="20577"/>
          <ac:spMkLst>
            <pc:docMk/>
            <pc:sldMk cId="3407341834" sldId="264"/>
            <ac:spMk id="3" creationId="{88D5157B-31A2-884C-454F-0AB580871A8F}"/>
          </ac:spMkLst>
        </pc:spChg>
        <pc:spChg chg="del">
          <ac:chgData name="Dennis Dirk Dethmann (ddethman)" userId="34b5ce55-70cb-4116-b0bc-e34336486fbe" providerId="ADAL" clId="{B146D4EA-1711-4B4A-BF85-68C7A4855326}" dt="2023-06-06T14:57:50.843" v="552" actId="478"/>
          <ac:spMkLst>
            <pc:docMk/>
            <pc:sldMk cId="3407341834" sldId="264"/>
            <ac:spMk id="4" creationId="{EFB61A6E-7D39-6E5D-E521-82893C663549}"/>
          </ac:spMkLst>
        </pc:spChg>
        <pc:spChg chg="del">
          <ac:chgData name="Dennis Dirk Dethmann (ddethman)" userId="34b5ce55-70cb-4116-b0bc-e34336486fbe" providerId="ADAL" clId="{B146D4EA-1711-4B4A-BF85-68C7A4855326}" dt="2023-06-06T14:57:50.843" v="552" actId="478"/>
          <ac:spMkLst>
            <pc:docMk/>
            <pc:sldMk cId="3407341834" sldId="264"/>
            <ac:spMk id="6" creationId="{DD49917A-A430-F865-31F0-6975F77C873C}"/>
          </ac:spMkLst>
        </pc:spChg>
        <pc:spChg chg="add mod">
          <ac:chgData name="Dennis Dirk Dethmann (ddethman)" userId="34b5ce55-70cb-4116-b0bc-e34336486fbe" providerId="ADAL" clId="{B146D4EA-1711-4B4A-BF85-68C7A4855326}" dt="2023-06-06T16:15:35.394" v="1761" actId="2085"/>
          <ac:spMkLst>
            <pc:docMk/>
            <pc:sldMk cId="3407341834" sldId="264"/>
            <ac:spMk id="7" creationId="{E9616814-6F50-E9CA-3ED7-088E91760AA5}"/>
          </ac:spMkLst>
        </pc:spChg>
        <pc:spChg chg="del">
          <ac:chgData name="Dennis Dirk Dethmann (ddethman)" userId="34b5ce55-70cb-4116-b0bc-e34336486fbe" providerId="ADAL" clId="{B146D4EA-1711-4B4A-BF85-68C7A4855326}" dt="2023-06-06T14:57:50.843" v="552" actId="478"/>
          <ac:spMkLst>
            <pc:docMk/>
            <pc:sldMk cId="3407341834" sldId="264"/>
            <ac:spMk id="8" creationId="{BFB3838B-958C-52B5-3128-9AEBA4689AB3}"/>
          </ac:spMkLst>
        </pc:spChg>
        <pc:spChg chg="del">
          <ac:chgData name="Dennis Dirk Dethmann (ddethman)" userId="34b5ce55-70cb-4116-b0bc-e34336486fbe" providerId="ADAL" clId="{B146D4EA-1711-4B4A-BF85-68C7A4855326}" dt="2023-06-06T14:57:50.843" v="552" actId="478"/>
          <ac:spMkLst>
            <pc:docMk/>
            <pc:sldMk cId="3407341834" sldId="264"/>
            <ac:spMk id="9" creationId="{FC82BAEC-F646-D031-4228-C7453B96469F}"/>
          </ac:spMkLst>
        </pc:spChg>
        <pc:spChg chg="add mod">
          <ac:chgData name="Dennis Dirk Dethmann (ddethman)" userId="34b5ce55-70cb-4116-b0bc-e34336486fbe" providerId="ADAL" clId="{B146D4EA-1711-4B4A-BF85-68C7A4855326}" dt="2023-06-06T16:15:35.394" v="1761" actId="2085"/>
          <ac:spMkLst>
            <pc:docMk/>
            <pc:sldMk cId="3407341834" sldId="264"/>
            <ac:spMk id="10" creationId="{C4DC62D8-931B-1CD2-682F-DC730543195B}"/>
          </ac:spMkLst>
        </pc:spChg>
        <pc:spChg chg="del">
          <ac:chgData name="Dennis Dirk Dethmann (ddethman)" userId="34b5ce55-70cb-4116-b0bc-e34336486fbe" providerId="ADAL" clId="{B146D4EA-1711-4B4A-BF85-68C7A4855326}" dt="2023-06-06T14:58:16.124" v="575" actId="478"/>
          <ac:spMkLst>
            <pc:docMk/>
            <pc:sldMk cId="3407341834" sldId="264"/>
            <ac:spMk id="11" creationId="{7F3573D8-E32D-FB8B-991A-F97F90649EB5}"/>
          </ac:spMkLst>
        </pc:spChg>
        <pc:spChg chg="add mod">
          <ac:chgData name="Dennis Dirk Dethmann (ddethman)" userId="34b5ce55-70cb-4116-b0bc-e34336486fbe" providerId="ADAL" clId="{B146D4EA-1711-4B4A-BF85-68C7A4855326}" dt="2023-06-06T16:15:35.394" v="1761" actId="2085"/>
          <ac:spMkLst>
            <pc:docMk/>
            <pc:sldMk cId="3407341834" sldId="264"/>
            <ac:spMk id="12" creationId="{4FA78C8A-D0D0-C5C9-964E-1C6779CB8B68}"/>
          </ac:spMkLst>
        </pc:spChg>
        <pc:spChg chg="del mod">
          <ac:chgData name="Dennis Dirk Dethmann (ddethman)" userId="34b5ce55-70cb-4116-b0bc-e34336486fbe" providerId="ADAL" clId="{B146D4EA-1711-4B4A-BF85-68C7A4855326}" dt="2023-06-06T14:57:50.843" v="552" actId="478"/>
          <ac:spMkLst>
            <pc:docMk/>
            <pc:sldMk cId="3407341834" sldId="264"/>
            <ac:spMk id="13" creationId="{460EED7D-C8BB-507A-5DD2-D76037D1D42A}"/>
          </ac:spMkLst>
        </pc:spChg>
        <pc:spChg chg="add mod">
          <ac:chgData name="Dennis Dirk Dethmann (ddethman)" userId="34b5ce55-70cb-4116-b0bc-e34336486fbe" providerId="ADAL" clId="{B146D4EA-1711-4B4A-BF85-68C7A4855326}" dt="2023-06-06T16:15:35.394" v="1761" actId="2085"/>
          <ac:spMkLst>
            <pc:docMk/>
            <pc:sldMk cId="3407341834" sldId="264"/>
            <ac:spMk id="14" creationId="{E1348504-6816-9561-586F-4BD0C53E006B}"/>
          </ac:spMkLst>
        </pc:spChg>
        <pc:spChg chg="add mod">
          <ac:chgData name="Dennis Dirk Dethmann (ddethman)" userId="34b5ce55-70cb-4116-b0bc-e34336486fbe" providerId="ADAL" clId="{B146D4EA-1711-4B4A-BF85-68C7A4855326}" dt="2023-06-06T16:16:15.580" v="1763" actId="1076"/>
          <ac:spMkLst>
            <pc:docMk/>
            <pc:sldMk cId="3407341834" sldId="264"/>
            <ac:spMk id="15" creationId="{F959E295-0CAA-EDC9-4E54-1F0EC26E98A1}"/>
          </ac:spMkLst>
        </pc:spChg>
        <pc:spChg chg="add del mod">
          <ac:chgData name="Dennis Dirk Dethmann (ddethman)" userId="34b5ce55-70cb-4116-b0bc-e34336486fbe" providerId="ADAL" clId="{B146D4EA-1711-4B4A-BF85-68C7A4855326}" dt="2023-06-06T15:42:17.323" v="1175" actId="478"/>
          <ac:spMkLst>
            <pc:docMk/>
            <pc:sldMk cId="3407341834" sldId="264"/>
            <ac:spMk id="16" creationId="{7609DC4E-170E-2008-410E-99D1430A7E9A}"/>
          </ac:spMkLst>
        </pc:spChg>
        <pc:spChg chg="del">
          <ac:chgData name="Dennis Dirk Dethmann (ddethman)" userId="34b5ce55-70cb-4116-b0bc-e34336486fbe" providerId="ADAL" clId="{B146D4EA-1711-4B4A-BF85-68C7A4855326}" dt="2023-06-06T14:58:15.131" v="574" actId="478"/>
          <ac:spMkLst>
            <pc:docMk/>
            <pc:sldMk cId="3407341834" sldId="264"/>
            <ac:spMk id="17" creationId="{1F55D070-06C6-C1DF-6BA6-831DA7D91C75}"/>
          </ac:spMkLst>
        </pc:spChg>
        <pc:spChg chg="add mod">
          <ac:chgData name="Dennis Dirk Dethmann (ddethman)" userId="34b5ce55-70cb-4116-b0bc-e34336486fbe" providerId="ADAL" clId="{B146D4EA-1711-4B4A-BF85-68C7A4855326}" dt="2023-06-06T16:15:35.394" v="1761" actId="2085"/>
          <ac:spMkLst>
            <pc:docMk/>
            <pc:sldMk cId="3407341834" sldId="264"/>
            <ac:spMk id="18" creationId="{45BB9EE7-9FDC-0779-5E64-41711E6C1711}"/>
          </ac:spMkLst>
        </pc:spChg>
        <pc:spChg chg="del">
          <ac:chgData name="Dennis Dirk Dethmann (ddethman)" userId="34b5ce55-70cb-4116-b0bc-e34336486fbe" providerId="ADAL" clId="{B146D4EA-1711-4B4A-BF85-68C7A4855326}" dt="2023-06-06T14:57:50.843" v="552" actId="478"/>
          <ac:spMkLst>
            <pc:docMk/>
            <pc:sldMk cId="3407341834" sldId="264"/>
            <ac:spMk id="19" creationId="{2DD71ABD-CE57-EDA7-FA1C-01B679D611F2}"/>
          </ac:spMkLst>
        </pc:spChg>
        <pc:spChg chg="del">
          <ac:chgData name="Dennis Dirk Dethmann (ddethman)" userId="34b5ce55-70cb-4116-b0bc-e34336486fbe" providerId="ADAL" clId="{B146D4EA-1711-4B4A-BF85-68C7A4855326}" dt="2023-06-06T15:01:18.036" v="709" actId="478"/>
          <ac:spMkLst>
            <pc:docMk/>
            <pc:sldMk cId="3407341834" sldId="264"/>
            <ac:spMk id="20" creationId="{59B2EA66-C58D-A1E0-721A-CB45521610BF}"/>
          </ac:spMkLst>
        </pc:spChg>
        <pc:spChg chg="add mod">
          <ac:chgData name="Dennis Dirk Dethmann (ddethman)" userId="34b5ce55-70cb-4116-b0bc-e34336486fbe" providerId="ADAL" clId="{B146D4EA-1711-4B4A-BF85-68C7A4855326}" dt="2023-06-06T16:15:35.394" v="1761" actId="2085"/>
          <ac:spMkLst>
            <pc:docMk/>
            <pc:sldMk cId="3407341834" sldId="264"/>
            <ac:spMk id="21" creationId="{64695D2A-D798-A0FE-00E7-FBEB896C0E23}"/>
          </ac:spMkLst>
        </pc:spChg>
      </pc:sldChg>
      <pc:sldChg chg="addSp delSp modSp add mod ord">
        <pc:chgData name="Dennis Dirk Dethmann (ddethman)" userId="34b5ce55-70cb-4116-b0bc-e34336486fbe" providerId="ADAL" clId="{B146D4EA-1711-4B4A-BF85-68C7A4855326}" dt="2023-06-06T16:51:25.228" v="1767"/>
        <pc:sldMkLst>
          <pc:docMk/>
          <pc:sldMk cId="4017134703" sldId="265"/>
        </pc:sldMkLst>
        <pc:spChg chg="del">
          <ac:chgData name="Dennis Dirk Dethmann (ddethman)" userId="34b5ce55-70cb-4116-b0bc-e34336486fbe" providerId="ADAL" clId="{B146D4EA-1711-4B4A-BF85-68C7A4855326}" dt="2023-06-06T14:51:43.227" v="247" actId="478"/>
          <ac:spMkLst>
            <pc:docMk/>
            <pc:sldMk cId="4017134703" sldId="265"/>
            <ac:spMk id="4" creationId="{EFB61A6E-7D39-6E5D-E521-82893C663549}"/>
          </ac:spMkLst>
        </pc:spChg>
        <pc:spChg chg="del">
          <ac:chgData name="Dennis Dirk Dethmann (ddethman)" userId="34b5ce55-70cb-4116-b0bc-e34336486fbe" providerId="ADAL" clId="{B146D4EA-1711-4B4A-BF85-68C7A4855326}" dt="2023-06-06T14:51:43.227" v="247" actId="478"/>
          <ac:spMkLst>
            <pc:docMk/>
            <pc:sldMk cId="4017134703" sldId="265"/>
            <ac:spMk id="6" creationId="{DD49917A-A430-F865-31F0-6975F77C873C}"/>
          </ac:spMkLst>
        </pc:spChg>
        <pc:spChg chg="del">
          <ac:chgData name="Dennis Dirk Dethmann (ddethman)" userId="34b5ce55-70cb-4116-b0bc-e34336486fbe" providerId="ADAL" clId="{B146D4EA-1711-4B4A-BF85-68C7A4855326}" dt="2023-06-06T14:51:43.227" v="247" actId="478"/>
          <ac:spMkLst>
            <pc:docMk/>
            <pc:sldMk cId="4017134703" sldId="265"/>
            <ac:spMk id="8" creationId="{BFB3838B-958C-52B5-3128-9AEBA4689AB3}"/>
          </ac:spMkLst>
        </pc:spChg>
        <pc:spChg chg="del">
          <ac:chgData name="Dennis Dirk Dethmann (ddethman)" userId="34b5ce55-70cb-4116-b0bc-e34336486fbe" providerId="ADAL" clId="{B146D4EA-1711-4B4A-BF85-68C7A4855326}" dt="2023-06-06T14:51:43.227" v="247" actId="478"/>
          <ac:spMkLst>
            <pc:docMk/>
            <pc:sldMk cId="4017134703" sldId="265"/>
            <ac:spMk id="9" creationId="{FC82BAEC-F646-D031-4228-C7453B96469F}"/>
          </ac:spMkLst>
        </pc:spChg>
        <pc:spChg chg="add mod">
          <ac:chgData name="Dennis Dirk Dethmann (ddethman)" userId="34b5ce55-70cb-4116-b0bc-e34336486fbe" providerId="ADAL" clId="{B146D4EA-1711-4B4A-BF85-68C7A4855326}" dt="2023-06-06T14:56:10.198" v="520" actId="108"/>
          <ac:spMkLst>
            <pc:docMk/>
            <pc:sldMk cId="4017134703" sldId="265"/>
            <ac:spMk id="10" creationId="{388FAD0F-1C89-9B3E-705C-0FFAD4499DE9}"/>
          </ac:spMkLst>
        </pc:spChg>
        <pc:spChg chg="del">
          <ac:chgData name="Dennis Dirk Dethmann (ddethman)" userId="34b5ce55-70cb-4116-b0bc-e34336486fbe" providerId="ADAL" clId="{B146D4EA-1711-4B4A-BF85-68C7A4855326}" dt="2023-06-06T14:51:47.228" v="249" actId="478"/>
          <ac:spMkLst>
            <pc:docMk/>
            <pc:sldMk cId="4017134703" sldId="265"/>
            <ac:spMk id="11" creationId="{7F3573D8-E32D-FB8B-991A-F97F90649EB5}"/>
          </ac:spMkLst>
        </pc:spChg>
        <pc:spChg chg="add mod">
          <ac:chgData name="Dennis Dirk Dethmann (ddethman)" userId="34b5ce55-70cb-4116-b0bc-e34336486fbe" providerId="ADAL" clId="{B146D4EA-1711-4B4A-BF85-68C7A4855326}" dt="2023-06-06T14:57:35.099" v="529" actId="20577"/>
          <ac:spMkLst>
            <pc:docMk/>
            <pc:sldMk cId="4017134703" sldId="265"/>
            <ac:spMk id="12" creationId="{044AEBC9-FBA6-926F-8898-9EE363EAB091}"/>
          </ac:spMkLst>
        </pc:spChg>
        <pc:spChg chg="del">
          <ac:chgData name="Dennis Dirk Dethmann (ddethman)" userId="34b5ce55-70cb-4116-b0bc-e34336486fbe" providerId="ADAL" clId="{B146D4EA-1711-4B4A-BF85-68C7A4855326}" dt="2023-06-06T14:51:43.227" v="247" actId="478"/>
          <ac:spMkLst>
            <pc:docMk/>
            <pc:sldMk cId="4017134703" sldId="265"/>
            <ac:spMk id="13" creationId="{460EED7D-C8BB-507A-5DD2-D76037D1D42A}"/>
          </ac:spMkLst>
        </pc:spChg>
        <pc:spChg chg="add mod">
          <ac:chgData name="Dennis Dirk Dethmann (ddethman)" userId="34b5ce55-70cb-4116-b0bc-e34336486fbe" providerId="ADAL" clId="{B146D4EA-1711-4B4A-BF85-68C7A4855326}" dt="2023-06-06T14:57:31.571" v="528" actId="20577"/>
          <ac:spMkLst>
            <pc:docMk/>
            <pc:sldMk cId="4017134703" sldId="265"/>
            <ac:spMk id="14" creationId="{4DF32FF1-0569-DA7B-B365-20750D4FD595}"/>
          </ac:spMkLst>
        </pc:spChg>
        <pc:spChg chg="add mod">
          <ac:chgData name="Dennis Dirk Dethmann (ddethman)" userId="34b5ce55-70cb-4116-b0bc-e34336486fbe" providerId="ADAL" clId="{B146D4EA-1711-4B4A-BF85-68C7A4855326}" dt="2023-06-06T14:56:39.179" v="524" actId="20577"/>
          <ac:spMkLst>
            <pc:docMk/>
            <pc:sldMk cId="4017134703" sldId="265"/>
            <ac:spMk id="15" creationId="{FF20E2DA-39D8-3747-40D3-2CFD24BF9E69}"/>
          </ac:spMkLst>
        </pc:spChg>
        <pc:spChg chg="add del mod">
          <ac:chgData name="Dennis Dirk Dethmann (ddethman)" userId="34b5ce55-70cb-4116-b0bc-e34336486fbe" providerId="ADAL" clId="{B146D4EA-1711-4B4A-BF85-68C7A4855326}" dt="2023-06-06T14:56:49.415" v="525" actId="478"/>
          <ac:spMkLst>
            <pc:docMk/>
            <pc:sldMk cId="4017134703" sldId="265"/>
            <ac:spMk id="16" creationId="{FFD93C88-825D-3907-3D0B-698D64C9411F}"/>
          </ac:spMkLst>
        </pc:spChg>
        <pc:spChg chg="del">
          <ac:chgData name="Dennis Dirk Dethmann (ddethman)" userId="34b5ce55-70cb-4116-b0bc-e34336486fbe" providerId="ADAL" clId="{B146D4EA-1711-4B4A-BF85-68C7A4855326}" dt="2023-06-06T14:51:46.139" v="248" actId="478"/>
          <ac:spMkLst>
            <pc:docMk/>
            <pc:sldMk cId="4017134703" sldId="265"/>
            <ac:spMk id="17" creationId="{1F55D070-06C6-C1DF-6BA6-831DA7D91C75}"/>
          </ac:spMkLst>
        </pc:spChg>
        <pc:spChg chg="add mod">
          <ac:chgData name="Dennis Dirk Dethmann (ddethman)" userId="34b5ce55-70cb-4116-b0bc-e34336486fbe" providerId="ADAL" clId="{B146D4EA-1711-4B4A-BF85-68C7A4855326}" dt="2023-06-06T14:56:58.559" v="527" actId="6549"/>
          <ac:spMkLst>
            <pc:docMk/>
            <pc:sldMk cId="4017134703" sldId="265"/>
            <ac:spMk id="18" creationId="{4C2FB87A-87A1-F151-67E0-70E4BFE4400E}"/>
          </ac:spMkLst>
        </pc:spChg>
        <pc:spChg chg="del">
          <ac:chgData name="Dennis Dirk Dethmann (ddethman)" userId="34b5ce55-70cb-4116-b0bc-e34336486fbe" providerId="ADAL" clId="{B146D4EA-1711-4B4A-BF85-68C7A4855326}" dt="2023-06-06T14:51:43.227" v="247" actId="478"/>
          <ac:spMkLst>
            <pc:docMk/>
            <pc:sldMk cId="4017134703" sldId="265"/>
            <ac:spMk id="19" creationId="{2DD71ABD-CE57-EDA7-FA1C-01B679D611F2}"/>
          </ac:spMkLst>
        </pc:spChg>
        <pc:spChg chg="mod">
          <ac:chgData name="Dennis Dirk Dethmann (ddethman)" userId="34b5ce55-70cb-4116-b0bc-e34336486fbe" providerId="ADAL" clId="{B146D4EA-1711-4B4A-BF85-68C7A4855326}" dt="2023-06-06T14:51:50.051" v="250" actId="1076"/>
          <ac:spMkLst>
            <pc:docMk/>
            <pc:sldMk cId="4017134703" sldId="265"/>
            <ac:spMk id="20" creationId="{59B2EA66-C58D-A1E0-721A-CB45521610BF}"/>
          </ac:spMkLst>
        </pc:spChg>
      </pc:sldChg>
      <pc:sldChg chg="add ord">
        <pc:chgData name="Dennis Dirk Dethmann (ddethman)" userId="34b5ce55-70cb-4116-b0bc-e34336486fbe" providerId="ADAL" clId="{B146D4EA-1711-4B4A-BF85-68C7A4855326}" dt="2023-06-06T16:51:23.980" v="1765"/>
        <pc:sldMkLst>
          <pc:docMk/>
          <pc:sldMk cId="3097147932" sldId="266"/>
        </pc:sldMkLst>
      </pc:sldChg>
      <pc:sldChg chg="delSp modSp add mod ord">
        <pc:chgData name="Dennis Dirk Dethmann (ddethman)" userId="34b5ce55-70cb-4116-b0bc-e34336486fbe" providerId="ADAL" clId="{B146D4EA-1711-4B4A-BF85-68C7A4855326}" dt="2023-06-06T15:07:13.136" v="857"/>
        <pc:sldMkLst>
          <pc:docMk/>
          <pc:sldMk cId="2504256639" sldId="267"/>
        </pc:sldMkLst>
        <pc:spChg chg="mod">
          <ac:chgData name="Dennis Dirk Dethmann (ddethman)" userId="34b5ce55-70cb-4116-b0bc-e34336486fbe" providerId="ADAL" clId="{B146D4EA-1711-4B4A-BF85-68C7A4855326}" dt="2023-06-06T15:03:40.065" v="760" actId="1076"/>
          <ac:spMkLst>
            <pc:docMk/>
            <pc:sldMk cId="2504256639" sldId="267"/>
            <ac:spMk id="7" creationId="{0287CAF9-6ED6-BB3F-CD22-4C2DBF4A11A0}"/>
          </ac:spMkLst>
        </pc:spChg>
        <pc:spChg chg="del">
          <ac:chgData name="Dennis Dirk Dethmann (ddethman)" userId="34b5ce55-70cb-4116-b0bc-e34336486fbe" providerId="ADAL" clId="{B146D4EA-1711-4B4A-BF85-68C7A4855326}" dt="2023-06-06T15:03:32.747" v="753" actId="478"/>
          <ac:spMkLst>
            <pc:docMk/>
            <pc:sldMk cId="2504256639" sldId="267"/>
            <ac:spMk id="12" creationId="{8D07F96E-F750-B677-B782-48DADE5F74DE}"/>
          </ac:spMkLst>
        </pc:spChg>
        <pc:spChg chg="del">
          <ac:chgData name="Dennis Dirk Dethmann (ddethman)" userId="34b5ce55-70cb-4116-b0bc-e34336486fbe" providerId="ADAL" clId="{B146D4EA-1711-4B4A-BF85-68C7A4855326}" dt="2023-06-06T15:03:34.011" v="755" actId="478"/>
          <ac:spMkLst>
            <pc:docMk/>
            <pc:sldMk cId="2504256639" sldId="267"/>
            <ac:spMk id="21" creationId="{AC018AF6-5742-791F-1507-65251DDA2A87}"/>
          </ac:spMkLst>
        </pc:spChg>
        <pc:spChg chg="del">
          <ac:chgData name="Dennis Dirk Dethmann (ddethman)" userId="34b5ce55-70cb-4116-b0bc-e34336486fbe" providerId="ADAL" clId="{B146D4EA-1711-4B4A-BF85-68C7A4855326}" dt="2023-06-06T15:03:31.675" v="752" actId="478"/>
          <ac:spMkLst>
            <pc:docMk/>
            <pc:sldMk cId="2504256639" sldId="267"/>
            <ac:spMk id="33" creationId="{621B6186-607A-0AA9-22C4-8FC71DBC9A69}"/>
          </ac:spMkLst>
        </pc:spChg>
        <pc:spChg chg="del">
          <ac:chgData name="Dennis Dirk Dethmann (ddethman)" userId="34b5ce55-70cb-4116-b0bc-e34336486fbe" providerId="ADAL" clId="{B146D4EA-1711-4B4A-BF85-68C7A4855326}" dt="2023-06-06T15:03:25.507" v="748" actId="478"/>
          <ac:spMkLst>
            <pc:docMk/>
            <pc:sldMk cId="2504256639" sldId="267"/>
            <ac:spMk id="45" creationId="{3A8A9284-BE62-4C83-C861-5AAD0341B044}"/>
          </ac:spMkLst>
        </pc:spChg>
        <pc:spChg chg="del">
          <ac:chgData name="Dennis Dirk Dethmann (ddethman)" userId="34b5ce55-70cb-4116-b0bc-e34336486fbe" providerId="ADAL" clId="{B146D4EA-1711-4B4A-BF85-68C7A4855326}" dt="2023-06-06T15:03:28.484" v="749" actId="478"/>
          <ac:spMkLst>
            <pc:docMk/>
            <pc:sldMk cId="2504256639" sldId="267"/>
            <ac:spMk id="4099" creationId="{BC588A5D-E5D7-35EA-0617-BC6E4A388AAD}"/>
          </ac:spMkLst>
        </pc:spChg>
        <pc:spChg chg="del">
          <ac:chgData name="Dennis Dirk Dethmann (ddethman)" userId="34b5ce55-70cb-4116-b0bc-e34336486fbe" providerId="ADAL" clId="{B146D4EA-1711-4B4A-BF85-68C7A4855326}" dt="2023-06-06T15:03:29.570" v="750" actId="478"/>
          <ac:spMkLst>
            <pc:docMk/>
            <pc:sldMk cId="2504256639" sldId="267"/>
            <ac:spMk id="4100" creationId="{B217C874-398F-2359-766D-F0648CB76A5F}"/>
          </ac:spMkLst>
        </pc:spChg>
        <pc:spChg chg="del mod">
          <ac:chgData name="Dennis Dirk Dethmann (ddethman)" userId="34b5ce55-70cb-4116-b0bc-e34336486fbe" providerId="ADAL" clId="{B146D4EA-1711-4B4A-BF85-68C7A4855326}" dt="2023-06-06T15:03:35.395" v="757" actId="478"/>
          <ac:spMkLst>
            <pc:docMk/>
            <pc:sldMk cId="2504256639" sldId="267"/>
            <ac:spMk id="4110" creationId="{6D0BB2C4-0F46-F3FF-69E3-BB02845C2924}"/>
          </ac:spMkLst>
        </pc:spChg>
        <pc:cxnChg chg="del mod">
          <ac:chgData name="Dennis Dirk Dethmann (ddethman)" userId="34b5ce55-70cb-4116-b0bc-e34336486fbe" providerId="ADAL" clId="{B146D4EA-1711-4B4A-BF85-68C7A4855326}" dt="2023-06-06T15:03:30.651" v="751" actId="478"/>
          <ac:cxnSpMkLst>
            <pc:docMk/>
            <pc:sldMk cId="2504256639" sldId="267"/>
            <ac:cxnSpMk id="34" creationId="{B9132DD0-4318-47A8-B01F-8B6E89F263CF}"/>
          </ac:cxnSpMkLst>
        </pc:cxnChg>
        <pc:cxnChg chg="del mod">
          <ac:chgData name="Dennis Dirk Dethmann (ddethman)" userId="34b5ce55-70cb-4116-b0bc-e34336486fbe" providerId="ADAL" clId="{B146D4EA-1711-4B4A-BF85-68C7A4855326}" dt="2023-06-06T15:03:33.234" v="754" actId="478"/>
          <ac:cxnSpMkLst>
            <pc:docMk/>
            <pc:sldMk cId="2504256639" sldId="267"/>
            <ac:cxnSpMk id="4103" creationId="{92813605-80FA-2623-53C3-BFBEDA78105F}"/>
          </ac:cxnSpMkLst>
        </pc:cxnChg>
        <pc:cxnChg chg="del mod">
          <ac:chgData name="Dennis Dirk Dethmann (ddethman)" userId="34b5ce55-70cb-4116-b0bc-e34336486fbe" providerId="ADAL" clId="{B146D4EA-1711-4B4A-BF85-68C7A4855326}" dt="2023-06-06T15:03:35.976" v="758" actId="478"/>
          <ac:cxnSpMkLst>
            <pc:docMk/>
            <pc:sldMk cId="2504256639" sldId="267"/>
            <ac:cxnSpMk id="4106" creationId="{091B8833-3C86-8A44-6C97-ED2FAFB8152D}"/>
          </ac:cxnSpMkLst>
        </pc:cxnChg>
      </pc:sldChg>
      <pc:sldChg chg="addSp delSp modSp add del mod ord">
        <pc:chgData name="Dennis Dirk Dethmann (ddethman)" userId="34b5ce55-70cb-4116-b0bc-e34336486fbe" providerId="ADAL" clId="{B146D4EA-1711-4B4A-BF85-68C7A4855326}" dt="2023-06-06T15:32:11.192" v="1108" actId="47"/>
        <pc:sldMkLst>
          <pc:docMk/>
          <pc:sldMk cId="2444624756" sldId="268"/>
        </pc:sldMkLst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4" creationId="{ACA67740-A74C-102F-F7DF-CE31F1466861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5" creationId="{BA3CE3F0-F73A-694B-75F0-6FA5CDD3DD6C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6" creationId="{A7071D28-CE84-CCEE-9630-66B611CF6459}"/>
          </ac:spMkLst>
        </pc:spChg>
        <pc:spChg chg="mod">
          <ac:chgData name="Dennis Dirk Dethmann (ddethman)" userId="34b5ce55-70cb-4116-b0bc-e34336486fbe" providerId="ADAL" clId="{B146D4EA-1711-4B4A-BF85-68C7A4855326}" dt="2023-06-06T15:03:53.173" v="763" actId="1076"/>
          <ac:spMkLst>
            <pc:docMk/>
            <pc:sldMk cId="2444624756" sldId="268"/>
            <ac:spMk id="7" creationId="{0287CAF9-6ED6-BB3F-CD22-4C2DBF4A11A0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8" creationId="{94A64ED4-A786-8CCB-D469-FA8A73C855CD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9" creationId="{BE9CFF74-4B34-4672-97BC-1F2FEA7C2E7D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0" creationId="{30A86A68-B309-1A0A-2CA0-CF45F9B0EA1E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1" creationId="{86A3B599-8B0B-1A16-D1E2-50BBA10887B3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3" creationId="{2A30CC1D-8496-C2AA-F0A5-A11040AE4497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4" creationId="{2B433D3F-953A-EF1A-7EAC-CCD67328AA9E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5" creationId="{FFD6E4CF-E81B-F037-C148-7DAAB91BE00C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6" creationId="{BBC45FCD-5668-A081-E6C2-2B11CE436E34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7" creationId="{1AD7C32C-A5EC-11B9-EFCE-2DA4C5AEEE1E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18" creationId="{6EBEE581-2B6B-C122-7A82-41A09E6F18ED}"/>
          </ac:spMkLst>
        </pc:spChg>
        <pc:spChg chg="add mod">
          <ac:chgData name="Dennis Dirk Dethmann (ddethman)" userId="34b5ce55-70cb-4116-b0bc-e34336486fbe" providerId="ADAL" clId="{B146D4EA-1711-4B4A-BF85-68C7A4855326}" dt="2023-06-06T15:07:23.554" v="859" actId="1076"/>
          <ac:spMkLst>
            <pc:docMk/>
            <pc:sldMk cId="2444624756" sldId="268"/>
            <ac:spMk id="21" creationId="{EBABE771-F93F-9C5A-5800-6EBDD46EF98B}"/>
          </ac:spMkLst>
        </pc:spChg>
        <pc:spChg chg="add mod">
          <ac:chgData name="Dennis Dirk Dethmann (ddethman)" userId="34b5ce55-70cb-4116-b0bc-e34336486fbe" providerId="ADAL" clId="{B146D4EA-1711-4B4A-BF85-68C7A4855326}" dt="2023-06-06T15:07:55.786" v="890" actId="1076"/>
          <ac:spMkLst>
            <pc:docMk/>
            <pc:sldMk cId="2444624756" sldId="268"/>
            <ac:spMk id="23" creationId="{0A37BBBC-7FDF-B4F5-2B48-446F61FF4AD2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38" creationId="{E3C6D7B5-BB80-1E21-7E3E-E0208D7258A3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39" creationId="{826445CF-FC85-3A66-C3B8-8A046A2A7242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40" creationId="{778F5872-2BD3-BC07-CB76-A49244A29DE1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47" creationId="{A265A37C-7405-EDD1-3CF6-D6DF1378820F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62" creationId="{23C8B0AA-5241-94E7-3821-3BDA53B7BE7A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63" creationId="{A1456EF8-AEC5-9F1C-26FA-2F65C4BDA7C2}"/>
          </ac:spMkLst>
        </pc:spChg>
        <pc:spChg chg="del">
          <ac:chgData name="Dennis Dirk Dethmann (ddethman)" userId="34b5ce55-70cb-4116-b0bc-e34336486fbe" providerId="ADAL" clId="{B146D4EA-1711-4B4A-BF85-68C7A4855326}" dt="2023-06-06T15:03:58.452" v="764" actId="478"/>
          <ac:spMkLst>
            <pc:docMk/>
            <pc:sldMk cId="2444624756" sldId="268"/>
            <ac:spMk id="4098" creationId="{F65C6BF2-565E-B5F2-61A5-7532956554F5}"/>
          </ac:spMkLst>
        </pc:spChg>
        <pc:picChg chg="add del">
          <ac:chgData name="Dennis Dirk Dethmann (ddethman)" userId="34b5ce55-70cb-4116-b0bc-e34336486fbe" providerId="ADAL" clId="{B146D4EA-1711-4B4A-BF85-68C7A4855326}" dt="2023-06-06T15:04:05.092" v="766" actId="478"/>
          <ac:picMkLst>
            <pc:docMk/>
            <pc:sldMk cId="2444624756" sldId="268"/>
            <ac:picMk id="12" creationId="{41FF7AA0-E812-774E-6C23-7C5853C6EA0E}"/>
          </ac:picMkLst>
        </pc:picChg>
        <pc:picChg chg="add mod">
          <ac:chgData name="Dennis Dirk Dethmann (ddethman)" userId="34b5ce55-70cb-4116-b0bc-e34336486fbe" providerId="ADAL" clId="{B146D4EA-1711-4B4A-BF85-68C7A4855326}" dt="2023-06-06T15:07:25.250" v="860" actId="1076"/>
          <ac:picMkLst>
            <pc:docMk/>
            <pc:sldMk cId="2444624756" sldId="268"/>
            <ac:picMk id="20" creationId="{50BE8CA2-7B2E-7463-DA11-FCCAA66E3403}"/>
          </ac:picMkLst>
        </pc:picChg>
        <pc:picChg chg="add mod">
          <ac:chgData name="Dennis Dirk Dethmann (ddethman)" userId="34b5ce55-70cb-4116-b0bc-e34336486fbe" providerId="ADAL" clId="{B146D4EA-1711-4B4A-BF85-68C7A4855326}" dt="2023-06-06T15:07:38.794" v="864" actId="1076"/>
          <ac:picMkLst>
            <pc:docMk/>
            <pc:sldMk cId="2444624756" sldId="268"/>
            <ac:picMk id="22" creationId="{96B72ADD-63A9-F5B7-9DD6-E846C95C3782}"/>
          </ac:picMkLst>
        </pc:pic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19" creationId="{75B5DE11-5A22-066B-8FCC-4DF33BFD96BF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24" creationId="{99C77639-C042-DD17-88FD-7D846EDB6F9D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27" creationId="{AF12CEB2-6CF3-20F0-97E3-23AAE7C2CB0D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32" creationId="{F48BCDF5-7303-E2E2-E927-2F989DDA3F59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35" creationId="{221B73AE-BE71-89E8-B24E-28C3F1D85C22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41" creationId="{B9C27CC9-DEB7-8BF1-3FAF-92D7B672F1A7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42" creationId="{5ECA77E4-9959-82EB-8024-794ECB1727D5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43" creationId="{F0CDA9D8-6E0A-956C-6690-0BE9B2F63319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53" creationId="{46C0247B-2FAF-0C58-E02C-BFDA5011C93E}"/>
          </ac:cxnSpMkLst>
        </pc:cxnChg>
        <pc:cxnChg chg="del mod">
          <ac:chgData name="Dennis Dirk Dethmann (ddethman)" userId="34b5ce55-70cb-4116-b0bc-e34336486fbe" providerId="ADAL" clId="{B146D4EA-1711-4B4A-BF85-68C7A4855326}" dt="2023-06-06T15:03:58.452" v="764" actId="478"/>
          <ac:cxnSpMkLst>
            <pc:docMk/>
            <pc:sldMk cId="2444624756" sldId="268"/>
            <ac:cxnSpMk id="4096" creationId="{BEFA63E0-A5AC-AD77-D82F-33003004D0AA}"/>
          </ac:cxnSpMkLst>
        </pc:cxnChg>
      </pc:sldChg>
      <pc:sldChg chg="delSp modSp add mod ord">
        <pc:chgData name="Dennis Dirk Dethmann (ddethman)" userId="34b5ce55-70cb-4116-b0bc-e34336486fbe" providerId="ADAL" clId="{B146D4EA-1711-4B4A-BF85-68C7A4855326}" dt="2023-06-06T15:52:03.642" v="1257" actId="1076"/>
        <pc:sldMkLst>
          <pc:docMk/>
          <pc:sldMk cId="3941950488" sldId="268"/>
        </pc:sldMkLst>
        <pc:spChg chg="mod">
          <ac:chgData name="Dennis Dirk Dethmann (ddethman)" userId="34b5ce55-70cb-4116-b0bc-e34336486fbe" providerId="ADAL" clId="{B146D4EA-1711-4B4A-BF85-68C7A4855326}" dt="2023-06-06T15:36:26.594" v="1161" actId="1076"/>
          <ac:spMkLst>
            <pc:docMk/>
            <pc:sldMk cId="3941950488" sldId="268"/>
            <ac:spMk id="6" creationId="{A7071D28-CE84-CCEE-9630-66B611CF6459}"/>
          </ac:spMkLst>
        </pc:spChg>
        <pc:spChg chg="mod">
          <ac:chgData name="Dennis Dirk Dethmann (ddethman)" userId="34b5ce55-70cb-4116-b0bc-e34336486fbe" providerId="ADAL" clId="{B146D4EA-1711-4B4A-BF85-68C7A4855326}" dt="2023-06-06T15:52:03.642" v="1257" actId="1076"/>
          <ac:spMkLst>
            <pc:docMk/>
            <pc:sldMk cId="3941950488" sldId="268"/>
            <ac:spMk id="7" creationId="{0287CAF9-6ED6-BB3F-CD22-4C2DBF4A11A0}"/>
          </ac:spMkLst>
        </pc:spChg>
        <pc:spChg chg="del">
          <ac:chgData name="Dennis Dirk Dethmann (ddethman)" userId="34b5ce55-70cb-4116-b0bc-e34336486fbe" providerId="ADAL" clId="{B146D4EA-1711-4B4A-BF85-68C7A4855326}" dt="2023-06-06T15:32:39.547" v="1122" actId="478"/>
          <ac:spMkLst>
            <pc:docMk/>
            <pc:sldMk cId="3941950488" sldId="268"/>
            <ac:spMk id="12" creationId="{8D07F96E-F750-B677-B782-48DADE5F74DE}"/>
          </ac:spMkLst>
        </pc:spChg>
        <pc:spChg chg="del">
          <ac:chgData name="Dennis Dirk Dethmann (ddethman)" userId="34b5ce55-70cb-4116-b0bc-e34336486fbe" providerId="ADAL" clId="{B146D4EA-1711-4B4A-BF85-68C7A4855326}" dt="2023-06-06T15:32:35.772" v="1117" actId="478"/>
          <ac:spMkLst>
            <pc:docMk/>
            <pc:sldMk cId="3941950488" sldId="268"/>
            <ac:spMk id="21" creationId="{AC018AF6-5742-791F-1507-65251DDA2A87}"/>
          </ac:spMkLst>
        </pc:spChg>
        <pc:spChg chg="del">
          <ac:chgData name="Dennis Dirk Dethmann (ddethman)" userId="34b5ce55-70cb-4116-b0bc-e34336486fbe" providerId="ADAL" clId="{B146D4EA-1711-4B4A-BF85-68C7A4855326}" dt="2023-06-06T15:32:35.195" v="1116" actId="478"/>
          <ac:spMkLst>
            <pc:docMk/>
            <pc:sldMk cId="3941950488" sldId="268"/>
            <ac:spMk id="33" creationId="{621B6186-607A-0AA9-22C4-8FC71DBC9A69}"/>
          </ac:spMkLst>
        </pc:spChg>
        <pc:spChg chg="del">
          <ac:chgData name="Dennis Dirk Dethmann (ddethman)" userId="34b5ce55-70cb-4116-b0bc-e34336486fbe" providerId="ADAL" clId="{B146D4EA-1711-4B4A-BF85-68C7A4855326}" dt="2023-06-06T15:32:32.475" v="1114" actId="478"/>
          <ac:spMkLst>
            <pc:docMk/>
            <pc:sldMk cId="3941950488" sldId="268"/>
            <ac:spMk id="4099" creationId="{BC588A5D-E5D7-35EA-0617-BC6E4A388AAD}"/>
          </ac:spMkLst>
        </pc:spChg>
        <pc:spChg chg="del">
          <ac:chgData name="Dennis Dirk Dethmann (ddethman)" userId="34b5ce55-70cb-4116-b0bc-e34336486fbe" providerId="ADAL" clId="{B146D4EA-1711-4B4A-BF85-68C7A4855326}" dt="2023-06-06T15:32:34.202" v="1115" actId="478"/>
          <ac:spMkLst>
            <pc:docMk/>
            <pc:sldMk cId="3941950488" sldId="268"/>
            <ac:spMk id="4100" creationId="{B217C874-398F-2359-766D-F0648CB76A5F}"/>
          </ac:spMkLst>
        </pc:spChg>
        <pc:spChg chg="del">
          <ac:chgData name="Dennis Dirk Dethmann (ddethman)" userId="34b5ce55-70cb-4116-b0bc-e34336486fbe" providerId="ADAL" clId="{B146D4EA-1711-4B4A-BF85-68C7A4855326}" dt="2023-06-06T15:32:38.667" v="1121" actId="478"/>
          <ac:spMkLst>
            <pc:docMk/>
            <pc:sldMk cId="3941950488" sldId="268"/>
            <ac:spMk id="4110" creationId="{6D0BB2C4-0F46-F3FF-69E3-BB02845C2924}"/>
          </ac:spMkLst>
        </pc:spChg>
        <pc:cxnChg chg="mod">
          <ac:chgData name="Dennis Dirk Dethmann (ddethman)" userId="34b5ce55-70cb-4116-b0bc-e34336486fbe" providerId="ADAL" clId="{B146D4EA-1711-4B4A-BF85-68C7A4855326}" dt="2023-06-06T15:36:26.594" v="1161" actId="1076"/>
          <ac:cxnSpMkLst>
            <pc:docMk/>
            <pc:sldMk cId="3941950488" sldId="268"/>
            <ac:cxnSpMk id="24" creationId="{99C77639-C042-DD17-88FD-7D846EDB6F9D}"/>
          </ac:cxnSpMkLst>
        </pc:cxnChg>
        <pc:cxnChg chg="del mod">
          <ac:chgData name="Dennis Dirk Dethmann (ddethman)" userId="34b5ce55-70cb-4116-b0bc-e34336486fbe" providerId="ADAL" clId="{B146D4EA-1711-4B4A-BF85-68C7A4855326}" dt="2023-06-06T15:32:36.498" v="1118" actId="478"/>
          <ac:cxnSpMkLst>
            <pc:docMk/>
            <pc:sldMk cId="3941950488" sldId="268"/>
            <ac:cxnSpMk id="34" creationId="{B9132DD0-4318-47A8-B01F-8B6E89F263CF}"/>
          </ac:cxnSpMkLst>
        </pc:cxnChg>
        <pc:cxnChg chg="del">
          <ac:chgData name="Dennis Dirk Dethmann (ddethman)" userId="34b5ce55-70cb-4116-b0bc-e34336486fbe" providerId="ADAL" clId="{B146D4EA-1711-4B4A-BF85-68C7A4855326}" dt="2023-06-06T15:32:37.674" v="1120" actId="478"/>
          <ac:cxnSpMkLst>
            <pc:docMk/>
            <pc:sldMk cId="3941950488" sldId="268"/>
            <ac:cxnSpMk id="4103" creationId="{92813605-80FA-2623-53C3-BFBEDA78105F}"/>
          </ac:cxnSpMkLst>
        </pc:cxnChg>
        <pc:cxnChg chg="del">
          <ac:chgData name="Dennis Dirk Dethmann (ddethman)" userId="34b5ce55-70cb-4116-b0bc-e34336486fbe" providerId="ADAL" clId="{B146D4EA-1711-4B4A-BF85-68C7A4855326}" dt="2023-06-06T15:32:37.138" v="1119" actId="478"/>
          <ac:cxnSpMkLst>
            <pc:docMk/>
            <pc:sldMk cId="3941950488" sldId="268"/>
            <ac:cxnSpMk id="4106" creationId="{091B8833-3C86-8A44-6C97-ED2FAFB8152D}"/>
          </ac:cxnSpMkLst>
        </pc:cxnChg>
        <pc:cxnChg chg="del mod">
          <ac:chgData name="Dennis Dirk Dethmann (ddethman)" userId="34b5ce55-70cb-4116-b0bc-e34336486fbe" providerId="ADAL" clId="{B146D4EA-1711-4B4A-BF85-68C7A4855326}" dt="2023-06-06T15:32:40.090" v="1123" actId="478"/>
          <ac:cxnSpMkLst>
            <pc:docMk/>
            <pc:sldMk cId="3941950488" sldId="268"/>
            <ac:cxnSpMk id="4154" creationId="{46C0CC55-96A8-D2FA-EE8D-F358D580C84E}"/>
          </ac:cxnSpMkLst>
        </pc:cxnChg>
      </pc:sldChg>
      <pc:sldChg chg="delSp add mod ord">
        <pc:chgData name="Dennis Dirk Dethmann (ddethman)" userId="34b5ce55-70cb-4116-b0bc-e34336486fbe" providerId="ADAL" clId="{B146D4EA-1711-4B4A-BF85-68C7A4855326}" dt="2023-06-06T15:50:29.884" v="1242"/>
        <pc:sldMkLst>
          <pc:docMk/>
          <pc:sldMk cId="3202883963" sldId="269"/>
        </pc:sldMkLst>
        <pc:spChg chg="del">
          <ac:chgData name="Dennis Dirk Dethmann (ddethman)" userId="34b5ce55-70cb-4116-b0bc-e34336486fbe" providerId="ADAL" clId="{B146D4EA-1711-4B4A-BF85-68C7A4855326}" dt="2023-06-06T15:46:23.290" v="1182" actId="478"/>
          <ac:spMkLst>
            <pc:docMk/>
            <pc:sldMk cId="3202883963" sldId="269"/>
            <ac:spMk id="4135" creationId="{BC4726DE-324F-2C9D-D48B-42A36EEBAD31}"/>
          </ac:spMkLst>
        </pc:spChg>
        <pc:spChg chg="del">
          <ac:chgData name="Dennis Dirk Dethmann (ddethman)" userId="34b5ce55-70cb-4116-b0bc-e34336486fbe" providerId="ADAL" clId="{B146D4EA-1711-4B4A-BF85-68C7A4855326}" dt="2023-06-06T15:46:25.306" v="1183" actId="478"/>
          <ac:spMkLst>
            <pc:docMk/>
            <pc:sldMk cId="3202883963" sldId="269"/>
            <ac:spMk id="4136" creationId="{54CD36CB-E95D-B89F-5621-56BE98D505F5}"/>
          </ac:spMkLst>
        </pc:spChg>
      </pc:sldChg>
      <pc:sldChg chg="addSp delSp modSp add mod ord">
        <pc:chgData name="Dennis Dirk Dethmann (ddethman)" userId="34b5ce55-70cb-4116-b0bc-e34336486fbe" providerId="ADAL" clId="{B146D4EA-1711-4B4A-BF85-68C7A4855326}" dt="2023-06-06T15:50:43.804" v="1246"/>
        <pc:sldMkLst>
          <pc:docMk/>
          <pc:sldMk cId="2256019557" sldId="270"/>
        </pc:sldMkLst>
        <pc:spChg chg="add mod">
          <ac:chgData name="Dennis Dirk Dethmann (ddethman)" userId="34b5ce55-70cb-4116-b0bc-e34336486fbe" providerId="ADAL" clId="{B146D4EA-1711-4B4A-BF85-68C7A4855326}" dt="2023-06-06T15:48:54.682" v="1221" actId="1076"/>
          <ac:spMkLst>
            <pc:docMk/>
            <pc:sldMk cId="2256019557" sldId="270"/>
            <ac:spMk id="2" creationId="{833CFE26-B858-FB04-6E08-37FBBE210BE0}"/>
          </ac:spMkLst>
        </pc:spChg>
        <pc:spChg chg="mod">
          <ac:chgData name="Dennis Dirk Dethmann (ddethman)" userId="34b5ce55-70cb-4116-b0bc-e34336486fbe" providerId="ADAL" clId="{B146D4EA-1711-4B4A-BF85-68C7A4855326}" dt="2023-06-06T15:47:15.349" v="1203" actId="1076"/>
          <ac:spMkLst>
            <pc:docMk/>
            <pc:sldMk cId="2256019557" sldId="270"/>
            <ac:spMk id="3" creationId="{88D5157B-31A2-884C-454F-0AB580871A8F}"/>
          </ac:spMkLst>
        </pc:spChg>
        <pc:spChg chg="mod topLvl">
          <ac:chgData name="Dennis Dirk Dethmann (ddethman)" userId="34b5ce55-70cb-4116-b0bc-e34336486fbe" providerId="ADAL" clId="{B146D4EA-1711-4B4A-BF85-68C7A4855326}" dt="2023-06-06T15:49:09.246" v="1223" actId="1076"/>
          <ac:spMkLst>
            <pc:docMk/>
            <pc:sldMk cId="2256019557" sldId="270"/>
            <ac:spMk id="14" creationId="{B6B3E9CC-EB4C-D632-6CC4-B10925E3DFA3}"/>
          </ac:spMkLst>
        </pc:spChg>
        <pc:spChg chg="del">
          <ac:chgData name="Dennis Dirk Dethmann (ddethman)" userId="34b5ce55-70cb-4116-b0bc-e34336486fbe" providerId="ADAL" clId="{B146D4EA-1711-4B4A-BF85-68C7A4855326}" dt="2023-06-06T15:47:06.490" v="1198" actId="478"/>
          <ac:spMkLst>
            <pc:docMk/>
            <pc:sldMk cId="2256019557" sldId="270"/>
            <ac:spMk id="4112" creationId="{3322A373-9C79-A5C4-C748-3E38F1C275E4}"/>
          </ac:spMkLst>
        </pc:spChg>
        <pc:spChg chg="del">
          <ac:chgData name="Dennis Dirk Dethmann (ddethman)" userId="34b5ce55-70cb-4116-b0bc-e34336486fbe" providerId="ADAL" clId="{B146D4EA-1711-4B4A-BF85-68C7A4855326}" dt="2023-06-06T15:47:09.963" v="1200" actId="478"/>
          <ac:spMkLst>
            <pc:docMk/>
            <pc:sldMk cId="2256019557" sldId="270"/>
            <ac:spMk id="4113" creationId="{718E49B0-A6C7-236B-6D8B-30A66059F40F}"/>
          </ac:spMkLst>
        </pc:spChg>
        <pc:spChg chg="del">
          <ac:chgData name="Dennis Dirk Dethmann (ddethman)" userId="34b5ce55-70cb-4116-b0bc-e34336486fbe" providerId="ADAL" clId="{B146D4EA-1711-4B4A-BF85-68C7A4855326}" dt="2023-06-06T15:47:54.763" v="1211" actId="478"/>
          <ac:spMkLst>
            <pc:docMk/>
            <pc:sldMk cId="2256019557" sldId="270"/>
            <ac:spMk id="4135" creationId="{BC4726DE-324F-2C9D-D48B-42A36EEBAD31}"/>
          </ac:spMkLst>
        </pc:spChg>
        <pc:spChg chg="del">
          <ac:chgData name="Dennis Dirk Dethmann (ddethman)" userId="34b5ce55-70cb-4116-b0bc-e34336486fbe" providerId="ADAL" clId="{B146D4EA-1711-4B4A-BF85-68C7A4855326}" dt="2023-06-06T15:47:57.571" v="1212" actId="478"/>
          <ac:spMkLst>
            <pc:docMk/>
            <pc:sldMk cId="2256019557" sldId="270"/>
            <ac:spMk id="4136" creationId="{54CD36CB-E95D-B89F-5621-56BE98D505F5}"/>
          </ac:spMkLst>
        </pc:spChg>
        <pc:grpChg chg="del mod">
          <ac:chgData name="Dennis Dirk Dethmann (ddethman)" userId="34b5ce55-70cb-4116-b0bc-e34336486fbe" providerId="ADAL" clId="{B146D4EA-1711-4B4A-BF85-68C7A4855326}" dt="2023-06-06T15:49:02.865" v="1222" actId="165"/>
          <ac:grpSpMkLst>
            <pc:docMk/>
            <pc:sldMk cId="2256019557" sldId="270"/>
            <ac:grpSpMk id="4137" creationId="{C14A7E98-CA8B-0629-96E8-12AA058D700B}"/>
          </ac:grpSpMkLst>
        </pc:grpChg>
        <pc:picChg chg="add mod">
          <ac:chgData name="Dennis Dirk Dethmann (ddethman)" userId="34b5ce55-70cb-4116-b0bc-e34336486fbe" providerId="ADAL" clId="{B146D4EA-1711-4B4A-BF85-68C7A4855326}" dt="2023-06-06T15:49:48.378" v="1228" actId="1076"/>
          <ac:picMkLst>
            <pc:docMk/>
            <pc:sldMk cId="2256019557" sldId="270"/>
            <ac:picMk id="9" creationId="{9E09B8DE-D407-202D-2761-9E525D9E6C64}"/>
          </ac:picMkLst>
        </pc:picChg>
        <pc:picChg chg="add mod">
          <ac:chgData name="Dennis Dirk Dethmann (ddethman)" userId="34b5ce55-70cb-4116-b0bc-e34336486fbe" providerId="ADAL" clId="{B146D4EA-1711-4B4A-BF85-68C7A4855326}" dt="2023-06-06T15:50:15.106" v="1238" actId="1076"/>
          <ac:picMkLst>
            <pc:docMk/>
            <pc:sldMk cId="2256019557" sldId="270"/>
            <ac:picMk id="11" creationId="{9032D558-6819-6450-CB14-F6816E29805D}"/>
          </ac:picMkLst>
        </pc:picChg>
        <pc:picChg chg="del">
          <ac:chgData name="Dennis Dirk Dethmann (ddethman)" userId="34b5ce55-70cb-4116-b0bc-e34336486fbe" providerId="ADAL" clId="{B146D4EA-1711-4B4A-BF85-68C7A4855326}" dt="2023-06-06T15:48:01.916" v="1214" actId="478"/>
          <ac:picMkLst>
            <pc:docMk/>
            <pc:sldMk cId="2256019557" sldId="270"/>
            <ac:picMk id="25" creationId="{3158C16A-AE6A-1415-BA6D-9FFE74C4E577}"/>
          </ac:picMkLst>
        </pc:picChg>
        <pc:picChg chg="del">
          <ac:chgData name="Dennis Dirk Dethmann (ddethman)" userId="34b5ce55-70cb-4116-b0bc-e34336486fbe" providerId="ADAL" clId="{B146D4EA-1711-4B4A-BF85-68C7A4855326}" dt="2023-06-06T15:46:49.034" v="1188" actId="478"/>
          <ac:picMkLst>
            <pc:docMk/>
            <pc:sldMk cId="2256019557" sldId="270"/>
            <ac:picMk id="27" creationId="{A619CAB5-84DF-80B1-8E44-1BC9264C8575}"/>
          </ac:picMkLst>
        </pc:picChg>
        <pc:picChg chg="mod topLvl">
          <ac:chgData name="Dennis Dirk Dethmann (ddethman)" userId="34b5ce55-70cb-4116-b0bc-e34336486fbe" providerId="ADAL" clId="{B146D4EA-1711-4B4A-BF85-68C7A4855326}" dt="2023-06-06T15:49:57.897" v="1232" actId="1076"/>
          <ac:picMkLst>
            <pc:docMk/>
            <pc:sldMk cId="2256019557" sldId="270"/>
            <ac:picMk id="29" creationId="{7B4DAA50-86E7-1F37-26C0-85CB5F7C7CF4}"/>
          </ac:picMkLst>
        </pc:picChg>
        <pc:picChg chg="del">
          <ac:chgData name="Dennis Dirk Dethmann (ddethman)" userId="34b5ce55-70cb-4116-b0bc-e34336486fbe" providerId="ADAL" clId="{B146D4EA-1711-4B4A-BF85-68C7A4855326}" dt="2023-06-06T15:48:00.006" v="1213" actId="478"/>
          <ac:picMkLst>
            <pc:docMk/>
            <pc:sldMk cId="2256019557" sldId="270"/>
            <ac:picMk id="30" creationId="{B8C6970E-E1C7-AB03-FF4A-0638F5E019FB}"/>
          </ac:picMkLst>
        </pc:picChg>
        <pc:picChg chg="del">
          <ac:chgData name="Dennis Dirk Dethmann (ddethman)" userId="34b5ce55-70cb-4116-b0bc-e34336486fbe" providerId="ADAL" clId="{B146D4EA-1711-4B4A-BF85-68C7A4855326}" dt="2023-06-06T15:47:02.323" v="1196" actId="478"/>
          <ac:picMkLst>
            <pc:docMk/>
            <pc:sldMk cId="2256019557" sldId="270"/>
            <ac:picMk id="55" creationId="{B7118CA6-AEA4-8792-CDA7-CFA5339BCE53}"/>
          </ac:picMkLst>
        </pc:picChg>
        <pc:picChg chg="del">
          <ac:chgData name="Dennis Dirk Dethmann (ddethman)" userId="34b5ce55-70cb-4116-b0bc-e34336486fbe" providerId="ADAL" clId="{B146D4EA-1711-4B4A-BF85-68C7A4855326}" dt="2023-06-06T15:46:50.490" v="1189" actId="478"/>
          <ac:picMkLst>
            <pc:docMk/>
            <pc:sldMk cId="2256019557" sldId="270"/>
            <ac:picMk id="56" creationId="{F553C40F-7C9E-54C9-4083-6728C9EF6067}"/>
          </ac:picMkLst>
        </pc:picChg>
        <pc:picChg chg="del">
          <ac:chgData name="Dennis Dirk Dethmann (ddethman)" userId="34b5ce55-70cb-4116-b0bc-e34336486fbe" providerId="ADAL" clId="{B146D4EA-1711-4B4A-BF85-68C7A4855326}" dt="2023-06-06T15:46:57.209" v="1192" actId="478"/>
          <ac:picMkLst>
            <pc:docMk/>
            <pc:sldMk cId="2256019557" sldId="270"/>
            <ac:picMk id="57" creationId="{78857FB6-9F7D-C786-2EFA-BB303EE60C1B}"/>
          </ac:picMkLst>
        </pc:picChg>
        <pc:picChg chg="del">
          <ac:chgData name="Dennis Dirk Dethmann (ddethman)" userId="34b5ce55-70cb-4116-b0bc-e34336486fbe" providerId="ADAL" clId="{B146D4EA-1711-4B4A-BF85-68C7A4855326}" dt="2023-06-06T15:46:58.395" v="1193" actId="478"/>
          <ac:picMkLst>
            <pc:docMk/>
            <pc:sldMk cId="2256019557" sldId="270"/>
            <ac:picMk id="4109" creationId="{4B614D44-173F-8207-ABEE-13C2A5BCB12A}"/>
          </ac:picMkLst>
        </pc:picChg>
        <pc:picChg chg="mod topLvl">
          <ac:chgData name="Dennis Dirk Dethmann (ddethman)" userId="34b5ce55-70cb-4116-b0bc-e34336486fbe" providerId="ADAL" clId="{B146D4EA-1711-4B4A-BF85-68C7A4855326}" dt="2023-06-06T15:49:09.246" v="1223" actId="1076"/>
          <ac:picMkLst>
            <pc:docMk/>
            <pc:sldMk cId="2256019557" sldId="270"/>
            <ac:picMk id="4114" creationId="{C8DCDA2A-F7BA-A721-D953-76288BADE8A3}"/>
          </ac:picMkLst>
        </pc:picChg>
        <pc:picChg chg="mod topLvl">
          <ac:chgData name="Dennis Dirk Dethmann (ddethman)" userId="34b5ce55-70cb-4116-b0bc-e34336486fbe" providerId="ADAL" clId="{B146D4EA-1711-4B4A-BF85-68C7A4855326}" dt="2023-06-06T15:49:09.246" v="1223" actId="1076"/>
          <ac:picMkLst>
            <pc:docMk/>
            <pc:sldMk cId="2256019557" sldId="270"/>
            <ac:picMk id="4115" creationId="{D6D83F29-9C28-3BCE-9430-423C98742B82}"/>
          </ac:picMkLst>
        </pc:picChg>
        <pc:cxnChg chg="add mod">
          <ac:chgData name="Dennis Dirk Dethmann (ddethman)" userId="34b5ce55-70cb-4116-b0bc-e34336486fbe" providerId="ADAL" clId="{B146D4EA-1711-4B4A-BF85-68C7A4855326}" dt="2023-06-06T15:49:55.266" v="1231" actId="1076"/>
          <ac:cxnSpMkLst>
            <pc:docMk/>
            <pc:sldMk cId="2256019557" sldId="270"/>
            <ac:cxnSpMk id="7" creationId="{9A4118DD-65CA-2DC4-0A73-C2969BE4E0B3}"/>
          </ac:cxnSpMkLst>
        </pc:cxnChg>
        <pc:cxnChg chg="add mod">
          <ac:chgData name="Dennis Dirk Dethmann (ddethman)" userId="34b5ce55-70cb-4116-b0bc-e34336486fbe" providerId="ADAL" clId="{B146D4EA-1711-4B4A-BF85-68C7A4855326}" dt="2023-06-06T15:49:52.138" v="1230" actId="1076"/>
          <ac:cxnSpMkLst>
            <pc:docMk/>
            <pc:sldMk cId="2256019557" sldId="270"/>
            <ac:cxnSpMk id="10" creationId="{3FC7EC88-0787-6003-9788-A014C810AA01}"/>
          </ac:cxnSpMkLst>
        </pc:cxnChg>
        <pc:cxnChg chg="add mod">
          <ac:chgData name="Dennis Dirk Dethmann (ddethman)" userId="34b5ce55-70cb-4116-b0bc-e34336486fbe" providerId="ADAL" clId="{B146D4EA-1711-4B4A-BF85-68C7A4855326}" dt="2023-06-06T15:50:08.778" v="1236" actId="1076"/>
          <ac:cxnSpMkLst>
            <pc:docMk/>
            <pc:sldMk cId="2256019557" sldId="270"/>
            <ac:cxnSpMk id="12" creationId="{E5E5FAF8-4D1C-84BB-0306-48B112FF3B47}"/>
          </ac:cxnSpMkLst>
        </pc:cxnChg>
        <pc:cxnChg chg="mod topLvl">
          <ac:chgData name="Dennis Dirk Dethmann (ddethman)" userId="34b5ce55-70cb-4116-b0bc-e34336486fbe" providerId="ADAL" clId="{B146D4EA-1711-4B4A-BF85-68C7A4855326}" dt="2023-06-06T15:49:09.246" v="1223" actId="1076"/>
          <ac:cxnSpMkLst>
            <pc:docMk/>
            <pc:sldMk cId="2256019557" sldId="270"/>
            <ac:cxnSpMk id="16" creationId="{7E60F784-A6B9-3AAB-0709-B7CE0040AB5C}"/>
          </ac:cxnSpMkLst>
        </pc:cxnChg>
        <pc:cxnChg chg="mod topLvl">
          <ac:chgData name="Dennis Dirk Dethmann (ddethman)" userId="34b5ce55-70cb-4116-b0bc-e34336486fbe" providerId="ADAL" clId="{B146D4EA-1711-4B4A-BF85-68C7A4855326}" dt="2023-06-06T15:49:09.246" v="1223" actId="1076"/>
          <ac:cxnSpMkLst>
            <pc:docMk/>
            <pc:sldMk cId="2256019557" sldId="270"/>
            <ac:cxnSpMk id="18" creationId="{CA0F8078-FD54-29F9-39CA-381169EE02D5}"/>
          </ac:cxnSpMkLst>
        </pc:cxnChg>
        <pc:cxnChg chg="del mod">
          <ac:chgData name="Dennis Dirk Dethmann (ddethman)" userId="34b5ce55-70cb-4116-b0bc-e34336486fbe" providerId="ADAL" clId="{B146D4EA-1711-4B4A-BF85-68C7A4855326}" dt="2023-06-06T15:46:47.490" v="1187" actId="478"/>
          <ac:cxnSpMkLst>
            <pc:docMk/>
            <pc:sldMk cId="2256019557" sldId="270"/>
            <ac:cxnSpMk id="33" creationId="{B5A9562B-95D7-FD55-4C2F-8927CF090573}"/>
          </ac:cxnSpMkLst>
        </pc:cxnChg>
        <pc:cxnChg chg="del mod">
          <ac:chgData name="Dennis Dirk Dethmann (ddethman)" userId="34b5ce55-70cb-4116-b0bc-e34336486fbe" providerId="ADAL" clId="{B146D4EA-1711-4B4A-BF85-68C7A4855326}" dt="2023-06-06T15:46:56.098" v="1191" actId="478"/>
          <ac:cxnSpMkLst>
            <pc:docMk/>
            <pc:sldMk cId="2256019557" sldId="270"/>
            <ac:cxnSpMk id="59" creationId="{C5F47CFB-213F-72C3-A278-5FA944DD2984}"/>
          </ac:cxnSpMkLst>
        </pc:cxnChg>
        <pc:cxnChg chg="del mod">
          <ac:chgData name="Dennis Dirk Dethmann (ddethman)" userId="34b5ce55-70cb-4116-b0bc-e34336486fbe" providerId="ADAL" clId="{B146D4EA-1711-4B4A-BF85-68C7A4855326}" dt="2023-06-06T15:47:01.211" v="1195" actId="478"/>
          <ac:cxnSpMkLst>
            <pc:docMk/>
            <pc:sldMk cId="2256019557" sldId="270"/>
            <ac:cxnSpMk id="4098" creationId="{15A9422A-4F5B-C8CA-9655-EB6833EF12F9}"/>
          </ac:cxnSpMkLst>
        </pc:cxnChg>
        <pc:cxnChg chg="del">
          <ac:chgData name="Dennis Dirk Dethmann (ddethman)" userId="34b5ce55-70cb-4116-b0bc-e34336486fbe" providerId="ADAL" clId="{B146D4EA-1711-4B4A-BF85-68C7A4855326}" dt="2023-06-06T15:47:03.906" v="1197" actId="478"/>
          <ac:cxnSpMkLst>
            <pc:docMk/>
            <pc:sldMk cId="2256019557" sldId="270"/>
            <ac:cxnSpMk id="4100" creationId="{31F872D9-1BB2-031D-7505-74A3EBDEA9E8}"/>
          </ac:cxnSpMkLst>
        </pc:cxnChg>
        <pc:cxnChg chg="del mod">
          <ac:chgData name="Dennis Dirk Dethmann (ddethman)" userId="34b5ce55-70cb-4116-b0bc-e34336486fbe" providerId="ADAL" clId="{B146D4EA-1711-4B4A-BF85-68C7A4855326}" dt="2023-06-06T15:46:54.907" v="1190" actId="478"/>
          <ac:cxnSpMkLst>
            <pc:docMk/>
            <pc:sldMk cId="2256019557" sldId="270"/>
            <ac:cxnSpMk id="4106" creationId="{0822A46D-42FD-9D21-92F7-54E8CED49D73}"/>
          </ac:cxnSpMkLst>
        </pc:cxnChg>
        <pc:cxnChg chg="del mod">
          <ac:chgData name="Dennis Dirk Dethmann (ddethman)" userId="34b5ce55-70cb-4116-b0bc-e34336486fbe" providerId="ADAL" clId="{B146D4EA-1711-4B4A-BF85-68C7A4855326}" dt="2023-06-06T15:46:59.865" v="1194" actId="478"/>
          <ac:cxnSpMkLst>
            <pc:docMk/>
            <pc:sldMk cId="2256019557" sldId="270"/>
            <ac:cxnSpMk id="4111" creationId="{89D68A64-FF32-564C-59F1-1B76EB6031FE}"/>
          </ac:cxnSpMkLst>
        </pc:cxnChg>
        <pc:cxnChg chg="del mod">
          <ac:chgData name="Dennis Dirk Dethmann (ddethman)" userId="34b5ce55-70cb-4116-b0bc-e34336486fbe" providerId="ADAL" clId="{B146D4EA-1711-4B4A-BF85-68C7A4855326}" dt="2023-06-06T15:46:41.875" v="1185" actId="478"/>
          <ac:cxnSpMkLst>
            <pc:docMk/>
            <pc:sldMk cId="2256019557" sldId="270"/>
            <ac:cxnSpMk id="4117" creationId="{BBC79032-F6DB-2A63-7BBF-EFBAE36EE170}"/>
          </ac:cxnSpMkLst>
        </pc:cxnChg>
        <pc:cxnChg chg="del">
          <ac:chgData name="Dennis Dirk Dethmann (ddethman)" userId="34b5ce55-70cb-4116-b0bc-e34336486fbe" providerId="ADAL" clId="{B146D4EA-1711-4B4A-BF85-68C7A4855326}" dt="2023-06-06T15:47:08.147" v="1199" actId="478"/>
          <ac:cxnSpMkLst>
            <pc:docMk/>
            <pc:sldMk cId="2256019557" sldId="270"/>
            <ac:cxnSpMk id="4120" creationId="{6533BC34-BF86-F469-1697-09001F1FC7DB}"/>
          </ac:cxnSpMkLst>
        </pc:cxnChg>
        <pc:cxnChg chg="del mod">
          <ac:chgData name="Dennis Dirk Dethmann (ddethman)" userId="34b5ce55-70cb-4116-b0bc-e34336486fbe" providerId="ADAL" clId="{B146D4EA-1711-4B4A-BF85-68C7A4855326}" dt="2023-06-06T15:47:11.619" v="1201" actId="478"/>
          <ac:cxnSpMkLst>
            <pc:docMk/>
            <pc:sldMk cId="2256019557" sldId="270"/>
            <ac:cxnSpMk id="4123" creationId="{97283FC3-BD29-FE31-6B11-6219CBD4BA5F}"/>
          </ac:cxnSpMkLst>
        </pc:cxnChg>
        <pc:cxnChg chg="del mod">
          <ac:chgData name="Dennis Dirk Dethmann (ddethman)" userId="34b5ce55-70cb-4116-b0bc-e34336486fbe" providerId="ADAL" clId="{B146D4EA-1711-4B4A-BF85-68C7A4855326}" dt="2023-06-06T15:46:44.946" v="1186" actId="478"/>
          <ac:cxnSpMkLst>
            <pc:docMk/>
            <pc:sldMk cId="2256019557" sldId="270"/>
            <ac:cxnSpMk id="4127" creationId="{F56628D5-8C4F-A61B-CA72-3F17DA3DA360}"/>
          </ac:cxnSpMkLst>
        </pc:cxnChg>
      </pc:sldChg>
      <pc:sldChg chg="add del">
        <pc:chgData name="Dennis Dirk Dethmann (ddethman)" userId="34b5ce55-70cb-4116-b0bc-e34336486fbe" providerId="ADAL" clId="{B146D4EA-1711-4B4A-BF85-68C7A4855326}" dt="2023-06-06T15:51:14.317" v="1250" actId="47"/>
        <pc:sldMkLst>
          <pc:docMk/>
          <pc:sldMk cId="661438859" sldId="271"/>
        </pc:sldMkLst>
      </pc:sldChg>
      <pc:sldChg chg="addSp delSp modSp add mod ord">
        <pc:chgData name="Dennis Dirk Dethmann (ddethman)" userId="34b5ce55-70cb-4116-b0bc-e34336486fbe" providerId="ADAL" clId="{B146D4EA-1711-4B4A-BF85-68C7A4855326}" dt="2023-06-06T15:55:24.410" v="1283" actId="478"/>
        <pc:sldMkLst>
          <pc:docMk/>
          <pc:sldMk cId="1810612643" sldId="271"/>
        </pc:sldMkLst>
        <pc:spChg chg="add mod">
          <ac:chgData name="Dennis Dirk Dethmann (ddethman)" userId="34b5ce55-70cb-4116-b0bc-e34336486fbe" providerId="ADAL" clId="{B146D4EA-1711-4B4A-BF85-68C7A4855326}" dt="2023-06-06T15:53:04.524" v="1268"/>
          <ac:spMkLst>
            <pc:docMk/>
            <pc:sldMk cId="1810612643" sldId="271"/>
            <ac:spMk id="5" creationId="{D5456611-B6B6-FACA-FC7B-C5FCB43229AC}"/>
          </ac:spMkLst>
        </pc:spChg>
        <pc:spChg chg="mod">
          <ac:chgData name="Dennis Dirk Dethmann (ddethman)" userId="34b5ce55-70cb-4116-b0bc-e34336486fbe" providerId="ADAL" clId="{B146D4EA-1711-4B4A-BF85-68C7A4855326}" dt="2023-06-06T15:52:38.190" v="1262" actId="208"/>
          <ac:spMkLst>
            <pc:docMk/>
            <pc:sldMk cId="1810612643" sldId="271"/>
            <ac:spMk id="14" creationId="{B6B3E9CC-EB4C-D632-6CC4-B10925E3DFA3}"/>
          </ac:spMkLst>
        </pc:spChg>
        <pc:spChg chg="mod">
          <ac:chgData name="Dennis Dirk Dethmann (ddethman)" userId="34b5ce55-70cb-4116-b0bc-e34336486fbe" providerId="ADAL" clId="{B146D4EA-1711-4B4A-BF85-68C7A4855326}" dt="2023-06-06T15:52:38.190" v="1262" actId="208"/>
          <ac:spMkLst>
            <pc:docMk/>
            <pc:sldMk cId="1810612643" sldId="271"/>
            <ac:spMk id="4112" creationId="{3322A373-9C79-A5C4-C748-3E38F1C275E4}"/>
          </ac:spMkLst>
        </pc:spChg>
        <pc:spChg chg="mod">
          <ac:chgData name="Dennis Dirk Dethmann (ddethman)" userId="34b5ce55-70cb-4116-b0bc-e34336486fbe" providerId="ADAL" clId="{B146D4EA-1711-4B4A-BF85-68C7A4855326}" dt="2023-06-06T15:52:38.190" v="1262" actId="208"/>
          <ac:spMkLst>
            <pc:docMk/>
            <pc:sldMk cId="1810612643" sldId="271"/>
            <ac:spMk id="4113" creationId="{718E49B0-A6C7-236B-6D8B-30A66059F40F}"/>
          </ac:spMkLst>
        </pc:spChg>
        <pc:spChg chg="del">
          <ac:chgData name="Dennis Dirk Dethmann (ddethman)" userId="34b5ce55-70cb-4116-b0bc-e34336486fbe" providerId="ADAL" clId="{B146D4EA-1711-4B4A-BF85-68C7A4855326}" dt="2023-06-06T15:52:47.075" v="1265" actId="478"/>
          <ac:spMkLst>
            <pc:docMk/>
            <pc:sldMk cId="1810612643" sldId="271"/>
            <ac:spMk id="4135" creationId="{BC4726DE-324F-2C9D-D48B-42A36EEBAD31}"/>
          </ac:spMkLst>
        </pc:spChg>
        <pc:spChg chg="del">
          <ac:chgData name="Dennis Dirk Dethmann (ddethman)" userId="34b5ce55-70cb-4116-b0bc-e34336486fbe" providerId="ADAL" clId="{B146D4EA-1711-4B4A-BF85-68C7A4855326}" dt="2023-06-06T15:52:49.058" v="1266" actId="478"/>
          <ac:spMkLst>
            <pc:docMk/>
            <pc:sldMk cId="1810612643" sldId="271"/>
            <ac:spMk id="4136" creationId="{54CD36CB-E95D-B89F-5621-56BE98D505F5}"/>
          </ac:spMkLst>
        </pc:spChg>
        <pc:grpChg chg="mod">
          <ac:chgData name="Dennis Dirk Dethmann (ddethman)" userId="34b5ce55-70cb-4116-b0bc-e34336486fbe" providerId="ADAL" clId="{B146D4EA-1711-4B4A-BF85-68C7A4855326}" dt="2023-06-06T15:53:17.764" v="1269" actId="1076"/>
          <ac:grpSpMkLst>
            <pc:docMk/>
            <pc:sldMk cId="1810612643" sldId="271"/>
            <ac:grpSpMk id="4137" creationId="{C14A7E98-CA8B-0629-96E8-12AA058D700B}"/>
          </ac:grpSpMkLst>
        </pc:grpChg>
        <pc:picChg chg="add del mod">
          <ac:chgData name="Dennis Dirk Dethmann (ddethman)" userId="34b5ce55-70cb-4116-b0bc-e34336486fbe" providerId="ADAL" clId="{B146D4EA-1711-4B4A-BF85-68C7A4855326}" dt="2023-06-06T15:54:40.999" v="1281" actId="478"/>
          <ac:picMkLst>
            <pc:docMk/>
            <pc:sldMk cId="1810612643" sldId="271"/>
            <ac:picMk id="7" creationId="{A9C98A68-40B1-F8FD-A7AB-C6B577D94785}"/>
          </ac:picMkLst>
        </pc:picChg>
        <pc:picChg chg="del">
          <ac:chgData name="Dennis Dirk Dethmann (ddethman)" userId="34b5ce55-70cb-4116-b0bc-e34336486fbe" providerId="ADAL" clId="{B146D4EA-1711-4B4A-BF85-68C7A4855326}" dt="2023-06-06T15:52:41.234" v="1263" actId="478"/>
          <ac:picMkLst>
            <pc:docMk/>
            <pc:sldMk cId="1810612643" sldId="271"/>
            <ac:picMk id="25" creationId="{3158C16A-AE6A-1415-BA6D-9FFE74C4E577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27" creationId="{A619CAB5-84DF-80B1-8E44-1BC9264C8575}"/>
          </ac:picMkLst>
        </pc:picChg>
        <pc:picChg chg="add del mod">
          <ac:chgData name="Dennis Dirk Dethmann (ddethman)" userId="34b5ce55-70cb-4116-b0bc-e34336486fbe" providerId="ADAL" clId="{B146D4EA-1711-4B4A-BF85-68C7A4855326}" dt="2023-06-06T15:54:31.421" v="1278" actId="478"/>
          <ac:picMkLst>
            <pc:docMk/>
            <pc:sldMk cId="1810612643" sldId="271"/>
            <ac:picMk id="29" creationId="{7B4DAA50-86E7-1F37-26C0-85CB5F7C7CF4}"/>
          </ac:picMkLst>
        </pc:picChg>
        <pc:picChg chg="del">
          <ac:chgData name="Dennis Dirk Dethmann (ddethman)" userId="34b5ce55-70cb-4116-b0bc-e34336486fbe" providerId="ADAL" clId="{B146D4EA-1711-4B4A-BF85-68C7A4855326}" dt="2023-06-06T15:52:43.562" v="1264" actId="478"/>
          <ac:picMkLst>
            <pc:docMk/>
            <pc:sldMk cId="1810612643" sldId="271"/>
            <ac:picMk id="30" creationId="{B8C6970E-E1C7-AB03-FF4A-0638F5E019FB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55" creationId="{B7118CA6-AEA4-8792-CDA7-CFA5339BCE53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56" creationId="{F553C40F-7C9E-54C9-4083-6728C9EF6067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57" creationId="{78857FB6-9F7D-C786-2EFA-BB303EE60C1B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4109" creationId="{4B614D44-173F-8207-ABEE-13C2A5BCB12A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4114" creationId="{C8DCDA2A-F7BA-A721-D953-76288BADE8A3}"/>
          </ac:picMkLst>
        </pc:picChg>
        <pc:picChg chg="mod">
          <ac:chgData name="Dennis Dirk Dethmann (ddethman)" userId="34b5ce55-70cb-4116-b0bc-e34336486fbe" providerId="ADAL" clId="{B146D4EA-1711-4B4A-BF85-68C7A4855326}" dt="2023-06-06T15:52:38.190" v="1262" actId="208"/>
          <ac:picMkLst>
            <pc:docMk/>
            <pc:sldMk cId="1810612643" sldId="271"/>
            <ac:picMk id="4115" creationId="{D6D83F29-9C28-3BCE-9430-423C98742B82}"/>
          </ac:picMkLst>
        </pc:pic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16" creationId="{7E60F784-A6B9-3AAB-0709-B7CE0040AB5C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18" creationId="{CA0F8078-FD54-29F9-39CA-381169EE02D5}"/>
          </ac:cxnSpMkLst>
        </pc:cxnChg>
        <pc:cxnChg chg="del mod">
          <ac:chgData name="Dennis Dirk Dethmann (ddethman)" userId="34b5ce55-70cb-4116-b0bc-e34336486fbe" providerId="ADAL" clId="{B146D4EA-1711-4B4A-BF85-68C7A4855326}" dt="2023-06-06T15:55:24.410" v="1283" actId="478"/>
          <ac:cxnSpMkLst>
            <pc:docMk/>
            <pc:sldMk cId="1810612643" sldId="271"/>
            <ac:cxnSpMk id="33" creationId="{B5A9562B-95D7-FD55-4C2F-8927CF090573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59" creationId="{C5F47CFB-213F-72C3-A278-5FA944DD2984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098" creationId="{15A9422A-4F5B-C8CA-9655-EB6833EF12F9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100" creationId="{31F872D9-1BB2-031D-7505-74A3EBDEA9E8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106" creationId="{0822A46D-42FD-9D21-92F7-54E8CED49D73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111" creationId="{89D68A64-FF32-564C-59F1-1B76EB6031FE}"/>
          </ac:cxnSpMkLst>
        </pc:cxnChg>
        <pc:cxnChg chg="add del mod">
          <ac:chgData name="Dennis Dirk Dethmann (ddethman)" userId="34b5ce55-70cb-4116-b0bc-e34336486fbe" providerId="ADAL" clId="{B146D4EA-1711-4B4A-BF85-68C7A4855326}" dt="2023-06-06T15:54:52.315" v="1282" actId="478"/>
          <ac:cxnSpMkLst>
            <pc:docMk/>
            <pc:sldMk cId="1810612643" sldId="271"/>
            <ac:cxnSpMk id="4117" creationId="{BBC79032-F6DB-2A63-7BBF-EFBAE36EE170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120" creationId="{6533BC34-BF86-F469-1697-09001F1FC7DB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123" creationId="{97283FC3-BD29-FE31-6B11-6219CBD4BA5F}"/>
          </ac:cxnSpMkLst>
        </pc:cxnChg>
        <pc:cxnChg chg="mod">
          <ac:chgData name="Dennis Dirk Dethmann (ddethman)" userId="34b5ce55-70cb-4116-b0bc-e34336486fbe" providerId="ADAL" clId="{B146D4EA-1711-4B4A-BF85-68C7A4855326}" dt="2023-06-06T15:52:38.190" v="1262" actId="208"/>
          <ac:cxnSpMkLst>
            <pc:docMk/>
            <pc:sldMk cId="1810612643" sldId="271"/>
            <ac:cxnSpMk id="4127" creationId="{F56628D5-8C4F-A61B-CA72-3F17DA3DA360}"/>
          </ac:cxnSpMkLst>
        </pc:cxnChg>
      </pc:sldChg>
    </pc:docChg>
  </pc:docChgLst>
  <pc:docChgLst>
    <pc:chgData name="Marvin Benedict Brands (mbrands)" userId="55b6cca9-8ea8-4d07-a5ce-4ef77ff9249e" providerId="ADAL" clId="{CDF69753-55A2-4FCF-91F6-6DBAFB618A6E}"/>
    <pc:docChg chg="custSel modSld">
      <pc:chgData name="Marvin Benedict Brands (mbrands)" userId="55b6cca9-8ea8-4d07-a5ce-4ef77ff9249e" providerId="ADAL" clId="{CDF69753-55A2-4FCF-91F6-6DBAFB618A6E}" dt="2023-06-07T09:49:08.568" v="31" actId="729"/>
      <pc:docMkLst>
        <pc:docMk/>
      </pc:docMkLst>
      <pc:sldChg chg="addSp delSp modSp mod">
        <pc:chgData name="Marvin Benedict Brands (mbrands)" userId="55b6cca9-8ea8-4d07-a5ce-4ef77ff9249e" providerId="ADAL" clId="{CDF69753-55A2-4FCF-91F6-6DBAFB618A6E}" dt="2023-06-06T16:52:18.042" v="26" actId="14100"/>
        <pc:sldMkLst>
          <pc:docMk/>
          <pc:sldMk cId="2479099317" sldId="257"/>
        </pc:sldMkLst>
        <pc:spChg chg="add mod">
          <ac:chgData name="Marvin Benedict Brands (mbrands)" userId="55b6cca9-8ea8-4d07-a5ce-4ef77ff9249e" providerId="ADAL" clId="{CDF69753-55A2-4FCF-91F6-6DBAFB618A6E}" dt="2023-06-06T16:51:58.715" v="25" actId="1076"/>
          <ac:spMkLst>
            <pc:docMk/>
            <pc:sldMk cId="2479099317" sldId="257"/>
            <ac:spMk id="3" creationId="{EC9BFDE5-FEAF-190C-A536-1752F22C37DE}"/>
          </ac:spMkLst>
        </pc:spChg>
        <pc:spChg chg="mod">
          <ac:chgData name="Marvin Benedict Brands (mbrands)" userId="55b6cca9-8ea8-4d07-a5ce-4ef77ff9249e" providerId="ADAL" clId="{CDF69753-55A2-4FCF-91F6-6DBAFB618A6E}" dt="2023-06-06T16:52:18.042" v="26" actId="14100"/>
          <ac:spMkLst>
            <pc:docMk/>
            <pc:sldMk cId="2479099317" sldId="257"/>
            <ac:spMk id="41" creationId="{4925298B-8929-5161-08FA-E2734F76CBEE}"/>
          </ac:spMkLst>
        </pc:spChg>
        <pc:spChg chg="del">
          <ac:chgData name="Marvin Benedict Brands (mbrands)" userId="55b6cca9-8ea8-4d07-a5ce-4ef77ff9249e" providerId="ADAL" clId="{CDF69753-55A2-4FCF-91F6-6DBAFB618A6E}" dt="2023-06-06T16:51:48.661" v="22" actId="478"/>
          <ac:spMkLst>
            <pc:docMk/>
            <pc:sldMk cId="2479099317" sldId="257"/>
            <ac:spMk id="46" creationId="{75AC77EB-1510-282F-79B6-C9896ECBCE25}"/>
          </ac:spMkLst>
        </pc:spChg>
      </pc:sldChg>
      <pc:sldChg chg="addSp delSp modSp mod modShow">
        <pc:chgData name="Marvin Benedict Brands (mbrands)" userId="55b6cca9-8ea8-4d07-a5ce-4ef77ff9249e" providerId="ADAL" clId="{CDF69753-55A2-4FCF-91F6-6DBAFB618A6E}" dt="2023-06-07T09:49:08.568" v="31" actId="729"/>
        <pc:sldMkLst>
          <pc:docMk/>
          <pc:sldMk cId="1334097870" sldId="261"/>
        </pc:sldMkLst>
        <pc:spChg chg="add mod">
          <ac:chgData name="Marvin Benedict Brands (mbrands)" userId="55b6cca9-8ea8-4d07-a5ce-4ef77ff9249e" providerId="ADAL" clId="{CDF69753-55A2-4FCF-91F6-6DBAFB618A6E}" dt="2023-06-06T15:52:21.312" v="3"/>
          <ac:spMkLst>
            <pc:docMk/>
            <pc:sldMk cId="1334097870" sldId="261"/>
            <ac:spMk id="5" creationId="{F5B74620-4FD7-7136-6D82-49B4544C7B33}"/>
          </ac:spMkLst>
        </pc:spChg>
        <pc:spChg chg="del">
          <ac:chgData name="Marvin Benedict Brands (mbrands)" userId="55b6cca9-8ea8-4d07-a5ce-4ef77ff9249e" providerId="ADAL" clId="{CDF69753-55A2-4FCF-91F6-6DBAFB618A6E}" dt="2023-06-06T15:52:21.127" v="2" actId="478"/>
          <ac:spMkLst>
            <pc:docMk/>
            <pc:sldMk cId="1334097870" sldId="261"/>
            <ac:spMk id="6" creationId="{07894877-1615-8F9B-9F28-5619C9F907E3}"/>
          </ac:spMkLst>
        </pc:spChg>
      </pc:sldChg>
      <pc:sldChg chg="modSp mod">
        <pc:chgData name="Marvin Benedict Brands (mbrands)" userId="55b6cca9-8ea8-4d07-a5ce-4ef77ff9249e" providerId="ADAL" clId="{CDF69753-55A2-4FCF-91F6-6DBAFB618A6E}" dt="2023-06-06T16:15:27.412" v="19" actId="404"/>
        <pc:sldMkLst>
          <pc:docMk/>
          <pc:sldMk cId="3407341834" sldId="264"/>
        </pc:sldMkLst>
        <pc:spChg chg="mod">
          <ac:chgData name="Marvin Benedict Brands (mbrands)" userId="55b6cca9-8ea8-4d07-a5ce-4ef77ff9249e" providerId="ADAL" clId="{CDF69753-55A2-4FCF-91F6-6DBAFB618A6E}" dt="2023-06-06T16:15:27.412" v="19" actId="404"/>
          <ac:spMkLst>
            <pc:docMk/>
            <pc:sldMk cId="3407341834" sldId="264"/>
            <ac:spMk id="15" creationId="{F959E295-0CAA-EDC9-4E54-1F0EC26E98A1}"/>
          </ac:spMkLst>
        </pc:spChg>
      </pc:sldChg>
      <pc:sldChg chg="mod modShow">
        <pc:chgData name="Marvin Benedict Brands (mbrands)" userId="55b6cca9-8ea8-4d07-a5ce-4ef77ff9249e" providerId="ADAL" clId="{CDF69753-55A2-4FCF-91F6-6DBAFB618A6E}" dt="2023-06-07T09:48:47.693" v="28" actId="729"/>
        <pc:sldMkLst>
          <pc:docMk/>
          <pc:sldMk cId="4017134703" sldId="265"/>
        </pc:sldMkLst>
      </pc:sldChg>
      <pc:sldChg chg="mod modShow">
        <pc:chgData name="Marvin Benedict Brands (mbrands)" userId="55b6cca9-8ea8-4d07-a5ce-4ef77ff9249e" providerId="ADAL" clId="{CDF69753-55A2-4FCF-91F6-6DBAFB618A6E}" dt="2023-06-07T09:48:43.483" v="27" actId="729"/>
        <pc:sldMkLst>
          <pc:docMk/>
          <pc:sldMk cId="3097147932" sldId="266"/>
        </pc:sldMkLst>
      </pc:sldChg>
      <pc:sldChg chg="mod modShow">
        <pc:chgData name="Marvin Benedict Brands (mbrands)" userId="55b6cca9-8ea8-4d07-a5ce-4ef77ff9249e" providerId="ADAL" clId="{CDF69753-55A2-4FCF-91F6-6DBAFB618A6E}" dt="2023-06-07T09:49:01.129" v="29" actId="729"/>
        <pc:sldMkLst>
          <pc:docMk/>
          <pc:sldMk cId="2504256639" sldId="267"/>
        </pc:sldMkLst>
      </pc:sldChg>
      <pc:sldChg chg="mod modShow">
        <pc:chgData name="Marvin Benedict Brands (mbrands)" userId="55b6cca9-8ea8-4d07-a5ce-4ef77ff9249e" providerId="ADAL" clId="{CDF69753-55A2-4FCF-91F6-6DBAFB618A6E}" dt="2023-06-07T09:49:05.174" v="30" actId="729"/>
        <pc:sldMkLst>
          <pc:docMk/>
          <pc:sldMk cId="3202883963" sldId="269"/>
        </pc:sldMkLst>
      </pc:sldChg>
      <pc:sldChg chg="modSp mod modShow">
        <pc:chgData name="Marvin Benedict Brands (mbrands)" userId="55b6cca9-8ea8-4d07-a5ce-4ef77ff9249e" providerId="ADAL" clId="{CDF69753-55A2-4FCF-91F6-6DBAFB618A6E}" dt="2023-06-06T16:51:07.783" v="21" actId="729"/>
        <pc:sldMkLst>
          <pc:docMk/>
          <pc:sldMk cId="2256019557" sldId="270"/>
        </pc:sldMkLst>
        <pc:spChg chg="mod">
          <ac:chgData name="Marvin Benedict Brands (mbrands)" userId="55b6cca9-8ea8-4d07-a5ce-4ef77ff9249e" providerId="ADAL" clId="{CDF69753-55A2-4FCF-91F6-6DBAFB618A6E}" dt="2023-06-06T15:52:08.575" v="1" actId="1582"/>
          <ac:spMkLst>
            <pc:docMk/>
            <pc:sldMk cId="2256019557" sldId="270"/>
            <ac:spMk id="6" creationId="{07894877-1615-8F9B-9F28-5619C9F907E3}"/>
          </ac:spMkLst>
        </pc:spChg>
      </pc:sldChg>
      <pc:sldChg chg="addSp delSp modSp mod modShow">
        <pc:chgData name="Marvin Benedict Brands (mbrands)" userId="55b6cca9-8ea8-4d07-a5ce-4ef77ff9249e" providerId="ADAL" clId="{CDF69753-55A2-4FCF-91F6-6DBAFB618A6E}" dt="2023-06-06T16:51:05.726" v="20" actId="729"/>
        <pc:sldMkLst>
          <pc:docMk/>
          <pc:sldMk cId="1810612643" sldId="271"/>
        </pc:sldMkLst>
        <pc:spChg chg="add mod">
          <ac:chgData name="Marvin Benedict Brands (mbrands)" userId="55b6cca9-8ea8-4d07-a5ce-4ef77ff9249e" providerId="ADAL" clId="{CDF69753-55A2-4FCF-91F6-6DBAFB618A6E}" dt="2023-06-06T15:52:28.028" v="5"/>
          <ac:spMkLst>
            <pc:docMk/>
            <pc:sldMk cId="1810612643" sldId="271"/>
            <ac:spMk id="2" creationId="{963D8566-0516-412E-F69D-045C5B03A3CF}"/>
          </ac:spMkLst>
        </pc:spChg>
        <pc:spChg chg="del">
          <ac:chgData name="Marvin Benedict Brands (mbrands)" userId="55b6cca9-8ea8-4d07-a5ce-4ef77ff9249e" providerId="ADAL" clId="{CDF69753-55A2-4FCF-91F6-6DBAFB618A6E}" dt="2023-06-06T15:52:27.841" v="4" actId="478"/>
          <ac:spMkLst>
            <pc:docMk/>
            <pc:sldMk cId="1810612643" sldId="271"/>
            <ac:spMk id="6" creationId="{07894877-1615-8F9B-9F28-5619C9F907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E1CB6846-D248-DC87-E8AA-2F276A7FD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>
            <a:extLst>
              <a:ext uri="{FF2B5EF4-FFF2-40B4-BE49-F238E27FC236}">
                <a16:creationId xmlns:a16="http://schemas.microsoft.com/office/drawing/2014/main" id="{53851003-DE81-781E-6031-9D10A442E6E2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6B1587A-D6DF-BFD5-F785-E1C53497BE06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AA005E-5FDB-A3ED-E37A-154B0932BDA1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B672185-CAB3-EDC3-8660-99B7C810F3A9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>
            <a:extLst>
              <a:ext uri="{FF2B5EF4-FFF2-40B4-BE49-F238E27FC236}">
                <a16:creationId xmlns:a16="http://schemas.microsoft.com/office/drawing/2014/main" id="{5439E710-CF91-133B-72B0-64637052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F2A75D0-F1D8-44A4-B931-B4D3F44CBFE9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8197" name="Bild 7" descr="Logo_17pt.wmf">
            <a:extLst>
              <a:ext uri="{FF2B5EF4-FFF2-40B4-BE49-F238E27FC236}">
                <a16:creationId xmlns:a16="http://schemas.microsoft.com/office/drawing/2014/main" id="{C3EE38DE-F467-3AB8-09A3-169082B1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6EB907E1-1B5F-93CB-4D27-6D4DE5B6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07.06.2023</a:t>
            </a:fld>
            <a:endParaRPr lang="de-DE" sz="90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D42DB20D-1F9C-50D1-5951-C5A5CE5C73AA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>
                <a:solidFill>
                  <a:schemeClr val="tx1"/>
                </a:solidFill>
              </a:rPr>
            </a:br>
            <a:r>
              <a:rPr lang="de-DE" sz="900" b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err="1">
                <a:solidFill>
                  <a:schemeClr val="tx1"/>
                </a:solidFill>
              </a:rPr>
              <a:t>Foliemaster</a:t>
            </a:r>
            <a:r>
              <a:rPr lang="de-DE" sz="900" b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AACE4A62-23E0-A85C-C5D7-A9DED9BE6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ACB1EEFD-CD49-ECEA-45DB-8692FC9C8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86D53895-89B0-8257-6CB8-122E42D98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>
            <a:extLst>
              <a:ext uri="{FF2B5EF4-FFF2-40B4-BE49-F238E27FC236}">
                <a16:creationId xmlns:a16="http://schemas.microsoft.com/office/drawing/2014/main" id="{C1C16466-BFFD-E4C8-10C3-5067D9149C0B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1DAD091-2646-72BC-7EE1-D3AD0FED7B1B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C9EBF3-5ACD-0C31-126D-B06B6C7003D7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A0DCE4-5144-DE6D-097E-110930B15D7D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>
            <a:extLst>
              <a:ext uri="{FF2B5EF4-FFF2-40B4-BE49-F238E27FC236}">
                <a16:creationId xmlns:a16="http://schemas.microsoft.com/office/drawing/2014/main" id="{E45BA00C-D42D-79E1-5925-24FD6EE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A7C4F9D4-6451-442D-93F0-A90F4C40C415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6151" name="Bild 7" descr="Logo_17pt.wmf">
            <a:extLst>
              <a:ext uri="{FF2B5EF4-FFF2-40B4-BE49-F238E27FC236}">
                <a16:creationId xmlns:a16="http://schemas.microsoft.com/office/drawing/2014/main" id="{2D79B4E2-EBA2-3520-8969-73B526C5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8DAF297C-F994-3C5D-5DD8-49B16BBF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07.06.2023</a:t>
            </a:fld>
            <a:endParaRPr lang="de-DE" sz="90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EA27A1C8-4218-D1BF-348B-375DE07626A1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>
                <a:solidFill>
                  <a:schemeClr val="tx1"/>
                </a:solidFill>
              </a:rPr>
            </a:br>
            <a:r>
              <a:rPr lang="de-DE" sz="900" b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err="1">
                <a:solidFill>
                  <a:schemeClr val="tx1"/>
                </a:solidFill>
              </a:rPr>
              <a:t>Foliemaster</a:t>
            </a:r>
            <a:r>
              <a:rPr lang="de-DE" sz="900" b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5759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527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61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279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705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913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70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9952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840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761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389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295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232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7531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3" y="72001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5092" y="4629903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500" y="5366723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086BD1C-8F26-8C55-A8CC-3A3E24F5334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043A4-2349-4AC3-B43B-32B7525E2989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CDE68C0-8AC9-98BD-33AD-EBE20ECE54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D0B340F-961B-456D-836A-F6487F74B5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75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1"/>
            <a:ext cx="10801349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6507" y="1357313"/>
            <a:ext cx="10799764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8FA7A7B-E50B-B2FD-AE0D-C389F64F61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CCB3-EECF-43C1-9F1F-0F98A4311647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CE35A03-EF9C-4C71-3544-CA03F17A6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FAD1803-BE97-4A0E-8D2F-4C8D61DA1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48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5"/>
            <a:ext cx="10801349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357314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32" y="1361436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10" y="150135"/>
            <a:ext cx="1082301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44F1E5-6F25-1167-1521-779E42DFC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1F19-7D27-4176-BDC0-F7DAC7E21AF6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7D06FAD1-7DA5-8FAD-C329-9E6622B81F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AF9BDFB-40F1-4FC7-A5B2-51FE645D38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7" y="520705"/>
            <a:ext cx="10798980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1195017" y="2029137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6783364" y="2029137"/>
            <a:ext cx="5220000" cy="3665740"/>
          </a:xfrm>
        </p:spPr>
        <p:txBody>
          <a:bodyPr/>
          <a:lstStyle>
            <a:lvl1pPr algn="l" defTabSz="455602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1199456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783364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CC30DF3-DD6F-864A-80D9-D66383F4D58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7F28-C8DC-439B-8926-0589B034DC38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9EFC4908-8DD9-C863-0997-60B041F8A88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A80073A-A9ED-4E25-A5D0-CDA0D9EB33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86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7825-519E-E358-83C7-7A7F79FAE77D}"/>
              </a:ext>
            </a:extLst>
          </p:cNvPr>
          <p:cNvSpPr txBox="1">
            <a:spLocks/>
          </p:cNvSpPr>
          <p:nvPr/>
        </p:nvSpPr>
        <p:spPr bwMode="auto">
          <a:xfrm>
            <a:off x="1206504" y="520702"/>
            <a:ext cx="107992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sz="300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1D04825E-646B-572F-DFA4-7236310A15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3BA12-0880-42F8-9835-BD8A5DECE346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38E8276-02D1-98EE-D0FE-FFFC99951F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43E4A68E-4051-4CB6-A9AD-6E196B16B64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50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7328C06-A7E6-0A7C-8DBC-F134F827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4497-9540-48CB-94AD-D3293F36C3A4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F9367621-475B-5382-CF0A-60101B8D5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BDDBD6D-7C65-47F6-B768-73EAB952AF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5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59DD360-B912-3224-12C3-D846564686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2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2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8847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58847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2" y="521252"/>
            <a:ext cx="108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A627C58-EBDB-027C-D4E0-9836740CB4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A4A0-20A8-47C1-9BEA-E80C5B42C013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161AFC48-4551-7A33-CA5B-E59A5B78A77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9BD5312-EDF9-4CF6-BEED-B67EF17D970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476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82425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82425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37268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37268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39243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39243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5274CCC-4E6B-9E0B-8362-37392E5F2443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1A82-7C65-4872-81D3-B2FD014F4F20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8BA54291-3A18-B1F8-2CAA-1831BA1976D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BD0FEE7-79AC-4F2E-AA2E-62F8E80055B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3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1F713DC2-18B3-3843-CE49-CA48452B63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384" y="454027"/>
            <a:ext cx="10801349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B79217-6616-1E78-C07D-68EAE7887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4" y="1547813"/>
            <a:ext cx="1079923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9A62B6B1-84AD-88F5-8A09-7B07512DFC98}"/>
              </a:ext>
            </a:extLst>
          </p:cNvPr>
          <p:cNvSpPr txBox="1">
            <a:spLocks/>
          </p:cNvSpPr>
          <p:nvPr/>
        </p:nvSpPr>
        <p:spPr>
          <a:xfrm>
            <a:off x="2590803" y="6011863"/>
            <a:ext cx="5909733" cy="611188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/>
              <a:t>Projektgruppe 3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>
                <a:solidFill>
                  <a:schemeClr val="tx1"/>
                </a:solidFill>
              </a:rPr>
              <a:t>Modellierung von Energiesystemen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/>
              <a:t>Fakultät für Anlagen, Energie- und Maschinensysteme</a:t>
            </a:r>
          </a:p>
        </p:txBody>
      </p:sp>
      <p:grpSp>
        <p:nvGrpSpPr>
          <p:cNvPr id="1029" name="Gruppierung 11">
            <a:extLst>
              <a:ext uri="{FF2B5EF4-FFF2-40B4-BE49-F238E27FC236}">
                <a16:creationId xmlns:a16="http://schemas.microsoft.com/office/drawing/2014/main" id="{A7DC5FCA-42A9-787A-A3A0-D409DE8BD386}"/>
              </a:ext>
            </a:extLst>
          </p:cNvPr>
          <p:cNvGrpSpPr>
            <a:grpSpLocks/>
          </p:cNvGrpSpPr>
          <p:nvPr/>
        </p:nvGrpSpPr>
        <p:grpSpPr bwMode="auto">
          <a:xfrm>
            <a:off x="1204388" y="0"/>
            <a:ext cx="10991849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D10625-28AC-9AB3-202F-47F66C3A2E1C}"/>
                </a:ext>
              </a:extLst>
            </p:cNvPr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BD0B12-4032-E2CD-464E-5FD47055947A}"/>
                </a:ext>
              </a:extLst>
            </p:cNvPr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61D1036-B35B-D979-94D2-D59C38601589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8D3686-F37E-7243-EE2B-AC2A1B8574A4}"/>
              </a:ext>
            </a:extLst>
          </p:cNvPr>
          <p:cNvCxnSpPr/>
          <p:nvPr/>
        </p:nvCxnSpPr>
        <p:spPr>
          <a:xfrm>
            <a:off x="1206504" y="5951538"/>
            <a:ext cx="1098761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91C5AFBB-11E7-1F4E-2EB5-BE3D440E6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8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B39595-B76B-4000-B14F-07285E131E9E}" type="datetime1">
              <a:rPr lang="de-DE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1BE879C7-169B-BF08-E37E-A516BAE6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AB4A2960-AF90-433C-B94D-CA1409CC38AD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Bild 7" descr="Logo_17pt.wmf">
            <a:extLst>
              <a:ext uri="{FF2B5EF4-FFF2-40B4-BE49-F238E27FC236}">
                <a16:creationId xmlns:a16="http://schemas.microsoft.com/office/drawing/2014/main" id="{CFD7DA5A-5F84-946F-7CCA-65881A9D0EC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61" y="6000750"/>
            <a:ext cx="117526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189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377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566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754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891" indent="-342891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591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37" indent="-184146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70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24" indent="-176209" algn="l" defTabSz="455602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rmondo.de/info/rat/waermepumpe/leistung-und-groesse-einer-waermepumpe-berechnen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1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microsoft.com/office/2007/relationships/hdphoto" Target="../media/hdphoto1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8.svg"/><Relationship Id="rId4" Type="http://schemas.openxmlformats.org/officeDocument/2006/relationships/image" Target="../media/image23.sv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E54E7-4C4E-5D23-71AD-2206F8BD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232483"/>
            <a:ext cx="10985500" cy="1185437"/>
          </a:xfrm>
        </p:spPr>
        <p:txBody>
          <a:bodyPr/>
          <a:lstStyle/>
          <a:p>
            <a:r>
              <a:rPr lang="de-DE"/>
              <a:t>Modellierung von Energiesystemen</a:t>
            </a:r>
            <a:br>
              <a:rPr lang="de-DE"/>
            </a:br>
            <a:br>
              <a:rPr lang="de-DE"/>
            </a:br>
            <a:r>
              <a:rPr lang="de-DE" sz="1800"/>
              <a:t>Projektgruppe 3 – Autarkie im Eigenheim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825CE-78C1-E2C3-F4F7-D5CB46A353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C9A4E-ECBB-C648-275E-5A79056F74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AADCCB3-EECF-43C1-9F1F-0F98A4311647}" type="datetime1">
              <a:rPr lang="de-DE" smtClean="0"/>
              <a:pPr>
                <a:defRPr/>
              </a:pPr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8A158-E10D-4DF0-509E-69F90D4778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FAD1803-BE97-4A0E-8D2F-4C8D61DA15F6}" type="slidenum">
              <a:rPr lang="de-DE" altLang="de-DE" smtClean="0"/>
              <a:pPr/>
              <a:t>1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F513AD-3066-30A7-4A10-77D29491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03" y="150135"/>
            <a:ext cx="1086954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10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Daten – Auslegung der Wärmepumpe</a:t>
            </a:r>
            <a:br>
              <a:rPr lang="de-DE" altLang="de-DE">
                <a:latin typeface="Arial" pitchFamily="34" charset="0"/>
              </a:rPr>
            </a:br>
            <a:br>
              <a:rPr lang="de-DE" altLang="de-DE">
                <a:latin typeface="Arial" pitchFamily="34" charset="0"/>
              </a:rPr>
            </a:br>
            <a:endParaRPr lang="de-DE" altLang="de-DE">
              <a:latin typeface="Arial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A12BB4F-8023-B0C9-6940-A6C4D9726C40}"/>
              </a:ext>
            </a:extLst>
          </p:cNvPr>
          <p:cNvSpPr/>
          <p:nvPr/>
        </p:nvSpPr>
        <p:spPr>
          <a:xfrm>
            <a:off x="1206500" y="210759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Tabelle mit einfarbiger Füllung">
            <a:extLst>
              <a:ext uri="{FF2B5EF4-FFF2-40B4-BE49-F238E27FC236}">
                <a16:creationId xmlns:a16="http://schemas.microsoft.com/office/drawing/2014/main" id="{48CD8AEF-A75D-9034-EFF3-B3278624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529" y="246667"/>
            <a:ext cx="457200" cy="4572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FB61A6E-7D39-6E5D-E521-82893C663549}"/>
              </a:ext>
            </a:extLst>
          </p:cNvPr>
          <p:cNvSpPr txBox="1"/>
          <p:nvPr/>
        </p:nvSpPr>
        <p:spPr>
          <a:xfrm>
            <a:off x="1126273" y="1055735"/>
            <a:ext cx="345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1. Jahresheizbedarf nach GEG2020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9917A-A430-F865-31F0-6975F77C873C}"/>
              </a:ext>
            </a:extLst>
          </p:cNvPr>
          <p:cNvSpPr txBox="1"/>
          <p:nvPr/>
        </p:nvSpPr>
        <p:spPr>
          <a:xfrm>
            <a:off x="1126273" y="1845298"/>
            <a:ext cx="2858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2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. Jahres Warmwasserbedarf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B3838B-958C-52B5-3128-9AEBA4689AB3}"/>
              </a:ext>
            </a:extLst>
          </p:cNvPr>
          <p:cNvSpPr txBox="1"/>
          <p:nvPr/>
        </p:nvSpPr>
        <p:spPr>
          <a:xfrm>
            <a:off x="1134719" y="2703445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3. Jahres Wärmebedarf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82BAEC-F646-D031-4228-C7453B96469F}"/>
              </a:ext>
            </a:extLst>
          </p:cNvPr>
          <p:cNvSpPr txBox="1"/>
          <p:nvPr/>
        </p:nvSpPr>
        <p:spPr>
          <a:xfrm>
            <a:off x="1104363" y="3777343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4. Ermittlung Leistung der Wärmepumpe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F3573D8-E32D-FB8B-991A-F97F90649EB5}"/>
                  </a:ext>
                </a:extLst>
              </p:cNvPr>
              <p:cNvSpPr txBox="1"/>
              <p:nvPr/>
            </p:nvSpPr>
            <p:spPr>
              <a:xfrm>
                <a:off x="2909539" y="1055735"/>
                <a:ext cx="6372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F3573D8-E32D-FB8B-991A-F97F9064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39" y="1055735"/>
                <a:ext cx="6372922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60EED7D-C8BB-507A-5DD2-D76037D1D42A}"/>
                  </a:ext>
                </a:extLst>
              </p:cNvPr>
              <p:cNvSpPr txBox="1"/>
              <p:nvPr/>
            </p:nvSpPr>
            <p:spPr>
              <a:xfrm>
                <a:off x="5163014" y="1794783"/>
                <a:ext cx="2074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60EED7D-C8BB-507A-5DD2-D76037D1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14" y="1794783"/>
                <a:ext cx="207412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F55D070-06C6-C1DF-6BA6-831DA7D91C75}"/>
                  </a:ext>
                </a:extLst>
              </p:cNvPr>
              <p:cNvSpPr txBox="1"/>
              <p:nvPr/>
            </p:nvSpPr>
            <p:spPr>
              <a:xfrm>
                <a:off x="3126988" y="2632307"/>
                <a:ext cx="637292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F55D070-06C6-C1DF-6BA6-831DA7D91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88" y="2632307"/>
                <a:ext cx="6372922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2DD71ABD-CE57-EDA7-FA1C-01B679D611F2}"/>
              </a:ext>
            </a:extLst>
          </p:cNvPr>
          <p:cNvSpPr txBox="1"/>
          <p:nvPr/>
        </p:nvSpPr>
        <p:spPr>
          <a:xfrm>
            <a:off x="5053578" y="3768499"/>
            <a:ext cx="2506949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de-DE" sz="1200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https://www.thermondo.de/info/rat/waermepumpe/leistung-und-groesse-einer-waermepumpe-berechnen/</a:t>
            </a:r>
            <a:endParaRPr lang="de-DE" sz="12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B2EA66-C58D-A1E0-721A-CB45521610BF}"/>
              </a:ext>
            </a:extLst>
          </p:cNvPr>
          <p:cNvSpPr txBox="1"/>
          <p:nvPr/>
        </p:nvSpPr>
        <p:spPr>
          <a:xfrm>
            <a:off x="1118003" y="5350542"/>
            <a:ext cx="2211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5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. Weitere Annahmen</a:t>
            </a:r>
          </a:p>
        </p:txBody>
      </p:sp>
    </p:spTree>
    <p:extLst>
      <p:ext uri="{BB962C8B-B14F-4D97-AF65-F5344CB8AC3E}">
        <p14:creationId xmlns:p14="http://schemas.microsoft.com/office/powerpoint/2010/main" val="3097147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11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Daten – Auslegung der Wärmepumpe</a:t>
            </a:r>
            <a:br>
              <a:rPr lang="de-DE" altLang="de-DE">
                <a:latin typeface="Arial" pitchFamily="34" charset="0"/>
              </a:rPr>
            </a:br>
            <a:br>
              <a:rPr lang="de-DE" altLang="de-DE">
                <a:latin typeface="Arial" pitchFamily="34" charset="0"/>
              </a:rPr>
            </a:br>
            <a:endParaRPr lang="de-DE" altLang="de-DE">
              <a:latin typeface="Arial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A12BB4F-8023-B0C9-6940-A6C4D9726C40}"/>
              </a:ext>
            </a:extLst>
          </p:cNvPr>
          <p:cNvSpPr/>
          <p:nvPr/>
        </p:nvSpPr>
        <p:spPr>
          <a:xfrm>
            <a:off x="1206500" y="210759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Tabelle mit einfarbiger Füllung">
            <a:extLst>
              <a:ext uri="{FF2B5EF4-FFF2-40B4-BE49-F238E27FC236}">
                <a16:creationId xmlns:a16="http://schemas.microsoft.com/office/drawing/2014/main" id="{48CD8AEF-A75D-9034-EFF3-B3278624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529" y="246667"/>
            <a:ext cx="457200" cy="4572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59B2EA66-C58D-A1E0-721A-CB45521610BF}"/>
              </a:ext>
            </a:extLst>
          </p:cNvPr>
          <p:cNvSpPr txBox="1"/>
          <p:nvPr/>
        </p:nvSpPr>
        <p:spPr>
          <a:xfrm>
            <a:off x="1206500" y="963175"/>
            <a:ext cx="2211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5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. Weitere Annahmen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8FAD0F-1C89-9B3E-705C-0FFAD4499DE9}"/>
              </a:ext>
            </a:extLst>
          </p:cNvPr>
          <p:cNvSpPr txBox="1"/>
          <p:nvPr/>
        </p:nvSpPr>
        <p:spPr>
          <a:xfrm>
            <a:off x="1474129" y="1313938"/>
            <a:ext cx="637292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Tx/>
              <a:buChar char="-"/>
            </a:pPr>
            <a:r>
              <a:rPr lang="de-DE" sz="1600"/>
              <a:t>Haustyp:?</a:t>
            </a:r>
          </a:p>
          <a:p>
            <a:pPr marL="285750" indent="-285750" algn="just" rtl="0" fontAlgn="base">
              <a:buFontTx/>
              <a:buChar char="-"/>
            </a:pPr>
            <a:r>
              <a:rPr lang="de-DE" sz="1600"/>
              <a:t>Betriebsart Wärmepumpe: </a:t>
            </a:r>
          </a:p>
          <a:p>
            <a:pPr marL="742950" lvl="1" indent="-285750" algn="just">
              <a:buFontTx/>
              <a:buChar char="-"/>
            </a:pPr>
            <a:r>
              <a:rPr lang="de-DE" sz="1600"/>
              <a:t>Monovalent </a:t>
            </a:r>
          </a:p>
          <a:p>
            <a:pPr marL="742950" lvl="1" indent="-285750" algn="just">
              <a:buFontTx/>
              <a:buChar char="-"/>
            </a:pPr>
            <a:r>
              <a:rPr lang="de-DE" sz="1600"/>
              <a:t>Bivalent</a:t>
            </a:r>
          </a:p>
          <a:p>
            <a:pPr marL="285750" indent="-285750" algn="just" rtl="0" fontAlgn="base">
              <a:buFontTx/>
              <a:buChar char="-"/>
            </a:pPr>
            <a:r>
              <a:rPr lang="de-DE" sz="1600"/>
              <a:t>Typ der Heizung: ? </a:t>
            </a:r>
          </a:p>
          <a:p>
            <a:pPr marL="285750" indent="-285750" algn="just" rtl="0" fontAlgn="base">
              <a:buFontTx/>
              <a:buChar char="-"/>
            </a:pPr>
            <a:r>
              <a:rPr lang="de-DE" sz="1600"/>
              <a:t>Warmwasser:? </a:t>
            </a:r>
          </a:p>
          <a:p>
            <a:pPr marL="285750" indent="-285750" algn="just" rtl="0" fontAlgn="base">
              <a:buFontTx/>
              <a:buChar char="-"/>
            </a:pPr>
            <a:r>
              <a:rPr lang="de-DE" sz="1600"/>
              <a:t>Wassertank: ? </a:t>
            </a:r>
          </a:p>
          <a:p>
            <a:pPr marL="285750" indent="-285750" algn="just" rtl="0" fontAlgn="base">
              <a:buFontTx/>
              <a:buChar char="-"/>
            </a:pPr>
            <a:r>
              <a:rPr lang="de-DE" sz="1600"/>
              <a:t>Wassertemperatur: ? </a:t>
            </a:r>
          </a:p>
          <a:p>
            <a:pPr marL="285750" indent="-285750" algn="just" rtl="0" fontAlgn="base">
              <a:buFontTx/>
              <a:buChar char="-"/>
            </a:pPr>
            <a:endParaRPr lang="de-DE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4AEBC9-FBA6-926F-8898-9EE363EAB091}"/>
              </a:ext>
            </a:extLst>
          </p:cNvPr>
          <p:cNvSpPr txBox="1"/>
          <p:nvPr/>
        </p:nvSpPr>
        <p:spPr>
          <a:xfrm>
            <a:off x="1245529" y="3911470"/>
            <a:ext cx="428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5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. Jahresarbeitszahl entsprechend VDI 4650: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F32FF1-0569-DA7B-B365-20750D4FD595}"/>
              </a:ext>
            </a:extLst>
          </p:cNvPr>
          <p:cNvSpPr txBox="1"/>
          <p:nvPr/>
        </p:nvSpPr>
        <p:spPr>
          <a:xfrm>
            <a:off x="1245529" y="5095300"/>
            <a:ext cx="502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5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. Jahresstrombedarf für den Wärmepumpenbetrieb: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F20E2DA-39D8-3747-40D3-2CFD24BF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C2FB87A-87A1-F151-67E0-70E4BFE4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3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12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894877-1615-8F9B-9F28-5619C9F907E3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dunkel (mittlere Sonne) mit einfarbiger Füllung">
            <a:extLst>
              <a:ext uri="{FF2B5EF4-FFF2-40B4-BE49-F238E27FC236}">
                <a16:creationId xmlns:a16="http://schemas.microsoft.com/office/drawing/2014/main" id="{3158C16A-AE6A-1415-BA6D-9FFE74C4E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524" y="773712"/>
            <a:ext cx="470722" cy="470722"/>
          </a:xfrm>
          <a:prstGeom prst="rect">
            <a:avLst/>
          </a:prstGeom>
        </p:spPr>
      </p:pic>
      <p:pic>
        <p:nvPicPr>
          <p:cNvPr id="30" name="Grafik 29" descr="Schneeflocke mit einfarbiger Füllung">
            <a:extLst>
              <a:ext uri="{FF2B5EF4-FFF2-40B4-BE49-F238E27FC236}">
                <a16:creationId xmlns:a16="http://schemas.microsoft.com/office/drawing/2014/main" id="{B8C6970E-E1C7-AB03-FF4A-0638F5E01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8228" y="822820"/>
            <a:ext cx="393980" cy="393980"/>
          </a:xfrm>
          <a:prstGeom prst="rect">
            <a:avLst/>
          </a:prstGeom>
        </p:spPr>
      </p:pic>
      <p:grpSp>
        <p:nvGrpSpPr>
          <p:cNvPr id="4137" name="Gruppieren 4136">
            <a:extLst>
              <a:ext uri="{FF2B5EF4-FFF2-40B4-BE49-F238E27FC236}">
                <a16:creationId xmlns:a16="http://schemas.microsoft.com/office/drawing/2014/main" id="{C14A7E98-CA8B-0629-96E8-12AA058D700B}"/>
              </a:ext>
            </a:extLst>
          </p:cNvPr>
          <p:cNvGrpSpPr/>
          <p:nvPr/>
        </p:nvGrpSpPr>
        <p:grpSpPr>
          <a:xfrm>
            <a:off x="1214755" y="1349805"/>
            <a:ext cx="5690835" cy="3256288"/>
            <a:chOff x="1214755" y="1349805"/>
            <a:chExt cx="5690835" cy="3256288"/>
          </a:xfrm>
        </p:grpSpPr>
        <p:sp>
          <p:nvSpPr>
            <p:cNvPr id="14" name="Flussdiagramm: Verbinder zu einer anderen Seite 13">
              <a:extLst>
                <a:ext uri="{FF2B5EF4-FFF2-40B4-BE49-F238E27FC236}">
                  <a16:creationId xmlns:a16="http://schemas.microsoft.com/office/drawing/2014/main" id="{B6B3E9CC-EB4C-D632-6CC4-B10925E3DFA3}"/>
                </a:ext>
              </a:extLst>
            </p:cNvPr>
            <p:cNvSpPr/>
            <p:nvPr/>
          </p:nvSpPr>
          <p:spPr>
            <a:xfrm rot="10800000">
              <a:off x="5169717" y="1432164"/>
              <a:ext cx="1516566" cy="1761893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E60F784-A6B9-3AAB-0709-B7CE0040A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410" y="1424986"/>
              <a:ext cx="977590" cy="45720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A0F8078-FD54-29F9-39CA-381169EE02D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00" y="1424986"/>
              <a:ext cx="977590" cy="45720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fik 26" descr="Voller Akku mit einfarbiger Füllung">
              <a:extLst>
                <a:ext uri="{FF2B5EF4-FFF2-40B4-BE49-F238E27FC236}">
                  <a16:creationId xmlns:a16="http://schemas.microsoft.com/office/drawing/2014/main" id="{A619CAB5-84DF-80B1-8E44-1BC9264C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214756" y="2614942"/>
              <a:ext cx="525718" cy="525718"/>
            </a:xfrm>
            <a:prstGeom prst="rect">
              <a:avLst/>
            </a:prstGeom>
          </p:spPr>
        </p:pic>
        <p:pic>
          <p:nvPicPr>
            <p:cNvPr id="29" name="Grafik 28" descr="Solarmodule mit einfarbiger Füllung">
              <a:extLst>
                <a:ext uri="{FF2B5EF4-FFF2-40B4-BE49-F238E27FC236}">
                  <a16:creationId xmlns:a16="http://schemas.microsoft.com/office/drawing/2014/main" id="{7B4DAA50-86E7-1F37-26C0-85CB5F7C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14755" y="1349805"/>
              <a:ext cx="525719" cy="525719"/>
            </a:xfrm>
            <a:prstGeom prst="rect">
              <a:avLst/>
            </a:prstGeom>
          </p:spPr>
        </p:pic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5A9562B-95D7-FD55-4C2F-8927CF090573}"/>
                </a:ext>
              </a:extLst>
            </p:cNvPr>
            <p:cNvCxnSpPr>
              <a:stCxn id="29" idx="2"/>
              <a:endCxn id="27" idx="3"/>
            </p:cNvCxnSpPr>
            <p:nvPr/>
          </p:nvCxnSpPr>
          <p:spPr>
            <a:xfrm>
              <a:off x="1477615" y="1875524"/>
              <a:ext cx="0" cy="739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B7118CA6-AEA4-8792-CDA7-CFA5339B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65967" y="3624788"/>
              <a:ext cx="981305" cy="981305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F553C40F-7C9E-54C9-4083-6728C9EF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5730" y="3969290"/>
              <a:ext cx="470722" cy="470722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78857FB6-9F7D-C786-2EFA-BB303EE60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6195" t="12407" r="26520" b="40927"/>
            <a:stretch/>
          </p:blipFill>
          <p:spPr>
            <a:xfrm>
              <a:off x="2433234" y="2558647"/>
              <a:ext cx="646771" cy="638306"/>
            </a:xfrm>
            <a:prstGeom prst="rect">
              <a:avLst/>
            </a:prstGeom>
          </p:spPr>
        </p:pic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5F47CFB-213F-72C3-A278-5FA944DD2984}"/>
                </a:ext>
              </a:extLst>
            </p:cNvPr>
            <p:cNvCxnSpPr>
              <a:cxnSpLocks/>
              <a:stCxn id="27" idx="2"/>
              <a:endCxn id="57" idx="1"/>
            </p:cNvCxnSpPr>
            <p:nvPr/>
          </p:nvCxnSpPr>
          <p:spPr>
            <a:xfrm flipV="1">
              <a:off x="1740474" y="2877800"/>
              <a:ext cx="69276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8" name="Gerade Verbindung mit Pfeil 4097">
              <a:extLst>
                <a:ext uri="{FF2B5EF4-FFF2-40B4-BE49-F238E27FC236}">
                  <a16:creationId xmlns:a16="http://schemas.microsoft.com/office/drawing/2014/main" id="{15A9422A-4F5B-C8CA-9655-EB6833EF12F9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2756619" y="3196953"/>
              <a:ext cx="1" cy="683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Gerade Verbindung mit Pfeil 4099">
              <a:extLst>
                <a:ext uri="{FF2B5EF4-FFF2-40B4-BE49-F238E27FC236}">
                  <a16:creationId xmlns:a16="http://schemas.microsoft.com/office/drawing/2014/main" id="{31F872D9-1BB2-031D-7505-74A3EBDEA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0474" y="4204651"/>
              <a:ext cx="5804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Gerade Verbindung mit Pfeil 4105">
              <a:extLst>
                <a:ext uri="{FF2B5EF4-FFF2-40B4-BE49-F238E27FC236}">
                  <a16:creationId xmlns:a16="http://schemas.microsoft.com/office/drawing/2014/main" id="{0822A46D-42FD-9D21-92F7-54E8CED49D73}"/>
                </a:ext>
              </a:extLst>
            </p:cNvPr>
            <p:cNvCxnSpPr>
              <a:cxnSpLocks/>
              <a:stCxn id="56" idx="0"/>
              <a:endCxn id="27" idx="1"/>
            </p:cNvCxnSpPr>
            <p:nvPr/>
          </p:nvCxnSpPr>
          <p:spPr>
            <a:xfrm flipH="1" flipV="1">
              <a:off x="1477615" y="3140660"/>
              <a:ext cx="3476" cy="828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09" name="Grafik 4108">
              <a:extLst>
                <a:ext uri="{FF2B5EF4-FFF2-40B4-BE49-F238E27FC236}">
                  <a16:creationId xmlns:a16="http://schemas.microsoft.com/office/drawing/2014/main" id="{4B614D44-173F-8207-ABEE-13C2A5BCB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82428" y="2664331"/>
              <a:ext cx="646252" cy="646252"/>
            </a:xfrm>
            <a:prstGeom prst="rect">
              <a:avLst/>
            </a:prstGeom>
          </p:spPr>
        </p:pic>
        <p:cxnSp>
          <p:nvCxnSpPr>
            <p:cNvPr id="4111" name="Gerade Verbindung mit Pfeil 4110">
              <a:extLst>
                <a:ext uri="{FF2B5EF4-FFF2-40B4-BE49-F238E27FC236}">
                  <a16:creationId xmlns:a16="http://schemas.microsoft.com/office/drawing/2014/main" id="{89D68A64-FF32-564C-59F1-1B76EB6031FE}"/>
                </a:ext>
              </a:extLst>
            </p:cNvPr>
            <p:cNvCxnSpPr>
              <a:stCxn id="57" idx="3"/>
            </p:cNvCxnSpPr>
            <p:nvPr/>
          </p:nvCxnSpPr>
          <p:spPr>
            <a:xfrm flipV="1">
              <a:off x="3080005" y="2877301"/>
              <a:ext cx="323385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2" name="Zylinder 4111">
              <a:extLst>
                <a:ext uri="{FF2B5EF4-FFF2-40B4-BE49-F238E27FC236}">
                  <a16:creationId xmlns:a16="http://schemas.microsoft.com/office/drawing/2014/main" id="{3322A373-9C79-A5C4-C748-3E38F1C275E4}"/>
                </a:ext>
              </a:extLst>
            </p:cNvPr>
            <p:cNvSpPr/>
            <p:nvPr/>
          </p:nvSpPr>
          <p:spPr>
            <a:xfrm>
              <a:off x="3668149" y="3762697"/>
              <a:ext cx="468351" cy="646252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3" name="Textfeld 4112">
              <a:extLst>
                <a:ext uri="{FF2B5EF4-FFF2-40B4-BE49-F238E27FC236}">
                  <a16:creationId xmlns:a16="http://schemas.microsoft.com/office/drawing/2014/main" id="{718E49B0-A6C7-236B-6D8B-30A66059F40F}"/>
                </a:ext>
              </a:extLst>
            </p:cNvPr>
            <p:cNvSpPr txBox="1"/>
            <p:nvPr/>
          </p:nvSpPr>
          <p:spPr>
            <a:xfrm>
              <a:off x="3668149" y="3985574"/>
              <a:ext cx="4748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H2O</a:t>
              </a:r>
              <a:endParaRPr lang="de-DE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14" name="Grafik 4113">
              <a:extLst>
                <a:ext uri="{FF2B5EF4-FFF2-40B4-BE49-F238E27FC236}">
                  <a16:creationId xmlns:a16="http://schemas.microsoft.com/office/drawing/2014/main" id="{C8DCDA2A-F7BA-A721-D953-76288BADE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8894" t="29057" r="26366" b="29837"/>
            <a:stretch/>
          </p:blipFill>
          <p:spPr>
            <a:xfrm>
              <a:off x="6148308" y="2705909"/>
              <a:ext cx="457916" cy="420719"/>
            </a:xfrm>
            <a:prstGeom prst="rect">
              <a:avLst/>
            </a:prstGeom>
          </p:spPr>
        </p:pic>
        <p:pic>
          <p:nvPicPr>
            <p:cNvPr id="4115" name="Grafik 4114">
              <a:extLst>
                <a:ext uri="{FF2B5EF4-FFF2-40B4-BE49-F238E27FC236}">
                  <a16:creationId xmlns:a16="http://schemas.microsoft.com/office/drawing/2014/main" id="{D6D83F29-9C28-3BCE-9430-423C9874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5397984" y="1898935"/>
              <a:ext cx="622842" cy="622842"/>
            </a:xfrm>
            <a:prstGeom prst="rect">
              <a:avLst/>
            </a:prstGeom>
          </p:spPr>
        </p:pic>
        <p:cxnSp>
          <p:nvCxnSpPr>
            <p:cNvPr id="4117" name="Verbinder: gewinkelt 4116">
              <a:extLst>
                <a:ext uri="{FF2B5EF4-FFF2-40B4-BE49-F238E27FC236}">
                  <a16:creationId xmlns:a16="http://schemas.microsoft.com/office/drawing/2014/main" id="{BBC79032-F6DB-2A63-7BBF-EFBAE36EE170}"/>
                </a:ext>
              </a:extLst>
            </p:cNvPr>
            <p:cNvCxnSpPr>
              <a:cxnSpLocks/>
              <a:stCxn id="29" idx="3"/>
              <a:endCxn id="4115" idx="2"/>
            </p:cNvCxnSpPr>
            <p:nvPr/>
          </p:nvCxnSpPr>
          <p:spPr>
            <a:xfrm>
              <a:off x="1740474" y="1612665"/>
              <a:ext cx="3968931" cy="2862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Gerade Verbindung mit Pfeil 4119">
              <a:extLst>
                <a:ext uri="{FF2B5EF4-FFF2-40B4-BE49-F238E27FC236}">
                  <a16:creationId xmlns:a16="http://schemas.microsoft.com/office/drawing/2014/main" id="{6533BC34-BF86-F469-1697-09001F1FC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9095" y="3243812"/>
              <a:ext cx="3229" cy="4521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Verbinder: gewinkelt 4122">
              <a:extLst>
                <a:ext uri="{FF2B5EF4-FFF2-40B4-BE49-F238E27FC236}">
                  <a16:creationId xmlns:a16="http://schemas.microsoft.com/office/drawing/2014/main" id="{97283FC3-BD29-FE31-6B11-6219CBD4BA5F}"/>
                </a:ext>
              </a:extLst>
            </p:cNvPr>
            <p:cNvCxnSpPr>
              <a:cxnSpLocks/>
              <a:stCxn id="4113" idx="3"/>
              <a:endCxn id="4114" idx="2"/>
            </p:cNvCxnSpPr>
            <p:nvPr/>
          </p:nvCxnSpPr>
          <p:spPr>
            <a:xfrm flipV="1">
              <a:off x="4142959" y="3126628"/>
              <a:ext cx="2234307" cy="98975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7" name="Verbinder: gewinkelt 4126">
              <a:extLst>
                <a:ext uri="{FF2B5EF4-FFF2-40B4-BE49-F238E27FC236}">
                  <a16:creationId xmlns:a16="http://schemas.microsoft.com/office/drawing/2014/main" id="{F56628D5-8C4F-A61B-CA72-3F17DA3DA360}"/>
                </a:ext>
              </a:extLst>
            </p:cNvPr>
            <p:cNvCxnSpPr>
              <a:cxnSpLocks/>
              <a:stCxn id="27" idx="2"/>
              <a:endCxn id="4115" idx="3"/>
            </p:cNvCxnSpPr>
            <p:nvPr/>
          </p:nvCxnSpPr>
          <p:spPr>
            <a:xfrm flipV="1">
              <a:off x="1740474" y="2210356"/>
              <a:ext cx="3657510" cy="667445"/>
            </a:xfrm>
            <a:prstGeom prst="bentConnector3">
              <a:avLst>
                <a:gd name="adj1" fmla="val 67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5" name="Textfeld 4134">
            <a:extLst>
              <a:ext uri="{FF2B5EF4-FFF2-40B4-BE49-F238E27FC236}">
                <a16:creationId xmlns:a16="http://schemas.microsoft.com/office/drawing/2014/main" id="{BC4726DE-324F-2C9D-D48B-42A36EEBAD31}"/>
              </a:ext>
            </a:extLst>
          </p:cNvPr>
          <p:cNvSpPr txBox="1"/>
          <p:nvPr/>
        </p:nvSpPr>
        <p:spPr>
          <a:xfrm>
            <a:off x="7417872" y="1372470"/>
            <a:ext cx="4681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Feste Parameter:</a:t>
            </a:r>
          </a:p>
          <a:p>
            <a:endParaRPr lang="de-DE" sz="200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Zeitraum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Standort Haus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Heizbedarf Haus</a:t>
            </a:r>
            <a:endParaRPr lang="de-DE" sz="140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Strombedarf Haus</a:t>
            </a:r>
            <a:endParaRPr lang="de-DE" sz="140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Wohnfläche Haus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Dachfläche Haus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Ausrichtung Dachfläche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Größe Wärmepump</a:t>
            </a:r>
            <a:r>
              <a:rPr lang="de-DE" sz="1400"/>
              <a:t>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Größe Warmwasserspeicher</a:t>
            </a:r>
          </a:p>
        </p:txBody>
      </p:sp>
      <p:sp>
        <p:nvSpPr>
          <p:cNvPr id="4136" name="Textfeld 4135">
            <a:extLst>
              <a:ext uri="{FF2B5EF4-FFF2-40B4-BE49-F238E27FC236}">
                <a16:creationId xmlns:a16="http://schemas.microsoft.com/office/drawing/2014/main" id="{54CD36CB-E95D-B89F-5621-56BE98D505F5}"/>
              </a:ext>
            </a:extLst>
          </p:cNvPr>
          <p:cNvSpPr txBox="1"/>
          <p:nvPr/>
        </p:nvSpPr>
        <p:spPr>
          <a:xfrm>
            <a:off x="7393124" y="3988882"/>
            <a:ext cx="49940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Variable Parameter (Vom Modell ausgegeben/ optimiert):</a:t>
            </a:r>
          </a:p>
          <a:p>
            <a:endParaRPr lang="de-DE" sz="200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Größe PV-Anlage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Größe Batteriespeicher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Größe Wasserstoffspeicher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Größe Elektrolyseur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Größe Brennstoffzelle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/>
              <a:t>Verschaltung/ Einsatzzeiten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259586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13</a:t>
            </a:fld>
            <a:endParaRPr lang="de-DE" alt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207B82F-FB76-8A52-1E34-A24B02C00B9C}"/>
              </a:ext>
            </a:extLst>
          </p:cNvPr>
          <p:cNvSpPr/>
          <p:nvPr/>
        </p:nvSpPr>
        <p:spPr>
          <a:xfrm>
            <a:off x="1201503" y="22959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0">
            <a:extLst>
              <a:ext uri="{FF2B5EF4-FFF2-40B4-BE49-F238E27FC236}">
                <a16:creationId xmlns:a16="http://schemas.microsoft.com/office/drawing/2014/main" id="{0287CAF9-6ED6-BB3F-CD22-4C2DBF4A11A0}"/>
              </a:ext>
            </a:extLst>
          </p:cNvPr>
          <p:cNvSpPr txBox="1">
            <a:spLocks/>
          </p:cNvSpPr>
          <p:nvPr/>
        </p:nvSpPr>
        <p:spPr bwMode="auto">
          <a:xfrm>
            <a:off x="1965713" y="292492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189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377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566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754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de-DE">
                <a:latin typeface="Arial" pitchFamily="34" charset="0"/>
              </a:rPr>
              <a:t>Systemskizze</a:t>
            </a:r>
          </a:p>
        </p:txBody>
      </p:sp>
      <p:pic>
        <p:nvPicPr>
          <p:cNvPr id="3" name="Grafik 2" descr="Skizze mit einfarbiger Füllung">
            <a:extLst>
              <a:ext uri="{FF2B5EF4-FFF2-40B4-BE49-F238E27FC236}">
                <a16:creationId xmlns:a16="http://schemas.microsoft.com/office/drawing/2014/main" id="{DCFDD2B5-47BB-ED3A-BCE5-4134C22E9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278" y="317555"/>
            <a:ext cx="371707" cy="371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CA67740-A74C-102F-F7DF-CE31F1466861}"/>
              </a:ext>
            </a:extLst>
          </p:cNvPr>
          <p:cNvSpPr>
            <a:spLocks noChangeAspect="1"/>
          </p:cNvSpPr>
          <p:nvPr/>
        </p:nvSpPr>
        <p:spPr>
          <a:xfrm>
            <a:off x="7824258" y="1554974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7071D28-CE84-CCEE-9630-66B611CF6459}"/>
              </a:ext>
            </a:extLst>
          </p:cNvPr>
          <p:cNvSpPr>
            <a:spLocks noChangeAspect="1"/>
          </p:cNvSpPr>
          <p:nvPr/>
        </p:nvSpPr>
        <p:spPr>
          <a:xfrm>
            <a:off x="6004986" y="1548668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4A64ED4-A786-8CCB-D469-FA8A73C855CD}"/>
              </a:ext>
            </a:extLst>
          </p:cNvPr>
          <p:cNvSpPr>
            <a:spLocks noChangeAspect="1"/>
          </p:cNvSpPr>
          <p:nvPr/>
        </p:nvSpPr>
        <p:spPr>
          <a:xfrm>
            <a:off x="4140533" y="1554974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A30CC1D-8496-C2AA-F0A5-A11040AE4497}"/>
              </a:ext>
            </a:extLst>
          </p:cNvPr>
          <p:cNvSpPr>
            <a:spLocks noChangeAspect="1"/>
          </p:cNvSpPr>
          <p:nvPr/>
        </p:nvSpPr>
        <p:spPr>
          <a:xfrm>
            <a:off x="6184986" y="3349699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433D3F-953A-EF1A-7EAC-CCD67328AA9E}"/>
              </a:ext>
            </a:extLst>
          </p:cNvPr>
          <p:cNvSpPr txBox="1"/>
          <p:nvPr/>
        </p:nvSpPr>
        <p:spPr>
          <a:xfrm>
            <a:off x="6016437" y="300974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Strom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FD6E4CF-E81B-F037-C148-7DAAB91BE00C}"/>
              </a:ext>
            </a:extLst>
          </p:cNvPr>
          <p:cNvSpPr txBox="1"/>
          <p:nvPr/>
        </p:nvSpPr>
        <p:spPr>
          <a:xfrm>
            <a:off x="7519787" y="111563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Netzbezug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C45FCD-5668-A081-E6C2-2B11CE436E34}"/>
              </a:ext>
            </a:extLst>
          </p:cNvPr>
          <p:cNvSpPr txBox="1"/>
          <p:nvPr/>
        </p:nvSpPr>
        <p:spPr>
          <a:xfrm>
            <a:off x="5781614" y="1121944"/>
            <a:ext cx="103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PV-Anlage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AD7C32C-A5EC-11B9-EFCE-2DA4C5AEEE1E}"/>
              </a:ext>
            </a:extLst>
          </p:cNvPr>
          <p:cNvSpPr txBox="1"/>
          <p:nvPr/>
        </p:nvSpPr>
        <p:spPr>
          <a:xfrm>
            <a:off x="3488303" y="1115632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Netzeinspeisung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EBEE581-2B6B-C122-7A82-41A09E6F18ED}"/>
              </a:ext>
            </a:extLst>
          </p:cNvPr>
          <p:cNvSpPr>
            <a:spLocks noChangeAspect="1"/>
          </p:cNvSpPr>
          <p:nvPr/>
        </p:nvSpPr>
        <p:spPr>
          <a:xfrm>
            <a:off x="5281457" y="2631944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5B5DE11-5A22-066B-8FCC-4DF33BFD96BF}"/>
              </a:ext>
            </a:extLst>
          </p:cNvPr>
          <p:cNvCxnSpPr>
            <a:cxnSpLocks/>
            <a:stCxn id="8" idx="5"/>
            <a:endCxn id="18" idx="1"/>
          </p:cNvCxnSpPr>
          <p:nvPr/>
        </p:nvCxnSpPr>
        <p:spPr>
          <a:xfrm>
            <a:off x="4755091" y="2169532"/>
            <a:ext cx="579087" cy="515133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9C77639-C042-DD17-88FD-7D846EDB6F9D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5588736" y="2163226"/>
            <a:ext cx="521692" cy="521439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F12CEB2-6CF3-20F0-97E3-23AAE7C2CB0D}"/>
              </a:ext>
            </a:extLst>
          </p:cNvPr>
          <p:cNvCxnSpPr>
            <a:cxnSpLocks/>
            <a:stCxn id="18" idx="5"/>
            <a:endCxn id="13" idx="1"/>
          </p:cNvCxnSpPr>
          <p:nvPr/>
        </p:nvCxnSpPr>
        <p:spPr>
          <a:xfrm>
            <a:off x="5588736" y="2939223"/>
            <a:ext cx="648971" cy="463197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48BCDF5-7303-E2E2-E927-2F989DDA3F59}"/>
              </a:ext>
            </a:extLst>
          </p:cNvPr>
          <p:cNvCxnSpPr>
            <a:cxnSpLocks/>
            <a:stCxn id="4" idx="3"/>
            <a:endCxn id="13" idx="7"/>
          </p:cNvCxnSpPr>
          <p:nvPr/>
        </p:nvCxnSpPr>
        <p:spPr>
          <a:xfrm flipH="1">
            <a:off x="6492265" y="2169532"/>
            <a:ext cx="1437435" cy="1232888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1B73AE-BE71-89E8-B24E-28C3F1D85C22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364986" y="3709699"/>
            <a:ext cx="0" cy="11346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C6D7B5-BB80-1E21-7E3E-E0208D7258A3}"/>
              </a:ext>
            </a:extLst>
          </p:cNvPr>
          <p:cNvSpPr txBox="1"/>
          <p:nvPr/>
        </p:nvSpPr>
        <p:spPr>
          <a:xfrm>
            <a:off x="5495036" y="4844373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Elektrische Last</a:t>
            </a:r>
          </a:p>
        </p:txBody>
      </p:sp>
      <p:sp>
        <p:nvSpPr>
          <p:cNvPr id="39" name="Zylinder 38">
            <a:extLst>
              <a:ext uri="{FF2B5EF4-FFF2-40B4-BE49-F238E27FC236}">
                <a16:creationId xmlns:a16="http://schemas.microsoft.com/office/drawing/2014/main" id="{826445CF-FC85-3A66-C3B8-8A046A2A7242}"/>
              </a:ext>
            </a:extLst>
          </p:cNvPr>
          <p:cNvSpPr/>
          <p:nvPr/>
        </p:nvSpPr>
        <p:spPr>
          <a:xfrm>
            <a:off x="8999733" y="3962530"/>
            <a:ext cx="381842" cy="72000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78F5872-2BD3-BC07-CB76-A49244A29DE1}"/>
              </a:ext>
            </a:extLst>
          </p:cNvPr>
          <p:cNvSpPr>
            <a:spLocks noChangeAspect="1"/>
          </p:cNvSpPr>
          <p:nvPr/>
        </p:nvSpPr>
        <p:spPr>
          <a:xfrm>
            <a:off x="8209124" y="414253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C27CC9-DEB7-8BF1-3FAF-92D7B672F1A7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8569124" y="4322531"/>
            <a:ext cx="43060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ECA77E4-9959-82EB-8024-794ECB1727D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652411" y="3650177"/>
            <a:ext cx="1609434" cy="5450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0CDA9D8-6E0A-956C-6690-0BE9B2F63319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634355" y="3785160"/>
            <a:ext cx="1574769" cy="53737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265A37C-7405-EDD1-3CF6-D6DF1378820F}"/>
              </a:ext>
            </a:extLst>
          </p:cNvPr>
          <p:cNvSpPr txBox="1"/>
          <p:nvPr/>
        </p:nvSpPr>
        <p:spPr>
          <a:xfrm>
            <a:off x="8512578" y="468710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Batteriespeicher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6C0247B-2FAF-0C58-E02C-BFDA5011C93E}"/>
              </a:ext>
            </a:extLst>
          </p:cNvPr>
          <p:cNvCxnSpPr>
            <a:cxnSpLocks/>
            <a:stCxn id="63" idx="2"/>
            <a:endCxn id="13" idx="6"/>
          </p:cNvCxnSpPr>
          <p:nvPr/>
        </p:nvCxnSpPr>
        <p:spPr>
          <a:xfrm flipH="1">
            <a:off x="6544986" y="3529699"/>
            <a:ext cx="443727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3C8B0AA-5241-94E7-3821-3BDA53B7BE7A}"/>
              </a:ext>
            </a:extLst>
          </p:cNvPr>
          <p:cNvSpPr txBox="1"/>
          <p:nvPr/>
        </p:nvSpPr>
        <p:spPr>
          <a:xfrm>
            <a:off x="7950165" y="323349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W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ärmepumpe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1456EF8-AEC5-9F1C-26FA-2F65C4BDA7C2}"/>
              </a:ext>
            </a:extLst>
          </p:cNvPr>
          <p:cNvSpPr>
            <a:spLocks noChangeAspect="1"/>
          </p:cNvSpPr>
          <p:nvPr/>
        </p:nvSpPr>
        <p:spPr>
          <a:xfrm>
            <a:off x="10982262" y="3349699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096" name="Gerade Verbindung mit Pfeil 4095">
            <a:extLst>
              <a:ext uri="{FF2B5EF4-FFF2-40B4-BE49-F238E27FC236}">
                <a16:creationId xmlns:a16="http://schemas.microsoft.com/office/drawing/2014/main" id="{BEFA63E0-A5AC-AD77-D82F-33003004D0AA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11162262" y="3709699"/>
            <a:ext cx="0" cy="11346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98" name="Textfeld 4097">
            <a:extLst>
              <a:ext uri="{FF2B5EF4-FFF2-40B4-BE49-F238E27FC236}">
                <a16:creationId xmlns:a16="http://schemas.microsoft.com/office/drawing/2014/main" id="{F65C6BF2-565E-B5F2-61A5-7532956554F5}"/>
              </a:ext>
            </a:extLst>
          </p:cNvPr>
          <p:cNvSpPr txBox="1"/>
          <p:nvPr/>
        </p:nvSpPr>
        <p:spPr>
          <a:xfrm>
            <a:off x="10770167" y="2925787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W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ärme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3CE3F0-F73A-694B-75F0-6FA5CDD3DD6C}"/>
              </a:ext>
            </a:extLst>
          </p:cNvPr>
          <p:cNvSpPr txBox="1"/>
          <p:nvPr/>
        </p:nvSpPr>
        <p:spPr>
          <a:xfrm>
            <a:off x="5594548" y="26432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Überschuss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9CFF74-4B34-4672-97BC-1F2FEA7C2E7D}"/>
              </a:ext>
            </a:extLst>
          </p:cNvPr>
          <p:cNvSpPr txBox="1"/>
          <p:nvPr/>
        </p:nvSpPr>
        <p:spPr>
          <a:xfrm>
            <a:off x="10383844" y="484437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Thermische Last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A86A68-B309-1A0A-2CA0-CF45F9B0EA1E}"/>
              </a:ext>
            </a:extLst>
          </p:cNvPr>
          <p:cNvSpPr txBox="1"/>
          <p:nvPr/>
        </p:nvSpPr>
        <p:spPr>
          <a:xfrm rot="1134360">
            <a:off x="6802967" y="402107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Einspeichern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A3B599-8B0B-1A16-D1E2-50BBA10887B3}"/>
              </a:ext>
            </a:extLst>
          </p:cNvPr>
          <p:cNvSpPr txBox="1"/>
          <p:nvPr/>
        </p:nvSpPr>
        <p:spPr>
          <a:xfrm rot="978742">
            <a:off x="7033373" y="367211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Ausspeichern</a:t>
            </a:r>
          </a:p>
        </p:txBody>
      </p:sp>
    </p:spTree>
    <p:extLst>
      <p:ext uri="{BB962C8B-B14F-4D97-AF65-F5344CB8AC3E}">
        <p14:creationId xmlns:p14="http://schemas.microsoft.com/office/powerpoint/2010/main" val="2504256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894877-1615-8F9B-9F28-5619C9F907E3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38" name="Grafik 4137">
            <a:extLst>
              <a:ext uri="{FF2B5EF4-FFF2-40B4-BE49-F238E27FC236}">
                <a16:creationId xmlns:a16="http://schemas.microsoft.com/office/drawing/2014/main" id="{042FF401-2C2C-221D-F42F-987894AF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13" y="1504972"/>
            <a:ext cx="5578766" cy="318531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9B545C0-266E-7830-5027-B2EC0EA055D6}"/>
              </a:ext>
            </a:extLst>
          </p:cNvPr>
          <p:cNvSpPr/>
          <p:nvPr/>
        </p:nvSpPr>
        <p:spPr>
          <a:xfrm>
            <a:off x="750277" y="1207389"/>
            <a:ext cx="6426092" cy="37397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83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15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38" name="Grafik 4137">
            <a:extLst>
              <a:ext uri="{FF2B5EF4-FFF2-40B4-BE49-F238E27FC236}">
                <a16:creationId xmlns:a16="http://schemas.microsoft.com/office/drawing/2014/main" id="{042FF401-2C2C-221D-F42F-987894AF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17" y="1601835"/>
            <a:ext cx="5578766" cy="318531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9B545C0-266E-7830-5027-B2EC0EA055D6}"/>
              </a:ext>
            </a:extLst>
          </p:cNvPr>
          <p:cNvSpPr/>
          <p:nvPr/>
        </p:nvSpPr>
        <p:spPr>
          <a:xfrm>
            <a:off x="2882954" y="1324619"/>
            <a:ext cx="6426092" cy="373974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B74620-4FD7-7136-6D82-49B4544C7B33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097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lipse 39">
            <a:extLst>
              <a:ext uri="{FF2B5EF4-FFF2-40B4-BE49-F238E27FC236}">
                <a16:creationId xmlns:a16="http://schemas.microsoft.com/office/drawing/2014/main" id="{68487E49-EB45-EC20-951A-56AFE93B7BEF}"/>
              </a:ext>
            </a:extLst>
          </p:cNvPr>
          <p:cNvSpPr/>
          <p:nvPr/>
        </p:nvSpPr>
        <p:spPr>
          <a:xfrm>
            <a:off x="-1364302" y="1031214"/>
            <a:ext cx="4320000" cy="432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  <p:sp>
        <p:nvSpPr>
          <p:cNvPr id="2" name="Titel 10">
            <a:extLst>
              <a:ext uri="{FF2B5EF4-FFF2-40B4-BE49-F238E27FC236}">
                <a16:creationId xmlns:a16="http://schemas.microsoft.com/office/drawing/2014/main" id="{20C0074A-6E7C-E1BE-B50D-B77EBC92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376963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Inhalt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A3D092-D897-36FC-2EC1-2BCFE23E2AC3}"/>
              </a:ext>
            </a:extLst>
          </p:cNvPr>
          <p:cNvSpPr/>
          <p:nvPr/>
        </p:nvSpPr>
        <p:spPr>
          <a:xfrm>
            <a:off x="2033549" y="1424774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306A3FD-C4DC-CDF7-6696-603B11D393DA}"/>
              </a:ext>
            </a:extLst>
          </p:cNvPr>
          <p:cNvSpPr/>
          <p:nvPr/>
        </p:nvSpPr>
        <p:spPr>
          <a:xfrm>
            <a:off x="2628589" y="2457478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3B40100-ADDD-A538-6D40-F0EF09C97312}"/>
              </a:ext>
            </a:extLst>
          </p:cNvPr>
          <p:cNvSpPr/>
          <p:nvPr/>
        </p:nvSpPr>
        <p:spPr>
          <a:xfrm>
            <a:off x="2568807" y="3620192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337B290-9302-AD47-C162-4860834AB550}"/>
              </a:ext>
            </a:extLst>
          </p:cNvPr>
          <p:cNvSpPr/>
          <p:nvPr/>
        </p:nvSpPr>
        <p:spPr>
          <a:xfrm>
            <a:off x="1910421" y="466379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925298B-8929-5161-08FA-E2734F76CBEE}"/>
              </a:ext>
            </a:extLst>
          </p:cNvPr>
          <p:cNvSpPr/>
          <p:nvPr/>
        </p:nvSpPr>
        <p:spPr>
          <a:xfrm>
            <a:off x="-1512669" y="461815"/>
            <a:ext cx="2689791" cy="57294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09A61C-9CB0-DD97-91D8-41629760770F}"/>
              </a:ext>
            </a:extLst>
          </p:cNvPr>
          <p:cNvSpPr txBox="1"/>
          <p:nvPr/>
        </p:nvSpPr>
        <p:spPr>
          <a:xfrm>
            <a:off x="2095032" y="1388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8" name="Grafik 47" descr="Tabelle mit einfarbiger Füllung">
            <a:extLst>
              <a:ext uri="{FF2B5EF4-FFF2-40B4-BE49-F238E27FC236}">
                <a16:creationId xmlns:a16="http://schemas.microsoft.com/office/drawing/2014/main" id="{74FA6257-33EF-470C-C2AF-4C06059FB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9450" y="4699701"/>
            <a:ext cx="457200" cy="4572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2F934892-92B4-3A55-2918-6836ABC8EA59}"/>
              </a:ext>
            </a:extLst>
          </p:cNvPr>
          <p:cNvSpPr txBox="1"/>
          <p:nvPr/>
        </p:nvSpPr>
        <p:spPr>
          <a:xfrm>
            <a:off x="2680318" y="1447579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A2D1E8F-4F7A-015A-0640-037F3AA8CF8F}"/>
              </a:ext>
            </a:extLst>
          </p:cNvPr>
          <p:cNvSpPr txBox="1"/>
          <p:nvPr/>
        </p:nvSpPr>
        <p:spPr>
          <a:xfrm>
            <a:off x="3234768" y="251210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Systemskizze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C0625D-BE28-9160-6A7C-B528A4691371}"/>
              </a:ext>
            </a:extLst>
          </p:cNvPr>
          <p:cNvSpPr txBox="1"/>
          <p:nvPr/>
        </p:nvSpPr>
        <p:spPr>
          <a:xfrm>
            <a:off x="3215576" y="367661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Systemgrenzen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5CFBE09-26EA-EEED-937E-C723D5BEC5FC}"/>
              </a:ext>
            </a:extLst>
          </p:cNvPr>
          <p:cNvSpPr txBox="1"/>
          <p:nvPr/>
        </p:nvSpPr>
        <p:spPr>
          <a:xfrm>
            <a:off x="2488733" y="474716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</a:p>
        </p:txBody>
      </p:sp>
      <p:pic>
        <p:nvPicPr>
          <p:cNvPr id="4" name="Grafik 3" descr="Skizze mit einfarbiger Füllung">
            <a:extLst>
              <a:ext uri="{FF2B5EF4-FFF2-40B4-BE49-F238E27FC236}">
                <a16:creationId xmlns:a16="http://schemas.microsoft.com/office/drawing/2014/main" id="{8C64A1C0-BF6C-A258-2BBA-DC4DA29AE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0364" y="2514843"/>
            <a:ext cx="371707" cy="37170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9BFDE5-FEAF-190C-A536-1752F22C37DE}"/>
              </a:ext>
            </a:extLst>
          </p:cNvPr>
          <p:cNvSpPr/>
          <p:nvPr/>
        </p:nvSpPr>
        <p:spPr>
          <a:xfrm>
            <a:off x="2680318" y="3748524"/>
            <a:ext cx="312235" cy="259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0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3</a:t>
            </a:fld>
            <a:endParaRPr lang="de-DE" altLang="de-DE"/>
          </a:p>
        </p:txBody>
      </p:sp>
      <p:sp>
        <p:nvSpPr>
          <p:cNvPr id="2" name="Titel 10">
            <a:extLst>
              <a:ext uri="{FF2B5EF4-FFF2-40B4-BE49-F238E27FC236}">
                <a16:creationId xmlns:a16="http://schemas.microsoft.com/office/drawing/2014/main" id="{177C0179-04CE-2655-1810-12C35D7F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Fragestellung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EE2FE1-3DBC-1EEA-189E-2A3A4B2D6094}"/>
              </a:ext>
            </a:extLst>
          </p:cNvPr>
          <p:cNvSpPr txBox="1"/>
          <p:nvPr/>
        </p:nvSpPr>
        <p:spPr>
          <a:xfrm>
            <a:off x="1206500" y="1216800"/>
            <a:ext cx="10393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Frage Pitch 2:</a:t>
            </a:r>
          </a:p>
          <a:p>
            <a:pPr algn="just"/>
            <a:r>
              <a:rPr lang="de-DE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 hoch steigt der Autarkiegrad für einen durchschnittlichen zwei Personen Haushalt in Wesseling, welcher mit einer Luft-Wasser-Wärmepumpe, einer 10 kWp Photovoltaik</a:t>
            </a:r>
            <a:r>
              <a:rPr lang="de-DE" i="1" kern="100">
                <a:latin typeface="Calibri" panose="020F0502020204030204" pitchFamily="34" charset="0"/>
                <a:ea typeface="Calibri" panose="020F0502020204030204" pitchFamily="34" charset="0"/>
              </a:rPr>
              <a:t>anlage und</a:t>
            </a:r>
            <a:r>
              <a:rPr lang="de-DE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einem (erweiterbaren) Batteriespeicher ausgestattet ist, durch die Ergänzung</a:t>
            </a:r>
            <a:r>
              <a:rPr lang="de-DE" i="1" kern="100">
                <a:latin typeface="Calibri" panose="020F0502020204030204" pitchFamily="34" charset="0"/>
                <a:ea typeface="Calibri" panose="020F0502020204030204" pitchFamily="34" charset="0"/>
              </a:rPr>
              <a:t> eines </a:t>
            </a:r>
            <a:r>
              <a:rPr lang="de-DE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saisonalen Wasserstoffspeichersystems in Abhängigkeit eines vom Benutzer angegebenen Investitionslimits? </a:t>
            </a:r>
            <a:endParaRPr lang="de-DE" b="1" i="1" kern="10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kern="100">
                <a:latin typeface="Calibri" panose="020F0502020204030204" pitchFamily="34" charset="0"/>
                <a:ea typeface="Calibri" panose="020F0502020204030204" pitchFamily="34" charset="0"/>
              </a:rPr>
              <a:t>Frage Pitch 1: </a:t>
            </a:r>
          </a:p>
          <a:p>
            <a:r>
              <a:rPr lang="de-DE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Welche Mehrkosten und Einsparungen ergeben sich für die Steigerung des energetischen Autarkiegrades eines zwei Personen Haushalts in Wesseling, welcher mit einer Luft-Wasser-Wärmepumpe, einer 10 kWp Photovoltaik</a:t>
            </a:r>
            <a:r>
              <a:rPr lang="de-DE" sz="1800" i="1" kern="100">
                <a:latin typeface="Calibri" panose="020F0502020204030204" pitchFamily="34" charset="0"/>
                <a:ea typeface="Calibri" panose="020F0502020204030204" pitchFamily="34" charset="0"/>
              </a:rPr>
              <a:t>anlage und</a:t>
            </a:r>
            <a:r>
              <a:rPr lang="de-DE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einem (erweiterbaren) Batteriespeicher ausgestattet ist, </a:t>
            </a:r>
            <a:r>
              <a:rPr lang="de-DE" sz="1800" i="1" kern="100">
                <a:latin typeface="Calibri" panose="020F0502020204030204" pitchFamily="34" charset="0"/>
                <a:ea typeface="Calibri" panose="020F0502020204030204" pitchFamily="34" charset="0"/>
              </a:rPr>
              <a:t>eines </a:t>
            </a:r>
            <a:r>
              <a:rPr lang="de-DE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saisonalen Wasserstoffspeichersystems?</a:t>
            </a:r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0698580-5F02-7AF7-1EAE-0BAE79152E5D}"/>
              </a:ext>
            </a:extLst>
          </p:cNvPr>
          <p:cNvSpPr/>
          <p:nvPr/>
        </p:nvSpPr>
        <p:spPr>
          <a:xfrm>
            <a:off x="1184202" y="20064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12448A-6781-8285-74E1-DADC0F4F31E3}"/>
              </a:ext>
            </a:extLst>
          </p:cNvPr>
          <p:cNvSpPr txBox="1"/>
          <p:nvPr/>
        </p:nvSpPr>
        <p:spPr>
          <a:xfrm>
            <a:off x="1245685" y="1647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0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4</a:t>
            </a:fld>
            <a:endParaRPr lang="de-DE" alt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207B82F-FB76-8A52-1E34-A24B02C00B9C}"/>
              </a:ext>
            </a:extLst>
          </p:cNvPr>
          <p:cNvSpPr/>
          <p:nvPr/>
        </p:nvSpPr>
        <p:spPr>
          <a:xfrm>
            <a:off x="1201503" y="22959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0">
            <a:extLst>
              <a:ext uri="{FF2B5EF4-FFF2-40B4-BE49-F238E27FC236}">
                <a16:creationId xmlns:a16="http://schemas.microsoft.com/office/drawing/2014/main" id="{0287CAF9-6ED6-BB3F-CD22-4C2DBF4A11A0}"/>
              </a:ext>
            </a:extLst>
          </p:cNvPr>
          <p:cNvSpPr txBox="1">
            <a:spLocks/>
          </p:cNvSpPr>
          <p:nvPr/>
        </p:nvSpPr>
        <p:spPr bwMode="auto">
          <a:xfrm>
            <a:off x="1965713" y="336457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189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377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566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754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de-DE">
                <a:latin typeface="Arial" pitchFamily="34" charset="0"/>
              </a:rPr>
              <a:t>Systemskizze - Referenzmodell</a:t>
            </a:r>
          </a:p>
        </p:txBody>
      </p:sp>
      <p:pic>
        <p:nvPicPr>
          <p:cNvPr id="3" name="Grafik 2" descr="Skizze mit einfarbiger Füllung">
            <a:extLst>
              <a:ext uri="{FF2B5EF4-FFF2-40B4-BE49-F238E27FC236}">
                <a16:creationId xmlns:a16="http://schemas.microsoft.com/office/drawing/2014/main" id="{DCFDD2B5-47BB-ED3A-BCE5-4134C22E9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278" y="317555"/>
            <a:ext cx="371707" cy="371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CA67740-A74C-102F-F7DF-CE31F1466861}"/>
              </a:ext>
            </a:extLst>
          </p:cNvPr>
          <p:cNvSpPr>
            <a:spLocks noChangeAspect="1"/>
          </p:cNvSpPr>
          <p:nvPr/>
        </p:nvSpPr>
        <p:spPr>
          <a:xfrm>
            <a:off x="1884143" y="2281691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7071D28-CE84-CCEE-9630-66B611CF6459}"/>
              </a:ext>
            </a:extLst>
          </p:cNvPr>
          <p:cNvSpPr>
            <a:spLocks noChangeAspect="1"/>
          </p:cNvSpPr>
          <p:nvPr/>
        </p:nvSpPr>
        <p:spPr>
          <a:xfrm>
            <a:off x="3206299" y="2280765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A30CC1D-8496-C2AA-F0A5-A11040AE4497}"/>
              </a:ext>
            </a:extLst>
          </p:cNvPr>
          <p:cNvSpPr>
            <a:spLocks noChangeAspect="1"/>
          </p:cNvSpPr>
          <p:nvPr/>
        </p:nvSpPr>
        <p:spPr>
          <a:xfrm>
            <a:off x="6341735" y="3895189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433D3F-953A-EF1A-7EAC-CCD67328AA9E}"/>
              </a:ext>
            </a:extLst>
          </p:cNvPr>
          <p:cNvSpPr txBox="1"/>
          <p:nvPr/>
        </p:nvSpPr>
        <p:spPr>
          <a:xfrm>
            <a:off x="6592159" y="416591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Strom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FD6E4CF-E81B-F037-C148-7DAAB91BE00C}"/>
              </a:ext>
            </a:extLst>
          </p:cNvPr>
          <p:cNvSpPr txBox="1"/>
          <p:nvPr/>
        </p:nvSpPr>
        <p:spPr>
          <a:xfrm>
            <a:off x="1670740" y="19795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Netzbezug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C45FCD-5668-A081-E6C2-2B11CE436E34}"/>
              </a:ext>
            </a:extLst>
          </p:cNvPr>
          <p:cNvSpPr txBox="1"/>
          <p:nvPr/>
        </p:nvSpPr>
        <p:spPr>
          <a:xfrm>
            <a:off x="3119262" y="1982037"/>
            <a:ext cx="104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PV-Anlage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9C77639-C042-DD17-88FD-7D846EDB6F9D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3566299" y="3000765"/>
            <a:ext cx="2828157" cy="947145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48BCDF5-7303-E2E2-E927-2F989DDA3F59}"/>
              </a:ext>
            </a:extLst>
          </p:cNvPr>
          <p:cNvCxnSpPr>
            <a:cxnSpLocks/>
            <a:stCxn id="4" idx="4"/>
            <a:endCxn id="13" idx="1"/>
          </p:cNvCxnSpPr>
          <p:nvPr/>
        </p:nvCxnSpPr>
        <p:spPr>
          <a:xfrm>
            <a:off x="2244143" y="3001691"/>
            <a:ext cx="4150313" cy="946219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1B73AE-BE71-89E8-B24E-28C3F1D85C22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521735" y="4255189"/>
            <a:ext cx="0" cy="11346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C6D7B5-BB80-1E21-7E3E-E0208D7258A3}"/>
              </a:ext>
            </a:extLst>
          </p:cNvPr>
          <p:cNvSpPr txBox="1"/>
          <p:nvPr/>
        </p:nvSpPr>
        <p:spPr>
          <a:xfrm>
            <a:off x="5805084" y="537263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Elektrische Last</a:t>
            </a:r>
          </a:p>
        </p:txBody>
      </p:sp>
      <p:sp>
        <p:nvSpPr>
          <p:cNvPr id="39" name="Zylinder 38">
            <a:extLst>
              <a:ext uri="{FF2B5EF4-FFF2-40B4-BE49-F238E27FC236}">
                <a16:creationId xmlns:a16="http://schemas.microsoft.com/office/drawing/2014/main" id="{826445CF-FC85-3A66-C3B8-8A046A2A7242}"/>
              </a:ext>
            </a:extLst>
          </p:cNvPr>
          <p:cNvSpPr/>
          <p:nvPr/>
        </p:nvSpPr>
        <p:spPr>
          <a:xfrm>
            <a:off x="1566450" y="3629518"/>
            <a:ext cx="381842" cy="72000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78F5872-2BD3-BC07-CB76-A49244A29DE1}"/>
              </a:ext>
            </a:extLst>
          </p:cNvPr>
          <p:cNvSpPr>
            <a:spLocks noChangeAspect="1"/>
          </p:cNvSpPr>
          <p:nvPr/>
        </p:nvSpPr>
        <p:spPr>
          <a:xfrm>
            <a:off x="2343743" y="3808579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C27CC9-DEB7-8BF1-3FAF-92D7B672F1A7}"/>
              </a:ext>
            </a:extLst>
          </p:cNvPr>
          <p:cNvCxnSpPr>
            <a:cxnSpLocks/>
            <a:stCxn id="39" idx="4"/>
            <a:endCxn id="40" idx="2"/>
          </p:cNvCxnSpPr>
          <p:nvPr/>
        </p:nvCxnSpPr>
        <p:spPr>
          <a:xfrm flipV="1">
            <a:off x="1948292" y="3988579"/>
            <a:ext cx="395451" cy="9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ECA77E4-9959-82EB-8024-794ECB1727D5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2651022" y="4115858"/>
            <a:ext cx="358392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0CDA9D8-6E0A-956C-6690-0BE9B2F63319}"/>
              </a:ext>
            </a:extLst>
          </p:cNvPr>
          <p:cNvCxnSpPr>
            <a:cxnSpLocks/>
            <a:endCxn id="40" idx="6"/>
          </p:cNvCxnSpPr>
          <p:nvPr/>
        </p:nvCxnSpPr>
        <p:spPr>
          <a:xfrm flipH="1" flipV="1">
            <a:off x="2703743" y="3988579"/>
            <a:ext cx="35686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265A37C-7405-EDD1-3CF6-D6DF1378820F}"/>
              </a:ext>
            </a:extLst>
          </p:cNvPr>
          <p:cNvSpPr txBox="1"/>
          <p:nvPr/>
        </p:nvSpPr>
        <p:spPr>
          <a:xfrm>
            <a:off x="1038516" y="436548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Batteriespeicher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6C0247B-2FAF-0C58-E02C-BFDA5011C93E}"/>
              </a:ext>
            </a:extLst>
          </p:cNvPr>
          <p:cNvCxnSpPr>
            <a:cxnSpLocks/>
            <a:stCxn id="63" idx="2"/>
            <a:endCxn id="13" idx="6"/>
          </p:cNvCxnSpPr>
          <p:nvPr/>
        </p:nvCxnSpPr>
        <p:spPr>
          <a:xfrm flipH="1">
            <a:off x="6701735" y="4057964"/>
            <a:ext cx="4315260" cy="1722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3C8B0AA-5241-94E7-3821-3BDA53B7BE7A}"/>
              </a:ext>
            </a:extLst>
          </p:cNvPr>
          <p:cNvSpPr txBox="1"/>
          <p:nvPr/>
        </p:nvSpPr>
        <p:spPr>
          <a:xfrm>
            <a:off x="8133209" y="376176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W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ärmepumpe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1456EF8-AEC5-9F1C-26FA-2F65C4BDA7C2}"/>
              </a:ext>
            </a:extLst>
          </p:cNvPr>
          <p:cNvSpPr>
            <a:spLocks noChangeAspect="1"/>
          </p:cNvSpPr>
          <p:nvPr/>
        </p:nvSpPr>
        <p:spPr>
          <a:xfrm>
            <a:off x="11016995" y="3877964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096" name="Gerade Verbindung mit Pfeil 4095">
            <a:extLst>
              <a:ext uri="{FF2B5EF4-FFF2-40B4-BE49-F238E27FC236}">
                <a16:creationId xmlns:a16="http://schemas.microsoft.com/office/drawing/2014/main" id="{BEFA63E0-A5AC-AD77-D82F-33003004D0AA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11196995" y="4237964"/>
            <a:ext cx="0" cy="11346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98" name="Textfeld 4097">
            <a:extLst>
              <a:ext uri="{FF2B5EF4-FFF2-40B4-BE49-F238E27FC236}">
                <a16:creationId xmlns:a16="http://schemas.microsoft.com/office/drawing/2014/main" id="{F65C6BF2-565E-B5F2-61A5-7532956554F5}"/>
              </a:ext>
            </a:extLst>
          </p:cNvPr>
          <p:cNvSpPr txBox="1"/>
          <p:nvPr/>
        </p:nvSpPr>
        <p:spPr>
          <a:xfrm>
            <a:off x="11222950" y="416987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W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ärme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9CFF74-4B34-4672-97BC-1F2FEA7C2E7D}"/>
              </a:ext>
            </a:extLst>
          </p:cNvPr>
          <p:cNvSpPr txBox="1"/>
          <p:nvPr/>
        </p:nvSpPr>
        <p:spPr>
          <a:xfrm>
            <a:off x="10418577" y="537263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Thermische Last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A86A68-B309-1A0A-2CA0-CF45F9B0EA1E}"/>
              </a:ext>
            </a:extLst>
          </p:cNvPr>
          <p:cNvSpPr txBox="1"/>
          <p:nvPr/>
        </p:nvSpPr>
        <p:spPr>
          <a:xfrm>
            <a:off x="3734017" y="409112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Einspeichern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A3B599-8B0B-1A16-D1E2-50BBA10887B3}"/>
              </a:ext>
            </a:extLst>
          </p:cNvPr>
          <p:cNvSpPr txBox="1"/>
          <p:nvPr/>
        </p:nvSpPr>
        <p:spPr>
          <a:xfrm>
            <a:off x="3677044" y="367597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Ausspeichern</a:t>
            </a:r>
          </a:p>
        </p:txBody>
      </p:sp>
      <p:sp>
        <p:nvSpPr>
          <p:cNvPr id="4163" name="Zylinder 4162">
            <a:extLst>
              <a:ext uri="{FF2B5EF4-FFF2-40B4-BE49-F238E27FC236}">
                <a16:creationId xmlns:a16="http://schemas.microsoft.com/office/drawing/2014/main" id="{5600F2B6-A7E3-EB3F-7A69-969922E581F6}"/>
              </a:ext>
            </a:extLst>
          </p:cNvPr>
          <p:cNvSpPr/>
          <p:nvPr/>
        </p:nvSpPr>
        <p:spPr>
          <a:xfrm>
            <a:off x="10994769" y="1490743"/>
            <a:ext cx="381842" cy="72000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4164" name="Textfeld 4163">
            <a:extLst>
              <a:ext uri="{FF2B5EF4-FFF2-40B4-BE49-F238E27FC236}">
                <a16:creationId xmlns:a16="http://schemas.microsoft.com/office/drawing/2014/main" id="{719FD6B2-E8FF-088C-CE0D-F2885B606AC3}"/>
              </a:ext>
            </a:extLst>
          </p:cNvPr>
          <p:cNvSpPr txBox="1"/>
          <p:nvPr/>
        </p:nvSpPr>
        <p:spPr>
          <a:xfrm>
            <a:off x="10204764" y="1081618"/>
            <a:ext cx="194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Warmwasserspeicher</a:t>
            </a:r>
          </a:p>
        </p:txBody>
      </p:sp>
      <p:sp>
        <p:nvSpPr>
          <p:cNvPr id="4165" name="Ellipse 4164">
            <a:extLst>
              <a:ext uri="{FF2B5EF4-FFF2-40B4-BE49-F238E27FC236}">
                <a16:creationId xmlns:a16="http://schemas.microsoft.com/office/drawing/2014/main" id="{34094BA9-7F04-3E1A-1767-69BC2C01A304}"/>
              </a:ext>
            </a:extLst>
          </p:cNvPr>
          <p:cNvSpPr>
            <a:spLocks noChangeAspect="1"/>
          </p:cNvSpPr>
          <p:nvPr/>
        </p:nvSpPr>
        <p:spPr>
          <a:xfrm>
            <a:off x="11016995" y="2464336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166" name="Gerader Verbinder 4165">
            <a:extLst>
              <a:ext uri="{FF2B5EF4-FFF2-40B4-BE49-F238E27FC236}">
                <a16:creationId xmlns:a16="http://schemas.microsoft.com/office/drawing/2014/main" id="{F0E0FEEF-2CB0-562D-83CF-1B9AA2BDACDC}"/>
              </a:ext>
            </a:extLst>
          </p:cNvPr>
          <p:cNvCxnSpPr>
            <a:cxnSpLocks/>
          </p:cNvCxnSpPr>
          <p:nvPr/>
        </p:nvCxnSpPr>
        <p:spPr>
          <a:xfrm flipV="1">
            <a:off x="11185690" y="2233533"/>
            <a:ext cx="0" cy="215627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69" name="Gerader Verbinder 4168">
            <a:extLst>
              <a:ext uri="{FF2B5EF4-FFF2-40B4-BE49-F238E27FC236}">
                <a16:creationId xmlns:a16="http://schemas.microsoft.com/office/drawing/2014/main" id="{A6FDBE66-FBD6-FBD3-E46C-C98EFF6AF15A}"/>
              </a:ext>
            </a:extLst>
          </p:cNvPr>
          <p:cNvCxnSpPr>
            <a:cxnSpLocks/>
          </p:cNvCxnSpPr>
          <p:nvPr/>
        </p:nvCxnSpPr>
        <p:spPr>
          <a:xfrm flipH="1" flipV="1">
            <a:off x="11179422" y="2824336"/>
            <a:ext cx="11305" cy="1053628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5</a:t>
            </a:fld>
            <a:endParaRPr lang="de-DE" alt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207B82F-FB76-8A52-1E34-A24B02C00B9C}"/>
              </a:ext>
            </a:extLst>
          </p:cNvPr>
          <p:cNvSpPr/>
          <p:nvPr/>
        </p:nvSpPr>
        <p:spPr>
          <a:xfrm>
            <a:off x="1201503" y="22959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0">
            <a:extLst>
              <a:ext uri="{FF2B5EF4-FFF2-40B4-BE49-F238E27FC236}">
                <a16:creationId xmlns:a16="http://schemas.microsoft.com/office/drawing/2014/main" id="{0287CAF9-6ED6-BB3F-CD22-4C2DBF4A11A0}"/>
              </a:ext>
            </a:extLst>
          </p:cNvPr>
          <p:cNvSpPr txBox="1">
            <a:spLocks/>
          </p:cNvSpPr>
          <p:nvPr/>
        </p:nvSpPr>
        <p:spPr bwMode="auto">
          <a:xfrm>
            <a:off x="1965713" y="292492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189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377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566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754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de-DE">
                <a:latin typeface="Arial" pitchFamily="34" charset="0"/>
              </a:rPr>
              <a:t>Systemskizze - Modell</a:t>
            </a:r>
          </a:p>
        </p:txBody>
      </p:sp>
      <p:pic>
        <p:nvPicPr>
          <p:cNvPr id="3" name="Grafik 2" descr="Skizze mit einfarbiger Füllung">
            <a:extLst>
              <a:ext uri="{FF2B5EF4-FFF2-40B4-BE49-F238E27FC236}">
                <a16:creationId xmlns:a16="http://schemas.microsoft.com/office/drawing/2014/main" id="{DCFDD2B5-47BB-ED3A-BCE5-4134C22E9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278" y="317555"/>
            <a:ext cx="371707" cy="3717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CA67740-A74C-102F-F7DF-CE31F1466861}"/>
              </a:ext>
            </a:extLst>
          </p:cNvPr>
          <p:cNvSpPr>
            <a:spLocks noChangeAspect="1"/>
          </p:cNvSpPr>
          <p:nvPr/>
        </p:nvSpPr>
        <p:spPr>
          <a:xfrm>
            <a:off x="1884143" y="2281691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7071D28-CE84-CCEE-9630-66B611CF6459}"/>
              </a:ext>
            </a:extLst>
          </p:cNvPr>
          <p:cNvSpPr>
            <a:spLocks noChangeAspect="1"/>
          </p:cNvSpPr>
          <p:nvPr/>
        </p:nvSpPr>
        <p:spPr>
          <a:xfrm>
            <a:off x="3233747" y="2292668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/>
              <a:t>~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A30CC1D-8496-C2AA-F0A5-A11040AE4497}"/>
              </a:ext>
            </a:extLst>
          </p:cNvPr>
          <p:cNvSpPr>
            <a:spLocks noChangeAspect="1"/>
          </p:cNvSpPr>
          <p:nvPr/>
        </p:nvSpPr>
        <p:spPr>
          <a:xfrm>
            <a:off x="6341735" y="3895189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433D3F-953A-EF1A-7EAC-CCD67328AA9E}"/>
              </a:ext>
            </a:extLst>
          </p:cNvPr>
          <p:cNvSpPr txBox="1"/>
          <p:nvPr/>
        </p:nvSpPr>
        <p:spPr>
          <a:xfrm>
            <a:off x="6592159" y="416591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Strom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FD6E4CF-E81B-F037-C148-7DAAB91BE00C}"/>
              </a:ext>
            </a:extLst>
          </p:cNvPr>
          <p:cNvSpPr txBox="1"/>
          <p:nvPr/>
        </p:nvSpPr>
        <p:spPr>
          <a:xfrm>
            <a:off x="1670740" y="19795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Netzbezug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C45FCD-5668-A081-E6C2-2B11CE436E34}"/>
              </a:ext>
            </a:extLst>
          </p:cNvPr>
          <p:cNvSpPr txBox="1"/>
          <p:nvPr/>
        </p:nvSpPr>
        <p:spPr>
          <a:xfrm>
            <a:off x="3119262" y="1982037"/>
            <a:ext cx="104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PV-Anlage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9C77639-C042-DD17-88FD-7D846EDB6F9D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3593747" y="3012668"/>
            <a:ext cx="2800709" cy="935242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48BCDF5-7303-E2E2-E927-2F989DDA3F59}"/>
              </a:ext>
            </a:extLst>
          </p:cNvPr>
          <p:cNvCxnSpPr>
            <a:cxnSpLocks/>
            <a:stCxn id="4" idx="4"/>
            <a:endCxn id="13" idx="1"/>
          </p:cNvCxnSpPr>
          <p:nvPr/>
        </p:nvCxnSpPr>
        <p:spPr>
          <a:xfrm>
            <a:off x="2244143" y="3001691"/>
            <a:ext cx="4150313" cy="946219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1B73AE-BE71-89E8-B24E-28C3F1D85C22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521735" y="4255189"/>
            <a:ext cx="0" cy="11346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C6D7B5-BB80-1E21-7E3E-E0208D7258A3}"/>
              </a:ext>
            </a:extLst>
          </p:cNvPr>
          <p:cNvSpPr txBox="1"/>
          <p:nvPr/>
        </p:nvSpPr>
        <p:spPr>
          <a:xfrm>
            <a:off x="5805084" y="537263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Elektrische Last</a:t>
            </a:r>
          </a:p>
        </p:txBody>
      </p:sp>
      <p:sp>
        <p:nvSpPr>
          <p:cNvPr id="39" name="Zylinder 38">
            <a:extLst>
              <a:ext uri="{FF2B5EF4-FFF2-40B4-BE49-F238E27FC236}">
                <a16:creationId xmlns:a16="http://schemas.microsoft.com/office/drawing/2014/main" id="{826445CF-FC85-3A66-C3B8-8A046A2A7242}"/>
              </a:ext>
            </a:extLst>
          </p:cNvPr>
          <p:cNvSpPr/>
          <p:nvPr/>
        </p:nvSpPr>
        <p:spPr>
          <a:xfrm>
            <a:off x="1566450" y="3629518"/>
            <a:ext cx="381842" cy="72000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78F5872-2BD3-BC07-CB76-A49244A29DE1}"/>
              </a:ext>
            </a:extLst>
          </p:cNvPr>
          <p:cNvSpPr>
            <a:spLocks noChangeAspect="1"/>
          </p:cNvSpPr>
          <p:nvPr/>
        </p:nvSpPr>
        <p:spPr>
          <a:xfrm>
            <a:off x="2343743" y="3808579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C27CC9-DEB7-8BF1-3FAF-92D7B672F1A7}"/>
              </a:ext>
            </a:extLst>
          </p:cNvPr>
          <p:cNvCxnSpPr>
            <a:cxnSpLocks/>
            <a:stCxn id="39" idx="4"/>
            <a:endCxn id="40" idx="2"/>
          </p:cNvCxnSpPr>
          <p:nvPr/>
        </p:nvCxnSpPr>
        <p:spPr>
          <a:xfrm flipV="1">
            <a:off x="1948292" y="3988579"/>
            <a:ext cx="395451" cy="9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ECA77E4-9959-82EB-8024-794ECB1727D5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2651022" y="4115858"/>
            <a:ext cx="358392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0CDA9D8-6E0A-956C-6690-0BE9B2F63319}"/>
              </a:ext>
            </a:extLst>
          </p:cNvPr>
          <p:cNvCxnSpPr>
            <a:cxnSpLocks/>
            <a:endCxn id="40" idx="6"/>
          </p:cNvCxnSpPr>
          <p:nvPr/>
        </p:nvCxnSpPr>
        <p:spPr>
          <a:xfrm flipH="1" flipV="1">
            <a:off x="2703743" y="3988579"/>
            <a:ext cx="35686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265A37C-7405-EDD1-3CF6-D6DF1378820F}"/>
              </a:ext>
            </a:extLst>
          </p:cNvPr>
          <p:cNvSpPr txBox="1"/>
          <p:nvPr/>
        </p:nvSpPr>
        <p:spPr>
          <a:xfrm>
            <a:off x="1038516" y="436548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Batteriespeicher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6C0247B-2FAF-0C58-E02C-BFDA5011C93E}"/>
              </a:ext>
            </a:extLst>
          </p:cNvPr>
          <p:cNvCxnSpPr>
            <a:cxnSpLocks/>
            <a:stCxn id="63" idx="2"/>
            <a:endCxn id="13" idx="6"/>
          </p:cNvCxnSpPr>
          <p:nvPr/>
        </p:nvCxnSpPr>
        <p:spPr>
          <a:xfrm flipH="1">
            <a:off x="6701735" y="4057964"/>
            <a:ext cx="4315260" cy="1722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3C8B0AA-5241-94E7-3821-3BDA53B7BE7A}"/>
              </a:ext>
            </a:extLst>
          </p:cNvPr>
          <p:cNvSpPr txBox="1"/>
          <p:nvPr/>
        </p:nvSpPr>
        <p:spPr>
          <a:xfrm>
            <a:off x="8133209" y="376176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W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ärmepumpe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1456EF8-AEC5-9F1C-26FA-2F65C4BDA7C2}"/>
              </a:ext>
            </a:extLst>
          </p:cNvPr>
          <p:cNvSpPr>
            <a:spLocks noChangeAspect="1"/>
          </p:cNvSpPr>
          <p:nvPr/>
        </p:nvSpPr>
        <p:spPr>
          <a:xfrm>
            <a:off x="11016995" y="3877964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096" name="Gerade Verbindung mit Pfeil 4095">
            <a:extLst>
              <a:ext uri="{FF2B5EF4-FFF2-40B4-BE49-F238E27FC236}">
                <a16:creationId xmlns:a16="http://schemas.microsoft.com/office/drawing/2014/main" id="{BEFA63E0-A5AC-AD77-D82F-33003004D0AA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11196995" y="4237964"/>
            <a:ext cx="0" cy="11346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98" name="Textfeld 4097">
            <a:extLst>
              <a:ext uri="{FF2B5EF4-FFF2-40B4-BE49-F238E27FC236}">
                <a16:creationId xmlns:a16="http://schemas.microsoft.com/office/drawing/2014/main" id="{F65C6BF2-565E-B5F2-61A5-7532956554F5}"/>
              </a:ext>
            </a:extLst>
          </p:cNvPr>
          <p:cNvSpPr txBox="1"/>
          <p:nvPr/>
        </p:nvSpPr>
        <p:spPr>
          <a:xfrm>
            <a:off x="11222950" y="416987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W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ärme</a:t>
            </a:r>
          </a:p>
        </p:txBody>
      </p:sp>
      <p:sp>
        <p:nvSpPr>
          <p:cNvPr id="4099" name="Zylinder 4098">
            <a:extLst>
              <a:ext uri="{FF2B5EF4-FFF2-40B4-BE49-F238E27FC236}">
                <a16:creationId xmlns:a16="http://schemas.microsoft.com/office/drawing/2014/main" id="{BC588A5D-E5D7-35EA-0617-BC6E4A388AAD}"/>
              </a:ext>
            </a:extLst>
          </p:cNvPr>
          <p:cNvSpPr/>
          <p:nvPr/>
        </p:nvSpPr>
        <p:spPr>
          <a:xfrm>
            <a:off x="6330337" y="1513533"/>
            <a:ext cx="387582" cy="72000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4100" name="Textfeld 4099">
            <a:extLst>
              <a:ext uri="{FF2B5EF4-FFF2-40B4-BE49-F238E27FC236}">
                <a16:creationId xmlns:a16="http://schemas.microsoft.com/office/drawing/2014/main" id="{B217C874-398F-2359-766D-F0648CB76A5F}"/>
              </a:ext>
            </a:extLst>
          </p:cNvPr>
          <p:cNvSpPr txBox="1"/>
          <p:nvPr/>
        </p:nvSpPr>
        <p:spPr>
          <a:xfrm>
            <a:off x="5590911" y="1141718"/>
            <a:ext cx="179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Wasserstoffspeicher</a:t>
            </a:r>
          </a:p>
        </p:txBody>
      </p:sp>
      <p:cxnSp>
        <p:nvCxnSpPr>
          <p:cNvPr id="4103" name="Gerade Verbindung mit Pfeil 4102">
            <a:extLst>
              <a:ext uri="{FF2B5EF4-FFF2-40B4-BE49-F238E27FC236}">
                <a16:creationId xmlns:a16="http://schemas.microsoft.com/office/drawing/2014/main" id="{92813605-80FA-2623-53C3-BFBEDA78105F}"/>
              </a:ext>
            </a:extLst>
          </p:cNvPr>
          <p:cNvCxnSpPr>
            <a:cxnSpLocks/>
          </p:cNvCxnSpPr>
          <p:nvPr/>
        </p:nvCxnSpPr>
        <p:spPr>
          <a:xfrm flipH="1">
            <a:off x="6617118" y="2822558"/>
            <a:ext cx="2393" cy="107263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6" name="Gerade Verbindung mit Pfeil 4105">
            <a:extLst>
              <a:ext uri="{FF2B5EF4-FFF2-40B4-BE49-F238E27FC236}">
                <a16:creationId xmlns:a16="http://schemas.microsoft.com/office/drawing/2014/main" id="{091B8833-3C86-8A44-6C97-ED2FAFB8152D}"/>
              </a:ext>
            </a:extLst>
          </p:cNvPr>
          <p:cNvCxnSpPr>
            <a:cxnSpLocks/>
          </p:cNvCxnSpPr>
          <p:nvPr/>
        </p:nvCxnSpPr>
        <p:spPr>
          <a:xfrm flipH="1" flipV="1">
            <a:off x="6487091" y="2845810"/>
            <a:ext cx="0" cy="10457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10" name="Textfeld 4109">
            <a:extLst>
              <a:ext uri="{FF2B5EF4-FFF2-40B4-BE49-F238E27FC236}">
                <a16:creationId xmlns:a16="http://schemas.microsoft.com/office/drawing/2014/main" id="{6D0BB2C4-0F46-F3FF-69E3-BB02845C2924}"/>
              </a:ext>
            </a:extLst>
          </p:cNvPr>
          <p:cNvSpPr txBox="1"/>
          <p:nvPr/>
        </p:nvSpPr>
        <p:spPr>
          <a:xfrm>
            <a:off x="4867072" y="3068531"/>
            <a:ext cx="167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err="1"/>
              <a:t>El_Brennstoffzelle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9CFF74-4B34-4672-97BC-1F2FEA7C2E7D}"/>
              </a:ext>
            </a:extLst>
          </p:cNvPr>
          <p:cNvSpPr txBox="1"/>
          <p:nvPr/>
        </p:nvSpPr>
        <p:spPr>
          <a:xfrm>
            <a:off x="10418577" y="537263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Thermische Last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A86A68-B309-1A0A-2CA0-CF45F9B0EA1E}"/>
              </a:ext>
            </a:extLst>
          </p:cNvPr>
          <p:cNvSpPr txBox="1"/>
          <p:nvPr/>
        </p:nvSpPr>
        <p:spPr>
          <a:xfrm>
            <a:off x="3734017" y="409112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Einspeichern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A3B599-8B0B-1A16-D1E2-50BBA10887B3}"/>
              </a:ext>
            </a:extLst>
          </p:cNvPr>
          <p:cNvSpPr txBox="1"/>
          <p:nvPr/>
        </p:nvSpPr>
        <p:spPr>
          <a:xfrm>
            <a:off x="3677044" y="367597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Ausspeichern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07F96E-F750-B677-B782-48DADE5F74DE}"/>
              </a:ext>
            </a:extLst>
          </p:cNvPr>
          <p:cNvSpPr txBox="1"/>
          <p:nvPr/>
        </p:nvSpPr>
        <p:spPr>
          <a:xfrm>
            <a:off x="6644417" y="3157854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Elektrolyseur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C018AF6-5742-791F-1507-65251DDA2A87}"/>
              </a:ext>
            </a:extLst>
          </p:cNvPr>
          <p:cNvSpPr>
            <a:spLocks noChangeAspect="1"/>
          </p:cNvSpPr>
          <p:nvPr/>
        </p:nvSpPr>
        <p:spPr>
          <a:xfrm>
            <a:off x="6344128" y="2449956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1B6186-607A-0AA9-22C4-8FC71DBC9A69}"/>
              </a:ext>
            </a:extLst>
          </p:cNvPr>
          <p:cNvSpPr txBox="1"/>
          <p:nvPr/>
        </p:nvSpPr>
        <p:spPr>
          <a:xfrm>
            <a:off x="4888581" y="245862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H2-Speicherbus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132DD0-4318-47A8-B01F-8B6E89F263CF}"/>
              </a:ext>
            </a:extLst>
          </p:cNvPr>
          <p:cNvCxnSpPr>
            <a:cxnSpLocks/>
            <a:endCxn id="4099" idx="3"/>
          </p:cNvCxnSpPr>
          <p:nvPr/>
        </p:nvCxnSpPr>
        <p:spPr>
          <a:xfrm flipV="1">
            <a:off x="6524128" y="2233534"/>
            <a:ext cx="0" cy="215627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54" name="Gerade Verbindung mit Pfeil 4153">
            <a:extLst>
              <a:ext uri="{FF2B5EF4-FFF2-40B4-BE49-F238E27FC236}">
                <a16:creationId xmlns:a16="http://schemas.microsoft.com/office/drawing/2014/main" id="{46C0CC55-96A8-D2FA-EE8D-F358D580C84E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6704128" y="2629956"/>
            <a:ext cx="4325992" cy="133868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63" name="Zylinder 4162">
            <a:extLst>
              <a:ext uri="{FF2B5EF4-FFF2-40B4-BE49-F238E27FC236}">
                <a16:creationId xmlns:a16="http://schemas.microsoft.com/office/drawing/2014/main" id="{5600F2B6-A7E3-EB3F-7A69-969922E581F6}"/>
              </a:ext>
            </a:extLst>
          </p:cNvPr>
          <p:cNvSpPr/>
          <p:nvPr/>
        </p:nvSpPr>
        <p:spPr>
          <a:xfrm>
            <a:off x="10994769" y="1490743"/>
            <a:ext cx="381842" cy="72000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sp>
        <p:nvSpPr>
          <p:cNvPr id="4164" name="Textfeld 4163">
            <a:extLst>
              <a:ext uri="{FF2B5EF4-FFF2-40B4-BE49-F238E27FC236}">
                <a16:creationId xmlns:a16="http://schemas.microsoft.com/office/drawing/2014/main" id="{719FD6B2-E8FF-088C-CE0D-F2885B606AC3}"/>
              </a:ext>
            </a:extLst>
          </p:cNvPr>
          <p:cNvSpPr txBox="1"/>
          <p:nvPr/>
        </p:nvSpPr>
        <p:spPr>
          <a:xfrm>
            <a:off x="10204764" y="1081618"/>
            <a:ext cx="194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Warmwasserspeicher</a:t>
            </a:r>
          </a:p>
        </p:txBody>
      </p:sp>
      <p:sp>
        <p:nvSpPr>
          <p:cNvPr id="4165" name="Ellipse 4164">
            <a:extLst>
              <a:ext uri="{FF2B5EF4-FFF2-40B4-BE49-F238E27FC236}">
                <a16:creationId xmlns:a16="http://schemas.microsoft.com/office/drawing/2014/main" id="{34094BA9-7F04-3E1A-1767-69BC2C01A304}"/>
              </a:ext>
            </a:extLst>
          </p:cNvPr>
          <p:cNvSpPr>
            <a:spLocks noChangeAspect="1"/>
          </p:cNvSpPr>
          <p:nvPr/>
        </p:nvSpPr>
        <p:spPr>
          <a:xfrm>
            <a:off x="11016995" y="2464336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/>
          </a:p>
        </p:txBody>
      </p:sp>
      <p:cxnSp>
        <p:nvCxnSpPr>
          <p:cNvPr id="4166" name="Gerader Verbinder 4165">
            <a:extLst>
              <a:ext uri="{FF2B5EF4-FFF2-40B4-BE49-F238E27FC236}">
                <a16:creationId xmlns:a16="http://schemas.microsoft.com/office/drawing/2014/main" id="{F0E0FEEF-2CB0-562D-83CF-1B9AA2BDACDC}"/>
              </a:ext>
            </a:extLst>
          </p:cNvPr>
          <p:cNvCxnSpPr>
            <a:cxnSpLocks/>
          </p:cNvCxnSpPr>
          <p:nvPr/>
        </p:nvCxnSpPr>
        <p:spPr>
          <a:xfrm flipV="1">
            <a:off x="11185690" y="2233533"/>
            <a:ext cx="0" cy="215627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69" name="Gerader Verbinder 4168">
            <a:extLst>
              <a:ext uri="{FF2B5EF4-FFF2-40B4-BE49-F238E27FC236}">
                <a16:creationId xmlns:a16="http://schemas.microsoft.com/office/drawing/2014/main" id="{A6FDBE66-FBD6-FBD3-E46C-C98EFF6AF15A}"/>
              </a:ext>
            </a:extLst>
          </p:cNvPr>
          <p:cNvCxnSpPr>
            <a:cxnSpLocks/>
          </p:cNvCxnSpPr>
          <p:nvPr/>
        </p:nvCxnSpPr>
        <p:spPr>
          <a:xfrm flipH="1" flipV="1">
            <a:off x="11179422" y="2824336"/>
            <a:ext cx="11305" cy="1053628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80" name="Textfeld 4179">
            <a:extLst>
              <a:ext uri="{FF2B5EF4-FFF2-40B4-BE49-F238E27FC236}">
                <a16:creationId xmlns:a16="http://schemas.microsoft.com/office/drawing/2014/main" id="{4C78F2E4-91D4-087C-EA70-6211533692C2}"/>
              </a:ext>
            </a:extLst>
          </p:cNvPr>
          <p:cNvSpPr txBox="1"/>
          <p:nvPr/>
        </p:nvSpPr>
        <p:spPr>
          <a:xfrm>
            <a:off x="9539669" y="2495141"/>
            <a:ext cx="151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Warmwasserbus</a:t>
            </a:r>
          </a:p>
        </p:txBody>
      </p:sp>
      <p:sp>
        <p:nvSpPr>
          <p:cNvPr id="4181" name="Textfeld 4180">
            <a:extLst>
              <a:ext uri="{FF2B5EF4-FFF2-40B4-BE49-F238E27FC236}">
                <a16:creationId xmlns:a16="http://schemas.microsoft.com/office/drawing/2014/main" id="{84BF7BA5-437A-5DAE-944B-255AA60C1DF4}"/>
              </a:ext>
            </a:extLst>
          </p:cNvPr>
          <p:cNvSpPr txBox="1"/>
          <p:nvPr/>
        </p:nvSpPr>
        <p:spPr>
          <a:xfrm>
            <a:off x="2148624" y="354705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BS-bus</a:t>
            </a:r>
          </a:p>
        </p:txBody>
      </p:sp>
      <p:sp>
        <p:nvSpPr>
          <p:cNvPr id="4182" name="Textfeld 4181">
            <a:extLst>
              <a:ext uri="{FF2B5EF4-FFF2-40B4-BE49-F238E27FC236}">
                <a16:creationId xmlns:a16="http://schemas.microsoft.com/office/drawing/2014/main" id="{22A37E59-C0DF-C012-2631-2EF6B857FA7B}"/>
              </a:ext>
            </a:extLst>
          </p:cNvPr>
          <p:cNvSpPr txBox="1"/>
          <p:nvPr/>
        </p:nvSpPr>
        <p:spPr>
          <a:xfrm>
            <a:off x="8400577" y="2914642"/>
            <a:ext cx="167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err="1"/>
              <a:t>Th_Brennstoffzelle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6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894877-1615-8F9B-9F28-5619C9F907E3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B6B3E9CC-EB4C-D632-6CC4-B10925E3DFA3}"/>
              </a:ext>
            </a:extLst>
          </p:cNvPr>
          <p:cNvSpPr/>
          <p:nvPr/>
        </p:nvSpPr>
        <p:spPr>
          <a:xfrm rot="10800000">
            <a:off x="5631100" y="2381343"/>
            <a:ext cx="1516566" cy="1761893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E60F784-A6B9-3AAB-0709-B7CE0040AB5C}"/>
              </a:ext>
            </a:extLst>
          </p:cNvPr>
          <p:cNvCxnSpPr>
            <a:cxnSpLocks/>
          </p:cNvCxnSpPr>
          <p:nvPr/>
        </p:nvCxnSpPr>
        <p:spPr>
          <a:xfrm flipV="1">
            <a:off x="5411793" y="2374165"/>
            <a:ext cx="977590" cy="45720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A0F8078-FD54-29F9-39CA-381169EE02D5}"/>
              </a:ext>
            </a:extLst>
          </p:cNvPr>
          <p:cNvCxnSpPr>
            <a:cxnSpLocks/>
          </p:cNvCxnSpPr>
          <p:nvPr/>
        </p:nvCxnSpPr>
        <p:spPr>
          <a:xfrm>
            <a:off x="6389383" y="2374165"/>
            <a:ext cx="977590" cy="45720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Solarmodule mit einfarbiger Füllung">
            <a:extLst>
              <a:ext uri="{FF2B5EF4-FFF2-40B4-BE49-F238E27FC236}">
                <a16:creationId xmlns:a16="http://schemas.microsoft.com/office/drawing/2014/main" id="{7B4DAA50-86E7-1F37-26C0-85CB5F7C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341" y="2118482"/>
            <a:ext cx="525719" cy="525719"/>
          </a:xfrm>
          <a:prstGeom prst="rect">
            <a:avLst/>
          </a:prstGeom>
        </p:spPr>
      </p:pic>
      <p:pic>
        <p:nvPicPr>
          <p:cNvPr id="4114" name="Grafik 4113">
            <a:extLst>
              <a:ext uri="{FF2B5EF4-FFF2-40B4-BE49-F238E27FC236}">
                <a16:creationId xmlns:a16="http://schemas.microsoft.com/office/drawing/2014/main" id="{C8DCDA2A-F7BA-A721-D953-76288BADE8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894" t="29057" r="26366" b="29837"/>
          <a:stretch/>
        </p:blipFill>
        <p:spPr>
          <a:xfrm>
            <a:off x="6609691" y="3655088"/>
            <a:ext cx="457916" cy="420719"/>
          </a:xfrm>
          <a:prstGeom prst="rect">
            <a:avLst/>
          </a:prstGeom>
        </p:spPr>
      </p:pic>
      <p:pic>
        <p:nvPicPr>
          <p:cNvPr id="4115" name="Grafik 4114">
            <a:extLst>
              <a:ext uri="{FF2B5EF4-FFF2-40B4-BE49-F238E27FC236}">
                <a16:creationId xmlns:a16="http://schemas.microsoft.com/office/drawing/2014/main" id="{D6D83F29-9C28-3BCE-9430-423C98742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859367" y="2848114"/>
            <a:ext cx="622842" cy="62284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33CFE26-B858-FB04-6E08-37FBBE210BE0}"/>
              </a:ext>
            </a:extLst>
          </p:cNvPr>
          <p:cNvSpPr/>
          <p:nvPr/>
        </p:nvSpPr>
        <p:spPr>
          <a:xfrm>
            <a:off x="4377873" y="1778135"/>
            <a:ext cx="4021016" cy="2895600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A4118DD-65CA-2DC4-0A73-C2969BE4E0B3}"/>
              </a:ext>
            </a:extLst>
          </p:cNvPr>
          <p:cNvCxnSpPr/>
          <p:nvPr/>
        </p:nvCxnSpPr>
        <p:spPr>
          <a:xfrm>
            <a:off x="2778367" y="2381342"/>
            <a:ext cx="13364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Strommast mit einfarbiger Füllung">
            <a:extLst>
              <a:ext uri="{FF2B5EF4-FFF2-40B4-BE49-F238E27FC236}">
                <a16:creationId xmlns:a16="http://schemas.microsoft.com/office/drawing/2014/main" id="{9E09B8DE-D407-202D-2761-9E525D9E6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9138" y="3157134"/>
            <a:ext cx="914400" cy="9144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FC7EC88-0787-6003-9788-A014C810AA01}"/>
              </a:ext>
            </a:extLst>
          </p:cNvPr>
          <p:cNvCxnSpPr/>
          <p:nvPr/>
        </p:nvCxnSpPr>
        <p:spPr>
          <a:xfrm>
            <a:off x="2813537" y="3655088"/>
            <a:ext cx="13364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Strommast mit einfarbiger Füllung">
            <a:extLst>
              <a:ext uri="{FF2B5EF4-FFF2-40B4-BE49-F238E27FC236}">
                <a16:creationId xmlns:a16="http://schemas.microsoft.com/office/drawing/2014/main" id="{9032D558-6819-6450-CB14-F6816E298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5662" y="3228836"/>
            <a:ext cx="914400" cy="91440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5FAF8-4D1C-84BB-0306-48B112FF3B47}"/>
              </a:ext>
            </a:extLst>
          </p:cNvPr>
          <p:cNvCxnSpPr/>
          <p:nvPr/>
        </p:nvCxnSpPr>
        <p:spPr>
          <a:xfrm>
            <a:off x="8557845" y="3719489"/>
            <a:ext cx="13364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1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7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37" name="Gruppieren 4136">
            <a:extLst>
              <a:ext uri="{FF2B5EF4-FFF2-40B4-BE49-F238E27FC236}">
                <a16:creationId xmlns:a16="http://schemas.microsoft.com/office/drawing/2014/main" id="{C14A7E98-CA8B-0629-96E8-12AA058D700B}"/>
              </a:ext>
            </a:extLst>
          </p:cNvPr>
          <p:cNvGrpSpPr/>
          <p:nvPr/>
        </p:nvGrpSpPr>
        <p:grpSpPr>
          <a:xfrm>
            <a:off x="3368784" y="1690849"/>
            <a:ext cx="5690834" cy="3181107"/>
            <a:chOff x="1214756" y="1424986"/>
            <a:chExt cx="5690834" cy="3181107"/>
          </a:xfrm>
        </p:grpSpPr>
        <p:sp>
          <p:nvSpPr>
            <p:cNvPr id="14" name="Flussdiagramm: Verbinder zu einer anderen Seite 13">
              <a:extLst>
                <a:ext uri="{FF2B5EF4-FFF2-40B4-BE49-F238E27FC236}">
                  <a16:creationId xmlns:a16="http://schemas.microsoft.com/office/drawing/2014/main" id="{B6B3E9CC-EB4C-D632-6CC4-B10925E3DFA3}"/>
                </a:ext>
              </a:extLst>
            </p:cNvPr>
            <p:cNvSpPr/>
            <p:nvPr/>
          </p:nvSpPr>
          <p:spPr>
            <a:xfrm rot="10800000">
              <a:off x="5169717" y="1432164"/>
              <a:ext cx="1516566" cy="1761893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E60F784-A6B9-3AAB-0709-B7CE0040A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410" y="1424986"/>
              <a:ext cx="977590" cy="45720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A0F8078-FD54-29F9-39CA-381169EE02D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00" y="1424986"/>
              <a:ext cx="977590" cy="45720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fik 26" descr="Voller Akku mit einfarbiger Füllung">
              <a:extLst>
                <a:ext uri="{FF2B5EF4-FFF2-40B4-BE49-F238E27FC236}">
                  <a16:creationId xmlns:a16="http://schemas.microsoft.com/office/drawing/2014/main" id="{A619CAB5-84DF-80B1-8E44-1BC9264C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214756" y="2614942"/>
              <a:ext cx="525718" cy="525718"/>
            </a:xfrm>
            <a:prstGeom prst="rect">
              <a:avLst/>
            </a:prstGeom>
          </p:spPr>
        </p:pic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B7118CA6-AEA4-8792-CDA7-CFA5339B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5967" y="3624788"/>
              <a:ext cx="981305" cy="981305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F553C40F-7C9E-54C9-4083-6728C9EF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730" y="3969290"/>
              <a:ext cx="470722" cy="470722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78857FB6-9F7D-C786-2EFA-BB303EE60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6195" t="12407" r="26520" b="40927"/>
            <a:stretch/>
          </p:blipFill>
          <p:spPr>
            <a:xfrm>
              <a:off x="2433234" y="2558647"/>
              <a:ext cx="646771" cy="638306"/>
            </a:xfrm>
            <a:prstGeom prst="rect">
              <a:avLst/>
            </a:prstGeom>
          </p:spPr>
        </p:pic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5F47CFB-213F-72C3-A278-5FA944DD2984}"/>
                </a:ext>
              </a:extLst>
            </p:cNvPr>
            <p:cNvCxnSpPr>
              <a:cxnSpLocks/>
              <a:stCxn id="27" idx="2"/>
              <a:endCxn id="57" idx="1"/>
            </p:cNvCxnSpPr>
            <p:nvPr/>
          </p:nvCxnSpPr>
          <p:spPr>
            <a:xfrm flipV="1">
              <a:off x="1740474" y="2877800"/>
              <a:ext cx="69276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8" name="Gerade Verbindung mit Pfeil 4097">
              <a:extLst>
                <a:ext uri="{FF2B5EF4-FFF2-40B4-BE49-F238E27FC236}">
                  <a16:creationId xmlns:a16="http://schemas.microsoft.com/office/drawing/2014/main" id="{15A9422A-4F5B-C8CA-9655-EB6833EF12F9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2756619" y="3196953"/>
              <a:ext cx="1" cy="683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Gerade Verbindung mit Pfeil 4099">
              <a:extLst>
                <a:ext uri="{FF2B5EF4-FFF2-40B4-BE49-F238E27FC236}">
                  <a16:creationId xmlns:a16="http://schemas.microsoft.com/office/drawing/2014/main" id="{31F872D9-1BB2-031D-7505-74A3EBDEA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0474" y="4204651"/>
              <a:ext cx="5804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Gerade Verbindung mit Pfeil 4105">
              <a:extLst>
                <a:ext uri="{FF2B5EF4-FFF2-40B4-BE49-F238E27FC236}">
                  <a16:creationId xmlns:a16="http://schemas.microsoft.com/office/drawing/2014/main" id="{0822A46D-42FD-9D21-92F7-54E8CED49D73}"/>
                </a:ext>
              </a:extLst>
            </p:cNvPr>
            <p:cNvCxnSpPr>
              <a:cxnSpLocks/>
              <a:stCxn id="56" idx="0"/>
              <a:endCxn id="27" idx="1"/>
            </p:cNvCxnSpPr>
            <p:nvPr/>
          </p:nvCxnSpPr>
          <p:spPr>
            <a:xfrm flipH="1" flipV="1">
              <a:off x="1477615" y="3140660"/>
              <a:ext cx="3476" cy="828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09" name="Grafik 4108">
              <a:extLst>
                <a:ext uri="{FF2B5EF4-FFF2-40B4-BE49-F238E27FC236}">
                  <a16:creationId xmlns:a16="http://schemas.microsoft.com/office/drawing/2014/main" id="{4B614D44-173F-8207-ABEE-13C2A5BCB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82428" y="2664331"/>
              <a:ext cx="646252" cy="646252"/>
            </a:xfrm>
            <a:prstGeom prst="rect">
              <a:avLst/>
            </a:prstGeom>
          </p:spPr>
        </p:pic>
        <p:cxnSp>
          <p:nvCxnSpPr>
            <p:cNvPr id="4111" name="Gerade Verbindung mit Pfeil 4110">
              <a:extLst>
                <a:ext uri="{FF2B5EF4-FFF2-40B4-BE49-F238E27FC236}">
                  <a16:creationId xmlns:a16="http://schemas.microsoft.com/office/drawing/2014/main" id="{89D68A64-FF32-564C-59F1-1B76EB6031FE}"/>
                </a:ext>
              </a:extLst>
            </p:cNvPr>
            <p:cNvCxnSpPr>
              <a:stCxn id="57" idx="3"/>
            </p:cNvCxnSpPr>
            <p:nvPr/>
          </p:nvCxnSpPr>
          <p:spPr>
            <a:xfrm flipV="1">
              <a:off x="3080005" y="2877301"/>
              <a:ext cx="323385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2" name="Zylinder 4111">
              <a:extLst>
                <a:ext uri="{FF2B5EF4-FFF2-40B4-BE49-F238E27FC236}">
                  <a16:creationId xmlns:a16="http://schemas.microsoft.com/office/drawing/2014/main" id="{3322A373-9C79-A5C4-C748-3E38F1C275E4}"/>
                </a:ext>
              </a:extLst>
            </p:cNvPr>
            <p:cNvSpPr/>
            <p:nvPr/>
          </p:nvSpPr>
          <p:spPr>
            <a:xfrm>
              <a:off x="3668149" y="3762697"/>
              <a:ext cx="468351" cy="646252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3" name="Textfeld 4112">
              <a:extLst>
                <a:ext uri="{FF2B5EF4-FFF2-40B4-BE49-F238E27FC236}">
                  <a16:creationId xmlns:a16="http://schemas.microsoft.com/office/drawing/2014/main" id="{718E49B0-A6C7-236B-6D8B-30A66059F40F}"/>
                </a:ext>
              </a:extLst>
            </p:cNvPr>
            <p:cNvSpPr txBox="1"/>
            <p:nvPr/>
          </p:nvSpPr>
          <p:spPr>
            <a:xfrm>
              <a:off x="3668149" y="3985574"/>
              <a:ext cx="4748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H2O</a:t>
              </a:r>
              <a:endParaRPr lang="de-DE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14" name="Grafik 4113">
              <a:extLst>
                <a:ext uri="{FF2B5EF4-FFF2-40B4-BE49-F238E27FC236}">
                  <a16:creationId xmlns:a16="http://schemas.microsoft.com/office/drawing/2014/main" id="{C8DCDA2A-F7BA-A721-D953-76288BADE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8894" t="29057" r="26366" b="29837"/>
            <a:stretch/>
          </p:blipFill>
          <p:spPr>
            <a:xfrm>
              <a:off x="6148308" y="2705909"/>
              <a:ext cx="457916" cy="420719"/>
            </a:xfrm>
            <a:prstGeom prst="rect">
              <a:avLst/>
            </a:prstGeom>
          </p:spPr>
        </p:pic>
        <p:pic>
          <p:nvPicPr>
            <p:cNvPr id="4115" name="Grafik 4114">
              <a:extLst>
                <a:ext uri="{FF2B5EF4-FFF2-40B4-BE49-F238E27FC236}">
                  <a16:creationId xmlns:a16="http://schemas.microsoft.com/office/drawing/2014/main" id="{D6D83F29-9C28-3BCE-9430-423C9874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>
              <a:off x="5397984" y="1898935"/>
              <a:ext cx="622842" cy="622842"/>
            </a:xfrm>
            <a:prstGeom prst="rect">
              <a:avLst/>
            </a:prstGeom>
          </p:spPr>
        </p:pic>
        <p:cxnSp>
          <p:nvCxnSpPr>
            <p:cNvPr id="4120" name="Gerade Verbindung mit Pfeil 4119">
              <a:extLst>
                <a:ext uri="{FF2B5EF4-FFF2-40B4-BE49-F238E27FC236}">
                  <a16:creationId xmlns:a16="http://schemas.microsoft.com/office/drawing/2014/main" id="{6533BC34-BF86-F469-1697-09001F1FC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9095" y="3243812"/>
              <a:ext cx="3229" cy="4521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Verbinder: gewinkelt 4122">
              <a:extLst>
                <a:ext uri="{FF2B5EF4-FFF2-40B4-BE49-F238E27FC236}">
                  <a16:creationId xmlns:a16="http://schemas.microsoft.com/office/drawing/2014/main" id="{97283FC3-BD29-FE31-6B11-6219CBD4BA5F}"/>
                </a:ext>
              </a:extLst>
            </p:cNvPr>
            <p:cNvCxnSpPr>
              <a:cxnSpLocks/>
              <a:stCxn id="4113" idx="3"/>
              <a:endCxn id="4114" idx="2"/>
            </p:cNvCxnSpPr>
            <p:nvPr/>
          </p:nvCxnSpPr>
          <p:spPr>
            <a:xfrm flipV="1">
              <a:off x="4142959" y="3126628"/>
              <a:ext cx="2234307" cy="98975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7" name="Verbinder: gewinkelt 4126">
              <a:extLst>
                <a:ext uri="{FF2B5EF4-FFF2-40B4-BE49-F238E27FC236}">
                  <a16:creationId xmlns:a16="http://schemas.microsoft.com/office/drawing/2014/main" id="{F56628D5-8C4F-A61B-CA72-3F17DA3DA360}"/>
                </a:ext>
              </a:extLst>
            </p:cNvPr>
            <p:cNvCxnSpPr>
              <a:cxnSpLocks/>
              <a:stCxn id="27" idx="2"/>
              <a:endCxn id="4115" idx="3"/>
            </p:cNvCxnSpPr>
            <p:nvPr/>
          </p:nvCxnSpPr>
          <p:spPr>
            <a:xfrm flipV="1">
              <a:off x="1740474" y="2210356"/>
              <a:ext cx="3657510" cy="667445"/>
            </a:xfrm>
            <a:prstGeom prst="bentConnector3">
              <a:avLst>
                <a:gd name="adj1" fmla="val 67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63D8566-0516-412E-F69D-045C5B03A3CF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456611-B6B6-FACA-FC7B-C5FCB43229AC}"/>
              </a:ext>
            </a:extLst>
          </p:cNvPr>
          <p:cNvSpPr/>
          <p:nvPr/>
        </p:nvSpPr>
        <p:spPr>
          <a:xfrm>
            <a:off x="2882954" y="1324619"/>
            <a:ext cx="6426092" cy="373974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Daten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A12BB4F-8023-B0C9-6940-A6C4D9726C40}"/>
              </a:ext>
            </a:extLst>
          </p:cNvPr>
          <p:cNvSpPr/>
          <p:nvPr/>
        </p:nvSpPr>
        <p:spPr>
          <a:xfrm>
            <a:off x="1206500" y="210759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Tabelle mit einfarbiger Füllung">
            <a:extLst>
              <a:ext uri="{FF2B5EF4-FFF2-40B4-BE49-F238E27FC236}">
                <a16:creationId xmlns:a16="http://schemas.microsoft.com/office/drawing/2014/main" id="{48CD8AEF-A75D-9034-EFF3-B3278624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529" y="246667"/>
            <a:ext cx="457200" cy="457200"/>
          </a:xfrm>
          <a:prstGeom prst="rect">
            <a:avLst/>
          </a:prstGeom>
        </p:spPr>
      </p:pic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8561741-A5B8-F9E2-9F46-CDD9CADD8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20891"/>
              </p:ext>
            </p:extLst>
          </p:nvPr>
        </p:nvGraphicFramePr>
        <p:xfrm>
          <a:off x="1206500" y="809870"/>
          <a:ext cx="10985500" cy="58014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848">
                  <a:extLst>
                    <a:ext uri="{9D8B030D-6E8A-4147-A177-3AD203B41FA5}">
                      <a16:colId xmlns:a16="http://schemas.microsoft.com/office/drawing/2014/main" val="2775754346"/>
                    </a:ext>
                  </a:extLst>
                </a:gridCol>
                <a:gridCol w="3475901">
                  <a:extLst>
                    <a:ext uri="{9D8B030D-6E8A-4147-A177-3AD203B41FA5}">
                      <a16:colId xmlns:a16="http://schemas.microsoft.com/office/drawing/2014/main" val="3878009351"/>
                    </a:ext>
                  </a:extLst>
                </a:gridCol>
                <a:gridCol w="2377086">
                  <a:extLst>
                    <a:ext uri="{9D8B030D-6E8A-4147-A177-3AD203B41FA5}">
                      <a16:colId xmlns:a16="http://schemas.microsoft.com/office/drawing/2014/main" val="1258177913"/>
                    </a:ext>
                  </a:extLst>
                </a:gridCol>
                <a:gridCol w="3115665">
                  <a:extLst>
                    <a:ext uri="{9D8B030D-6E8A-4147-A177-3AD203B41FA5}">
                      <a16:colId xmlns:a16="http://schemas.microsoft.com/office/drawing/2014/main" val="1145655400"/>
                    </a:ext>
                  </a:extLst>
                </a:gridCol>
              </a:tblGrid>
              <a:tr h="263898">
                <a:tc>
                  <a:txBody>
                    <a:bodyPr/>
                    <a:lstStyle/>
                    <a:p>
                      <a:r>
                        <a:rPr lang="de-DE" sz="1100"/>
                        <a:t>Komponente: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Abhängig von: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Werte: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Benötigte Daten: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16250"/>
                  </a:ext>
                </a:extLst>
              </a:tr>
              <a:tr h="256137">
                <a:tc>
                  <a:txBody>
                    <a:bodyPr/>
                    <a:lstStyle/>
                    <a:p>
                      <a:r>
                        <a:rPr lang="de-DE" sz="1050"/>
                        <a:t>Standort Haus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/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/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Standort/ Koordinaten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2465"/>
                  </a:ext>
                </a:extLst>
              </a:tr>
              <a:tr h="582129">
                <a:tc>
                  <a:txBody>
                    <a:bodyPr/>
                    <a:lstStyle/>
                    <a:p>
                      <a:r>
                        <a:rPr lang="de-DE" sz="1050"/>
                        <a:t>Heizbedarf Haus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Abhängig von Größe, Art der Heizung, Anzahl der Personen im Haushalt, Dämmung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Durchschnittswerte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Wärmelastprofil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Wohnfläche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Dämmung/ Alter des Hauses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48612"/>
                  </a:ext>
                </a:extLst>
              </a:tr>
              <a:tr h="515587">
                <a:tc>
                  <a:txBody>
                    <a:bodyPr/>
                    <a:lstStyle/>
                    <a:p>
                      <a:r>
                        <a:rPr lang="de-DE" sz="1050"/>
                        <a:t>Strombedarf Haus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Abhängig von Personen im Haushalt, Tätigkeit der Personen, angeschlossenen Verbrauchern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Durchschnittswerte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Synthetisches Lastprofil – Strom [kWh]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52822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r>
                        <a:rPr lang="de-DE" sz="1050"/>
                        <a:t>Wärmepumpe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Heizbedarf Haus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Fest = Abhängig vom Heizbedarf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Wärmelastprofil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22400"/>
                  </a:ext>
                </a:extLst>
              </a:tr>
              <a:tr h="364946">
                <a:tc>
                  <a:txBody>
                    <a:bodyPr/>
                    <a:lstStyle/>
                    <a:p>
                      <a:r>
                        <a:rPr lang="de-DE" sz="1050"/>
                        <a:t>Warmwasserspeicher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Heizbedarf Haus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Fest = Abhängig vom Heizbedarf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Wärmelastprofil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63600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r>
                        <a:rPr lang="de-DE" sz="1050"/>
                        <a:t>PV – Anlage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Standort des Hauses, Größe der Dachfläche </a:t>
                      </a:r>
                    </a:p>
                    <a:p>
                      <a:r>
                        <a:rPr lang="de-DE" sz="1050"/>
                        <a:t>Neigung der Dachfläche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Fester Wert [kWp]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Ertragsdaten der PV-Anlage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63764"/>
                  </a:ext>
                </a:extLst>
              </a:tr>
              <a:tr h="582129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Batteriespeicher</a:t>
                      </a:r>
                    </a:p>
                    <a:p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Strombedarf Haus + Bedarf Wärmepumpe + Bedarf Elektrolyseur + Verschaltung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Berechnet durch PYPSA</a:t>
                      </a:r>
                    </a:p>
                    <a:p>
                      <a:endParaRPr lang="de-DE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Strombedarf des Hauses, WP, Elektrolyseur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PV – Daten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37929"/>
                  </a:ext>
                </a:extLst>
              </a:tr>
              <a:tr h="908121">
                <a:tc>
                  <a:txBody>
                    <a:bodyPr/>
                    <a:lstStyle/>
                    <a:p>
                      <a:r>
                        <a:rPr lang="de-DE" sz="1050"/>
                        <a:t>Wasserstoffspeicher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Strombedarf Haus (Jahreszeit) + Bedarf Wärmepumpe + PV – Erzeugung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Berechnet durch PYPSA</a:t>
                      </a:r>
                    </a:p>
                    <a:p>
                      <a:endParaRPr lang="de-DE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Wärmebedarf des Hauses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PV – Erzeugung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Größe Batteriespeicher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Elektrolyseur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66674"/>
                  </a:ext>
                </a:extLst>
              </a:tr>
              <a:tr h="908121">
                <a:tc>
                  <a:txBody>
                    <a:bodyPr/>
                    <a:lstStyle/>
                    <a:p>
                      <a:r>
                        <a:rPr lang="de-DE" sz="1050"/>
                        <a:t>Elektrolyseur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Heizbedarf Haus + Strombedarf Haus (Jahreszeit)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Berechnet durch PYPSA</a:t>
                      </a:r>
                    </a:p>
                    <a:p>
                      <a:endParaRPr lang="de-DE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Wärmebedarf des Hauses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Strombedarf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PV – Erzeugung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Wasserstoffbedarf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06802"/>
                  </a:ext>
                </a:extLst>
              </a:tr>
              <a:tr h="582129">
                <a:tc>
                  <a:txBody>
                    <a:bodyPr/>
                    <a:lstStyle/>
                    <a:p>
                      <a:r>
                        <a:rPr lang="de-DE" sz="1050"/>
                        <a:t>Brennstoffzelle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Heizbedarf Haus + Strombedarf Haus (Jahreszeit)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Berechnet durch PYPSA</a:t>
                      </a:r>
                    </a:p>
                    <a:p>
                      <a:endParaRPr lang="de-DE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Strombedarf des Hauses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Wärmebedarf des Hauses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7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4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07.06.2023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7F5CFEBC-59A2-48F9-8A4C-99D6EE2A2DB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Daten – Einfamilienhaus</a:t>
            </a:r>
            <a:br>
              <a:rPr lang="de-DE" altLang="de-DE">
                <a:latin typeface="Arial" pitchFamily="34" charset="0"/>
              </a:rPr>
            </a:br>
            <a:endParaRPr lang="de-DE" altLang="de-DE">
              <a:latin typeface="Arial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A12BB4F-8023-B0C9-6940-A6C4D9726C40}"/>
              </a:ext>
            </a:extLst>
          </p:cNvPr>
          <p:cNvSpPr/>
          <p:nvPr/>
        </p:nvSpPr>
        <p:spPr>
          <a:xfrm>
            <a:off x="1206500" y="210759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Tabelle mit einfarbiger Füllung">
            <a:extLst>
              <a:ext uri="{FF2B5EF4-FFF2-40B4-BE49-F238E27FC236}">
                <a16:creationId xmlns:a16="http://schemas.microsoft.com/office/drawing/2014/main" id="{48CD8AEF-A75D-9034-EFF3-B3278624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529" y="246667"/>
            <a:ext cx="457200" cy="457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616814-6F50-E9CA-3ED7-088E91760AA5}"/>
              </a:ext>
            </a:extLst>
          </p:cNvPr>
          <p:cNvSpPr txBox="1"/>
          <p:nvPr/>
        </p:nvSpPr>
        <p:spPr>
          <a:xfrm>
            <a:off x="1183781" y="926986"/>
            <a:ext cx="39656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/>
              <a:t>Standort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 					</a:t>
            </a:r>
            <a:r>
              <a:rPr lang="de-DE" sz="1600"/>
              <a:t>Wesseling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DC62D8-931B-1CD2-682F-DC730543195B}"/>
              </a:ext>
            </a:extLst>
          </p:cNvPr>
          <p:cNvSpPr txBox="1"/>
          <p:nvPr/>
        </p:nvSpPr>
        <p:spPr>
          <a:xfrm>
            <a:off x="1183781" y="1357572"/>
            <a:ext cx="53832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/>
              <a:t>Haushalt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 				</a:t>
            </a:r>
            <a:r>
              <a:rPr lang="de-DE" sz="1600"/>
              <a:t>2 Personen (Erwachsene)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A78C8A-D0D0-C5C9-964E-1C6779CB8B68}"/>
              </a:ext>
            </a:extLst>
          </p:cNvPr>
          <p:cNvSpPr txBox="1"/>
          <p:nvPr/>
        </p:nvSpPr>
        <p:spPr>
          <a:xfrm>
            <a:off x="1183781" y="2275218"/>
            <a:ext cx="655660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1600">
                <a:latin typeface="Arial"/>
                <a:cs typeface="Arial"/>
              </a:rPr>
              <a:t>Größe des Hauses</a:t>
            </a:r>
            <a:r>
              <a:rPr lang="de-DE" sz="2000">
                <a:latin typeface="Arial"/>
                <a:cs typeface="Arial"/>
              </a:rPr>
              <a:t>:			</a:t>
            </a:r>
            <a:r>
              <a:rPr lang="de-DE" sz="1600">
                <a:latin typeface="Arial"/>
                <a:cs typeface="Arial"/>
              </a:rPr>
              <a:t>157 m² – freistehendes Einfamilienhaus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48504-6816-9561-586F-4BD0C53E006B}"/>
              </a:ext>
            </a:extLst>
          </p:cNvPr>
          <p:cNvSpPr txBox="1"/>
          <p:nvPr/>
        </p:nvSpPr>
        <p:spPr>
          <a:xfrm>
            <a:off x="1183781" y="2727366"/>
            <a:ext cx="6755375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1600">
                <a:latin typeface="Arial"/>
                <a:cs typeface="Arial"/>
              </a:rPr>
              <a:t>Ausrichtung der Dachfläche</a:t>
            </a:r>
            <a:r>
              <a:rPr lang="de-DE" sz="2000">
                <a:latin typeface="Arial"/>
                <a:cs typeface="Arial"/>
              </a:rPr>
              <a:t>:	</a:t>
            </a:r>
            <a:r>
              <a:rPr lang="de-DE" sz="1600">
                <a:latin typeface="Arial"/>
                <a:cs typeface="Arial"/>
              </a:rPr>
              <a:t>50 m² – Satteldach – Südausrichtung 35° </a:t>
            </a:r>
            <a:endParaRPr lang="de-DE" sz="160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959E295-0CAA-EDC9-4E54-1F0EC26E98A1}"/>
              </a:ext>
            </a:extLst>
          </p:cNvPr>
          <p:cNvSpPr txBox="1"/>
          <p:nvPr/>
        </p:nvSpPr>
        <p:spPr>
          <a:xfrm>
            <a:off x="1183781" y="3649490"/>
            <a:ext cx="823372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1600">
                <a:latin typeface="Arial"/>
                <a:cs typeface="Arial"/>
              </a:rPr>
              <a:t>Energieeffizienz des Hauses</a:t>
            </a:r>
            <a:r>
              <a:rPr lang="de-DE" sz="2000">
                <a:latin typeface="Arial"/>
                <a:cs typeface="Arial"/>
              </a:rPr>
              <a:t>:	</a:t>
            </a:r>
            <a:r>
              <a:rPr lang="de-DE" sz="1600">
                <a:latin typeface="Arial"/>
                <a:cs typeface="Arial"/>
              </a:rPr>
              <a:t>Klasse H</a:t>
            </a:r>
            <a:r>
              <a:rPr lang="de-DE" sz="2000">
                <a:latin typeface="Arial"/>
                <a:cs typeface="Arial"/>
              </a:rPr>
              <a:t>/ </a:t>
            </a:r>
            <a:r>
              <a:rPr lang="de-DE" sz="1600">
                <a:latin typeface="Arial"/>
                <a:cs typeface="Arial"/>
              </a:rPr>
              <a:t>155 kW/ m² (Heizbedarf + Warmwasserbedarf)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5BB9EE7-9FDC-0779-5E64-41711E6C1711}"/>
              </a:ext>
            </a:extLst>
          </p:cNvPr>
          <p:cNvSpPr txBox="1"/>
          <p:nvPr/>
        </p:nvSpPr>
        <p:spPr>
          <a:xfrm>
            <a:off x="1183781" y="1814323"/>
            <a:ext cx="623549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Arbeit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					Beide Berufstätig (kein Homeoffice)</a:t>
            </a:r>
            <a:r>
              <a:rPr lang="de-DE" sz="1600"/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695D2A-D798-A0FE-00E7-FBEB896C0E23}"/>
              </a:ext>
            </a:extLst>
          </p:cNvPr>
          <p:cNvSpPr txBox="1"/>
          <p:nvPr/>
        </p:nvSpPr>
        <p:spPr>
          <a:xfrm>
            <a:off x="1183781" y="3188428"/>
            <a:ext cx="48221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/>
              <a:t>Heizungsart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 				</a:t>
            </a:r>
            <a:r>
              <a:rPr lang="de-DE" sz="1600"/>
              <a:t>Radiatoren Heizung </a:t>
            </a:r>
          </a:p>
        </p:txBody>
      </p:sp>
    </p:spTree>
    <p:extLst>
      <p:ext uri="{BB962C8B-B14F-4D97-AF65-F5344CB8AC3E}">
        <p14:creationId xmlns:p14="http://schemas.microsoft.com/office/powerpoint/2010/main" val="340734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 Köln Spektrum">
    <a:dk1>
      <a:srgbClr val="000000"/>
    </a:dk1>
    <a:lt1>
      <a:srgbClr val="FFFFFF"/>
    </a:lt1>
    <a:dk2>
      <a:srgbClr val="808080"/>
    </a:dk2>
    <a:lt2>
      <a:srgbClr val="BFBFBF"/>
    </a:lt2>
    <a:accent1>
      <a:srgbClr val="C00009"/>
    </a:accent1>
    <a:accent2>
      <a:srgbClr val="E24300"/>
    </a:accent2>
    <a:accent3>
      <a:srgbClr val="9D167A"/>
    </a:accent3>
    <a:accent4>
      <a:srgbClr val="00CC00"/>
    </a:accent4>
    <a:accent5>
      <a:srgbClr val="FFFF00"/>
    </a:accent5>
    <a:accent6>
      <a:srgbClr val="259EFF"/>
    </a:accent6>
    <a:hlink>
      <a:srgbClr val="005294"/>
    </a:hlink>
    <a:folHlink>
      <a:srgbClr val="6783B4"/>
    </a:folHlink>
  </a:clrScheme>
</a:themeOverride>
</file>

<file path=ppt/theme/themeOverride2.xml><?xml version="1.0" encoding="utf-8"?>
<a:themeOverride xmlns:a="http://schemas.openxmlformats.org/drawingml/2006/main">
  <a:clrScheme name="TH Köln Spektrum">
    <a:dk1>
      <a:srgbClr val="000000"/>
    </a:dk1>
    <a:lt1>
      <a:srgbClr val="FFFFFF"/>
    </a:lt1>
    <a:dk2>
      <a:srgbClr val="808080"/>
    </a:dk2>
    <a:lt2>
      <a:srgbClr val="BFBFBF"/>
    </a:lt2>
    <a:accent1>
      <a:srgbClr val="C00009"/>
    </a:accent1>
    <a:accent2>
      <a:srgbClr val="E24300"/>
    </a:accent2>
    <a:accent3>
      <a:srgbClr val="9D167A"/>
    </a:accent3>
    <a:accent4>
      <a:srgbClr val="00CC00"/>
    </a:accent4>
    <a:accent5>
      <a:srgbClr val="FFFF00"/>
    </a:accent5>
    <a:accent6>
      <a:srgbClr val="259EFF"/>
    </a:accent6>
    <a:hlink>
      <a:srgbClr val="005294"/>
    </a:hlink>
    <a:folHlink>
      <a:srgbClr val="6783B4"/>
    </a:folHlink>
  </a:clrScheme>
</a:themeOverride>
</file>

<file path=ppt/theme/themeOverride3.xml><?xml version="1.0" encoding="utf-8"?>
<a:themeOverride xmlns:a="http://schemas.openxmlformats.org/drawingml/2006/main">
  <a:clrScheme name="TH Köln Spektrum">
    <a:dk1>
      <a:srgbClr val="000000"/>
    </a:dk1>
    <a:lt1>
      <a:srgbClr val="FFFFFF"/>
    </a:lt1>
    <a:dk2>
      <a:srgbClr val="808080"/>
    </a:dk2>
    <a:lt2>
      <a:srgbClr val="BFBFBF"/>
    </a:lt2>
    <a:accent1>
      <a:srgbClr val="C00009"/>
    </a:accent1>
    <a:accent2>
      <a:srgbClr val="E24300"/>
    </a:accent2>
    <a:accent3>
      <a:srgbClr val="9D167A"/>
    </a:accent3>
    <a:accent4>
      <a:srgbClr val="00CC00"/>
    </a:accent4>
    <a:accent5>
      <a:srgbClr val="FFFF00"/>
    </a:accent5>
    <a:accent6>
      <a:srgbClr val="259EFF"/>
    </a:accent6>
    <a:hlink>
      <a:srgbClr val="005294"/>
    </a:hlink>
    <a:folHlink>
      <a:srgbClr val="6783B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ee9973-d49c-4dbe-9587-b8d7de4a24d9">
      <Terms xmlns="http://schemas.microsoft.com/office/infopath/2007/PartnerControls"/>
    </lcf76f155ced4ddcb4097134ff3c332f>
    <TaxCatchAll xmlns="c822e877-bc62-48ca-96f9-80021590a7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7EDF83B9E19540BC085506308527C9" ma:contentTypeVersion="9" ma:contentTypeDescription="Ein neues Dokument erstellen." ma:contentTypeScope="" ma:versionID="7febe0e35699dba1d9bc27f6ca665bdb">
  <xsd:schema xmlns:xsd="http://www.w3.org/2001/XMLSchema" xmlns:xs="http://www.w3.org/2001/XMLSchema" xmlns:p="http://schemas.microsoft.com/office/2006/metadata/properties" xmlns:ns2="c2ee9973-d49c-4dbe-9587-b8d7de4a24d9" xmlns:ns3="c822e877-bc62-48ca-96f9-80021590a7b1" targetNamespace="http://schemas.microsoft.com/office/2006/metadata/properties" ma:root="true" ma:fieldsID="4613f7ad8e8beb0bbe2ad51779ef2b43" ns2:_="" ns3:_="">
    <xsd:import namespace="c2ee9973-d49c-4dbe-9587-b8d7de4a24d9"/>
    <xsd:import namespace="c822e877-bc62-48ca-96f9-80021590a7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9973-d49c-4dbe-9587-b8d7de4a2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2e877-bc62-48ca-96f9-80021590a7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9db0d9d-de48-48d1-92e6-38d464f44946}" ma:internalName="TaxCatchAll" ma:showField="CatchAllData" ma:web="c822e877-bc62-48ca-96f9-80021590a7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A8DC43-055E-40E7-8139-DFF1006A1E7C}">
  <ds:schemaRefs>
    <ds:schemaRef ds:uri="c2ee9973-d49c-4dbe-9587-b8d7de4a24d9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77F0AE-5FA0-4B4C-AB87-6CE07DF122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ECACB1-9039-4FFD-9DEF-FFC22552C5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674</Words>
  <Application>Microsoft Office PowerPoint</Application>
  <PresentationFormat>Breitbild</PresentationFormat>
  <Paragraphs>214</Paragraphs>
  <Slides>15</Slides>
  <Notes>14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Symbol</vt:lpstr>
      <vt:lpstr>Wingdings</vt:lpstr>
      <vt:lpstr>Masterfolien ohne Erklärung_4_3_neu</vt:lpstr>
      <vt:lpstr>Modellierung von Energiesystemen  Projektgruppe 3 – Autarkie im Eigenheim</vt:lpstr>
      <vt:lpstr>Inhalt</vt:lpstr>
      <vt:lpstr>Fragestellung</vt:lpstr>
      <vt:lpstr>PowerPoint-Präsentation</vt:lpstr>
      <vt:lpstr>PowerPoint-Präsentation</vt:lpstr>
      <vt:lpstr>Rahmenbedingungen/ Systemgrenzen</vt:lpstr>
      <vt:lpstr>Rahmenbedingungen/ Systemgrenzen</vt:lpstr>
      <vt:lpstr>Daten</vt:lpstr>
      <vt:lpstr>Daten – Einfamilienhaus </vt:lpstr>
      <vt:lpstr>Daten – Auslegung der Wärmepumpe  </vt:lpstr>
      <vt:lpstr>Daten – Auslegung der Wärmepumpe  </vt:lpstr>
      <vt:lpstr>Rahmenbedingungen/ Systemgrenzen</vt:lpstr>
      <vt:lpstr>PowerPoint-Präsentation</vt:lpstr>
      <vt:lpstr>Rahmenbedingungen/ Systemgrenzen</vt:lpstr>
      <vt:lpstr>Rahmenbedingungen/ Systemgrenzen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Marvin Brands</dc:creator>
  <cp:lastModifiedBy>Marvin Benedict Brands (mbrands)</cp:lastModifiedBy>
  <cp:revision>1</cp:revision>
  <cp:lastPrinted>2016-02-26T07:01:23Z</cp:lastPrinted>
  <dcterms:created xsi:type="dcterms:W3CDTF">2022-08-17T08:44:22Z</dcterms:created>
  <dcterms:modified xsi:type="dcterms:W3CDTF">2023-06-07T09:49:12Z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0x0101007B7EDF83B9E19540BC085506308527C9</vt:lpwstr>
  </property>
</Properties>
</file>