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DA8270-B90C-473C-BC92-29C96D4E67DB}" v="221" dt="2021-08-04T15:46:16.4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0" autoAdjust="0"/>
    <p:restoredTop sz="94660"/>
  </p:normalViewPr>
  <p:slideViewPr>
    <p:cSldViewPr snapToGrid="0">
      <p:cViewPr varScale="1">
        <p:scale>
          <a:sx n="73" d="100"/>
          <a:sy n="73" d="100"/>
        </p:scale>
        <p:origin x="72"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y Saud Alvarez Hidalgo" userId="7a9dc5213a90db47" providerId="Windows Live" clId="Web-{2DDA8270-B90C-473C-BC92-29C96D4E67DB}"/>
    <pc:docChg chg="addSld modSld">
      <pc:chgData name="Andrey Saud Alvarez Hidalgo" userId="7a9dc5213a90db47" providerId="Windows Live" clId="Web-{2DDA8270-B90C-473C-BC92-29C96D4E67DB}" dt="2021-08-04T15:46:16.394" v="187" actId="20577"/>
      <pc:docMkLst>
        <pc:docMk/>
      </pc:docMkLst>
      <pc:sldChg chg="addSp delSp modSp mod setBg">
        <pc:chgData name="Andrey Saud Alvarez Hidalgo" userId="7a9dc5213a90db47" providerId="Windows Live" clId="Web-{2DDA8270-B90C-473C-BC92-29C96D4E67DB}" dt="2021-08-04T14:48:38.084" v="54"/>
        <pc:sldMkLst>
          <pc:docMk/>
          <pc:sldMk cId="2406273178" sldId="256"/>
        </pc:sldMkLst>
        <pc:spChg chg="del">
          <ac:chgData name="Andrey Saud Alvarez Hidalgo" userId="7a9dc5213a90db47" providerId="Windows Live" clId="Web-{2DDA8270-B90C-473C-BC92-29C96D4E67DB}" dt="2021-08-04T14:38:30.144" v="0"/>
          <ac:spMkLst>
            <pc:docMk/>
            <pc:sldMk cId="2406273178" sldId="256"/>
            <ac:spMk id="2" creationId="{00000000-0000-0000-0000-000000000000}"/>
          </ac:spMkLst>
        </pc:spChg>
        <pc:spChg chg="del">
          <ac:chgData name="Andrey Saud Alvarez Hidalgo" userId="7a9dc5213a90db47" providerId="Windows Live" clId="Web-{2DDA8270-B90C-473C-BC92-29C96D4E67DB}" dt="2021-08-04T14:38:34.988" v="1"/>
          <ac:spMkLst>
            <pc:docMk/>
            <pc:sldMk cId="2406273178" sldId="256"/>
            <ac:spMk id="3" creationId="{00000000-0000-0000-0000-000000000000}"/>
          </ac:spMkLst>
        </pc:spChg>
        <pc:spChg chg="add del mod">
          <ac:chgData name="Andrey Saud Alvarez Hidalgo" userId="7a9dc5213a90db47" providerId="Windows Live" clId="Web-{2DDA8270-B90C-473C-BC92-29C96D4E67DB}" dt="2021-08-04T14:42:40.886" v="14"/>
          <ac:spMkLst>
            <pc:docMk/>
            <pc:sldMk cId="2406273178" sldId="256"/>
            <ac:spMk id="5" creationId="{F1E767BC-06C0-4511-BA81-EA6AA2D551E6}"/>
          </ac:spMkLst>
        </pc:spChg>
        <pc:spChg chg="add del mod">
          <ac:chgData name="Andrey Saud Alvarez Hidalgo" userId="7a9dc5213a90db47" providerId="Windows Live" clId="Web-{2DDA8270-B90C-473C-BC92-29C96D4E67DB}" dt="2021-08-04T14:48:38.084" v="54"/>
          <ac:spMkLst>
            <pc:docMk/>
            <pc:sldMk cId="2406273178" sldId="256"/>
            <ac:spMk id="7" creationId="{3678827F-489B-404F-B4EF-349A2AD18E41}"/>
          </ac:spMkLst>
        </pc:spChg>
        <pc:spChg chg="add">
          <ac:chgData name="Andrey Saud Alvarez Hidalgo" userId="7a9dc5213a90db47" providerId="Windows Live" clId="Web-{2DDA8270-B90C-473C-BC92-29C96D4E67DB}" dt="2021-08-04T14:43:36.700" v="16"/>
          <ac:spMkLst>
            <pc:docMk/>
            <pc:sldMk cId="2406273178" sldId="256"/>
            <ac:spMk id="11" creationId="{C6B298B9-AA3F-4E48-9ADE-DD1A49F40A94}"/>
          </ac:spMkLst>
        </pc:spChg>
        <pc:spChg chg="add">
          <ac:chgData name="Andrey Saud Alvarez Hidalgo" userId="7a9dc5213a90db47" providerId="Windows Live" clId="Web-{2DDA8270-B90C-473C-BC92-29C96D4E67DB}" dt="2021-08-04T14:43:36.700" v="16"/>
          <ac:spMkLst>
            <pc:docMk/>
            <pc:sldMk cId="2406273178" sldId="256"/>
            <ac:spMk id="13" creationId="{78A6362C-DAA2-46F0-8F9D-238EA1E6FD27}"/>
          </ac:spMkLst>
        </pc:spChg>
        <pc:picChg chg="add del mod">
          <ac:chgData name="Andrey Saud Alvarez Hidalgo" userId="7a9dc5213a90db47" providerId="Windows Live" clId="Web-{2DDA8270-B90C-473C-BC92-29C96D4E67DB}" dt="2021-08-04T14:42:39.480" v="13"/>
          <ac:picMkLst>
            <pc:docMk/>
            <pc:sldMk cId="2406273178" sldId="256"/>
            <ac:picMk id="4" creationId="{9C9488EB-7408-4E2A-A7F3-9C281ACF21B5}"/>
          </ac:picMkLst>
        </pc:picChg>
        <pc:picChg chg="add mod">
          <ac:chgData name="Andrey Saud Alvarez Hidalgo" userId="7a9dc5213a90db47" providerId="Windows Live" clId="Web-{2DDA8270-B90C-473C-BC92-29C96D4E67DB}" dt="2021-08-04T14:43:36.700" v="16"/>
          <ac:picMkLst>
            <pc:docMk/>
            <pc:sldMk cId="2406273178" sldId="256"/>
            <ac:picMk id="6" creationId="{2B47FEEE-90D9-49BE-A319-BCFC6D181547}"/>
          </ac:picMkLst>
        </pc:picChg>
      </pc:sldChg>
      <pc:sldChg chg="addSp delSp modSp new mod setBg">
        <pc:chgData name="Andrey Saud Alvarez Hidalgo" userId="7a9dc5213a90db47" providerId="Windows Live" clId="Web-{2DDA8270-B90C-473C-BC92-29C96D4E67DB}" dt="2021-08-04T14:54:47.314" v="99" actId="1076"/>
        <pc:sldMkLst>
          <pc:docMk/>
          <pc:sldMk cId="2699135670" sldId="257"/>
        </pc:sldMkLst>
        <pc:spChg chg="mod ord">
          <ac:chgData name="Andrey Saud Alvarez Hidalgo" userId="7a9dc5213a90db47" providerId="Windows Live" clId="Web-{2DDA8270-B90C-473C-BC92-29C96D4E67DB}" dt="2021-08-04T14:54:26.626" v="90" actId="1076"/>
          <ac:spMkLst>
            <pc:docMk/>
            <pc:sldMk cId="2699135670" sldId="257"/>
            <ac:spMk id="2" creationId="{3755D784-F5A0-4AA3-A272-A3A816903D9C}"/>
          </ac:spMkLst>
        </pc:spChg>
        <pc:spChg chg="del">
          <ac:chgData name="Andrey Saud Alvarez Hidalgo" userId="7a9dc5213a90db47" providerId="Windows Live" clId="Web-{2DDA8270-B90C-473C-BC92-29C96D4E67DB}" dt="2021-08-04T14:44:21.764" v="18"/>
          <ac:spMkLst>
            <pc:docMk/>
            <pc:sldMk cId="2699135670" sldId="257"/>
            <ac:spMk id="3" creationId="{B7EEBC7C-9A99-4D0A-A737-89B3AEC9B9DE}"/>
          </ac:spMkLst>
        </pc:spChg>
        <pc:spChg chg="add del">
          <ac:chgData name="Andrey Saud Alvarez Hidalgo" userId="7a9dc5213a90db47" providerId="Windows Live" clId="Web-{2DDA8270-B90C-473C-BC92-29C96D4E67DB}" dt="2021-08-04T14:46:35.455" v="20"/>
          <ac:spMkLst>
            <pc:docMk/>
            <pc:sldMk cId="2699135670" sldId="257"/>
            <ac:spMk id="8" creationId="{52C69FCA-6DCB-41B2-A4AE-6338C6D7CFFE}"/>
          </ac:spMkLst>
        </pc:spChg>
        <pc:spChg chg="add">
          <ac:chgData name="Andrey Saud Alvarez Hidalgo" userId="7a9dc5213a90db47" providerId="Windows Live" clId="Web-{2DDA8270-B90C-473C-BC92-29C96D4E67DB}" dt="2021-08-04T14:44:30.936" v="19"/>
          <ac:spMkLst>
            <pc:docMk/>
            <pc:sldMk cId="2699135670" sldId="257"/>
            <ac:spMk id="11" creationId="{12609869-9E80-471B-A487-A53288E0E791}"/>
          </ac:spMkLst>
        </pc:spChg>
        <pc:spChg chg="add">
          <ac:chgData name="Andrey Saud Alvarez Hidalgo" userId="7a9dc5213a90db47" providerId="Windows Live" clId="Web-{2DDA8270-B90C-473C-BC92-29C96D4E67DB}" dt="2021-08-04T14:44:30.936" v="19"/>
          <ac:spMkLst>
            <pc:docMk/>
            <pc:sldMk cId="2699135670" sldId="257"/>
            <ac:spMk id="13" creationId="{7004738A-9D34-43E8-97D2-CA0EED4F8BE0}"/>
          </ac:spMkLst>
        </pc:spChg>
        <pc:spChg chg="add">
          <ac:chgData name="Andrey Saud Alvarez Hidalgo" userId="7a9dc5213a90db47" providerId="Windows Live" clId="Web-{2DDA8270-B90C-473C-BC92-29C96D4E67DB}" dt="2021-08-04T14:44:30.936" v="19"/>
          <ac:spMkLst>
            <pc:docMk/>
            <pc:sldMk cId="2699135670" sldId="257"/>
            <ac:spMk id="15" creationId="{B8B8D07F-F13E-443E-BA68-2D26672D76B9}"/>
          </ac:spMkLst>
        </pc:spChg>
        <pc:spChg chg="add">
          <ac:chgData name="Andrey Saud Alvarez Hidalgo" userId="7a9dc5213a90db47" providerId="Windows Live" clId="Web-{2DDA8270-B90C-473C-BC92-29C96D4E67DB}" dt="2021-08-04T14:44:30.936" v="19"/>
          <ac:spMkLst>
            <pc:docMk/>
            <pc:sldMk cId="2699135670" sldId="257"/>
            <ac:spMk id="17" creationId="{2813A4FA-24A5-41ED-A534-3807D1B2F344}"/>
          </ac:spMkLst>
        </pc:spChg>
        <pc:spChg chg="add">
          <ac:chgData name="Andrey Saud Alvarez Hidalgo" userId="7a9dc5213a90db47" providerId="Windows Live" clId="Web-{2DDA8270-B90C-473C-BC92-29C96D4E67DB}" dt="2021-08-04T14:44:30.936" v="19"/>
          <ac:spMkLst>
            <pc:docMk/>
            <pc:sldMk cId="2699135670" sldId="257"/>
            <ac:spMk id="19" creationId="{C3944F27-CA70-4E84-A51A-E6BF89558979}"/>
          </ac:spMkLst>
        </pc:spChg>
        <pc:picChg chg="add mod ord">
          <ac:chgData name="Andrey Saud Alvarez Hidalgo" userId="7a9dc5213a90db47" providerId="Windows Live" clId="Web-{2DDA8270-B90C-473C-BC92-29C96D4E67DB}" dt="2021-08-04T14:44:30.936" v="19"/>
          <ac:picMkLst>
            <pc:docMk/>
            <pc:sldMk cId="2699135670" sldId="257"/>
            <ac:picMk id="4" creationId="{D10C9861-98B8-4EB4-A9F3-484A67147E51}"/>
          </ac:picMkLst>
        </pc:picChg>
        <pc:picChg chg="add mod ord">
          <ac:chgData name="Andrey Saud Alvarez Hidalgo" userId="7a9dc5213a90db47" providerId="Windows Live" clId="Web-{2DDA8270-B90C-473C-BC92-29C96D4E67DB}" dt="2021-08-04T14:54:47.314" v="99" actId="1076"/>
          <ac:picMkLst>
            <pc:docMk/>
            <pc:sldMk cId="2699135670" sldId="257"/>
            <ac:picMk id="5" creationId="{4F691114-031B-46FE-AB25-9A71B3558532}"/>
          </ac:picMkLst>
        </pc:picChg>
      </pc:sldChg>
      <pc:sldChg chg="addSp delSp modSp new mod setBg setClrOvrMap">
        <pc:chgData name="Andrey Saud Alvarez Hidalgo" userId="7a9dc5213a90db47" providerId="Windows Live" clId="Web-{2DDA8270-B90C-473C-BC92-29C96D4E67DB}" dt="2021-08-04T14:53:33.202" v="80" actId="1076"/>
        <pc:sldMkLst>
          <pc:docMk/>
          <pc:sldMk cId="2952800970" sldId="258"/>
        </pc:sldMkLst>
        <pc:spChg chg="mod">
          <ac:chgData name="Andrey Saud Alvarez Hidalgo" userId="7a9dc5213a90db47" providerId="Windows Live" clId="Web-{2DDA8270-B90C-473C-BC92-29C96D4E67DB}" dt="2021-08-04T14:53:19.358" v="77" actId="20577"/>
          <ac:spMkLst>
            <pc:docMk/>
            <pc:sldMk cId="2952800970" sldId="258"/>
            <ac:spMk id="2" creationId="{2A538E90-6E59-462D-870D-41DBAE1AD6B3}"/>
          </ac:spMkLst>
        </pc:spChg>
        <pc:spChg chg="del">
          <ac:chgData name="Andrey Saud Alvarez Hidalgo" userId="7a9dc5213a90db47" providerId="Windows Live" clId="Web-{2DDA8270-B90C-473C-BC92-29C96D4E67DB}" dt="2021-08-04T14:50:03.852" v="56"/>
          <ac:spMkLst>
            <pc:docMk/>
            <pc:sldMk cId="2952800970" sldId="258"/>
            <ac:spMk id="3" creationId="{1D1D77D6-85C4-4E0A-9C05-13BF3B239F18}"/>
          </ac:spMkLst>
        </pc:spChg>
        <pc:spChg chg="del mod">
          <ac:chgData name="Andrey Saud Alvarez Hidalgo" userId="7a9dc5213a90db47" providerId="Windows Live" clId="Web-{2DDA8270-B90C-473C-BC92-29C96D4E67DB}" dt="2021-08-04T14:53:29.093" v="79"/>
          <ac:spMkLst>
            <pc:docMk/>
            <pc:sldMk cId="2952800970" sldId="258"/>
            <ac:spMk id="4" creationId="{705F665B-FAE4-4E3D-A3BD-15233950AC48}"/>
          </ac:spMkLst>
        </pc:spChg>
        <pc:spChg chg="add">
          <ac:chgData name="Andrey Saud Alvarez Hidalgo" userId="7a9dc5213a90db47" providerId="Windows Live" clId="Web-{2DDA8270-B90C-473C-BC92-29C96D4E67DB}" dt="2021-08-04T14:50:21.025" v="57"/>
          <ac:spMkLst>
            <pc:docMk/>
            <pc:sldMk cId="2952800970" sldId="258"/>
            <ac:spMk id="10" creationId="{CF62D2A7-8207-488C-9F46-316BA81A16C8}"/>
          </ac:spMkLst>
        </pc:spChg>
        <pc:picChg chg="add mod ord modCrop">
          <ac:chgData name="Andrey Saud Alvarez Hidalgo" userId="7a9dc5213a90db47" providerId="Windows Live" clId="Web-{2DDA8270-B90C-473C-BC92-29C96D4E67DB}" dt="2021-08-04T14:50:21.025" v="57"/>
          <ac:picMkLst>
            <pc:docMk/>
            <pc:sldMk cId="2952800970" sldId="258"/>
            <ac:picMk id="5" creationId="{7A12520F-B2F1-4EC2-9302-A17F0D37E8B5}"/>
          </ac:picMkLst>
        </pc:picChg>
        <pc:picChg chg="add mod">
          <ac:chgData name="Andrey Saud Alvarez Hidalgo" userId="7a9dc5213a90db47" providerId="Windows Live" clId="Web-{2DDA8270-B90C-473C-BC92-29C96D4E67DB}" dt="2021-08-04T14:53:33.202" v="80" actId="1076"/>
          <ac:picMkLst>
            <pc:docMk/>
            <pc:sldMk cId="2952800970" sldId="258"/>
            <ac:picMk id="6" creationId="{9DD39C6C-2B3E-4D07-B336-8796B1055FD8}"/>
          </ac:picMkLst>
        </pc:picChg>
      </pc:sldChg>
      <pc:sldChg chg="addSp delSp modSp new mod setBg">
        <pc:chgData name="Andrey Saud Alvarez Hidalgo" userId="7a9dc5213a90db47" providerId="Windows Live" clId="Web-{2DDA8270-B90C-473C-BC92-29C96D4E67DB}" dt="2021-08-04T14:59:29.416" v="126" actId="1076"/>
        <pc:sldMkLst>
          <pc:docMk/>
          <pc:sldMk cId="2002924819" sldId="259"/>
        </pc:sldMkLst>
        <pc:spChg chg="add del">
          <ac:chgData name="Andrey Saud Alvarez Hidalgo" userId="7a9dc5213a90db47" providerId="Windows Live" clId="Web-{2DDA8270-B90C-473C-BC92-29C96D4E67DB}" dt="2021-08-04T14:58:39.649" v="110"/>
          <ac:spMkLst>
            <pc:docMk/>
            <pc:sldMk cId="2002924819" sldId="259"/>
            <ac:spMk id="5" creationId="{A9F529C3-C941-49FD-8C67-82F134F64BDB}"/>
          </ac:spMkLst>
        </pc:spChg>
        <pc:spChg chg="add del">
          <ac:chgData name="Andrey Saud Alvarez Hidalgo" userId="7a9dc5213a90db47" providerId="Windows Live" clId="Web-{2DDA8270-B90C-473C-BC92-29C96D4E67DB}" dt="2021-08-04T14:58:39.649" v="110"/>
          <ac:spMkLst>
            <pc:docMk/>
            <pc:sldMk cId="2002924819" sldId="259"/>
            <ac:spMk id="6" creationId="{20586029-32A0-47E5-9AEC-AE3ABA6B94D0}"/>
          </ac:spMkLst>
        </pc:spChg>
        <pc:spChg chg="add del">
          <ac:chgData name="Andrey Saud Alvarez Hidalgo" userId="7a9dc5213a90db47" providerId="Windows Live" clId="Web-{2DDA8270-B90C-473C-BC92-29C96D4E67DB}" dt="2021-08-04T14:58:31.868" v="108"/>
          <ac:spMkLst>
            <pc:docMk/>
            <pc:sldMk cId="2002924819" sldId="259"/>
            <ac:spMk id="8" creationId="{664E23E2-7440-4E36-A67B-0F88C5F7E185}"/>
          </ac:spMkLst>
        </pc:spChg>
        <pc:spChg chg="add del">
          <ac:chgData name="Andrey Saud Alvarez Hidalgo" userId="7a9dc5213a90db47" providerId="Windows Live" clId="Web-{2DDA8270-B90C-473C-BC92-29C96D4E67DB}" dt="2021-08-04T14:58:44.899" v="112"/>
          <ac:spMkLst>
            <pc:docMk/>
            <pc:sldMk cId="2002924819" sldId="259"/>
            <ac:spMk id="9" creationId="{69D184B2-2226-4E31-BCCB-444330767440}"/>
          </ac:spMkLst>
        </pc:spChg>
        <pc:spChg chg="add del">
          <ac:chgData name="Andrey Saud Alvarez Hidalgo" userId="7a9dc5213a90db47" providerId="Windows Live" clId="Web-{2DDA8270-B90C-473C-BC92-29C96D4E67DB}" dt="2021-08-04T14:58:31.868" v="108"/>
          <ac:spMkLst>
            <pc:docMk/>
            <pc:sldMk cId="2002924819" sldId="259"/>
            <ac:spMk id="10" creationId="{B06949AE-010D-4C18-8AED-7872085ADD57}"/>
          </ac:spMkLst>
        </pc:spChg>
        <pc:spChg chg="add del">
          <ac:chgData name="Andrey Saud Alvarez Hidalgo" userId="7a9dc5213a90db47" providerId="Windows Live" clId="Web-{2DDA8270-B90C-473C-BC92-29C96D4E67DB}" dt="2021-08-04T14:58:44.899" v="112"/>
          <ac:spMkLst>
            <pc:docMk/>
            <pc:sldMk cId="2002924819" sldId="259"/>
            <ac:spMk id="11" creationId="{1AC4D4E3-486A-464A-8EC8-D44881097267}"/>
          </ac:spMkLst>
        </pc:spChg>
        <pc:spChg chg="add del">
          <ac:chgData name="Andrey Saud Alvarez Hidalgo" userId="7a9dc5213a90db47" providerId="Windows Live" clId="Web-{2DDA8270-B90C-473C-BC92-29C96D4E67DB}" dt="2021-08-04T14:58:31.868" v="108"/>
          <ac:spMkLst>
            <pc:docMk/>
            <pc:sldMk cId="2002924819" sldId="259"/>
            <ac:spMk id="12" creationId="{FE54AADB-50C7-4293-94C0-27361A32B8CF}"/>
          </ac:spMkLst>
        </pc:spChg>
        <pc:spChg chg="add del">
          <ac:chgData name="Andrey Saud Alvarez Hidalgo" userId="7a9dc5213a90db47" providerId="Windows Live" clId="Web-{2DDA8270-B90C-473C-BC92-29C96D4E67DB}" dt="2021-08-04T14:58:44.899" v="112"/>
          <ac:spMkLst>
            <pc:docMk/>
            <pc:sldMk cId="2002924819" sldId="259"/>
            <ac:spMk id="13" creationId="{864DE13E-58EB-4475-B79C-0D4FC651239B}"/>
          </ac:spMkLst>
        </pc:spChg>
        <pc:spChg chg="add del">
          <ac:chgData name="Andrey Saud Alvarez Hidalgo" userId="7a9dc5213a90db47" providerId="Windows Live" clId="Web-{2DDA8270-B90C-473C-BC92-29C96D4E67DB}" dt="2021-08-04T14:58:52.009" v="114"/>
          <ac:spMkLst>
            <pc:docMk/>
            <pc:sldMk cId="2002924819" sldId="259"/>
            <ac:spMk id="15" creationId="{D99D2C73-08B0-4F6B-A8E9-4651E6BDBE48}"/>
          </ac:spMkLst>
        </pc:spChg>
        <pc:spChg chg="add del">
          <ac:chgData name="Andrey Saud Alvarez Hidalgo" userId="7a9dc5213a90db47" providerId="Windows Live" clId="Web-{2DDA8270-B90C-473C-BC92-29C96D4E67DB}" dt="2021-08-04T14:58:52.009" v="114"/>
          <ac:spMkLst>
            <pc:docMk/>
            <pc:sldMk cId="2002924819" sldId="259"/>
            <ac:spMk id="16" creationId="{968DB88C-7EF2-487C-85D1-848F61F13E3F}"/>
          </ac:spMkLst>
        </pc:spChg>
        <pc:spChg chg="add del">
          <ac:chgData name="Andrey Saud Alvarez Hidalgo" userId="7a9dc5213a90db47" providerId="Windows Live" clId="Web-{2DDA8270-B90C-473C-BC92-29C96D4E67DB}" dt="2021-08-04T14:59:02.462" v="116"/>
          <ac:spMkLst>
            <pc:docMk/>
            <pc:sldMk cId="2002924819" sldId="259"/>
            <ac:spMk id="17" creationId="{A9F529C3-C941-49FD-8C67-82F134F64BDB}"/>
          </ac:spMkLst>
        </pc:spChg>
        <pc:spChg chg="add del">
          <ac:chgData name="Andrey Saud Alvarez Hidalgo" userId="7a9dc5213a90db47" providerId="Windows Live" clId="Web-{2DDA8270-B90C-473C-BC92-29C96D4E67DB}" dt="2021-08-04T14:59:02.462" v="116"/>
          <ac:spMkLst>
            <pc:docMk/>
            <pc:sldMk cId="2002924819" sldId="259"/>
            <ac:spMk id="18" creationId="{20586029-32A0-47E5-9AEC-AE3ABA6B94D0}"/>
          </ac:spMkLst>
        </pc:spChg>
        <pc:spChg chg="add del">
          <ac:chgData name="Andrey Saud Alvarez Hidalgo" userId="7a9dc5213a90db47" providerId="Windows Live" clId="Web-{2DDA8270-B90C-473C-BC92-29C96D4E67DB}" dt="2021-08-04T14:59:06.588" v="118"/>
          <ac:spMkLst>
            <pc:docMk/>
            <pc:sldMk cId="2002924819" sldId="259"/>
            <ac:spMk id="20" creationId="{664E23E2-7440-4E36-A67B-0F88C5F7E185}"/>
          </ac:spMkLst>
        </pc:spChg>
        <pc:spChg chg="add del">
          <ac:chgData name="Andrey Saud Alvarez Hidalgo" userId="7a9dc5213a90db47" providerId="Windows Live" clId="Web-{2DDA8270-B90C-473C-BC92-29C96D4E67DB}" dt="2021-08-04T14:59:06.588" v="118"/>
          <ac:spMkLst>
            <pc:docMk/>
            <pc:sldMk cId="2002924819" sldId="259"/>
            <ac:spMk id="21" creationId="{B06949AE-010D-4C18-8AED-7872085ADD57}"/>
          </ac:spMkLst>
        </pc:spChg>
        <pc:spChg chg="add del">
          <ac:chgData name="Andrey Saud Alvarez Hidalgo" userId="7a9dc5213a90db47" providerId="Windows Live" clId="Web-{2DDA8270-B90C-473C-BC92-29C96D4E67DB}" dt="2021-08-04T14:59:06.588" v="118"/>
          <ac:spMkLst>
            <pc:docMk/>
            <pc:sldMk cId="2002924819" sldId="259"/>
            <ac:spMk id="22" creationId="{FE54AADB-50C7-4293-94C0-27361A32B8CF}"/>
          </ac:spMkLst>
        </pc:spChg>
        <pc:spChg chg="add">
          <ac:chgData name="Andrey Saud Alvarez Hidalgo" userId="7a9dc5213a90db47" providerId="Windows Live" clId="Web-{2DDA8270-B90C-473C-BC92-29C96D4E67DB}" dt="2021-08-04T14:59:06.603" v="119"/>
          <ac:spMkLst>
            <pc:docMk/>
            <pc:sldMk cId="2002924819" sldId="259"/>
            <ac:spMk id="23" creationId="{2F19B711-C590-44D1-9AA8-9F143B0ED58A}"/>
          </ac:spMkLst>
        </pc:spChg>
        <pc:spChg chg="add">
          <ac:chgData name="Andrey Saud Alvarez Hidalgo" userId="7a9dc5213a90db47" providerId="Windows Live" clId="Web-{2DDA8270-B90C-473C-BC92-29C96D4E67DB}" dt="2021-08-04T14:59:06.603" v="119"/>
          <ac:spMkLst>
            <pc:docMk/>
            <pc:sldMk cId="2002924819" sldId="259"/>
            <ac:spMk id="24" creationId="{C0C79CF2-6A1C-4636-84CE-ABB2BE191D23}"/>
          </ac:spMkLst>
        </pc:spChg>
        <pc:spChg chg="add">
          <ac:chgData name="Andrey Saud Alvarez Hidalgo" userId="7a9dc5213a90db47" providerId="Windows Live" clId="Web-{2DDA8270-B90C-473C-BC92-29C96D4E67DB}" dt="2021-08-04T14:59:06.603" v="119"/>
          <ac:spMkLst>
            <pc:docMk/>
            <pc:sldMk cId="2002924819" sldId="259"/>
            <ac:spMk id="25" creationId="{7A5D17DF-AD65-402C-A95C-F13C770C9FCD}"/>
          </ac:spMkLst>
        </pc:spChg>
        <pc:picChg chg="add mod ord">
          <ac:chgData name="Andrey Saud Alvarez Hidalgo" userId="7a9dc5213a90db47" providerId="Windows Live" clId="Web-{2DDA8270-B90C-473C-BC92-29C96D4E67DB}" dt="2021-08-04T14:59:06.603" v="119"/>
          <ac:picMkLst>
            <pc:docMk/>
            <pc:sldMk cId="2002924819" sldId="259"/>
            <ac:picMk id="2" creationId="{CA1E5992-B22C-4231-B952-657D7C04FF99}"/>
          </ac:picMkLst>
        </pc:picChg>
        <pc:picChg chg="add mod">
          <ac:chgData name="Andrey Saud Alvarez Hidalgo" userId="7a9dc5213a90db47" providerId="Windows Live" clId="Web-{2DDA8270-B90C-473C-BC92-29C96D4E67DB}" dt="2021-08-04T14:59:29.416" v="126" actId="1076"/>
          <ac:picMkLst>
            <pc:docMk/>
            <pc:sldMk cId="2002924819" sldId="259"/>
            <ac:picMk id="3" creationId="{ADD0EE3F-1F30-4EBC-8E35-34C2176DCC22}"/>
          </ac:picMkLst>
        </pc:picChg>
        <pc:cxnChg chg="add del">
          <ac:chgData name="Andrey Saud Alvarez Hidalgo" userId="7a9dc5213a90db47" providerId="Windows Live" clId="Web-{2DDA8270-B90C-473C-BC92-29C96D4E67DB}" dt="2021-08-04T14:58:39.649" v="110"/>
          <ac:cxnSpMkLst>
            <pc:docMk/>
            <pc:sldMk cId="2002924819" sldId="259"/>
            <ac:cxnSpMk id="7" creationId="{8C730EAB-A532-4295-A302-FB4B90DB9F5E}"/>
          </ac:cxnSpMkLst>
        </pc:cxnChg>
        <pc:cxnChg chg="add del">
          <ac:chgData name="Andrey Saud Alvarez Hidalgo" userId="7a9dc5213a90db47" providerId="Windows Live" clId="Web-{2DDA8270-B90C-473C-BC92-29C96D4E67DB}" dt="2021-08-04T14:58:44.899" v="112"/>
          <ac:cxnSpMkLst>
            <pc:docMk/>
            <pc:sldMk cId="2002924819" sldId="259"/>
            <ac:cxnSpMk id="14" creationId="{02E9B2EE-76CA-47F3-9977-3F2FCB7FD252}"/>
          </ac:cxnSpMkLst>
        </pc:cxnChg>
        <pc:cxnChg chg="add del">
          <ac:chgData name="Andrey Saud Alvarez Hidalgo" userId="7a9dc5213a90db47" providerId="Windows Live" clId="Web-{2DDA8270-B90C-473C-BC92-29C96D4E67DB}" dt="2021-08-04T14:59:02.462" v="116"/>
          <ac:cxnSpMkLst>
            <pc:docMk/>
            <pc:sldMk cId="2002924819" sldId="259"/>
            <ac:cxnSpMk id="19" creationId="{8C730EAB-A532-4295-A302-FB4B90DB9F5E}"/>
          </ac:cxnSpMkLst>
        </pc:cxnChg>
      </pc:sldChg>
      <pc:sldChg chg="addSp delSp modSp new mod setBg modClrScheme setClrOvrMap delDesignElem chgLayout">
        <pc:chgData name="Andrey Saud Alvarez Hidalgo" userId="7a9dc5213a90db47" providerId="Windows Live" clId="Web-{2DDA8270-B90C-473C-BC92-29C96D4E67DB}" dt="2021-08-04T15:33:20.224" v="166" actId="1076"/>
        <pc:sldMkLst>
          <pc:docMk/>
          <pc:sldMk cId="695690587" sldId="260"/>
        </pc:sldMkLst>
        <pc:spChg chg="del mod">
          <ac:chgData name="Andrey Saud Alvarez Hidalgo" userId="7a9dc5213a90db47" providerId="Windows Live" clId="Web-{2DDA8270-B90C-473C-BC92-29C96D4E67DB}" dt="2021-08-04T15:31:31.707" v="148"/>
          <ac:spMkLst>
            <pc:docMk/>
            <pc:sldMk cId="695690587" sldId="260"/>
            <ac:spMk id="2" creationId="{69DB02E1-D272-4E64-938E-21BF3650F5A7}"/>
          </ac:spMkLst>
        </pc:spChg>
        <pc:spChg chg="del">
          <ac:chgData name="Andrey Saud Alvarez Hidalgo" userId="7a9dc5213a90db47" providerId="Windows Live" clId="Web-{2DDA8270-B90C-473C-BC92-29C96D4E67DB}" dt="2021-08-04T14:57:28.835" v="104"/>
          <ac:spMkLst>
            <pc:docMk/>
            <pc:sldMk cId="695690587" sldId="260"/>
            <ac:spMk id="3" creationId="{B2E3660E-120B-4354-A4A0-37A2D3671EE0}"/>
          </ac:spMkLst>
        </pc:spChg>
        <pc:spChg chg="del mod">
          <ac:chgData name="Andrey Saud Alvarez Hidalgo" userId="7a9dc5213a90db47" providerId="Windows Live" clId="Web-{2DDA8270-B90C-473C-BC92-29C96D4E67DB}" dt="2021-08-04T15:31:33.379" v="149"/>
          <ac:spMkLst>
            <pc:docMk/>
            <pc:sldMk cId="695690587" sldId="260"/>
            <ac:spMk id="4" creationId="{C926F6A9-E9C1-4C95-A014-05CC80F5EB1C}"/>
          </ac:spMkLst>
        </pc:spChg>
        <pc:spChg chg="add del">
          <ac:chgData name="Andrey Saud Alvarez Hidalgo" userId="7a9dc5213a90db47" providerId="Windows Live" clId="Web-{2DDA8270-B90C-473C-BC92-29C96D4E67DB}" dt="2021-08-04T15:32:06.629" v="153"/>
          <ac:spMkLst>
            <pc:docMk/>
            <pc:sldMk cId="695690587" sldId="260"/>
            <ac:spMk id="7" creationId="{9D0AC51C-54A3-4C81-91CA-8261A0382054}"/>
          </ac:spMkLst>
        </pc:spChg>
        <pc:spChg chg="add del mod ord">
          <ac:chgData name="Andrey Saud Alvarez Hidalgo" userId="7a9dc5213a90db47" providerId="Windows Live" clId="Web-{2DDA8270-B90C-473C-BC92-29C96D4E67DB}" dt="2021-08-04T15:33:03.552" v="162"/>
          <ac:spMkLst>
            <pc:docMk/>
            <pc:sldMk cId="695690587" sldId="260"/>
            <ac:spMk id="8" creationId="{C57BD297-137A-4F8E-BEDB-DD1C4958C0B4}"/>
          </ac:spMkLst>
        </pc:spChg>
        <pc:spChg chg="add del mod ord">
          <ac:chgData name="Andrey Saud Alvarez Hidalgo" userId="7a9dc5213a90db47" providerId="Windows Live" clId="Web-{2DDA8270-B90C-473C-BC92-29C96D4E67DB}" dt="2021-08-04T15:33:07.990" v="163"/>
          <ac:spMkLst>
            <pc:docMk/>
            <pc:sldMk cId="695690587" sldId="260"/>
            <ac:spMk id="9" creationId="{431F7C56-52B5-4C7D-982B-784CB1D688E0}"/>
          </ac:spMkLst>
        </pc:spChg>
        <pc:spChg chg="add del">
          <ac:chgData name="Andrey Saud Alvarez Hidalgo" userId="7a9dc5213a90db47" providerId="Windows Live" clId="Web-{2DDA8270-B90C-473C-BC92-29C96D4E67DB}" dt="2021-08-04T15:32:26.145" v="158"/>
          <ac:spMkLst>
            <pc:docMk/>
            <pc:sldMk cId="695690587" sldId="260"/>
            <ac:spMk id="11" creationId="{5E52985E-2553-471E-82AA-5ED7A329890A}"/>
          </ac:spMkLst>
        </pc:spChg>
        <pc:spChg chg="add">
          <ac:chgData name="Andrey Saud Alvarez Hidalgo" userId="7a9dc5213a90db47" providerId="Windows Live" clId="Web-{2DDA8270-B90C-473C-BC92-29C96D4E67DB}" dt="2021-08-04T15:32:45.192" v="159"/>
          <ac:spMkLst>
            <pc:docMk/>
            <pc:sldMk cId="695690587" sldId="260"/>
            <ac:spMk id="14" creationId="{0DE6A193-4755-479A-BC6F-A7EBCA73BE1A}"/>
          </ac:spMkLst>
        </pc:spChg>
        <pc:spChg chg="add">
          <ac:chgData name="Andrey Saud Alvarez Hidalgo" userId="7a9dc5213a90db47" providerId="Windows Live" clId="Web-{2DDA8270-B90C-473C-BC92-29C96D4E67DB}" dt="2021-08-04T15:32:45.192" v="159"/>
          <ac:spMkLst>
            <pc:docMk/>
            <pc:sldMk cId="695690587" sldId="260"/>
            <ac:spMk id="16" creationId="{5A55B759-31A7-423C-9BC2-A8BC09FE98B9}"/>
          </ac:spMkLst>
        </pc:spChg>
        <pc:spChg chg="add">
          <ac:chgData name="Andrey Saud Alvarez Hidalgo" userId="7a9dc5213a90db47" providerId="Windows Live" clId="Web-{2DDA8270-B90C-473C-BC92-29C96D4E67DB}" dt="2021-08-04T15:32:45.192" v="159"/>
          <ac:spMkLst>
            <pc:docMk/>
            <pc:sldMk cId="695690587" sldId="260"/>
            <ac:spMk id="18" creationId="{F78796AF-79A0-47AC-BEFD-BFFC00F968C4}"/>
          </ac:spMkLst>
        </pc:spChg>
        <pc:picChg chg="add del mod">
          <ac:chgData name="Andrey Saud Alvarez Hidalgo" userId="7a9dc5213a90db47" providerId="Windows Live" clId="Web-{2DDA8270-B90C-473C-BC92-29C96D4E67DB}" dt="2021-08-04T15:30:11.846" v="130"/>
          <ac:picMkLst>
            <pc:docMk/>
            <pc:sldMk cId="695690587" sldId="260"/>
            <ac:picMk id="3" creationId="{AECE7C83-CFF0-4C9E-A52D-DBD58930BFB6}"/>
          </ac:picMkLst>
        </pc:picChg>
        <pc:picChg chg="add mod ord">
          <ac:chgData name="Andrey Saud Alvarez Hidalgo" userId="7a9dc5213a90db47" providerId="Windows Live" clId="Web-{2DDA8270-B90C-473C-BC92-29C96D4E67DB}" dt="2021-08-04T15:33:20.224" v="166" actId="1076"/>
          <ac:picMkLst>
            <pc:docMk/>
            <pc:sldMk cId="695690587" sldId="260"/>
            <ac:picMk id="5" creationId="{7B9D7D28-2935-4B24-8F52-CF0A7CD6201A}"/>
          </ac:picMkLst>
        </pc:picChg>
        <pc:picChg chg="add mod ord">
          <ac:chgData name="Andrey Saud Alvarez Hidalgo" userId="7a9dc5213a90db47" providerId="Windows Live" clId="Web-{2DDA8270-B90C-473C-BC92-29C96D4E67DB}" dt="2021-08-04T15:33:18.099" v="165" actId="1076"/>
          <ac:picMkLst>
            <pc:docMk/>
            <pc:sldMk cId="695690587" sldId="260"/>
            <ac:picMk id="6" creationId="{3914C162-855D-4387-AAB3-8B08B05CA06B}"/>
          </ac:picMkLst>
        </pc:picChg>
        <pc:cxnChg chg="add del">
          <ac:chgData name="Andrey Saud Alvarez Hidalgo" userId="7a9dc5213a90db47" providerId="Windows Live" clId="Web-{2DDA8270-B90C-473C-BC92-29C96D4E67DB}" dt="2021-08-04T15:32:26.145" v="158"/>
          <ac:cxnSpMkLst>
            <pc:docMk/>
            <pc:sldMk cId="695690587" sldId="260"/>
            <ac:cxnSpMk id="13" creationId="{DAE3ABC6-4042-4293-A7DF-F01181363B7E}"/>
          </ac:cxnSpMkLst>
        </pc:cxnChg>
      </pc:sldChg>
      <pc:sldChg chg="addSp modSp new mod setBg">
        <pc:chgData name="Andrey Saud Alvarez Hidalgo" userId="7a9dc5213a90db47" providerId="Windows Live" clId="Web-{2DDA8270-B90C-473C-BC92-29C96D4E67DB}" dt="2021-08-04T15:44:45.595" v="182" actId="20577"/>
        <pc:sldMkLst>
          <pc:docMk/>
          <pc:sldMk cId="2300489024" sldId="261"/>
        </pc:sldMkLst>
        <pc:spChg chg="mod">
          <ac:chgData name="Andrey Saud Alvarez Hidalgo" userId="7a9dc5213a90db47" providerId="Windows Live" clId="Web-{2DDA8270-B90C-473C-BC92-29C96D4E67DB}" dt="2021-08-04T15:44:45.595" v="182" actId="20577"/>
          <ac:spMkLst>
            <pc:docMk/>
            <pc:sldMk cId="2300489024" sldId="261"/>
            <ac:spMk id="2" creationId="{B1032DBF-DC43-4717-B2B8-1B737B5DE8B9}"/>
          </ac:spMkLst>
        </pc:spChg>
        <pc:spChg chg="add">
          <ac:chgData name="Andrey Saud Alvarez Hidalgo" userId="7a9dc5213a90db47" providerId="Windows Live" clId="Web-{2DDA8270-B90C-473C-BC92-29C96D4E67DB}" dt="2021-08-04T15:44:02.360" v="171"/>
          <ac:spMkLst>
            <pc:docMk/>
            <pc:sldMk cId="2300489024" sldId="261"/>
            <ac:spMk id="9" creationId="{823AC064-BC96-4F32-8AE1-B2FD38754823}"/>
          </ac:spMkLst>
        </pc:spChg>
        <pc:picChg chg="add mod ord">
          <ac:chgData name="Andrey Saud Alvarez Hidalgo" userId="7a9dc5213a90db47" providerId="Windows Live" clId="Web-{2DDA8270-B90C-473C-BC92-29C96D4E67DB}" dt="2021-08-04T15:44:32.626" v="177" actId="14100"/>
          <ac:picMkLst>
            <pc:docMk/>
            <pc:sldMk cId="2300489024" sldId="261"/>
            <ac:picMk id="3" creationId="{B39578B6-07A4-489E-9153-F77B6E8E851A}"/>
          </ac:picMkLst>
        </pc:picChg>
        <pc:picChg chg="add mod">
          <ac:chgData name="Andrey Saud Alvarez Hidalgo" userId="7a9dc5213a90db47" providerId="Windows Live" clId="Web-{2DDA8270-B90C-473C-BC92-29C96D4E67DB}" dt="2021-08-04T15:44:27.939" v="176" actId="1076"/>
          <ac:picMkLst>
            <pc:docMk/>
            <pc:sldMk cId="2300489024" sldId="261"/>
            <ac:picMk id="4" creationId="{159A28B8-EF96-4025-B814-010AAB0B3F16}"/>
          </ac:picMkLst>
        </pc:picChg>
        <pc:cxnChg chg="add">
          <ac:chgData name="Andrey Saud Alvarez Hidalgo" userId="7a9dc5213a90db47" providerId="Windows Live" clId="Web-{2DDA8270-B90C-473C-BC92-29C96D4E67DB}" dt="2021-08-04T15:44:02.360" v="171"/>
          <ac:cxnSpMkLst>
            <pc:docMk/>
            <pc:sldMk cId="2300489024" sldId="261"/>
            <ac:cxnSpMk id="11" creationId="{7E7C77BC-7138-40B1-A15B-20F57A494629}"/>
          </ac:cxnSpMkLst>
        </pc:cxnChg>
        <pc:cxnChg chg="add">
          <ac:chgData name="Andrey Saud Alvarez Hidalgo" userId="7a9dc5213a90db47" providerId="Windows Live" clId="Web-{2DDA8270-B90C-473C-BC92-29C96D4E67DB}" dt="2021-08-04T15:44:02.360" v="171"/>
          <ac:cxnSpMkLst>
            <pc:docMk/>
            <pc:sldMk cId="2300489024" sldId="261"/>
            <ac:cxnSpMk id="13" creationId="{DB146403-F3D6-484B-B2ED-97F9565D0370}"/>
          </ac:cxnSpMkLst>
        </pc:cxnChg>
      </pc:sldChg>
      <pc:sldChg chg="addSp modSp new">
        <pc:chgData name="Andrey Saud Alvarez Hidalgo" userId="7a9dc5213a90db47" providerId="Windows Live" clId="Web-{2DDA8270-B90C-473C-BC92-29C96D4E67DB}" dt="2021-08-04T15:46:16.394" v="187" actId="20577"/>
        <pc:sldMkLst>
          <pc:docMk/>
          <pc:sldMk cId="2626795041" sldId="262"/>
        </pc:sldMkLst>
        <pc:spChg chg="mod">
          <ac:chgData name="Andrey Saud Alvarez Hidalgo" userId="7a9dc5213a90db47" providerId="Windows Live" clId="Web-{2DDA8270-B90C-473C-BC92-29C96D4E67DB}" dt="2021-08-04T15:46:16.394" v="187" actId="20577"/>
          <ac:spMkLst>
            <pc:docMk/>
            <pc:sldMk cId="2626795041" sldId="262"/>
            <ac:spMk id="2" creationId="{D6DE711F-108F-4F24-8DCA-1C4DB6550A9D}"/>
          </ac:spMkLst>
        </pc:spChg>
        <pc:picChg chg="add mod">
          <ac:chgData name="Andrey Saud Alvarez Hidalgo" userId="7a9dc5213a90db47" providerId="Windows Live" clId="Web-{2DDA8270-B90C-473C-BC92-29C96D4E67DB}" dt="2021-08-04T15:45:52.222" v="184"/>
          <ac:picMkLst>
            <pc:docMk/>
            <pc:sldMk cId="2626795041" sldId="262"/>
            <ac:picMk id="3" creationId="{28CAEA2B-6F9D-4DD1-8E8B-50A859C7B44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04/08/2021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288191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04/08/2021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541863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04/08/2021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21509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04/08/2021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398174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04/08/2021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339700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40771E8B-6CA5-40B2-8038-0E112F3DAC1C}" type="datetimeFigureOut">
              <a:rPr lang="es-ES" smtClean="0"/>
              <a:t>04/08/2021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979029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40771E8B-6CA5-40B2-8038-0E112F3DAC1C}" type="datetimeFigureOut">
              <a:rPr lang="es-ES" smtClean="0"/>
              <a:t>04/08/2021</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752394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40771E8B-6CA5-40B2-8038-0E112F3DAC1C}" type="datetimeFigureOut">
              <a:rPr lang="es-ES" smtClean="0"/>
              <a:t>04/08/2021</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30658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0771E8B-6CA5-40B2-8038-0E112F3DAC1C}" type="datetimeFigureOut">
              <a:rPr lang="es-ES" smtClean="0"/>
              <a:t>04/08/2021</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82375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04/08/2021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360449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04/08/2021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83603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71E8B-6CA5-40B2-8038-0E112F3DAC1C}" type="datetimeFigureOut">
              <a:rPr lang="es-ES" smtClean="0"/>
              <a:t>04/08/2021</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1556C4-DFC3-4611-A7CC-780699185E26}" type="slidenum">
              <a:rPr lang="es-ES" smtClean="0"/>
              <a:t>‹Nº›</a:t>
            </a:fld>
            <a:endParaRPr lang="es-ES"/>
          </a:p>
        </p:txBody>
      </p:sp>
    </p:spTree>
    <p:extLst>
      <p:ext uri="{BB962C8B-B14F-4D97-AF65-F5344CB8AC3E}">
        <p14:creationId xmlns:p14="http://schemas.microsoft.com/office/powerpoint/2010/main" val="2933118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wakaleo.gitbooks.io/the-serenity-book/content/" TargetMode="External"/><Relationship Id="rId7" Type="http://schemas.openxmlformats.org/officeDocument/2006/relationships/image" Target="../media/image1.jpeg"/><Relationship Id="rId2" Type="http://schemas.openxmlformats.org/officeDocument/2006/relationships/hyperlink" Target="http://www.serenity-bdd.info" TargetMode="External"/><Relationship Id="rId1" Type="http://schemas.openxmlformats.org/officeDocument/2006/relationships/slideLayout" Target="../slideLayouts/slideLayout6.xml"/><Relationship Id="rId6" Type="http://schemas.openxmlformats.org/officeDocument/2006/relationships/hyperlink" Target="http://serenity-dojo.com" TargetMode="External"/><Relationship Id="rId5" Type="http://schemas.openxmlformats.org/officeDocument/2006/relationships/hyperlink" Target="http://serenity-bdd.info/#/trainingandsupport" TargetMode="External"/><Relationship Id="rId4" Type="http://schemas.openxmlformats.org/officeDocument/2006/relationships/hyperlink" Target="https://serenity-bdd.rocket.cha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6B298B9-AA3F-4E48-9ADE-DD1A49F40A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78A6362C-DAA2-46F0-8F9D-238EA1E6FD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1998728 w 12192000"/>
              <a:gd name="connsiteY0" fmla="*/ 3612739 h 6858000"/>
              <a:gd name="connsiteX1" fmla="*/ 2014976 w 12192000"/>
              <a:gd name="connsiteY1" fmla="*/ 3645485 h 6858000"/>
              <a:gd name="connsiteX2" fmla="*/ 1987764 w 12192000"/>
              <a:gd name="connsiteY2" fmla="*/ 3715075 h 6858000"/>
              <a:gd name="connsiteX3" fmla="*/ 1970583 w 12192000"/>
              <a:gd name="connsiteY3" fmla="*/ 3648007 h 6858000"/>
              <a:gd name="connsiteX4" fmla="*/ 1968718 w 12192000"/>
              <a:gd name="connsiteY4" fmla="*/ 3632235 h 6858000"/>
              <a:gd name="connsiteX5" fmla="*/ 1979288 w 12192000"/>
              <a:gd name="connsiteY5" fmla="*/ 3624964 h 6858000"/>
              <a:gd name="connsiteX6" fmla="*/ 1998728 w 12192000"/>
              <a:gd name="connsiteY6" fmla="*/ 3612739 h 6858000"/>
              <a:gd name="connsiteX7" fmla="*/ 1955875 w 12192000"/>
              <a:gd name="connsiteY7" fmla="*/ 3516632 h 6858000"/>
              <a:gd name="connsiteX8" fmla="*/ 1956461 w 12192000"/>
              <a:gd name="connsiteY8" fmla="*/ 3521046 h 6858000"/>
              <a:gd name="connsiteX9" fmla="*/ 1965292 w 12192000"/>
              <a:gd name="connsiteY9" fmla="*/ 3603273 h 6858000"/>
              <a:gd name="connsiteX10" fmla="*/ 1968718 w 12192000"/>
              <a:gd name="connsiteY10" fmla="*/ 3632235 h 6858000"/>
              <a:gd name="connsiteX11" fmla="*/ 1963908 w 12192000"/>
              <a:gd name="connsiteY11" fmla="*/ 3635544 h 6858000"/>
              <a:gd name="connsiteX12" fmla="*/ 1955653 w 12192000"/>
              <a:gd name="connsiteY12" fmla="*/ 3635212 h 6858000"/>
              <a:gd name="connsiteX13" fmla="*/ 1954172 w 12192000"/>
              <a:gd name="connsiteY13" fmla="*/ 3607075 h 6858000"/>
              <a:gd name="connsiteX14" fmla="*/ 1951958 w 12192000"/>
              <a:gd name="connsiteY14" fmla="*/ 3553088 h 6858000"/>
              <a:gd name="connsiteX15" fmla="*/ 1951483 w 12192000"/>
              <a:gd name="connsiteY15" fmla="*/ 3534997 h 6858000"/>
              <a:gd name="connsiteX16" fmla="*/ 9184139 w 12192000"/>
              <a:gd name="connsiteY16" fmla="*/ 1751373 h 6858000"/>
              <a:gd name="connsiteX17" fmla="*/ 9188600 w 12192000"/>
              <a:gd name="connsiteY17" fmla="*/ 1756725 h 6858000"/>
              <a:gd name="connsiteX18" fmla="*/ 9161388 w 12192000"/>
              <a:gd name="connsiteY18" fmla="*/ 1779476 h 6858000"/>
              <a:gd name="connsiteX19" fmla="*/ 9129269 w 12192000"/>
              <a:gd name="connsiteY19" fmla="*/ 1788844 h 6858000"/>
              <a:gd name="connsiteX20" fmla="*/ 9184139 w 12192000"/>
              <a:gd name="connsiteY20" fmla="*/ 1751373 h 6858000"/>
              <a:gd name="connsiteX21" fmla="*/ 8855814 w 12192000"/>
              <a:gd name="connsiteY21" fmla="*/ 1125503 h 6858000"/>
              <a:gd name="connsiteX22" fmla="*/ 8531505 w 12192000"/>
              <a:gd name="connsiteY22" fmla="*/ 1356134 h 6858000"/>
              <a:gd name="connsiteX23" fmla="*/ 8526597 w 12192000"/>
              <a:gd name="connsiteY23" fmla="*/ 1350781 h 6858000"/>
              <a:gd name="connsiteX24" fmla="*/ 8855814 w 12192000"/>
              <a:gd name="connsiteY24" fmla="*/ 1125503 h 6858000"/>
              <a:gd name="connsiteX25" fmla="*/ 3255597 w 12192000"/>
              <a:gd name="connsiteY25" fmla="*/ 1016302 h 6858000"/>
              <a:gd name="connsiteX26" fmla="*/ 3252884 w 12192000"/>
              <a:gd name="connsiteY26" fmla="*/ 1018887 h 6858000"/>
              <a:gd name="connsiteX27" fmla="*/ 3250417 w 12192000"/>
              <a:gd name="connsiteY27" fmla="*/ 1017988 h 6858000"/>
              <a:gd name="connsiteX28" fmla="*/ 9562593 w 12192000"/>
              <a:gd name="connsiteY28" fmla="*/ 181849 h 6858000"/>
              <a:gd name="connsiteX29" fmla="*/ 9550382 w 12192000"/>
              <a:gd name="connsiteY29" fmla="*/ 186031 h 6858000"/>
              <a:gd name="connsiteX30" fmla="*/ 9486143 w 12192000"/>
              <a:gd name="connsiteY30" fmla="*/ 255175 h 6858000"/>
              <a:gd name="connsiteX31" fmla="*/ 9454471 w 12192000"/>
              <a:gd name="connsiteY31" fmla="*/ 262313 h 6858000"/>
              <a:gd name="connsiteX32" fmla="*/ 9405847 w 12192000"/>
              <a:gd name="connsiteY32" fmla="*/ 265436 h 6858000"/>
              <a:gd name="connsiteX33" fmla="*/ 9374174 w 12192000"/>
              <a:gd name="connsiteY33" fmla="*/ 312721 h 6858000"/>
              <a:gd name="connsiteX34" fmla="*/ 9235886 w 12192000"/>
              <a:gd name="connsiteY34" fmla="*/ 393018 h 6858000"/>
              <a:gd name="connsiteX35" fmla="*/ 9293432 w 12192000"/>
              <a:gd name="connsiteY35" fmla="*/ 372945 h 6858000"/>
              <a:gd name="connsiteX36" fmla="*/ 9306368 w 12192000"/>
              <a:gd name="connsiteY36" fmla="*/ 349747 h 6858000"/>
              <a:gd name="connsiteX37" fmla="*/ 9308153 w 12192000"/>
              <a:gd name="connsiteY37" fmla="*/ 316736 h 6858000"/>
              <a:gd name="connsiteX38" fmla="*/ 9376406 w 12192000"/>
              <a:gd name="connsiteY38" fmla="*/ 260083 h 6858000"/>
              <a:gd name="connsiteX39" fmla="*/ 9391126 w 12192000"/>
              <a:gd name="connsiteY39" fmla="*/ 251160 h 6858000"/>
              <a:gd name="connsiteX40" fmla="*/ 9399602 w 12192000"/>
              <a:gd name="connsiteY40" fmla="*/ 233317 h 6858000"/>
              <a:gd name="connsiteX41" fmla="*/ 9381312 w 12192000"/>
              <a:gd name="connsiteY41" fmla="*/ 220380 h 6858000"/>
              <a:gd name="connsiteX42" fmla="*/ 9358115 w 12192000"/>
              <a:gd name="connsiteY42" fmla="*/ 219934 h 6858000"/>
              <a:gd name="connsiteX43" fmla="*/ 9277818 w 12192000"/>
              <a:gd name="connsiteY43" fmla="*/ 261867 h 6858000"/>
              <a:gd name="connsiteX44" fmla="*/ 9050311 w 12192000"/>
              <a:gd name="connsiteY44" fmla="*/ 470639 h 6858000"/>
              <a:gd name="connsiteX45" fmla="*/ 8804067 w 12192000"/>
              <a:gd name="connsiteY45" fmla="*/ 657552 h 6858000"/>
              <a:gd name="connsiteX46" fmla="*/ 8216563 w 12192000"/>
              <a:gd name="connsiteY46" fmla="*/ 1067511 h 6858000"/>
              <a:gd name="connsiteX47" fmla="*/ 7204377 w 12192000"/>
              <a:gd name="connsiteY47" fmla="*/ 1356580 h 6858000"/>
              <a:gd name="connsiteX48" fmla="*/ 6221188 w 12192000"/>
              <a:gd name="connsiteY48" fmla="*/ 1405651 h 6858000"/>
              <a:gd name="connsiteX49" fmla="*/ 6081116 w 12192000"/>
              <a:gd name="connsiteY49" fmla="*/ 1413234 h 6858000"/>
              <a:gd name="connsiteX50" fmla="*/ 3680242 w 12192000"/>
              <a:gd name="connsiteY50" fmla="*/ 1085356 h 6858000"/>
              <a:gd name="connsiteX51" fmla="*/ 3335857 w 12192000"/>
              <a:gd name="connsiteY51" fmla="*/ 981416 h 6858000"/>
              <a:gd name="connsiteX52" fmla="*/ 3277977 w 12192000"/>
              <a:gd name="connsiteY52" fmla="*/ 1009017 h 6858000"/>
              <a:gd name="connsiteX53" fmla="*/ 3255597 w 12192000"/>
              <a:gd name="connsiteY53" fmla="*/ 1016302 h 6858000"/>
              <a:gd name="connsiteX54" fmla="*/ 3260022 w 12192000"/>
              <a:gd name="connsiteY54" fmla="*/ 1012084 h 6858000"/>
              <a:gd name="connsiteX55" fmla="*/ 3260468 w 12192000"/>
              <a:gd name="connsiteY55" fmla="*/ 1000598 h 6858000"/>
              <a:gd name="connsiteX56" fmla="*/ 3226565 w 12192000"/>
              <a:gd name="connsiteY56" fmla="*/ 956880 h 6858000"/>
              <a:gd name="connsiteX57" fmla="*/ 3162773 w 12192000"/>
              <a:gd name="connsiteY57" fmla="*/ 937252 h 6858000"/>
              <a:gd name="connsiteX58" fmla="*/ 3131101 w 12192000"/>
              <a:gd name="connsiteY58" fmla="*/ 953757 h 6858000"/>
              <a:gd name="connsiteX59" fmla="*/ 3089615 w 12192000"/>
              <a:gd name="connsiteY59" fmla="*/ 972493 h 6858000"/>
              <a:gd name="connsiteX60" fmla="*/ 2893779 w 12192000"/>
              <a:gd name="connsiteY60" fmla="*/ 842681 h 6858000"/>
              <a:gd name="connsiteX61" fmla="*/ 2759952 w 12192000"/>
              <a:gd name="connsiteY61" fmla="*/ 749000 h 6858000"/>
              <a:gd name="connsiteX62" fmla="*/ 2733632 w 12192000"/>
              <a:gd name="connsiteY62" fmla="*/ 739187 h 6858000"/>
              <a:gd name="connsiteX63" fmla="*/ 2723372 w 12192000"/>
              <a:gd name="connsiteY63" fmla="*/ 765506 h 6858000"/>
              <a:gd name="connsiteX64" fmla="*/ 2748353 w 12192000"/>
              <a:gd name="connsiteY64" fmla="*/ 806101 h 6858000"/>
              <a:gd name="connsiteX65" fmla="*/ 2710882 w 12192000"/>
              <a:gd name="connsiteY65" fmla="*/ 890859 h 6858000"/>
              <a:gd name="connsiteX66" fmla="*/ 2532890 w 12192000"/>
              <a:gd name="connsiteY66" fmla="*/ 894873 h 6858000"/>
              <a:gd name="connsiteX67" fmla="*/ 2513708 w 12192000"/>
              <a:gd name="connsiteY67" fmla="*/ 921639 h 6858000"/>
              <a:gd name="connsiteX68" fmla="*/ 2511032 w 12192000"/>
              <a:gd name="connsiteY68" fmla="*/ 1038515 h 6858000"/>
              <a:gd name="connsiteX69" fmla="*/ 2503448 w 12192000"/>
              <a:gd name="connsiteY69" fmla="*/ 1067511 h 6858000"/>
              <a:gd name="connsiteX70" fmla="*/ 2485157 w 12192000"/>
              <a:gd name="connsiteY70" fmla="*/ 1194648 h 6858000"/>
              <a:gd name="connsiteX71" fmla="*/ 2394602 w 12192000"/>
              <a:gd name="connsiteY71" fmla="*/ 1391375 h 6858000"/>
              <a:gd name="connsiteX72" fmla="*/ 2298245 w 12192000"/>
              <a:gd name="connsiteY72" fmla="*/ 1511374 h 6858000"/>
              <a:gd name="connsiteX73" fmla="*/ 2286201 w 12192000"/>
              <a:gd name="connsiteY73" fmla="*/ 1543493 h 6858000"/>
              <a:gd name="connsiteX74" fmla="*/ 2264789 w 12192000"/>
              <a:gd name="connsiteY74" fmla="*/ 1668400 h 6858000"/>
              <a:gd name="connsiteX75" fmla="*/ 2274156 w 12192000"/>
              <a:gd name="connsiteY75" fmla="*/ 1693827 h 6858000"/>
              <a:gd name="connsiteX76" fmla="*/ 2316535 w 12192000"/>
              <a:gd name="connsiteY76" fmla="*/ 1723714 h 6858000"/>
              <a:gd name="connsiteX77" fmla="*/ 2352223 w 12192000"/>
              <a:gd name="connsiteY77" fmla="*/ 1797320 h 6858000"/>
              <a:gd name="connsiteX78" fmla="*/ 2420922 w 12192000"/>
              <a:gd name="connsiteY78" fmla="*/ 1903044 h 6858000"/>
              <a:gd name="connsiteX79" fmla="*/ 2454378 w 12192000"/>
              <a:gd name="connsiteY79" fmla="*/ 1932933 h 6858000"/>
              <a:gd name="connsiteX80" fmla="*/ 2429397 w 12192000"/>
              <a:gd name="connsiteY80" fmla="*/ 1955683 h 6858000"/>
              <a:gd name="connsiteX81" fmla="*/ 2345531 w 12192000"/>
              <a:gd name="connsiteY81" fmla="*/ 2099325 h 6858000"/>
              <a:gd name="connsiteX82" fmla="*/ 2471776 w 12192000"/>
              <a:gd name="connsiteY82" fmla="*/ 2249659 h 6858000"/>
              <a:gd name="connsiteX83" fmla="*/ 2536904 w 12192000"/>
              <a:gd name="connsiteY83" fmla="*/ 2293822 h 6858000"/>
              <a:gd name="connsiteX84" fmla="*/ 2411552 w 12192000"/>
              <a:gd name="connsiteY84" fmla="*/ 2308990 h 6858000"/>
              <a:gd name="connsiteX85" fmla="*/ 2367836 w 12192000"/>
              <a:gd name="connsiteY85" fmla="*/ 2371888 h 6858000"/>
              <a:gd name="connsiteX86" fmla="*/ 2348654 w 12192000"/>
              <a:gd name="connsiteY86" fmla="*/ 2403561 h 6858000"/>
              <a:gd name="connsiteX87" fmla="*/ 2230439 w 12192000"/>
              <a:gd name="connsiteY87" fmla="*/ 2599842 h 6858000"/>
              <a:gd name="connsiteX88" fmla="*/ 2250067 w 12192000"/>
              <a:gd name="connsiteY88" fmla="*/ 2654712 h 6858000"/>
              <a:gd name="connsiteX89" fmla="*/ 2447240 w 12192000"/>
              <a:gd name="connsiteY89" fmla="*/ 2920137 h 6858000"/>
              <a:gd name="connsiteX90" fmla="*/ 2237577 w 12192000"/>
              <a:gd name="connsiteY90" fmla="*/ 2994189 h 6858000"/>
              <a:gd name="connsiteX91" fmla="*/ 2225086 w 12192000"/>
              <a:gd name="connsiteY91" fmla="*/ 3119541 h 6858000"/>
              <a:gd name="connsiteX92" fmla="*/ 2118023 w 12192000"/>
              <a:gd name="connsiteY92" fmla="*/ 3260060 h 6858000"/>
              <a:gd name="connsiteX93" fmla="*/ 1964679 w 12192000"/>
              <a:gd name="connsiteY93" fmla="*/ 3479817 h 6858000"/>
              <a:gd name="connsiteX94" fmla="*/ 1955875 w 12192000"/>
              <a:gd name="connsiteY94" fmla="*/ 3516632 h 6858000"/>
              <a:gd name="connsiteX95" fmla="*/ 1953287 w 12192000"/>
              <a:gd name="connsiteY95" fmla="*/ 3497155 h 6858000"/>
              <a:gd name="connsiteX96" fmla="*/ 1951185 w 12192000"/>
              <a:gd name="connsiteY96" fmla="*/ 3493814 h 6858000"/>
              <a:gd name="connsiteX97" fmla="*/ 1950905 w 12192000"/>
              <a:gd name="connsiteY97" fmla="*/ 3512985 h 6858000"/>
              <a:gd name="connsiteX98" fmla="*/ 1951483 w 12192000"/>
              <a:gd name="connsiteY98" fmla="*/ 3534997 h 6858000"/>
              <a:gd name="connsiteX99" fmla="*/ 1947593 w 12192000"/>
              <a:gd name="connsiteY99" fmla="*/ 3551262 h 6858000"/>
              <a:gd name="connsiteX100" fmla="*/ 1952901 w 12192000"/>
              <a:gd name="connsiteY100" fmla="*/ 3635101 h 6858000"/>
              <a:gd name="connsiteX101" fmla="*/ 1955653 w 12192000"/>
              <a:gd name="connsiteY101" fmla="*/ 3635212 h 6858000"/>
              <a:gd name="connsiteX102" fmla="*/ 1957374 w 12192000"/>
              <a:gd name="connsiteY102" fmla="*/ 3667901 h 6858000"/>
              <a:gd name="connsiteX103" fmla="*/ 1976612 w 12192000"/>
              <a:gd name="connsiteY103" fmla="*/ 3838643 h 6858000"/>
              <a:gd name="connsiteX104" fmla="*/ 2155495 w 12192000"/>
              <a:gd name="connsiteY104" fmla="*/ 4074180 h 6858000"/>
              <a:gd name="connsiteX105" fmla="*/ 2302706 w 12192000"/>
              <a:gd name="connsiteY105" fmla="*/ 4167860 h 6858000"/>
              <a:gd name="connsiteX106" fmla="*/ 2638168 w 12192000"/>
              <a:gd name="connsiteY106" fmla="*/ 4593433 h 6858000"/>
              <a:gd name="connsiteX107" fmla="*/ 2743893 w 12192000"/>
              <a:gd name="connsiteY107" fmla="*/ 4731276 h 6858000"/>
              <a:gd name="connsiteX108" fmla="*/ 2665826 w 12192000"/>
              <a:gd name="connsiteY108" fmla="*/ 4780346 h 6858000"/>
              <a:gd name="connsiteX109" fmla="*/ 2815268 w 12192000"/>
              <a:gd name="connsiteY109" fmla="*/ 4924880 h 6858000"/>
              <a:gd name="connsiteX110" fmla="*/ 2991474 w 12192000"/>
              <a:gd name="connsiteY110" fmla="*/ 5085474 h 6858000"/>
              <a:gd name="connsiteX111" fmla="*/ 6494644 w 12192000"/>
              <a:gd name="connsiteY111" fmla="*/ 6212306 h 6858000"/>
              <a:gd name="connsiteX112" fmla="*/ 8314257 w 12192000"/>
              <a:gd name="connsiteY112" fmla="*/ 5863906 h 6858000"/>
              <a:gd name="connsiteX113" fmla="*/ 8832618 w 12192000"/>
              <a:gd name="connsiteY113" fmla="*/ 5651566 h 6858000"/>
              <a:gd name="connsiteX114" fmla="*/ 9009270 w 12192000"/>
              <a:gd name="connsiteY114" fmla="*/ 5457516 h 6858000"/>
              <a:gd name="connsiteX115" fmla="*/ 9071277 w 12192000"/>
              <a:gd name="connsiteY115" fmla="*/ 5403093 h 6858000"/>
              <a:gd name="connsiteX116" fmla="*/ 9225625 w 12192000"/>
              <a:gd name="connsiteY116" fmla="*/ 5332164 h 6858000"/>
              <a:gd name="connsiteX117" fmla="*/ 9495066 w 12192000"/>
              <a:gd name="connsiteY117" fmla="*/ 5178707 h 6858000"/>
              <a:gd name="connsiteX118" fmla="*/ 9396033 w 12192000"/>
              <a:gd name="connsiteY118" fmla="*/ 5143912 h 6858000"/>
              <a:gd name="connsiteX119" fmla="*/ 9111425 w 12192000"/>
              <a:gd name="connsiteY119" fmla="*/ 5236700 h 6858000"/>
              <a:gd name="connsiteX120" fmla="*/ 8904438 w 12192000"/>
              <a:gd name="connsiteY120" fmla="*/ 5261234 h 6858000"/>
              <a:gd name="connsiteX121" fmla="*/ 9196183 w 12192000"/>
              <a:gd name="connsiteY121" fmla="*/ 5098857 h 6858000"/>
              <a:gd name="connsiteX122" fmla="*/ 9478560 w 12192000"/>
              <a:gd name="connsiteY122" fmla="*/ 4887855 h 6858000"/>
              <a:gd name="connsiteX123" fmla="*/ 9260867 w 12192000"/>
              <a:gd name="connsiteY123" fmla="*/ 4928449 h 6858000"/>
              <a:gd name="connsiteX124" fmla="*/ 9251499 w 12192000"/>
              <a:gd name="connsiteY124" fmla="*/ 4899899 h 6858000"/>
              <a:gd name="connsiteX125" fmla="*/ 9440197 w 12192000"/>
              <a:gd name="connsiteY125" fmla="*/ 4648749 h 6858000"/>
              <a:gd name="connsiteX126" fmla="*/ 9533430 w 12192000"/>
              <a:gd name="connsiteY126" fmla="*/ 4547485 h 6858000"/>
              <a:gd name="connsiteX127" fmla="*/ 9953203 w 12192000"/>
              <a:gd name="connsiteY127" fmla="*/ 4242804 h 6858000"/>
              <a:gd name="connsiteX128" fmla="*/ 9555288 w 12192000"/>
              <a:gd name="connsiteY128" fmla="*/ 4378862 h 6858000"/>
              <a:gd name="connsiteX129" fmla="*/ 9966586 w 12192000"/>
              <a:gd name="connsiteY129" fmla="*/ 4082655 h 6858000"/>
              <a:gd name="connsiteX130" fmla="*/ 10165990 w 12192000"/>
              <a:gd name="connsiteY130" fmla="*/ 3973363 h 6858000"/>
              <a:gd name="connsiteX131" fmla="*/ 10216399 w 12192000"/>
              <a:gd name="connsiteY131" fmla="*/ 3908679 h 6858000"/>
              <a:gd name="connsiteX132" fmla="*/ 10127626 w 12192000"/>
              <a:gd name="connsiteY132" fmla="*/ 3894850 h 6858000"/>
              <a:gd name="connsiteX133" fmla="*/ 9855955 w 12192000"/>
              <a:gd name="connsiteY133" fmla="*/ 3919832 h 6858000"/>
              <a:gd name="connsiteX134" fmla="*/ 10191863 w 12192000"/>
              <a:gd name="connsiteY134" fmla="*/ 3720428 h 6858000"/>
              <a:gd name="connsiteX135" fmla="*/ 9940267 w 12192000"/>
              <a:gd name="connsiteY135" fmla="*/ 3751209 h 6858000"/>
              <a:gd name="connsiteX136" fmla="*/ 9867999 w 12192000"/>
              <a:gd name="connsiteY136" fmla="*/ 3672696 h 6858000"/>
              <a:gd name="connsiteX137" fmla="*/ 9751124 w 12192000"/>
              <a:gd name="connsiteY137" fmla="*/ 3546005 h 6858000"/>
              <a:gd name="connsiteX138" fmla="*/ 9670381 w 12192000"/>
              <a:gd name="connsiteY138" fmla="*/ 3475523 h 6858000"/>
              <a:gd name="connsiteX139" fmla="*/ 9636477 w 12192000"/>
              <a:gd name="connsiteY139" fmla="*/ 3253369 h 6858000"/>
              <a:gd name="connsiteX140" fmla="*/ 9706514 w 12192000"/>
              <a:gd name="connsiteY140" fmla="*/ 3010694 h 6858000"/>
              <a:gd name="connsiteX141" fmla="*/ 9895211 w 12192000"/>
              <a:gd name="connsiteY141" fmla="*/ 2888019 h 6858000"/>
              <a:gd name="connsiteX142" fmla="*/ 9840788 w 12192000"/>
              <a:gd name="connsiteY142" fmla="*/ 2750175 h 6858000"/>
              <a:gd name="connsiteX143" fmla="*/ 9439750 w 12192000"/>
              <a:gd name="connsiteY143" fmla="*/ 2834041 h 6858000"/>
              <a:gd name="connsiteX144" fmla="*/ 10040191 w 12192000"/>
              <a:gd name="connsiteY144" fmla="*/ 2389286 h 6858000"/>
              <a:gd name="connsiteX145" fmla="*/ 9939374 w 12192000"/>
              <a:gd name="connsiteY145" fmla="*/ 2373227 h 6858000"/>
              <a:gd name="connsiteX146" fmla="*/ 9943389 w 12192000"/>
              <a:gd name="connsiteY146" fmla="*/ 2347353 h 6858000"/>
              <a:gd name="connsiteX147" fmla="*/ 9937144 w 12192000"/>
              <a:gd name="connsiteY147" fmla="*/ 2189436 h 6858000"/>
              <a:gd name="connsiteX148" fmla="*/ 9920638 w 12192000"/>
              <a:gd name="connsiteY148" fmla="*/ 2116723 h 6858000"/>
              <a:gd name="connsiteX149" fmla="*/ 9947404 w 12192000"/>
              <a:gd name="connsiteY149" fmla="*/ 2033304 h 6858000"/>
              <a:gd name="connsiteX150" fmla="*/ 9497296 w 12192000"/>
              <a:gd name="connsiteY150" fmla="*/ 2182299 h 6858000"/>
              <a:gd name="connsiteX151" fmla="*/ 9144883 w 12192000"/>
              <a:gd name="connsiteY151" fmla="*/ 2211295 h 6858000"/>
              <a:gd name="connsiteX152" fmla="*/ 9155589 w 12192000"/>
              <a:gd name="connsiteY152" fmla="*/ 2201927 h 6858000"/>
              <a:gd name="connsiteX153" fmla="*/ 9322428 w 12192000"/>
              <a:gd name="connsiteY153" fmla="*/ 1998954 h 6858000"/>
              <a:gd name="connsiteX154" fmla="*/ 9329119 w 12192000"/>
              <a:gd name="connsiteY154" fmla="*/ 1994047 h 6858000"/>
              <a:gd name="connsiteX155" fmla="*/ 9360345 w 12192000"/>
              <a:gd name="connsiteY155" fmla="*/ 1961483 h 6858000"/>
              <a:gd name="connsiteX156" fmla="*/ 9392465 w 12192000"/>
              <a:gd name="connsiteY156" fmla="*/ 1928918 h 6858000"/>
              <a:gd name="connsiteX157" fmla="*/ 9397371 w 12192000"/>
              <a:gd name="connsiteY157" fmla="*/ 1928025 h 6858000"/>
              <a:gd name="connsiteX158" fmla="*/ 9441534 w 12192000"/>
              <a:gd name="connsiteY158" fmla="*/ 1864680 h 6858000"/>
              <a:gd name="connsiteX159" fmla="*/ 9453133 w 12192000"/>
              <a:gd name="connsiteY159" fmla="*/ 1821855 h 6858000"/>
              <a:gd name="connsiteX160" fmla="*/ 9500865 w 12192000"/>
              <a:gd name="connsiteY160" fmla="*/ 1774123 h 6858000"/>
              <a:gd name="connsiteX161" fmla="*/ 9549935 w 12192000"/>
              <a:gd name="connsiteY161" fmla="*/ 1729961 h 6858000"/>
              <a:gd name="connsiteX162" fmla="*/ 9670381 w 12192000"/>
              <a:gd name="connsiteY162" fmla="*/ 1692042 h 6858000"/>
              <a:gd name="connsiteX163" fmla="*/ 9750231 w 12192000"/>
              <a:gd name="connsiteY163" fmla="*/ 1622006 h 6858000"/>
              <a:gd name="connsiteX164" fmla="*/ 9652537 w 12192000"/>
              <a:gd name="connsiteY164" fmla="*/ 1642080 h 6858000"/>
              <a:gd name="connsiteX165" fmla="*/ 9740417 w 12192000"/>
              <a:gd name="connsiteY165" fmla="*/ 1563121 h 6858000"/>
              <a:gd name="connsiteX166" fmla="*/ 9789041 w 12192000"/>
              <a:gd name="connsiteY166" fmla="*/ 1483271 h 6858000"/>
              <a:gd name="connsiteX167" fmla="*/ 9783687 w 12192000"/>
              <a:gd name="connsiteY167" fmla="*/ 1460966 h 6858000"/>
              <a:gd name="connsiteX168" fmla="*/ 9760491 w 12192000"/>
              <a:gd name="connsiteY168" fmla="*/ 1464534 h 6858000"/>
              <a:gd name="connsiteX169" fmla="*/ 9677518 w 12192000"/>
              <a:gd name="connsiteY169" fmla="*/ 1524757 h 6858000"/>
              <a:gd name="connsiteX170" fmla="*/ 9570010 w 12192000"/>
              <a:gd name="connsiteY170" fmla="*/ 1606839 h 6858000"/>
              <a:gd name="connsiteX171" fmla="*/ 9733726 w 12192000"/>
              <a:gd name="connsiteY171" fmla="*/ 1455166 h 6858000"/>
              <a:gd name="connsiteX172" fmla="*/ 9851495 w 12192000"/>
              <a:gd name="connsiteY172" fmla="*/ 1345427 h 6858000"/>
              <a:gd name="connsiteX173" fmla="*/ 9876922 w 12192000"/>
              <a:gd name="connsiteY173" fmla="*/ 1273161 h 6858000"/>
              <a:gd name="connsiteX174" fmla="*/ 9866661 w 12192000"/>
              <a:gd name="connsiteY174" fmla="*/ 1254870 h 6858000"/>
              <a:gd name="connsiteX175" fmla="*/ 9848372 w 12192000"/>
              <a:gd name="connsiteY175" fmla="*/ 1264238 h 6858000"/>
              <a:gd name="connsiteX176" fmla="*/ 9832313 w 12192000"/>
              <a:gd name="connsiteY176" fmla="*/ 1281636 h 6858000"/>
              <a:gd name="connsiteX177" fmla="*/ 9659674 w 12192000"/>
              <a:gd name="connsiteY177" fmla="*/ 1419479 h 6858000"/>
              <a:gd name="connsiteX178" fmla="*/ 9405847 w 12192000"/>
              <a:gd name="connsiteY178" fmla="*/ 1608623 h 6858000"/>
              <a:gd name="connsiteX179" fmla="*/ 9303246 w 12192000"/>
              <a:gd name="connsiteY179" fmla="*/ 1646987 h 6858000"/>
              <a:gd name="connsiteX180" fmla="*/ 9589192 w 12192000"/>
              <a:gd name="connsiteY180" fmla="*/ 1389145 h 6858000"/>
              <a:gd name="connsiteX181" fmla="*/ 9803762 w 12192000"/>
              <a:gd name="connsiteY181" fmla="*/ 1078218 h 6858000"/>
              <a:gd name="connsiteX182" fmla="*/ 9830974 w 12192000"/>
              <a:gd name="connsiteY182" fmla="*/ 1055913 h 6858000"/>
              <a:gd name="connsiteX183" fmla="*/ 9839896 w 12192000"/>
              <a:gd name="connsiteY183" fmla="*/ 1042084 h 6858000"/>
              <a:gd name="connsiteX184" fmla="*/ 9893427 w 12192000"/>
              <a:gd name="connsiteY184" fmla="*/ 933683 h 6858000"/>
              <a:gd name="connsiteX185" fmla="*/ 9897441 w 12192000"/>
              <a:gd name="connsiteY185" fmla="*/ 906472 h 6858000"/>
              <a:gd name="connsiteX186" fmla="*/ 9892535 w 12192000"/>
              <a:gd name="connsiteY186" fmla="*/ 856509 h 6858000"/>
              <a:gd name="connsiteX187" fmla="*/ 9906364 w 12192000"/>
              <a:gd name="connsiteY187" fmla="*/ 826622 h 6858000"/>
              <a:gd name="connsiteX188" fmla="*/ 9906809 w 12192000"/>
              <a:gd name="connsiteY188" fmla="*/ 806993 h 6858000"/>
              <a:gd name="connsiteX189" fmla="*/ 9884505 w 12192000"/>
              <a:gd name="connsiteY189" fmla="*/ 807440 h 6858000"/>
              <a:gd name="connsiteX190" fmla="*/ 9821160 w 12192000"/>
              <a:gd name="connsiteY190" fmla="*/ 874800 h 6858000"/>
              <a:gd name="connsiteX191" fmla="*/ 9787256 w 12192000"/>
              <a:gd name="connsiteY191" fmla="*/ 881491 h 6858000"/>
              <a:gd name="connsiteX192" fmla="*/ 9746216 w 12192000"/>
              <a:gd name="connsiteY192" fmla="*/ 880152 h 6858000"/>
              <a:gd name="connsiteX193" fmla="*/ 9730603 w 12192000"/>
              <a:gd name="connsiteY193" fmla="*/ 901118 h 6858000"/>
              <a:gd name="connsiteX194" fmla="*/ 9640046 w 12192000"/>
              <a:gd name="connsiteY194" fmla="*/ 998813 h 6858000"/>
              <a:gd name="connsiteX195" fmla="*/ 9575363 w 12192000"/>
              <a:gd name="connsiteY195" fmla="*/ 1010412 h 6858000"/>
              <a:gd name="connsiteX196" fmla="*/ 9626217 w 12192000"/>
              <a:gd name="connsiteY196" fmla="*/ 994352 h 6858000"/>
              <a:gd name="connsiteX197" fmla="*/ 9638707 w 12192000"/>
              <a:gd name="connsiteY197" fmla="*/ 966694 h 6858000"/>
              <a:gd name="connsiteX198" fmla="*/ 9638707 w 12192000"/>
              <a:gd name="connsiteY198" fmla="*/ 942606 h 6858000"/>
              <a:gd name="connsiteX199" fmla="*/ 9710975 w 12192000"/>
              <a:gd name="connsiteY199" fmla="*/ 881491 h 6858000"/>
              <a:gd name="connsiteX200" fmla="*/ 9717666 w 12192000"/>
              <a:gd name="connsiteY200" fmla="*/ 878367 h 6858000"/>
              <a:gd name="connsiteX201" fmla="*/ 9732387 w 12192000"/>
              <a:gd name="connsiteY201" fmla="*/ 856509 h 6858000"/>
              <a:gd name="connsiteX202" fmla="*/ 9706960 w 12192000"/>
              <a:gd name="connsiteY202" fmla="*/ 840896 h 6858000"/>
              <a:gd name="connsiteX203" fmla="*/ 9640492 w 12192000"/>
              <a:gd name="connsiteY203" fmla="*/ 861417 h 6858000"/>
              <a:gd name="connsiteX204" fmla="*/ 9512463 w 12192000"/>
              <a:gd name="connsiteY204" fmla="*/ 968925 h 6858000"/>
              <a:gd name="connsiteX205" fmla="*/ 9328673 w 12192000"/>
              <a:gd name="connsiteY205" fmla="*/ 1138886 h 6858000"/>
              <a:gd name="connsiteX206" fmla="*/ 8716634 w 12192000"/>
              <a:gd name="connsiteY206" fmla="*/ 1580073 h 6858000"/>
              <a:gd name="connsiteX207" fmla="*/ 8480649 w 12192000"/>
              <a:gd name="connsiteY207" fmla="*/ 1729961 h 6858000"/>
              <a:gd name="connsiteX208" fmla="*/ 8479312 w 12192000"/>
              <a:gd name="connsiteY208" fmla="*/ 1722377 h 6858000"/>
              <a:gd name="connsiteX209" fmla="*/ 8479312 w 12192000"/>
              <a:gd name="connsiteY209" fmla="*/ 1715239 h 6858000"/>
              <a:gd name="connsiteX210" fmla="*/ 8645704 w 12192000"/>
              <a:gd name="connsiteY210" fmla="*/ 1615314 h 6858000"/>
              <a:gd name="connsiteX211" fmla="*/ 9002133 w 12192000"/>
              <a:gd name="connsiteY211" fmla="*/ 1314647 h 6858000"/>
              <a:gd name="connsiteX212" fmla="*/ 9033805 w 12192000"/>
              <a:gd name="connsiteY212" fmla="*/ 1305280 h 6858000"/>
              <a:gd name="connsiteX213" fmla="*/ 9083322 w 12192000"/>
              <a:gd name="connsiteY213" fmla="*/ 1259778 h 6858000"/>
              <a:gd name="connsiteX214" fmla="*/ 9088228 w 12192000"/>
              <a:gd name="connsiteY214" fmla="*/ 1233458 h 6858000"/>
              <a:gd name="connsiteX215" fmla="*/ 9196629 w 12192000"/>
              <a:gd name="connsiteY215" fmla="*/ 1124611 h 6858000"/>
              <a:gd name="connsiteX216" fmla="*/ 9412538 w 12192000"/>
              <a:gd name="connsiteY216" fmla="*/ 935022 h 6858000"/>
              <a:gd name="connsiteX217" fmla="*/ 9455363 w 12192000"/>
              <a:gd name="connsiteY217" fmla="*/ 864985 h 6858000"/>
              <a:gd name="connsiteX218" fmla="*/ 9448672 w 12192000"/>
              <a:gd name="connsiteY218" fmla="*/ 838220 h 6858000"/>
              <a:gd name="connsiteX219" fmla="*/ 9423691 w 12192000"/>
              <a:gd name="connsiteY219" fmla="*/ 844465 h 6858000"/>
              <a:gd name="connsiteX220" fmla="*/ 9333580 w 12192000"/>
              <a:gd name="connsiteY220" fmla="*/ 910932 h 6858000"/>
              <a:gd name="connsiteX221" fmla="*/ 9241685 w 12192000"/>
              <a:gd name="connsiteY221" fmla="*/ 980077 h 6858000"/>
              <a:gd name="connsiteX222" fmla="*/ 9249715 w 12192000"/>
              <a:gd name="connsiteY222" fmla="*/ 964018 h 6858000"/>
              <a:gd name="connsiteX223" fmla="*/ 9412538 w 12192000"/>
              <a:gd name="connsiteY223" fmla="*/ 823499 h 6858000"/>
              <a:gd name="connsiteX224" fmla="*/ 9528522 w 12192000"/>
              <a:gd name="connsiteY224" fmla="*/ 706176 h 6858000"/>
              <a:gd name="connsiteX225" fmla="*/ 9542798 w 12192000"/>
              <a:gd name="connsiteY225" fmla="*/ 647292 h 6858000"/>
              <a:gd name="connsiteX226" fmla="*/ 9532091 w 12192000"/>
              <a:gd name="connsiteY226" fmla="*/ 631679 h 6858000"/>
              <a:gd name="connsiteX227" fmla="*/ 9516924 w 12192000"/>
              <a:gd name="connsiteY227" fmla="*/ 638370 h 6858000"/>
              <a:gd name="connsiteX228" fmla="*/ 9495512 w 12192000"/>
              <a:gd name="connsiteY228" fmla="*/ 660675 h 6858000"/>
              <a:gd name="connsiteX229" fmla="*/ 9343394 w 12192000"/>
              <a:gd name="connsiteY229" fmla="*/ 781565 h 6858000"/>
              <a:gd name="connsiteX230" fmla="*/ 9090906 w 12192000"/>
              <a:gd name="connsiteY230" fmla="*/ 975617 h 6858000"/>
              <a:gd name="connsiteX231" fmla="*/ 8976705 w 12192000"/>
              <a:gd name="connsiteY231" fmla="*/ 1023348 h 6858000"/>
              <a:gd name="connsiteX232" fmla="*/ 8983397 w 12192000"/>
              <a:gd name="connsiteY232" fmla="*/ 1013981 h 6858000"/>
              <a:gd name="connsiteX233" fmla="*/ 9238116 w 12192000"/>
              <a:gd name="connsiteY233" fmla="*/ 784688 h 6858000"/>
              <a:gd name="connsiteX234" fmla="*/ 9474545 w 12192000"/>
              <a:gd name="connsiteY234" fmla="*/ 446103 h 6858000"/>
              <a:gd name="connsiteX235" fmla="*/ 9486143 w 12192000"/>
              <a:gd name="connsiteY235" fmla="*/ 435843 h 6858000"/>
              <a:gd name="connsiteX236" fmla="*/ 9503541 w 12192000"/>
              <a:gd name="connsiteY236" fmla="*/ 412646 h 6858000"/>
              <a:gd name="connsiteX237" fmla="*/ 9539229 w 12192000"/>
              <a:gd name="connsiteY237" fmla="*/ 325658 h 6858000"/>
              <a:gd name="connsiteX238" fmla="*/ 9554396 w 12192000"/>
              <a:gd name="connsiteY238" fmla="*/ 268558 h 6858000"/>
              <a:gd name="connsiteX239" fmla="*/ 9552612 w 12192000"/>
              <a:gd name="connsiteY239" fmla="*/ 243131 h 6858000"/>
              <a:gd name="connsiteX240" fmla="*/ 9570901 w 12192000"/>
              <a:gd name="connsiteY240" fmla="*/ 207890 h 6858000"/>
              <a:gd name="connsiteX241" fmla="*/ 9574470 w 12192000"/>
              <a:gd name="connsiteY241" fmla="*/ 186031 h 6858000"/>
              <a:gd name="connsiteX242" fmla="*/ 9562593 w 12192000"/>
              <a:gd name="connsiteY242" fmla="*/ 181849 h 6858000"/>
              <a:gd name="connsiteX243" fmla="*/ 0 w 12192000"/>
              <a:gd name="connsiteY243" fmla="*/ 0 h 6858000"/>
              <a:gd name="connsiteX244" fmla="*/ 12192000 w 12192000"/>
              <a:gd name="connsiteY244" fmla="*/ 0 h 6858000"/>
              <a:gd name="connsiteX245" fmla="*/ 12192000 w 12192000"/>
              <a:gd name="connsiteY245" fmla="*/ 6858000 h 6858000"/>
              <a:gd name="connsiteX246" fmla="*/ 0 w 12192000"/>
              <a:gd name="connsiteY24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Lst>
            <a:rect l="l" t="t" r="r" b="b"/>
            <a:pathLst>
              <a:path w="12192000" h="6858000">
                <a:moveTo>
                  <a:pt x="1998728" y="3612739"/>
                </a:moveTo>
                <a:cubicBezTo>
                  <a:pt x="2012550" y="3611108"/>
                  <a:pt x="2011630" y="3636451"/>
                  <a:pt x="2014976" y="3645485"/>
                </a:cubicBezTo>
                <a:cubicBezTo>
                  <a:pt x="2026128" y="3674035"/>
                  <a:pt x="2002932" y="3693217"/>
                  <a:pt x="1987764" y="3715075"/>
                </a:cubicBezTo>
                <a:cubicBezTo>
                  <a:pt x="1982076" y="3723105"/>
                  <a:pt x="1976075" y="3690547"/>
                  <a:pt x="1970583" y="3648007"/>
                </a:cubicBezTo>
                <a:lnTo>
                  <a:pt x="1968718" y="3632235"/>
                </a:lnTo>
                <a:lnTo>
                  <a:pt x="1979288" y="3624964"/>
                </a:lnTo>
                <a:cubicBezTo>
                  <a:pt x="1987875" y="3616823"/>
                  <a:pt x="1994121" y="3613282"/>
                  <a:pt x="1998728" y="3612739"/>
                </a:cubicBezTo>
                <a:close/>
                <a:moveTo>
                  <a:pt x="1955875" y="3516632"/>
                </a:moveTo>
                <a:lnTo>
                  <a:pt x="1956461" y="3521046"/>
                </a:lnTo>
                <a:cubicBezTo>
                  <a:pt x="1958894" y="3542312"/>
                  <a:pt x="1961919" y="3572744"/>
                  <a:pt x="1965292" y="3603273"/>
                </a:cubicBezTo>
                <a:lnTo>
                  <a:pt x="1968718" y="3632235"/>
                </a:lnTo>
                <a:lnTo>
                  <a:pt x="1963908" y="3635544"/>
                </a:lnTo>
                <a:lnTo>
                  <a:pt x="1955653" y="3635212"/>
                </a:lnTo>
                <a:lnTo>
                  <a:pt x="1954172" y="3607075"/>
                </a:lnTo>
                <a:cubicBezTo>
                  <a:pt x="1953260" y="3587548"/>
                  <a:pt x="1952512" y="3569161"/>
                  <a:pt x="1951958" y="3553088"/>
                </a:cubicBezTo>
                <a:lnTo>
                  <a:pt x="1951483" y="3534997"/>
                </a:lnTo>
                <a:close/>
                <a:moveTo>
                  <a:pt x="9184139" y="1751373"/>
                </a:moveTo>
                <a:cubicBezTo>
                  <a:pt x="9185478" y="1753157"/>
                  <a:pt x="9187262" y="1754941"/>
                  <a:pt x="9188600" y="1756725"/>
                </a:cubicBezTo>
                <a:cubicBezTo>
                  <a:pt x="9179678" y="1764756"/>
                  <a:pt x="9170310" y="1771892"/>
                  <a:pt x="9161388" y="1779476"/>
                </a:cubicBezTo>
                <a:cubicBezTo>
                  <a:pt x="9150682" y="1782599"/>
                  <a:pt x="9139530" y="1785722"/>
                  <a:pt x="9129269" y="1788844"/>
                </a:cubicBezTo>
                <a:cubicBezTo>
                  <a:pt x="9147559" y="1776354"/>
                  <a:pt x="9165848" y="1763863"/>
                  <a:pt x="9184139" y="1751373"/>
                </a:cubicBezTo>
                <a:close/>
                <a:moveTo>
                  <a:pt x="8855814" y="1125503"/>
                </a:moveTo>
                <a:cubicBezTo>
                  <a:pt x="8765703" y="1222306"/>
                  <a:pt x="8651949" y="1292789"/>
                  <a:pt x="8531505" y="1356134"/>
                </a:cubicBezTo>
                <a:cubicBezTo>
                  <a:pt x="8529720" y="1354350"/>
                  <a:pt x="8528382" y="1352565"/>
                  <a:pt x="8526597" y="1350781"/>
                </a:cubicBezTo>
                <a:cubicBezTo>
                  <a:pt x="8636336" y="1275837"/>
                  <a:pt x="8746075" y="1200447"/>
                  <a:pt x="8855814" y="1125503"/>
                </a:cubicBezTo>
                <a:close/>
                <a:moveTo>
                  <a:pt x="3255597" y="1016302"/>
                </a:moveTo>
                <a:lnTo>
                  <a:pt x="3252884" y="1018887"/>
                </a:lnTo>
                <a:cubicBezTo>
                  <a:pt x="3244631" y="1020337"/>
                  <a:pt x="3245022" y="1019835"/>
                  <a:pt x="3250417" y="1017988"/>
                </a:cubicBezTo>
                <a:close/>
                <a:moveTo>
                  <a:pt x="9562593" y="181849"/>
                </a:moveTo>
                <a:cubicBezTo>
                  <a:pt x="9558411" y="182574"/>
                  <a:pt x="9554174" y="184693"/>
                  <a:pt x="9550382" y="186031"/>
                </a:cubicBezTo>
                <a:cubicBezTo>
                  <a:pt x="9515586" y="198076"/>
                  <a:pt x="9495066" y="221718"/>
                  <a:pt x="9486143" y="255175"/>
                </a:cubicBezTo>
                <a:cubicBezTo>
                  <a:pt x="9480344" y="276589"/>
                  <a:pt x="9471869" y="277926"/>
                  <a:pt x="9454471" y="262313"/>
                </a:cubicBezTo>
                <a:cubicBezTo>
                  <a:pt x="9434843" y="244915"/>
                  <a:pt x="9419230" y="245808"/>
                  <a:pt x="9405847" y="265436"/>
                </a:cubicBezTo>
                <a:cubicBezTo>
                  <a:pt x="9395141" y="281495"/>
                  <a:pt x="9386665" y="298447"/>
                  <a:pt x="9374174" y="312721"/>
                </a:cubicBezTo>
                <a:cubicBezTo>
                  <a:pt x="9340718" y="351978"/>
                  <a:pt x="9309491" y="394357"/>
                  <a:pt x="9235886" y="393018"/>
                </a:cubicBezTo>
                <a:cubicBezTo>
                  <a:pt x="9255514" y="376960"/>
                  <a:pt x="9276035" y="377851"/>
                  <a:pt x="9293432" y="372945"/>
                </a:cubicBezTo>
                <a:cubicBezTo>
                  <a:pt x="9305922" y="369376"/>
                  <a:pt x="9318412" y="362684"/>
                  <a:pt x="9306368" y="349747"/>
                </a:cubicBezTo>
                <a:cubicBezTo>
                  <a:pt x="9292539" y="335026"/>
                  <a:pt x="9300569" y="326997"/>
                  <a:pt x="9308153" y="316736"/>
                </a:cubicBezTo>
                <a:cubicBezTo>
                  <a:pt x="9325550" y="292648"/>
                  <a:pt x="9339379" y="265436"/>
                  <a:pt x="9376406" y="260083"/>
                </a:cubicBezTo>
                <a:cubicBezTo>
                  <a:pt x="9382205" y="259191"/>
                  <a:pt x="9386665" y="254283"/>
                  <a:pt x="9391126" y="251160"/>
                </a:cubicBezTo>
                <a:cubicBezTo>
                  <a:pt x="9397371" y="246700"/>
                  <a:pt x="9402724" y="241793"/>
                  <a:pt x="9399602" y="233317"/>
                </a:cubicBezTo>
                <a:cubicBezTo>
                  <a:pt x="9396479" y="225733"/>
                  <a:pt x="9389787" y="221273"/>
                  <a:pt x="9381312" y="220380"/>
                </a:cubicBezTo>
                <a:cubicBezTo>
                  <a:pt x="9373728" y="219488"/>
                  <a:pt x="9365699" y="219042"/>
                  <a:pt x="9358115" y="219934"/>
                </a:cubicBezTo>
                <a:cubicBezTo>
                  <a:pt x="9324212" y="223057"/>
                  <a:pt x="9301015" y="243131"/>
                  <a:pt x="9277818" y="261867"/>
                </a:cubicBezTo>
                <a:cubicBezTo>
                  <a:pt x="9196629" y="326997"/>
                  <a:pt x="9125254" y="400156"/>
                  <a:pt x="9050311" y="470639"/>
                </a:cubicBezTo>
                <a:cubicBezTo>
                  <a:pt x="8975368" y="540675"/>
                  <a:pt x="8887041" y="596437"/>
                  <a:pt x="8804067" y="657552"/>
                </a:cubicBezTo>
                <a:cubicBezTo>
                  <a:pt x="8612694" y="798963"/>
                  <a:pt x="8420427" y="939928"/>
                  <a:pt x="8216563" y="1067511"/>
                </a:cubicBezTo>
                <a:cubicBezTo>
                  <a:pt x="8017159" y="1191972"/>
                  <a:pt x="7337313" y="1339182"/>
                  <a:pt x="7204377" y="1356580"/>
                </a:cubicBezTo>
                <a:cubicBezTo>
                  <a:pt x="7034416" y="1378438"/>
                  <a:pt x="6631594" y="1387360"/>
                  <a:pt x="6221188" y="1405651"/>
                </a:cubicBezTo>
                <a:cubicBezTo>
                  <a:pt x="6174795" y="1407434"/>
                  <a:pt x="6129294" y="1409666"/>
                  <a:pt x="6081116" y="1413234"/>
                </a:cubicBezTo>
                <a:cubicBezTo>
                  <a:pt x="4716070" y="1513158"/>
                  <a:pt x="3730203" y="1110783"/>
                  <a:pt x="3680242" y="1085356"/>
                </a:cubicBezTo>
                <a:cubicBezTo>
                  <a:pt x="3599945" y="1044761"/>
                  <a:pt x="3336303" y="980523"/>
                  <a:pt x="3335857" y="981416"/>
                </a:cubicBezTo>
                <a:cubicBezTo>
                  <a:pt x="3330504" y="990337"/>
                  <a:pt x="3301508" y="1001155"/>
                  <a:pt x="3277977" y="1009017"/>
                </a:cubicBezTo>
                <a:lnTo>
                  <a:pt x="3255597" y="1016302"/>
                </a:lnTo>
                <a:lnTo>
                  <a:pt x="3260022" y="1012084"/>
                </a:lnTo>
                <a:cubicBezTo>
                  <a:pt x="3261026" y="1008627"/>
                  <a:pt x="3260914" y="1004390"/>
                  <a:pt x="3260468" y="1000598"/>
                </a:cubicBezTo>
                <a:cubicBezTo>
                  <a:pt x="3258237" y="980523"/>
                  <a:pt x="3248424" y="964464"/>
                  <a:pt x="3226565" y="956880"/>
                </a:cubicBezTo>
                <a:cubicBezTo>
                  <a:pt x="3205599" y="949742"/>
                  <a:pt x="3184186" y="943497"/>
                  <a:pt x="3162773" y="937252"/>
                </a:cubicBezTo>
                <a:cubicBezTo>
                  <a:pt x="3144929" y="931899"/>
                  <a:pt x="3132885" y="931899"/>
                  <a:pt x="3131101" y="953757"/>
                </a:cubicBezTo>
                <a:cubicBezTo>
                  <a:pt x="3129316" y="975617"/>
                  <a:pt x="3104781" y="985431"/>
                  <a:pt x="3089615" y="972493"/>
                </a:cubicBezTo>
                <a:cubicBezTo>
                  <a:pt x="3030284" y="921639"/>
                  <a:pt x="2960248" y="884614"/>
                  <a:pt x="2893779" y="842681"/>
                </a:cubicBezTo>
                <a:cubicBezTo>
                  <a:pt x="2847385" y="813685"/>
                  <a:pt x="2798762" y="787365"/>
                  <a:pt x="2759952" y="749000"/>
                </a:cubicBezTo>
                <a:cubicBezTo>
                  <a:pt x="2752814" y="741864"/>
                  <a:pt x="2746123" y="732050"/>
                  <a:pt x="2733632" y="739187"/>
                </a:cubicBezTo>
                <a:cubicBezTo>
                  <a:pt x="2722926" y="744986"/>
                  <a:pt x="2719803" y="753462"/>
                  <a:pt x="2723372" y="765506"/>
                </a:cubicBezTo>
                <a:cubicBezTo>
                  <a:pt x="2728279" y="780674"/>
                  <a:pt x="2737646" y="794057"/>
                  <a:pt x="2748353" y="806101"/>
                </a:cubicBezTo>
                <a:cubicBezTo>
                  <a:pt x="2798316" y="862754"/>
                  <a:pt x="2776903" y="882382"/>
                  <a:pt x="2710882" y="890859"/>
                </a:cubicBezTo>
                <a:cubicBezTo>
                  <a:pt x="2651997" y="898442"/>
                  <a:pt x="2592666" y="896212"/>
                  <a:pt x="2532890" y="894873"/>
                </a:cubicBezTo>
                <a:cubicBezTo>
                  <a:pt x="2503448" y="893981"/>
                  <a:pt x="2502109" y="897104"/>
                  <a:pt x="2513708" y="921639"/>
                </a:cubicBezTo>
                <a:cubicBezTo>
                  <a:pt x="2532444" y="962234"/>
                  <a:pt x="2535567" y="1001489"/>
                  <a:pt x="2511032" y="1038515"/>
                </a:cubicBezTo>
                <a:cubicBezTo>
                  <a:pt x="2505232" y="1046991"/>
                  <a:pt x="2501218" y="1056360"/>
                  <a:pt x="2503448" y="1067511"/>
                </a:cubicBezTo>
                <a:cubicBezTo>
                  <a:pt x="2513262" y="1113013"/>
                  <a:pt x="2499433" y="1153608"/>
                  <a:pt x="2485157" y="1194648"/>
                </a:cubicBezTo>
                <a:cubicBezTo>
                  <a:pt x="2461069" y="1263347"/>
                  <a:pt x="2429397" y="1328030"/>
                  <a:pt x="2394602" y="1391375"/>
                </a:cubicBezTo>
                <a:cubicBezTo>
                  <a:pt x="2370066" y="1435984"/>
                  <a:pt x="2355792" y="1488624"/>
                  <a:pt x="2298245" y="1511374"/>
                </a:cubicBezTo>
                <a:cubicBezTo>
                  <a:pt x="2284415" y="1516727"/>
                  <a:pt x="2280401" y="1529219"/>
                  <a:pt x="2286201" y="1543493"/>
                </a:cubicBezTo>
                <a:cubicBezTo>
                  <a:pt x="2305382" y="1590778"/>
                  <a:pt x="2293785" y="1631373"/>
                  <a:pt x="2264789" y="1668400"/>
                </a:cubicBezTo>
                <a:cubicBezTo>
                  <a:pt x="2254528" y="1681335"/>
                  <a:pt x="2258990" y="1688473"/>
                  <a:pt x="2274156" y="1693827"/>
                </a:cubicBezTo>
                <a:cubicBezTo>
                  <a:pt x="2291553" y="1699626"/>
                  <a:pt x="2305382" y="1709886"/>
                  <a:pt x="2316535" y="1723714"/>
                </a:cubicBezTo>
                <a:cubicBezTo>
                  <a:pt x="2334825" y="1746020"/>
                  <a:pt x="2344193" y="1771447"/>
                  <a:pt x="2352223" y="1797320"/>
                </a:cubicBezTo>
                <a:cubicBezTo>
                  <a:pt x="2364713" y="1837914"/>
                  <a:pt x="2378988" y="1876725"/>
                  <a:pt x="2420922" y="1903044"/>
                </a:cubicBezTo>
                <a:cubicBezTo>
                  <a:pt x="2433412" y="1911073"/>
                  <a:pt x="2443671" y="1922226"/>
                  <a:pt x="2454378" y="1932933"/>
                </a:cubicBezTo>
                <a:cubicBezTo>
                  <a:pt x="2451701" y="1944085"/>
                  <a:pt x="2444117" y="1952561"/>
                  <a:pt x="2429397" y="1955683"/>
                </a:cubicBezTo>
                <a:cubicBezTo>
                  <a:pt x="2335717" y="1975758"/>
                  <a:pt x="2342855" y="2033749"/>
                  <a:pt x="2345531" y="2099325"/>
                </a:cubicBezTo>
                <a:cubicBezTo>
                  <a:pt x="2348654" y="2180514"/>
                  <a:pt x="2403970" y="2217986"/>
                  <a:pt x="2471776" y="2249659"/>
                </a:cubicBezTo>
                <a:cubicBezTo>
                  <a:pt x="2494973" y="2260365"/>
                  <a:pt x="2527983" y="2259919"/>
                  <a:pt x="2536904" y="2293822"/>
                </a:cubicBezTo>
                <a:cubicBezTo>
                  <a:pt x="2498987" y="2325940"/>
                  <a:pt x="2452594" y="2300067"/>
                  <a:pt x="2411552" y="2308990"/>
                </a:cubicBezTo>
                <a:cubicBezTo>
                  <a:pt x="2377650" y="2316572"/>
                  <a:pt x="2321888" y="2312558"/>
                  <a:pt x="2367836" y="2371888"/>
                </a:cubicBezTo>
                <a:cubicBezTo>
                  <a:pt x="2381219" y="2389286"/>
                  <a:pt x="2365606" y="2401777"/>
                  <a:pt x="2348654" y="2403561"/>
                </a:cubicBezTo>
                <a:cubicBezTo>
                  <a:pt x="2211257" y="2416497"/>
                  <a:pt x="2274603" y="2536943"/>
                  <a:pt x="2230439" y="2599842"/>
                </a:cubicBezTo>
                <a:cubicBezTo>
                  <a:pt x="2217948" y="2616793"/>
                  <a:pt x="2230885" y="2647128"/>
                  <a:pt x="2250067" y="2654712"/>
                </a:cubicBezTo>
                <a:cubicBezTo>
                  <a:pt x="2371851" y="2703781"/>
                  <a:pt x="2388355" y="2819766"/>
                  <a:pt x="2447240" y="2920137"/>
                </a:cubicBezTo>
                <a:cubicBezTo>
                  <a:pt x="2383449" y="2959840"/>
                  <a:pt x="2306721" y="2968315"/>
                  <a:pt x="2237577" y="2994189"/>
                </a:cubicBezTo>
                <a:cubicBezTo>
                  <a:pt x="2165755" y="3020953"/>
                  <a:pt x="2165755" y="3041028"/>
                  <a:pt x="2225086" y="3119541"/>
                </a:cubicBezTo>
                <a:cubicBezTo>
                  <a:pt x="2070738" y="3136492"/>
                  <a:pt x="2070738" y="3136492"/>
                  <a:pt x="2118023" y="3260060"/>
                </a:cubicBezTo>
                <a:cubicBezTo>
                  <a:pt x="2053116" y="3265636"/>
                  <a:pt x="1994902" y="3378944"/>
                  <a:pt x="1964679" y="3479817"/>
                </a:cubicBezTo>
                <a:lnTo>
                  <a:pt x="1955875" y="3516632"/>
                </a:lnTo>
                <a:lnTo>
                  <a:pt x="1953287" y="3497155"/>
                </a:lnTo>
                <a:cubicBezTo>
                  <a:pt x="1952397" y="3492238"/>
                  <a:pt x="1951687" y="3490747"/>
                  <a:pt x="1951185" y="3493814"/>
                </a:cubicBezTo>
                <a:cubicBezTo>
                  <a:pt x="1950850" y="3495932"/>
                  <a:pt x="1950766" y="3502714"/>
                  <a:pt x="1950905" y="3512985"/>
                </a:cubicBezTo>
                <a:lnTo>
                  <a:pt x="1951483" y="3534997"/>
                </a:lnTo>
                <a:lnTo>
                  <a:pt x="1947593" y="3551262"/>
                </a:lnTo>
                <a:cubicBezTo>
                  <a:pt x="1940145" y="3594834"/>
                  <a:pt x="1941027" y="3627788"/>
                  <a:pt x="1952901" y="3635101"/>
                </a:cubicBezTo>
                <a:lnTo>
                  <a:pt x="1955653" y="3635212"/>
                </a:lnTo>
                <a:lnTo>
                  <a:pt x="1957374" y="3667901"/>
                </a:lnTo>
                <a:cubicBezTo>
                  <a:pt x="1962225" y="3750428"/>
                  <a:pt x="1969251" y="3832398"/>
                  <a:pt x="1976612" y="3838643"/>
                </a:cubicBezTo>
                <a:cubicBezTo>
                  <a:pt x="2054679" y="3905111"/>
                  <a:pt x="2007838" y="4054998"/>
                  <a:pt x="2155495" y="4074180"/>
                </a:cubicBezTo>
                <a:cubicBezTo>
                  <a:pt x="2221963" y="4083102"/>
                  <a:pt x="2254082" y="4137526"/>
                  <a:pt x="2302706" y="4167860"/>
                </a:cubicBezTo>
                <a:cubicBezTo>
                  <a:pt x="2472222" y="4272692"/>
                  <a:pt x="2585528" y="4407858"/>
                  <a:pt x="2638168" y="4593433"/>
                </a:cubicBezTo>
                <a:cubicBezTo>
                  <a:pt x="2652890" y="4644734"/>
                  <a:pt x="2708205" y="4686220"/>
                  <a:pt x="2743893" y="4731276"/>
                </a:cubicBezTo>
                <a:cubicBezTo>
                  <a:pt x="2726495" y="4764733"/>
                  <a:pt x="2632815" y="4693358"/>
                  <a:pt x="2665826" y="4780346"/>
                </a:cubicBezTo>
                <a:cubicBezTo>
                  <a:pt x="2690807" y="4845922"/>
                  <a:pt x="2755044" y="4886516"/>
                  <a:pt x="2815268" y="4924880"/>
                </a:cubicBezTo>
                <a:cubicBezTo>
                  <a:pt x="2884412" y="4968597"/>
                  <a:pt x="2960693" y="5003839"/>
                  <a:pt x="2991474" y="5085474"/>
                </a:cubicBezTo>
                <a:cubicBezTo>
                  <a:pt x="2998165" y="5102871"/>
                  <a:pt x="4460905" y="6373345"/>
                  <a:pt x="6494644" y="6212306"/>
                </a:cubicBezTo>
                <a:cubicBezTo>
                  <a:pt x="6826983" y="6185986"/>
                  <a:pt x="8139389" y="5921007"/>
                  <a:pt x="8314257" y="5863906"/>
                </a:cubicBezTo>
                <a:cubicBezTo>
                  <a:pt x="8494032" y="5805022"/>
                  <a:pt x="8647935" y="5697514"/>
                  <a:pt x="8832618" y="5651566"/>
                </a:cubicBezTo>
                <a:cubicBezTo>
                  <a:pt x="8930311" y="5627477"/>
                  <a:pt x="9024437" y="5583314"/>
                  <a:pt x="9009270" y="5457516"/>
                </a:cubicBezTo>
                <a:cubicBezTo>
                  <a:pt x="9004809" y="5421829"/>
                  <a:pt x="9030682" y="5392832"/>
                  <a:pt x="9071277" y="5403093"/>
                </a:cubicBezTo>
                <a:cubicBezTo>
                  <a:pt x="9148005" y="5422721"/>
                  <a:pt x="9182800" y="5370974"/>
                  <a:pt x="9225625" y="5332164"/>
                </a:cubicBezTo>
                <a:cubicBezTo>
                  <a:pt x="9301462" y="5263465"/>
                  <a:pt x="9374174" y="5190305"/>
                  <a:pt x="9495066" y="5178707"/>
                </a:cubicBezTo>
                <a:cubicBezTo>
                  <a:pt x="9471869" y="5124284"/>
                  <a:pt x="9432166" y="5132760"/>
                  <a:pt x="9396033" y="5143912"/>
                </a:cubicBezTo>
                <a:cubicBezTo>
                  <a:pt x="9300569" y="5173800"/>
                  <a:pt x="9206890" y="5207257"/>
                  <a:pt x="9111425" y="5236700"/>
                </a:cubicBezTo>
                <a:cubicBezTo>
                  <a:pt x="9049418" y="5255881"/>
                  <a:pt x="8987412" y="5282647"/>
                  <a:pt x="8904438" y="5261234"/>
                </a:cubicBezTo>
                <a:cubicBezTo>
                  <a:pt x="8975813" y="5151941"/>
                  <a:pt x="9097597" y="5132760"/>
                  <a:pt x="9196183" y="5098857"/>
                </a:cubicBezTo>
                <a:cubicBezTo>
                  <a:pt x="9319305" y="5056478"/>
                  <a:pt x="9392019" y="4976627"/>
                  <a:pt x="9478560" y="4887855"/>
                </a:cubicBezTo>
                <a:cubicBezTo>
                  <a:pt x="9387557" y="4866441"/>
                  <a:pt x="9331795" y="4932018"/>
                  <a:pt x="9260867" y="4928449"/>
                </a:cubicBezTo>
                <a:cubicBezTo>
                  <a:pt x="9256852" y="4916851"/>
                  <a:pt x="9250606" y="4900345"/>
                  <a:pt x="9251499" y="4899899"/>
                </a:cubicBezTo>
                <a:cubicBezTo>
                  <a:pt x="9367929" y="4851275"/>
                  <a:pt x="9421906" y="4759379"/>
                  <a:pt x="9440197" y="4648749"/>
                </a:cubicBezTo>
                <a:cubicBezTo>
                  <a:pt x="9449564" y="4591648"/>
                  <a:pt x="9491943" y="4573805"/>
                  <a:pt x="9533430" y="4547485"/>
                </a:cubicBezTo>
                <a:cubicBezTo>
                  <a:pt x="9679302" y="4454252"/>
                  <a:pt x="9833204" y="4370832"/>
                  <a:pt x="9953203" y="4242804"/>
                </a:cubicBezTo>
                <a:cubicBezTo>
                  <a:pt x="9814915" y="4259755"/>
                  <a:pt x="9703837" y="4343175"/>
                  <a:pt x="9555288" y="4378862"/>
                </a:cubicBezTo>
                <a:cubicBezTo>
                  <a:pt x="9673502" y="4238788"/>
                  <a:pt x="9826959" y="4167860"/>
                  <a:pt x="9966586" y="4082655"/>
                </a:cubicBezTo>
                <a:cubicBezTo>
                  <a:pt x="10030377" y="4043845"/>
                  <a:pt x="10089262" y="3994330"/>
                  <a:pt x="10165990" y="3973363"/>
                </a:cubicBezTo>
                <a:cubicBezTo>
                  <a:pt x="10193202" y="3965780"/>
                  <a:pt x="10238703" y="3950166"/>
                  <a:pt x="10216399" y="3908679"/>
                </a:cubicBezTo>
                <a:cubicBezTo>
                  <a:pt x="10197663" y="3874331"/>
                  <a:pt x="10161083" y="3884591"/>
                  <a:pt x="10127626" y="3894850"/>
                </a:cubicBezTo>
                <a:cubicBezTo>
                  <a:pt x="10047329" y="3919832"/>
                  <a:pt x="9964356" y="3920278"/>
                  <a:pt x="9855955" y="3919832"/>
                </a:cubicBezTo>
                <a:cubicBezTo>
                  <a:pt x="9946958" y="3806078"/>
                  <a:pt x="10113798" y="3839981"/>
                  <a:pt x="10191863" y="3720428"/>
                </a:cubicBezTo>
                <a:cubicBezTo>
                  <a:pt x="10094168" y="3699908"/>
                  <a:pt x="10019226" y="3742732"/>
                  <a:pt x="9940267" y="3751209"/>
                </a:cubicBezTo>
                <a:cubicBezTo>
                  <a:pt x="9868892" y="3758793"/>
                  <a:pt x="9851048" y="3738272"/>
                  <a:pt x="9867999" y="3672696"/>
                </a:cubicBezTo>
                <a:cubicBezTo>
                  <a:pt x="9894319" y="3570541"/>
                  <a:pt x="9855062" y="3517902"/>
                  <a:pt x="9751124" y="3546005"/>
                </a:cubicBezTo>
                <a:cubicBezTo>
                  <a:pt x="9654767" y="3572325"/>
                  <a:pt x="9644954" y="3533961"/>
                  <a:pt x="9670381" y="3475523"/>
                </a:cubicBezTo>
                <a:cubicBezTo>
                  <a:pt x="9707406" y="3390319"/>
                  <a:pt x="9665473" y="3324744"/>
                  <a:pt x="9636477" y="3253369"/>
                </a:cubicBezTo>
                <a:cubicBezTo>
                  <a:pt x="9592761" y="3144969"/>
                  <a:pt x="9611496" y="3091437"/>
                  <a:pt x="9706514" y="3010694"/>
                </a:cubicBezTo>
                <a:cubicBezTo>
                  <a:pt x="9760045" y="2965639"/>
                  <a:pt x="9817591" y="2927274"/>
                  <a:pt x="9895211" y="2888019"/>
                </a:cubicBezTo>
                <a:cubicBezTo>
                  <a:pt x="9716328" y="2867052"/>
                  <a:pt x="9903688" y="2794785"/>
                  <a:pt x="9840788" y="2750175"/>
                </a:cubicBezTo>
                <a:cubicBezTo>
                  <a:pt x="9714544" y="2731886"/>
                  <a:pt x="9611496" y="2874636"/>
                  <a:pt x="9439750" y="2834041"/>
                </a:cubicBezTo>
                <a:cubicBezTo>
                  <a:pt x="9652090" y="2710474"/>
                  <a:pt x="9886290" y="2553894"/>
                  <a:pt x="10040191" y="2389286"/>
                </a:cubicBezTo>
                <a:cubicBezTo>
                  <a:pt x="10004504" y="2351814"/>
                  <a:pt x="9969263" y="2386610"/>
                  <a:pt x="9939374" y="2373227"/>
                </a:cubicBezTo>
                <a:cubicBezTo>
                  <a:pt x="9940713" y="2364304"/>
                  <a:pt x="9938036" y="2351368"/>
                  <a:pt x="9943389" y="2347353"/>
                </a:cubicBezTo>
                <a:cubicBezTo>
                  <a:pt x="10058482" y="2257688"/>
                  <a:pt x="10059820" y="2255458"/>
                  <a:pt x="9937144" y="2189436"/>
                </a:cubicBezTo>
                <a:cubicBezTo>
                  <a:pt x="9894319" y="2166240"/>
                  <a:pt x="9897888" y="2145719"/>
                  <a:pt x="9920638" y="2116723"/>
                </a:cubicBezTo>
                <a:cubicBezTo>
                  <a:pt x="9936698" y="2096202"/>
                  <a:pt x="9956772" y="2078359"/>
                  <a:pt x="9947404" y="2033304"/>
                </a:cubicBezTo>
                <a:cubicBezTo>
                  <a:pt x="9880044" y="2090850"/>
                  <a:pt x="9554842" y="2188098"/>
                  <a:pt x="9497296" y="2182299"/>
                </a:cubicBezTo>
                <a:cubicBezTo>
                  <a:pt x="9432613" y="2175607"/>
                  <a:pt x="9211796" y="2195682"/>
                  <a:pt x="9144883" y="2211295"/>
                </a:cubicBezTo>
                <a:cubicBezTo>
                  <a:pt x="9148451" y="2208172"/>
                  <a:pt x="9152020" y="2205050"/>
                  <a:pt x="9155589" y="2201927"/>
                </a:cubicBezTo>
                <a:cubicBezTo>
                  <a:pt x="9219380" y="2140366"/>
                  <a:pt x="9284064" y="2078804"/>
                  <a:pt x="9322428" y="1998954"/>
                </a:cubicBezTo>
                <a:cubicBezTo>
                  <a:pt x="9324212" y="1995831"/>
                  <a:pt x="9325104" y="1993155"/>
                  <a:pt x="9329119" y="1994047"/>
                </a:cubicBezTo>
                <a:cubicBezTo>
                  <a:pt x="9364360" y="2003415"/>
                  <a:pt x="9359900" y="1980218"/>
                  <a:pt x="9360345" y="1961483"/>
                </a:cubicBezTo>
                <a:cubicBezTo>
                  <a:pt x="9360791" y="1942301"/>
                  <a:pt x="9366590" y="1927134"/>
                  <a:pt x="9392465" y="1928918"/>
                </a:cubicBezTo>
                <a:cubicBezTo>
                  <a:pt x="9393803" y="1928918"/>
                  <a:pt x="9395586" y="1928471"/>
                  <a:pt x="9397371" y="1928025"/>
                </a:cubicBezTo>
                <a:cubicBezTo>
                  <a:pt x="9409416" y="1924903"/>
                  <a:pt x="9447334" y="1874048"/>
                  <a:pt x="9441534" y="1864680"/>
                </a:cubicBezTo>
                <a:cubicBezTo>
                  <a:pt x="9428598" y="1844160"/>
                  <a:pt x="9441980" y="1833899"/>
                  <a:pt x="9453133" y="1821855"/>
                </a:cubicBezTo>
                <a:cubicBezTo>
                  <a:pt x="9468746" y="1805350"/>
                  <a:pt x="9484359" y="1789737"/>
                  <a:pt x="9500865" y="1774123"/>
                </a:cubicBezTo>
                <a:cubicBezTo>
                  <a:pt x="9516924" y="1758957"/>
                  <a:pt x="9533430" y="1744681"/>
                  <a:pt x="9549935" y="1729961"/>
                </a:cubicBezTo>
                <a:cubicBezTo>
                  <a:pt x="9589192" y="1715239"/>
                  <a:pt x="9628893" y="1702302"/>
                  <a:pt x="9670381" y="1692042"/>
                </a:cubicBezTo>
                <a:cubicBezTo>
                  <a:pt x="9701161" y="1684013"/>
                  <a:pt x="9735511" y="1673752"/>
                  <a:pt x="9750231" y="1622006"/>
                </a:cubicBezTo>
                <a:cubicBezTo>
                  <a:pt x="9717666" y="1627805"/>
                  <a:pt x="9685101" y="1634942"/>
                  <a:pt x="9652537" y="1642080"/>
                </a:cubicBezTo>
                <a:cubicBezTo>
                  <a:pt x="9682871" y="1616207"/>
                  <a:pt x="9712314" y="1590333"/>
                  <a:pt x="9740417" y="1563121"/>
                </a:cubicBezTo>
                <a:cubicBezTo>
                  <a:pt x="9763614" y="1540370"/>
                  <a:pt x="9782350" y="1514943"/>
                  <a:pt x="9789041" y="1483271"/>
                </a:cubicBezTo>
                <a:cubicBezTo>
                  <a:pt x="9790825" y="1475241"/>
                  <a:pt x="9792164" y="1466765"/>
                  <a:pt x="9783687" y="1460966"/>
                </a:cubicBezTo>
                <a:cubicBezTo>
                  <a:pt x="9774320" y="1454275"/>
                  <a:pt x="9767183" y="1459628"/>
                  <a:pt x="9760491" y="1464534"/>
                </a:cubicBezTo>
                <a:cubicBezTo>
                  <a:pt x="9732833" y="1484608"/>
                  <a:pt x="9704730" y="1504237"/>
                  <a:pt x="9677518" y="1524757"/>
                </a:cubicBezTo>
                <a:cubicBezTo>
                  <a:pt x="9641385" y="1551968"/>
                  <a:pt x="9605696" y="1579627"/>
                  <a:pt x="9570010" y="1606839"/>
                </a:cubicBezTo>
                <a:cubicBezTo>
                  <a:pt x="9619525" y="1551077"/>
                  <a:pt x="9674395" y="1501114"/>
                  <a:pt x="9733726" y="1455166"/>
                </a:cubicBezTo>
                <a:cubicBezTo>
                  <a:pt x="9776551" y="1421710"/>
                  <a:pt x="9819376" y="1388253"/>
                  <a:pt x="9851495" y="1345427"/>
                </a:cubicBezTo>
                <a:cubicBezTo>
                  <a:pt x="9867999" y="1324015"/>
                  <a:pt x="9875583" y="1299926"/>
                  <a:pt x="9876922" y="1273161"/>
                </a:cubicBezTo>
                <a:cubicBezTo>
                  <a:pt x="9876922" y="1266023"/>
                  <a:pt x="9876029" y="1257993"/>
                  <a:pt x="9866661" y="1254870"/>
                </a:cubicBezTo>
                <a:cubicBezTo>
                  <a:pt x="9857294" y="1252194"/>
                  <a:pt x="9851940" y="1257993"/>
                  <a:pt x="9848372" y="1264238"/>
                </a:cubicBezTo>
                <a:cubicBezTo>
                  <a:pt x="9844357" y="1271376"/>
                  <a:pt x="9839449" y="1277175"/>
                  <a:pt x="9832313" y="1281636"/>
                </a:cubicBezTo>
                <a:cubicBezTo>
                  <a:pt x="9769859" y="1322677"/>
                  <a:pt x="9715436" y="1371747"/>
                  <a:pt x="9659674" y="1419479"/>
                </a:cubicBezTo>
                <a:cubicBezTo>
                  <a:pt x="9579824" y="1487731"/>
                  <a:pt x="9501311" y="1557322"/>
                  <a:pt x="9405847" y="1608623"/>
                </a:cubicBezTo>
                <a:cubicBezTo>
                  <a:pt x="9369714" y="1627805"/>
                  <a:pt x="9332242" y="1644310"/>
                  <a:pt x="9303246" y="1646987"/>
                </a:cubicBezTo>
                <a:cubicBezTo>
                  <a:pt x="9406293" y="1566690"/>
                  <a:pt x="9503095" y="1482825"/>
                  <a:pt x="9589192" y="1389145"/>
                </a:cubicBezTo>
                <a:cubicBezTo>
                  <a:pt x="9676180" y="1294573"/>
                  <a:pt x="9751570" y="1193756"/>
                  <a:pt x="9803762" y="1078218"/>
                </a:cubicBezTo>
                <a:cubicBezTo>
                  <a:pt x="9809116" y="1066174"/>
                  <a:pt x="9812238" y="1054575"/>
                  <a:pt x="9830974" y="1055913"/>
                </a:cubicBezTo>
                <a:cubicBezTo>
                  <a:pt x="9839449" y="1056360"/>
                  <a:pt x="9842126" y="1049222"/>
                  <a:pt x="9839896" y="1042084"/>
                </a:cubicBezTo>
                <a:cubicBezTo>
                  <a:pt x="9825621" y="991230"/>
                  <a:pt x="9851940" y="958665"/>
                  <a:pt x="9893427" y="933683"/>
                </a:cubicBezTo>
                <a:cubicBezTo>
                  <a:pt x="9906364" y="925654"/>
                  <a:pt x="9907256" y="918070"/>
                  <a:pt x="9897441" y="906472"/>
                </a:cubicBezTo>
                <a:cubicBezTo>
                  <a:pt x="9884058" y="890413"/>
                  <a:pt x="9885397" y="873015"/>
                  <a:pt x="9892535" y="856509"/>
                </a:cubicBezTo>
                <a:cubicBezTo>
                  <a:pt x="9896550" y="846249"/>
                  <a:pt x="9901903" y="836436"/>
                  <a:pt x="9906364" y="826622"/>
                </a:cubicBezTo>
                <a:cubicBezTo>
                  <a:pt x="9909487" y="820375"/>
                  <a:pt x="9914839" y="813685"/>
                  <a:pt x="9906809" y="806993"/>
                </a:cubicBezTo>
                <a:cubicBezTo>
                  <a:pt x="9899226" y="801193"/>
                  <a:pt x="9891642" y="804762"/>
                  <a:pt x="9884505" y="807440"/>
                </a:cubicBezTo>
                <a:cubicBezTo>
                  <a:pt x="9850156" y="819484"/>
                  <a:pt x="9830082" y="842235"/>
                  <a:pt x="9821160" y="874800"/>
                </a:cubicBezTo>
                <a:cubicBezTo>
                  <a:pt x="9814468" y="898888"/>
                  <a:pt x="9807331" y="900227"/>
                  <a:pt x="9787256" y="881491"/>
                </a:cubicBezTo>
                <a:cubicBezTo>
                  <a:pt x="9772090" y="867216"/>
                  <a:pt x="9758707" y="868554"/>
                  <a:pt x="9746216" y="880152"/>
                </a:cubicBezTo>
                <a:cubicBezTo>
                  <a:pt x="9739525" y="885951"/>
                  <a:pt x="9735511" y="893981"/>
                  <a:pt x="9730603" y="901118"/>
                </a:cubicBezTo>
                <a:cubicBezTo>
                  <a:pt x="9706067" y="938144"/>
                  <a:pt x="9680195" y="974278"/>
                  <a:pt x="9640046" y="998813"/>
                </a:cubicBezTo>
                <a:cubicBezTo>
                  <a:pt x="9622202" y="1009966"/>
                  <a:pt x="9603020" y="1018887"/>
                  <a:pt x="9575363" y="1010412"/>
                </a:cubicBezTo>
                <a:cubicBezTo>
                  <a:pt x="9592761" y="1000151"/>
                  <a:pt x="9610158" y="998813"/>
                  <a:pt x="9626217" y="994352"/>
                </a:cubicBezTo>
                <a:cubicBezTo>
                  <a:pt x="9642276" y="989891"/>
                  <a:pt x="9650753" y="982753"/>
                  <a:pt x="9638707" y="966694"/>
                </a:cubicBezTo>
                <a:cubicBezTo>
                  <a:pt x="9632016" y="957773"/>
                  <a:pt x="9632462" y="950189"/>
                  <a:pt x="9638707" y="942606"/>
                </a:cubicBezTo>
                <a:cubicBezTo>
                  <a:pt x="9658782" y="918070"/>
                  <a:pt x="9668596" y="884167"/>
                  <a:pt x="9710975" y="881491"/>
                </a:cubicBezTo>
                <a:cubicBezTo>
                  <a:pt x="9713205" y="881491"/>
                  <a:pt x="9715436" y="879706"/>
                  <a:pt x="9717666" y="878367"/>
                </a:cubicBezTo>
                <a:cubicBezTo>
                  <a:pt x="9726142" y="873461"/>
                  <a:pt x="9735511" y="868108"/>
                  <a:pt x="9732387" y="856509"/>
                </a:cubicBezTo>
                <a:cubicBezTo>
                  <a:pt x="9728818" y="844911"/>
                  <a:pt x="9717220" y="842235"/>
                  <a:pt x="9706960" y="840896"/>
                </a:cubicBezTo>
                <a:cubicBezTo>
                  <a:pt x="9680640" y="837773"/>
                  <a:pt x="9660120" y="848926"/>
                  <a:pt x="9640492" y="861417"/>
                </a:cubicBezTo>
                <a:cubicBezTo>
                  <a:pt x="9592761" y="892197"/>
                  <a:pt x="9553504" y="931453"/>
                  <a:pt x="9512463" y="968925"/>
                </a:cubicBezTo>
                <a:cubicBezTo>
                  <a:pt x="9450902" y="1025132"/>
                  <a:pt x="9396925" y="1088923"/>
                  <a:pt x="9328673" y="1138886"/>
                </a:cubicBezTo>
                <a:cubicBezTo>
                  <a:pt x="9125701" y="1286989"/>
                  <a:pt x="8925851" y="1438662"/>
                  <a:pt x="8716634" y="1580073"/>
                </a:cubicBezTo>
                <a:cubicBezTo>
                  <a:pt x="8639459" y="1632266"/>
                  <a:pt x="8560501" y="1681782"/>
                  <a:pt x="8480649" y="1729961"/>
                </a:cubicBezTo>
                <a:cubicBezTo>
                  <a:pt x="8480204" y="1727283"/>
                  <a:pt x="8479758" y="1725499"/>
                  <a:pt x="8479312" y="1722377"/>
                </a:cubicBezTo>
                <a:cubicBezTo>
                  <a:pt x="8479312" y="1720147"/>
                  <a:pt x="8479312" y="1717469"/>
                  <a:pt x="8479312" y="1715239"/>
                </a:cubicBezTo>
                <a:cubicBezTo>
                  <a:pt x="8535965" y="1684013"/>
                  <a:pt x="8591727" y="1650555"/>
                  <a:pt x="8645704" y="1615314"/>
                </a:cubicBezTo>
                <a:cubicBezTo>
                  <a:pt x="8778194" y="1528326"/>
                  <a:pt x="8899531" y="1430631"/>
                  <a:pt x="9002133" y="1314647"/>
                </a:cubicBezTo>
                <a:cubicBezTo>
                  <a:pt x="9010609" y="1305280"/>
                  <a:pt x="9019977" y="1303048"/>
                  <a:pt x="9033805" y="1305280"/>
                </a:cubicBezTo>
                <a:cubicBezTo>
                  <a:pt x="9078415" y="1312863"/>
                  <a:pt x="9092243" y="1299481"/>
                  <a:pt x="9083322" y="1259778"/>
                </a:cubicBezTo>
                <a:cubicBezTo>
                  <a:pt x="9081092" y="1249964"/>
                  <a:pt x="9080645" y="1241934"/>
                  <a:pt x="9088228" y="1233458"/>
                </a:cubicBezTo>
                <a:cubicBezTo>
                  <a:pt x="9122132" y="1195541"/>
                  <a:pt x="9157819" y="1158961"/>
                  <a:pt x="9196629" y="1124611"/>
                </a:cubicBezTo>
                <a:cubicBezTo>
                  <a:pt x="9268451" y="1061266"/>
                  <a:pt x="9345625" y="1002828"/>
                  <a:pt x="9412538" y="935022"/>
                </a:cubicBezTo>
                <a:cubicBezTo>
                  <a:pt x="9432166" y="914501"/>
                  <a:pt x="9446888" y="891304"/>
                  <a:pt x="9455363" y="864985"/>
                </a:cubicBezTo>
                <a:cubicBezTo>
                  <a:pt x="9458040" y="856063"/>
                  <a:pt x="9459378" y="844911"/>
                  <a:pt x="9448672" y="838220"/>
                </a:cubicBezTo>
                <a:cubicBezTo>
                  <a:pt x="9438412" y="831528"/>
                  <a:pt x="9430829" y="839112"/>
                  <a:pt x="9423691" y="844465"/>
                </a:cubicBezTo>
                <a:cubicBezTo>
                  <a:pt x="9393803" y="866323"/>
                  <a:pt x="9363468" y="888628"/>
                  <a:pt x="9333580" y="910932"/>
                </a:cubicBezTo>
                <a:cubicBezTo>
                  <a:pt x="9303246" y="933238"/>
                  <a:pt x="9273357" y="956434"/>
                  <a:pt x="9241685" y="980077"/>
                </a:cubicBezTo>
                <a:cubicBezTo>
                  <a:pt x="9239455" y="969817"/>
                  <a:pt x="9246146" y="967587"/>
                  <a:pt x="9249715" y="964018"/>
                </a:cubicBezTo>
                <a:cubicBezTo>
                  <a:pt x="9300123" y="913610"/>
                  <a:pt x="9355439" y="867662"/>
                  <a:pt x="9412538" y="823499"/>
                </a:cubicBezTo>
                <a:cubicBezTo>
                  <a:pt x="9456702" y="789149"/>
                  <a:pt x="9499526" y="753015"/>
                  <a:pt x="9528522" y="706176"/>
                </a:cubicBezTo>
                <a:cubicBezTo>
                  <a:pt x="9539675" y="687886"/>
                  <a:pt x="9545474" y="668704"/>
                  <a:pt x="9542798" y="647292"/>
                </a:cubicBezTo>
                <a:cubicBezTo>
                  <a:pt x="9541905" y="640600"/>
                  <a:pt x="9541014" y="633909"/>
                  <a:pt x="9532091" y="631679"/>
                </a:cubicBezTo>
                <a:cubicBezTo>
                  <a:pt x="9524953" y="629894"/>
                  <a:pt x="9520493" y="633909"/>
                  <a:pt x="9516924" y="638370"/>
                </a:cubicBezTo>
                <a:cubicBezTo>
                  <a:pt x="9510679" y="646399"/>
                  <a:pt x="9504434" y="654429"/>
                  <a:pt x="9495512" y="660675"/>
                </a:cubicBezTo>
                <a:cubicBezTo>
                  <a:pt x="9441980" y="698146"/>
                  <a:pt x="9392019" y="739187"/>
                  <a:pt x="9343394" y="781565"/>
                </a:cubicBezTo>
                <a:cubicBezTo>
                  <a:pt x="9263543" y="850710"/>
                  <a:pt x="9184585" y="921193"/>
                  <a:pt x="9090906" y="975617"/>
                </a:cubicBezTo>
                <a:cubicBezTo>
                  <a:pt x="9055664" y="996136"/>
                  <a:pt x="9019084" y="1014427"/>
                  <a:pt x="8976705" y="1023348"/>
                </a:cubicBezTo>
                <a:cubicBezTo>
                  <a:pt x="8978044" y="1018887"/>
                  <a:pt x="8980721" y="1016211"/>
                  <a:pt x="8983397" y="1013981"/>
                </a:cubicBezTo>
                <a:cubicBezTo>
                  <a:pt x="9073061" y="941713"/>
                  <a:pt x="9159604" y="867216"/>
                  <a:pt x="9238116" y="784688"/>
                </a:cubicBezTo>
                <a:cubicBezTo>
                  <a:pt x="9334918" y="682979"/>
                  <a:pt x="9417446" y="572348"/>
                  <a:pt x="9474545" y="446103"/>
                </a:cubicBezTo>
                <a:cubicBezTo>
                  <a:pt x="9477222" y="440751"/>
                  <a:pt x="9479007" y="435843"/>
                  <a:pt x="9486143" y="435843"/>
                </a:cubicBezTo>
                <a:cubicBezTo>
                  <a:pt x="9504434" y="436289"/>
                  <a:pt x="9506218" y="427368"/>
                  <a:pt x="9503541" y="412646"/>
                </a:cubicBezTo>
                <a:cubicBezTo>
                  <a:pt x="9496404" y="376512"/>
                  <a:pt x="9508449" y="346179"/>
                  <a:pt x="9539229" y="325658"/>
                </a:cubicBezTo>
                <a:cubicBezTo>
                  <a:pt x="9561533" y="310491"/>
                  <a:pt x="9580269" y="297108"/>
                  <a:pt x="9554396" y="268558"/>
                </a:cubicBezTo>
                <a:cubicBezTo>
                  <a:pt x="9548150" y="261867"/>
                  <a:pt x="9550382" y="252053"/>
                  <a:pt x="9552612" y="243131"/>
                </a:cubicBezTo>
                <a:cubicBezTo>
                  <a:pt x="9555734" y="229748"/>
                  <a:pt x="9562872" y="219042"/>
                  <a:pt x="9570901" y="207890"/>
                </a:cubicBezTo>
                <a:cubicBezTo>
                  <a:pt x="9575363" y="201645"/>
                  <a:pt x="9580715" y="193168"/>
                  <a:pt x="9574470" y="186031"/>
                </a:cubicBezTo>
                <a:cubicBezTo>
                  <a:pt x="9570901" y="181793"/>
                  <a:pt x="9566775" y="181124"/>
                  <a:pt x="9562593" y="181849"/>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6" name="Imagen 6" descr="Icono&#10;&#10;Descripción generada automáticamente">
            <a:extLst>
              <a:ext uri="{FF2B5EF4-FFF2-40B4-BE49-F238E27FC236}">
                <a16:creationId xmlns:a16="http://schemas.microsoft.com/office/drawing/2014/main" id="{2B47FEEE-90D9-49BE-A319-BCFC6D181547}"/>
              </a:ext>
            </a:extLst>
          </p:cNvPr>
          <p:cNvPicPr>
            <a:picLocks noChangeAspect="1"/>
          </p:cNvPicPr>
          <p:nvPr/>
        </p:nvPicPr>
        <p:blipFill>
          <a:blip r:embed="rId2"/>
          <a:stretch>
            <a:fillRect/>
          </a:stretch>
        </p:blipFill>
        <p:spPr>
          <a:xfrm>
            <a:off x="4238071" y="1820333"/>
            <a:ext cx="3715857" cy="3447703"/>
          </a:xfrm>
          <a:prstGeom prst="rect">
            <a:avLst/>
          </a:prstGeom>
        </p:spPr>
      </p:pic>
    </p:spTree>
    <p:extLst>
      <p:ext uri="{BB962C8B-B14F-4D97-AF65-F5344CB8AC3E}">
        <p14:creationId xmlns:p14="http://schemas.microsoft.com/office/powerpoint/2010/main" val="2406273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5" descr="Interfaz de usuario gráfica, Aplicación&#10;&#10;Descripción generada automáticamente">
            <a:extLst>
              <a:ext uri="{FF2B5EF4-FFF2-40B4-BE49-F238E27FC236}">
                <a16:creationId xmlns:a16="http://schemas.microsoft.com/office/drawing/2014/main" id="{4F691114-031B-46FE-AB25-9A71B3558532}"/>
              </a:ext>
            </a:extLst>
          </p:cNvPr>
          <p:cNvPicPr>
            <a:picLocks noGrp="1" noChangeAspect="1"/>
          </p:cNvPicPr>
          <p:nvPr>
            <p:ph idx="1"/>
          </p:nvPr>
        </p:nvPicPr>
        <p:blipFill>
          <a:blip r:embed="rId2"/>
          <a:stretch>
            <a:fillRect/>
          </a:stretch>
        </p:blipFill>
        <p:spPr>
          <a:xfrm>
            <a:off x="1168167" y="95312"/>
            <a:ext cx="5686570" cy="6705986"/>
          </a:xfrm>
        </p:spPr>
      </p:pic>
      <p:sp>
        <p:nvSpPr>
          <p:cNvPr id="13" name="Rectangle 12">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Imagen 4" descr="Icono&#10;&#10;Descripción generada automáticamente">
            <a:extLst>
              <a:ext uri="{FF2B5EF4-FFF2-40B4-BE49-F238E27FC236}">
                <a16:creationId xmlns:a16="http://schemas.microsoft.com/office/drawing/2014/main" id="{D10C9861-98B8-4EB4-A9F3-484A67147E51}"/>
              </a:ext>
            </a:extLst>
          </p:cNvPr>
          <p:cNvPicPr>
            <a:picLocks noChangeAspect="1"/>
          </p:cNvPicPr>
          <p:nvPr/>
        </p:nvPicPr>
        <p:blipFill>
          <a:blip r:embed="rId3"/>
          <a:stretch>
            <a:fillRect/>
          </a:stretch>
        </p:blipFill>
        <p:spPr>
          <a:xfrm>
            <a:off x="7075967" y="1510165"/>
            <a:ext cx="4170530" cy="3869563"/>
          </a:xfrm>
          <a:prstGeom prst="rect">
            <a:avLst/>
          </a:prstGeom>
        </p:spPr>
      </p:pic>
      <p:sp>
        <p:nvSpPr>
          <p:cNvPr id="2" name="Título 1">
            <a:extLst>
              <a:ext uri="{FF2B5EF4-FFF2-40B4-BE49-F238E27FC236}">
                <a16:creationId xmlns:a16="http://schemas.microsoft.com/office/drawing/2014/main" id="{3755D784-F5A0-4AA3-A272-A3A816903D9C}"/>
              </a:ext>
            </a:extLst>
          </p:cNvPr>
          <p:cNvSpPr>
            <a:spLocks noGrp="1"/>
          </p:cNvSpPr>
          <p:nvPr>
            <p:ph type="title"/>
          </p:nvPr>
        </p:nvSpPr>
        <p:spPr>
          <a:xfrm>
            <a:off x="8338528" y="268504"/>
            <a:ext cx="3738264" cy="561423"/>
          </a:xfrm>
        </p:spPr>
        <p:txBody>
          <a:bodyPr anchor="b">
            <a:normAutofit fontScale="90000"/>
          </a:bodyPr>
          <a:lstStyle/>
          <a:p>
            <a:r>
              <a:rPr lang="es-ES" sz="4000" dirty="0">
                <a:solidFill>
                  <a:schemeClr val="bg2">
                    <a:lumMod val="90000"/>
                  </a:schemeClr>
                </a:solidFill>
                <a:cs typeface="Calibri Light"/>
              </a:rPr>
              <a:t>Prueba Resultante</a:t>
            </a:r>
            <a:endParaRPr lang="es-ES" sz="4000" dirty="0">
              <a:solidFill>
                <a:schemeClr val="bg2">
                  <a:lumMod val="90000"/>
                </a:schemeClr>
              </a:solidFill>
            </a:endParaRPr>
          </a:p>
        </p:txBody>
      </p:sp>
    </p:spTree>
    <p:extLst>
      <p:ext uri="{BB962C8B-B14F-4D97-AF65-F5344CB8AC3E}">
        <p14:creationId xmlns:p14="http://schemas.microsoft.com/office/powerpoint/2010/main" val="2699135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538E90-6E59-462D-870D-41DBAE1AD6B3}"/>
              </a:ext>
            </a:extLst>
          </p:cNvPr>
          <p:cNvSpPr>
            <a:spLocks noGrp="1"/>
          </p:cNvSpPr>
          <p:nvPr>
            <p:ph type="title"/>
          </p:nvPr>
        </p:nvSpPr>
        <p:spPr>
          <a:xfrm>
            <a:off x="122904" y="115067"/>
            <a:ext cx="3876569" cy="575854"/>
          </a:xfrm>
        </p:spPr>
        <p:txBody>
          <a:bodyPr vert="horz" lIns="91440" tIns="45720" rIns="91440" bIns="45720" rtlCol="0" anchor="ctr">
            <a:normAutofit fontScale="90000"/>
          </a:bodyPr>
          <a:lstStyle/>
          <a:p>
            <a:r>
              <a:rPr lang="en-US" sz="4400" dirty="0">
                <a:cs typeface="Calibri Light"/>
              </a:rPr>
              <a:t>Configurations</a:t>
            </a:r>
            <a:endParaRPr lang="en-US" sz="4400" dirty="0" err="1"/>
          </a:p>
        </p:txBody>
      </p:sp>
      <p:sp>
        <p:nvSpPr>
          <p:cNvPr id="10" name="Freeform: Shape 9">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Imagen 5" descr="Icono&#10;&#10;Descripción generada automáticamente">
            <a:extLst>
              <a:ext uri="{FF2B5EF4-FFF2-40B4-BE49-F238E27FC236}">
                <a16:creationId xmlns:a16="http://schemas.microsoft.com/office/drawing/2014/main" id="{7A12520F-B2F1-4EC2-9302-A17F0D37E8B5}"/>
              </a:ext>
            </a:extLst>
          </p:cNvPr>
          <p:cNvPicPr>
            <a:picLocks noGrp="1" noChangeAspect="1"/>
          </p:cNvPicPr>
          <p:nvPr>
            <p:ph type="pic" idx="1"/>
          </p:nvPr>
        </p:nvPicPr>
        <p:blipFill rotWithShape="1">
          <a:blip r:embed="rId2"/>
          <a:srcRect l="6719" r="3992" b="-1"/>
          <a:stretch/>
        </p:blipFill>
        <p:spPr>
          <a:xfrm>
            <a:off x="6750141" y="-2"/>
            <a:ext cx="5441859" cy="56549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pic>
        <p:nvPicPr>
          <p:cNvPr id="6" name="Imagen 6" descr="Interfaz de usuario gráfica, Texto, Aplicación, Correo electrónico&#10;&#10;Descripción generada automáticamente">
            <a:extLst>
              <a:ext uri="{FF2B5EF4-FFF2-40B4-BE49-F238E27FC236}">
                <a16:creationId xmlns:a16="http://schemas.microsoft.com/office/drawing/2014/main" id="{9DD39C6C-2B3E-4D07-B336-8796B1055FD8}"/>
              </a:ext>
            </a:extLst>
          </p:cNvPr>
          <p:cNvPicPr>
            <a:picLocks noChangeAspect="1"/>
          </p:cNvPicPr>
          <p:nvPr/>
        </p:nvPicPr>
        <p:blipFill>
          <a:blip r:embed="rId3"/>
          <a:stretch>
            <a:fillRect/>
          </a:stretch>
        </p:blipFill>
        <p:spPr>
          <a:xfrm>
            <a:off x="78658" y="640487"/>
            <a:ext cx="9011262" cy="6105509"/>
          </a:xfrm>
          <a:prstGeom prst="rect">
            <a:avLst/>
          </a:prstGeom>
        </p:spPr>
      </p:pic>
    </p:spTree>
    <p:extLst>
      <p:ext uri="{BB962C8B-B14F-4D97-AF65-F5344CB8AC3E}">
        <p14:creationId xmlns:p14="http://schemas.microsoft.com/office/powerpoint/2010/main" val="295280097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7">
            <a:extLst>
              <a:ext uri="{FF2B5EF4-FFF2-40B4-BE49-F238E27FC236}">
                <a16:creationId xmlns:a16="http://schemas.microsoft.com/office/drawing/2014/main" id="{2F19B711-C590-44D1-9AA8-9F143B0ED5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9">
            <a:extLst>
              <a:ext uri="{FF2B5EF4-FFF2-40B4-BE49-F238E27FC236}">
                <a16:creationId xmlns:a16="http://schemas.microsoft.com/office/drawing/2014/main" id="{C0C79CF2-6A1C-4636-84CE-ABB2BE191D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7A5D17DF-AD65-402C-A95C-F13C770C9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3" descr="Interfaz de usuario gráfica, Aplicación&#10;&#10;Descripción generada automáticamente">
            <a:extLst>
              <a:ext uri="{FF2B5EF4-FFF2-40B4-BE49-F238E27FC236}">
                <a16:creationId xmlns:a16="http://schemas.microsoft.com/office/drawing/2014/main" id="{ADD0EE3F-1F30-4EBC-8E35-34C2176DCC22}"/>
              </a:ext>
            </a:extLst>
          </p:cNvPr>
          <p:cNvPicPr>
            <a:picLocks noChangeAspect="1"/>
          </p:cNvPicPr>
          <p:nvPr/>
        </p:nvPicPr>
        <p:blipFill>
          <a:blip r:embed="rId2"/>
          <a:stretch>
            <a:fillRect/>
          </a:stretch>
        </p:blipFill>
        <p:spPr>
          <a:xfrm>
            <a:off x="1757290" y="718801"/>
            <a:ext cx="4253864" cy="5415960"/>
          </a:xfrm>
          <a:prstGeom prst="rect">
            <a:avLst/>
          </a:prstGeom>
        </p:spPr>
      </p:pic>
      <p:pic>
        <p:nvPicPr>
          <p:cNvPr id="2" name="Imagen 2" descr="Icono&#10;&#10;Descripción generada automáticamente">
            <a:extLst>
              <a:ext uri="{FF2B5EF4-FFF2-40B4-BE49-F238E27FC236}">
                <a16:creationId xmlns:a16="http://schemas.microsoft.com/office/drawing/2014/main" id="{CA1E5992-B22C-4231-B952-657D7C04FF99}"/>
              </a:ext>
            </a:extLst>
          </p:cNvPr>
          <p:cNvPicPr>
            <a:picLocks noChangeAspect="1"/>
          </p:cNvPicPr>
          <p:nvPr/>
        </p:nvPicPr>
        <p:blipFill>
          <a:blip r:embed="rId3"/>
          <a:stretch>
            <a:fillRect/>
          </a:stretch>
        </p:blipFill>
        <p:spPr>
          <a:xfrm>
            <a:off x="6256863" y="1192324"/>
            <a:ext cx="4814655" cy="4467205"/>
          </a:xfrm>
          <a:prstGeom prst="rect">
            <a:avLst/>
          </a:prstGeom>
        </p:spPr>
      </p:pic>
    </p:spTree>
    <p:extLst>
      <p:ext uri="{BB962C8B-B14F-4D97-AF65-F5344CB8AC3E}">
        <p14:creationId xmlns:p14="http://schemas.microsoft.com/office/powerpoint/2010/main" val="2002924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DE6A193-4755-479A-BC6F-A7EBCA73B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5A55B759-31A7-423C-9BC2-A8BC09FE9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F78796AF-79A0-47AC-BEFD-BFFC00F96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Imagen 5" descr="Icono&#10;&#10;Descripción generada automáticamente">
            <a:extLst>
              <a:ext uri="{FF2B5EF4-FFF2-40B4-BE49-F238E27FC236}">
                <a16:creationId xmlns:a16="http://schemas.microsoft.com/office/drawing/2014/main" id="{7B9D7D28-2935-4B24-8F52-CF0A7CD6201A}"/>
              </a:ext>
            </a:extLst>
          </p:cNvPr>
          <p:cNvPicPr>
            <a:picLocks noGrp="1" noChangeAspect="1"/>
          </p:cNvPicPr>
          <p:nvPr>
            <p:ph idx="4294967295"/>
          </p:nvPr>
        </p:nvPicPr>
        <p:blipFill>
          <a:blip r:embed="rId2"/>
          <a:stretch>
            <a:fillRect/>
          </a:stretch>
        </p:blipFill>
        <p:spPr>
          <a:xfrm>
            <a:off x="10316315" y="206918"/>
            <a:ext cx="1376451" cy="1271672"/>
          </a:xfrm>
          <a:prstGeom prst="rect">
            <a:avLst/>
          </a:prstGeom>
        </p:spPr>
      </p:pic>
      <p:pic>
        <p:nvPicPr>
          <p:cNvPr id="6" name="Imagen 6" descr="Interfaz de usuario gráfica, Texto, Aplicación&#10;&#10;Descripción generada automáticamente">
            <a:extLst>
              <a:ext uri="{FF2B5EF4-FFF2-40B4-BE49-F238E27FC236}">
                <a16:creationId xmlns:a16="http://schemas.microsoft.com/office/drawing/2014/main" id="{3914C162-855D-4387-AAB3-8B08B05CA06B}"/>
              </a:ext>
            </a:extLst>
          </p:cNvPr>
          <p:cNvPicPr>
            <a:picLocks noChangeAspect="1"/>
          </p:cNvPicPr>
          <p:nvPr/>
        </p:nvPicPr>
        <p:blipFill>
          <a:blip r:embed="rId3"/>
          <a:stretch>
            <a:fillRect/>
          </a:stretch>
        </p:blipFill>
        <p:spPr>
          <a:xfrm>
            <a:off x="373975" y="1607501"/>
            <a:ext cx="11453983" cy="4842625"/>
          </a:xfrm>
          <a:prstGeom prst="rect">
            <a:avLst/>
          </a:prstGeom>
        </p:spPr>
      </p:pic>
    </p:spTree>
    <p:extLst>
      <p:ext uri="{BB962C8B-B14F-4D97-AF65-F5344CB8AC3E}">
        <p14:creationId xmlns:p14="http://schemas.microsoft.com/office/powerpoint/2010/main" val="69569058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1032DBF-DC43-4717-B2B8-1B737B5DE8B9}"/>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cs typeface="Calibri Light"/>
              </a:rPr>
              <a:t>Pendientes</a:t>
            </a:r>
            <a:endParaRPr lang="en-US" sz="5400">
              <a:solidFill>
                <a:srgbClr val="FFFFFF"/>
              </a:solidFill>
            </a:endParaRP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Imagen 4" descr="Icono&#10;&#10;Descripción generada automáticamente">
            <a:extLst>
              <a:ext uri="{FF2B5EF4-FFF2-40B4-BE49-F238E27FC236}">
                <a16:creationId xmlns:a16="http://schemas.microsoft.com/office/drawing/2014/main" id="{159A28B8-EF96-4025-B814-010AAB0B3F16}"/>
              </a:ext>
            </a:extLst>
          </p:cNvPr>
          <p:cNvPicPr>
            <a:picLocks noChangeAspect="1"/>
          </p:cNvPicPr>
          <p:nvPr/>
        </p:nvPicPr>
        <p:blipFill>
          <a:blip r:embed="rId2"/>
          <a:stretch>
            <a:fillRect/>
          </a:stretch>
        </p:blipFill>
        <p:spPr>
          <a:xfrm>
            <a:off x="401340" y="2426818"/>
            <a:ext cx="4308564" cy="3997637"/>
          </a:xfrm>
          <a:prstGeom prst="rect">
            <a:avLst/>
          </a:prstGeom>
        </p:spPr>
      </p:pic>
      <p:cxnSp>
        <p:nvCxnSpPr>
          <p:cNvPr id="13" name="Straight Connector 12">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3" name="Imagen 3">
            <a:extLst>
              <a:ext uri="{FF2B5EF4-FFF2-40B4-BE49-F238E27FC236}">
                <a16:creationId xmlns:a16="http://schemas.microsoft.com/office/drawing/2014/main" id="{B39578B6-07A4-489E-9153-F77B6E8E851A}"/>
              </a:ext>
            </a:extLst>
          </p:cNvPr>
          <p:cNvPicPr>
            <a:picLocks noChangeAspect="1"/>
          </p:cNvPicPr>
          <p:nvPr/>
        </p:nvPicPr>
        <p:blipFill>
          <a:blip r:embed="rId3"/>
          <a:stretch>
            <a:fillRect/>
          </a:stretch>
        </p:blipFill>
        <p:spPr>
          <a:xfrm>
            <a:off x="4749009" y="2428321"/>
            <a:ext cx="7090528" cy="4240435"/>
          </a:xfrm>
          <a:prstGeom prst="rect">
            <a:avLst/>
          </a:prstGeom>
        </p:spPr>
      </p:pic>
    </p:spTree>
    <p:extLst>
      <p:ext uri="{BB962C8B-B14F-4D97-AF65-F5344CB8AC3E}">
        <p14:creationId xmlns:p14="http://schemas.microsoft.com/office/powerpoint/2010/main" val="2300489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DE711F-108F-4F24-8DCA-1C4DB6550A9D}"/>
              </a:ext>
            </a:extLst>
          </p:cNvPr>
          <p:cNvSpPr>
            <a:spLocks noGrp="1"/>
          </p:cNvSpPr>
          <p:nvPr>
            <p:ph type="title"/>
          </p:nvPr>
        </p:nvSpPr>
        <p:spPr/>
        <p:txBody>
          <a:bodyPr>
            <a:normAutofit fontScale="90000"/>
          </a:bodyPr>
          <a:lstStyle/>
          <a:p>
            <a:r>
              <a:rPr lang="es-ES" sz="1100">
                <a:ea typeface="+mj-lt"/>
                <a:cs typeface="+mj-lt"/>
              </a:rPr>
              <a:t>Testing started at 1:55 p. m. ...</a:t>
            </a:r>
            <a:endParaRPr lang="es-ES" sz="1100" dirty="0">
              <a:cs typeface="Calibri Light"/>
            </a:endParaRPr>
          </a:p>
          <a:p>
            <a:r>
              <a:rPr lang="es-ES" sz="1100">
                <a:ea typeface="+mj-lt"/>
                <a:cs typeface="+mj-lt"/>
              </a:rPr>
              <a:t>&gt; Task :cleanTest UP-TO-DATE</a:t>
            </a:r>
            <a:endParaRPr lang="es-ES" sz="1100" dirty="0">
              <a:cs typeface="Calibri Light"/>
            </a:endParaRPr>
          </a:p>
          <a:p>
            <a:r>
              <a:rPr lang="es-ES" sz="1100">
                <a:ea typeface="+mj-lt"/>
                <a:cs typeface="+mj-lt"/>
              </a:rPr>
              <a:t>&gt; Task :compileJava NO-SOURCE</a:t>
            </a:r>
            <a:endParaRPr lang="es-ES" sz="1100" dirty="0">
              <a:cs typeface="Calibri Light"/>
            </a:endParaRPr>
          </a:p>
          <a:p>
            <a:r>
              <a:rPr lang="es-ES" sz="1100">
                <a:ea typeface="+mj-lt"/>
                <a:cs typeface="+mj-lt"/>
              </a:rPr>
              <a:t>&gt; Task :processResources NO-SOURCE</a:t>
            </a:r>
            <a:endParaRPr lang="es-ES" sz="1100" dirty="0">
              <a:cs typeface="Calibri Light"/>
            </a:endParaRPr>
          </a:p>
          <a:p>
            <a:r>
              <a:rPr lang="es-ES" sz="1100">
                <a:ea typeface="+mj-lt"/>
                <a:cs typeface="+mj-lt"/>
              </a:rPr>
              <a:t>&gt; Task :classes UP-TO-DATE</a:t>
            </a:r>
            <a:endParaRPr lang="es-ES" sz="1100" dirty="0">
              <a:cs typeface="Calibri Light"/>
            </a:endParaRPr>
          </a:p>
          <a:p>
            <a:r>
              <a:rPr lang="es-ES" sz="1100">
                <a:ea typeface="+mj-lt"/>
                <a:cs typeface="+mj-lt"/>
              </a:rPr>
              <a:t>&gt; Task :compileTestJava</a:t>
            </a:r>
            <a:endParaRPr lang="es-ES" sz="1100" dirty="0">
              <a:cs typeface="Calibri Light"/>
            </a:endParaRPr>
          </a:p>
          <a:p>
            <a:r>
              <a:rPr lang="es-ES" sz="1100">
                <a:ea typeface="+mj-lt"/>
                <a:cs typeface="+mj-lt"/>
              </a:rPr>
              <a:t>&gt; Task :processTestResources UP-TO-DATE</a:t>
            </a:r>
            <a:endParaRPr lang="es-ES" sz="1100" dirty="0">
              <a:cs typeface="Calibri Light"/>
            </a:endParaRPr>
          </a:p>
          <a:p>
            <a:r>
              <a:rPr lang="es-ES" sz="1100">
                <a:ea typeface="+mj-lt"/>
                <a:cs typeface="+mj-lt"/>
              </a:rPr>
              <a:t>&gt; Task :testClasses</a:t>
            </a:r>
            <a:endParaRPr lang="es-ES" sz="1100" dirty="0">
              <a:cs typeface="Calibri Light"/>
            </a:endParaRPr>
          </a:p>
          <a:p>
            <a:r>
              <a:rPr lang="es-ES" sz="1100">
                <a:ea typeface="+mj-lt"/>
                <a:cs typeface="+mj-lt"/>
              </a:rPr>
              <a:t>&gt; Task :test</a:t>
            </a:r>
            <a:endParaRPr lang="es-ES" sz="1100" dirty="0">
              <a:cs typeface="Calibri Light"/>
            </a:endParaRPr>
          </a:p>
          <a:p>
            <a:r>
              <a:rPr lang="es-ES" sz="1100">
                <a:ea typeface="+mj-lt"/>
                <a:cs typeface="+mj-lt"/>
              </a:rPr>
              <a:t>WARNING: An illegal reflective access operation has occurred</a:t>
            </a:r>
            <a:endParaRPr lang="es-ES" sz="1100" dirty="0">
              <a:cs typeface="Calibri Light"/>
            </a:endParaRPr>
          </a:p>
          <a:p>
            <a:r>
              <a:rPr lang="es-ES" sz="1100">
                <a:ea typeface="+mj-lt"/>
                <a:cs typeface="+mj-lt"/>
              </a:rPr>
              <a:t>WARNING: Illegal reflective access by com.google.inject.internal.cglib.core.$ReflectUtils$1 (file:/C:/Users/Ivan/.gradle/caches/modules-2/files-2.1/com.google.inject/guice/4.2.2/6dacbe18e5eaa7f6c9c36db33b42e7985e94ce77/guice-4.2.2.jar) to method java.lang.ClassLoader.defineClass(java.lang.String,byte[],int,int,java.security.ProtectionDomain)</a:t>
            </a:r>
            <a:endParaRPr lang="es-ES" sz="1100" dirty="0">
              <a:cs typeface="Calibri Light"/>
            </a:endParaRPr>
          </a:p>
          <a:p>
            <a:r>
              <a:rPr lang="es-ES" sz="1100">
                <a:ea typeface="+mj-lt"/>
                <a:cs typeface="+mj-lt"/>
              </a:rPr>
              <a:t>WARNING: Please consider reporting this to the maintainers of com.google.inject.internal.cglib.core.$ReflectUtils$1</a:t>
            </a:r>
            <a:endParaRPr lang="es-ES" sz="1100" dirty="0">
              <a:cs typeface="Calibri Light"/>
            </a:endParaRPr>
          </a:p>
          <a:p>
            <a:r>
              <a:rPr lang="es-ES" sz="1100">
                <a:ea typeface="+mj-lt"/>
                <a:cs typeface="+mj-lt"/>
              </a:rPr>
              <a:t>WARNING: Use --illegal-access=warn to enable warnings of further illegal reflective access operations</a:t>
            </a:r>
            <a:endParaRPr lang="es-ES" sz="1100" dirty="0">
              <a:cs typeface="Calibri Light"/>
            </a:endParaRPr>
          </a:p>
          <a:p>
            <a:r>
              <a:rPr lang="es-ES" sz="1100">
                <a:ea typeface="+mj-lt"/>
                <a:cs typeface="+mj-lt"/>
              </a:rPr>
              <a:t>WARNING: All illegal access operations will be denied in a future release</a:t>
            </a:r>
            <a:endParaRPr lang="es-ES" sz="1100" dirty="0">
              <a:cs typeface="Calibri Light"/>
            </a:endParaRPr>
          </a:p>
          <a:p>
            <a:r>
              <a:rPr lang="es-ES" sz="1100">
                <a:ea typeface="+mj-lt"/>
                <a:cs typeface="+mj-lt"/>
              </a:rPr>
              <a:t>[Test worker] INFO net.thucydides.core.steps.ConsoleLoggingListener - </a:t>
            </a:r>
            <a:endParaRPr lang="es-ES" sz="1100" dirty="0">
              <a:ea typeface="+mj-lt"/>
              <a:cs typeface="+mj-lt"/>
            </a:endParaRPr>
          </a:p>
          <a:p>
            <a:endParaRPr lang="es-ES" sz="1100" dirty="0">
              <a:cs typeface="Calibri Light"/>
            </a:endParaRPr>
          </a:p>
          <a:p>
            <a:r>
              <a:rPr lang="es-ES" sz="1100">
                <a:ea typeface="+mj-lt"/>
                <a:cs typeface="+mj-lt"/>
              </a:rPr>
              <a:t>-------------------------------------------------------------------------------------</a:t>
            </a:r>
            <a:endParaRPr lang="es-ES" sz="1100" dirty="0">
              <a:cs typeface="Calibri Light"/>
            </a:endParaRPr>
          </a:p>
          <a:p>
            <a:r>
              <a:rPr lang="es-ES" sz="1100">
                <a:ea typeface="+mj-lt"/>
                <a:cs typeface="+mj-lt"/>
              </a:rPr>
              <a:t>     _______. _______ .______       _______ .__   __.  __  .___________.____    ____ </a:t>
            </a:r>
            <a:endParaRPr lang="es-ES" sz="1100" dirty="0">
              <a:cs typeface="Calibri Light"/>
            </a:endParaRPr>
          </a:p>
          <a:p>
            <a:r>
              <a:rPr lang="es-ES" sz="1100">
                <a:ea typeface="+mj-lt"/>
                <a:cs typeface="+mj-lt"/>
              </a:rPr>
              <a:t>    /       ||   ____||   _  \     |   ____||  \ |  | |  | |           |\   \  /   / </a:t>
            </a:r>
            <a:endParaRPr lang="es-ES" sz="1100" dirty="0">
              <a:cs typeface="Calibri Light"/>
            </a:endParaRPr>
          </a:p>
          <a:p>
            <a:r>
              <a:rPr lang="es-ES" sz="1100">
                <a:ea typeface="+mj-lt"/>
                <a:cs typeface="+mj-lt"/>
              </a:rPr>
              <a:t>   |   (----`|  |__   |  |_)  |    |  |__   |   \|  | |  | `---|  |----` \   \/   /  </a:t>
            </a:r>
            <a:endParaRPr lang="es-ES" sz="1100" dirty="0">
              <a:cs typeface="Calibri Light"/>
            </a:endParaRPr>
          </a:p>
          <a:p>
            <a:r>
              <a:rPr lang="es-ES" sz="1100">
                <a:ea typeface="+mj-lt"/>
                <a:cs typeface="+mj-lt"/>
              </a:rPr>
              <a:t>    \   \    |   __|  |      /     |   __|  |  . `  | |  |     |  |       \_    _/   </a:t>
            </a:r>
            <a:endParaRPr lang="es-ES" sz="1100" dirty="0">
              <a:cs typeface="Calibri Light"/>
            </a:endParaRPr>
          </a:p>
          <a:p>
            <a:r>
              <a:rPr lang="es-ES" sz="1100">
                <a:ea typeface="+mj-lt"/>
                <a:cs typeface="+mj-lt"/>
              </a:rPr>
              <a:t>.----)   |   |  |____ |  |\  \----.|  |____ |  |\   | |  |     |  |         |  |     </a:t>
            </a:r>
            <a:endParaRPr lang="es-ES" sz="1100" dirty="0">
              <a:cs typeface="Calibri Light"/>
            </a:endParaRPr>
          </a:p>
          <a:p>
            <a:r>
              <a:rPr lang="es-ES" sz="1100">
                <a:ea typeface="+mj-lt"/>
                <a:cs typeface="+mj-lt"/>
              </a:rPr>
              <a:t>|_______/    |_______|| _| `._____||_______||__| \__| |__|     |__|         |__|    </a:t>
            </a:r>
            <a:endParaRPr lang="es-ES" sz="1100" dirty="0">
              <a:cs typeface="Calibri Light"/>
            </a:endParaRPr>
          </a:p>
          <a:p>
            <a:r>
              <a:rPr lang="es-ES" sz="1100" dirty="0">
                <a:ea typeface="+mj-lt"/>
                <a:cs typeface="+mj-lt"/>
              </a:rPr>
              <a:t>                                                                                     </a:t>
            </a:r>
            <a:endParaRPr lang="es-ES" sz="1100" dirty="0">
              <a:cs typeface="Calibri Light"/>
            </a:endParaRPr>
          </a:p>
          <a:p>
            <a:r>
              <a:rPr lang="es-ES" sz="1100">
                <a:ea typeface="+mj-lt"/>
                <a:cs typeface="+mj-lt"/>
              </a:rPr>
              <a:t>News and tutorials at </a:t>
            </a:r>
            <a:r>
              <a:rPr lang="es-ES" sz="1100" dirty="0">
                <a:ea typeface="+mj-lt"/>
                <a:cs typeface="+mj-lt"/>
                <a:hlinkClick r:id="rId2"/>
              </a:rPr>
              <a:t>http://www.serenity-bdd.info</a:t>
            </a:r>
            <a:r>
              <a:rPr lang="es-ES" sz="1100" dirty="0">
                <a:ea typeface="+mj-lt"/>
                <a:cs typeface="+mj-lt"/>
              </a:rPr>
              <a:t>                                  </a:t>
            </a:r>
            <a:endParaRPr lang="es-ES" sz="1100" dirty="0">
              <a:cs typeface="Calibri Light"/>
            </a:endParaRPr>
          </a:p>
          <a:p>
            <a:r>
              <a:rPr lang="es-ES" sz="1100">
                <a:ea typeface="+mj-lt"/>
                <a:cs typeface="+mj-lt"/>
              </a:rPr>
              <a:t>Documentation at </a:t>
            </a:r>
            <a:r>
              <a:rPr lang="es-ES" sz="1100" dirty="0">
                <a:ea typeface="+mj-lt"/>
                <a:cs typeface="+mj-lt"/>
                <a:hlinkClick r:id="rId3"/>
              </a:rPr>
              <a:t>https://wakaleo.gitbooks.io/the-serenity-book/content/</a:t>
            </a:r>
            <a:r>
              <a:rPr lang="es-ES" sz="1100" dirty="0">
                <a:ea typeface="+mj-lt"/>
                <a:cs typeface="+mj-lt"/>
              </a:rPr>
              <a:t>             </a:t>
            </a:r>
            <a:endParaRPr lang="es-ES" sz="1100" dirty="0">
              <a:cs typeface="Calibri Light"/>
            </a:endParaRPr>
          </a:p>
          <a:p>
            <a:r>
              <a:rPr lang="es-ES" sz="1100">
                <a:ea typeface="+mj-lt"/>
                <a:cs typeface="+mj-lt"/>
              </a:rPr>
              <a:t>Join the Serenity Community on Rocket Chat at </a:t>
            </a:r>
            <a:r>
              <a:rPr lang="es-ES" sz="1100" dirty="0">
                <a:ea typeface="+mj-lt"/>
                <a:cs typeface="+mj-lt"/>
                <a:hlinkClick r:id="rId4"/>
              </a:rPr>
              <a:t>https://serenity-bdd.rocket.chat</a:t>
            </a:r>
            <a:r>
              <a:rPr lang="es-ES" sz="1100" dirty="0">
                <a:ea typeface="+mj-lt"/>
                <a:cs typeface="+mj-lt"/>
              </a:rPr>
              <a:t>      </a:t>
            </a:r>
            <a:endParaRPr lang="es-ES" sz="1100" dirty="0">
              <a:cs typeface="Calibri Light"/>
            </a:endParaRPr>
          </a:p>
          <a:p>
            <a:r>
              <a:rPr lang="es-ES" sz="1100">
                <a:ea typeface="+mj-lt"/>
                <a:cs typeface="+mj-lt"/>
              </a:rPr>
              <a:t>Serenity BDD Support and Training at </a:t>
            </a:r>
            <a:r>
              <a:rPr lang="es-ES" sz="1100" dirty="0">
                <a:ea typeface="+mj-lt"/>
                <a:cs typeface="+mj-lt"/>
                <a:hlinkClick r:id="rId5"/>
              </a:rPr>
              <a:t>http://serenity-bdd.info/#/trainingandsupport</a:t>
            </a:r>
            <a:r>
              <a:rPr lang="es-ES" sz="1100" dirty="0">
                <a:ea typeface="+mj-lt"/>
                <a:cs typeface="+mj-lt"/>
              </a:rPr>
              <a:t>  </a:t>
            </a:r>
            <a:endParaRPr lang="es-ES" sz="1100" dirty="0">
              <a:cs typeface="Calibri Light"/>
            </a:endParaRPr>
          </a:p>
          <a:p>
            <a:r>
              <a:rPr lang="es-ES" sz="1100">
                <a:ea typeface="+mj-lt"/>
                <a:cs typeface="+mj-lt"/>
              </a:rPr>
              <a:t>Learn Serenity BDD online at </a:t>
            </a:r>
            <a:r>
              <a:rPr lang="es-ES" sz="1100" dirty="0">
                <a:ea typeface="+mj-lt"/>
                <a:cs typeface="+mj-lt"/>
                <a:hlinkClick r:id="rId6"/>
              </a:rPr>
              <a:t>http://serenity-dojo.com</a:t>
            </a:r>
            <a:r>
              <a:rPr lang="es-ES" sz="1100" dirty="0">
                <a:ea typeface="+mj-lt"/>
                <a:cs typeface="+mj-lt"/>
              </a:rPr>
              <a:t>                               </a:t>
            </a:r>
            <a:endParaRPr lang="es-ES" sz="1100" dirty="0">
              <a:cs typeface="Calibri Light"/>
            </a:endParaRPr>
          </a:p>
          <a:p>
            <a:r>
              <a:rPr lang="es-ES" sz="1100">
                <a:ea typeface="+mj-lt"/>
                <a:cs typeface="+mj-lt"/>
              </a:rPr>
              <a:t>-------------------------------------------------------------------------------------</a:t>
            </a:r>
            <a:endParaRPr lang="es-ES" sz="1100" dirty="0">
              <a:cs typeface="Calibri Light"/>
            </a:endParaRPr>
          </a:p>
          <a:p>
            <a:endParaRPr lang="es-ES" sz="1100" dirty="0">
              <a:cs typeface="Calibri Light"/>
            </a:endParaRPr>
          </a:p>
          <a:p>
            <a:r>
              <a:rPr lang="es-ES" sz="1100">
                <a:ea typeface="+mj-lt"/>
                <a:cs typeface="+mj-lt"/>
              </a:rPr>
              <a:t>REGISTER BASE STEP LISTENER net.thucydides.core.steps.BaseStepListener@6980ec49</a:t>
            </a:r>
            <a:endParaRPr lang="es-ES" sz="1100" dirty="0">
              <a:cs typeface="Calibri Light"/>
            </a:endParaRPr>
          </a:p>
          <a:p>
            <a:r>
              <a:rPr lang="es-ES" sz="1100">
                <a:ea typeface="+mj-lt"/>
                <a:cs typeface="+mj-lt"/>
              </a:rPr>
              <a:t>[Test worker] INFO net.thucydides.core.steps.ConsoleLoggingListener - Test Suite Started: Academy Choucair</a:t>
            </a:r>
            <a:endParaRPr lang="es-ES" sz="1100" dirty="0">
              <a:cs typeface="Calibri Light"/>
            </a:endParaRPr>
          </a:p>
          <a:p>
            <a:r>
              <a:rPr lang="es-ES" sz="1100">
                <a:ea typeface="+mj-lt"/>
                <a:cs typeface="+mj-lt"/>
              </a:rPr>
              <a:t>[Test worker] WARN net.thucydides.core.steps.BaseStepListener - testStarted: Search for a automation course/academy-choucair;search-for-a-automation-course</a:t>
            </a:r>
            <a:endParaRPr lang="es-ES" sz="1100" dirty="0">
              <a:cs typeface="Calibri Light"/>
            </a:endParaRPr>
          </a:p>
          <a:p>
            <a:r>
              <a:rPr lang="es-ES" sz="1100">
                <a:ea typeface="+mj-lt"/>
                <a:cs typeface="+mj-lt"/>
              </a:rPr>
              <a:t>[Test worker] INFO net.thucydides.core.steps.ConsoleLoggingListener - </a:t>
            </a:r>
            <a:endParaRPr lang="es-ES" sz="1100" dirty="0">
              <a:cs typeface="Calibri Light"/>
            </a:endParaRPr>
          </a:p>
          <a:p>
            <a:r>
              <a:rPr lang="es-ES" sz="1100">
                <a:ea typeface="+mj-lt"/>
                <a:cs typeface="+mj-lt"/>
              </a:rPr>
              <a:t>_____ _____ ____ _____   ____ _____  _    ____ _____ _____ ____  </a:t>
            </a:r>
            <a:endParaRPr lang="es-ES" sz="1100" dirty="0">
              <a:cs typeface="Calibri Light"/>
            </a:endParaRPr>
          </a:p>
          <a:p>
            <a:r>
              <a:rPr lang="es-ES" sz="1100">
                <a:ea typeface="+mj-lt"/>
                <a:cs typeface="+mj-lt"/>
              </a:rPr>
              <a:t>|_   _| ____/ ___|_   _| / ___|_   _|/ \  |  _ \_   _| ____|  _ \ </a:t>
            </a:r>
            <a:endParaRPr lang="es-ES" sz="1100" dirty="0">
              <a:cs typeface="Calibri Light"/>
            </a:endParaRPr>
          </a:p>
          <a:p>
            <a:r>
              <a:rPr lang="es-ES" sz="1100">
                <a:ea typeface="+mj-lt"/>
                <a:cs typeface="+mj-lt"/>
              </a:rPr>
              <a:t>  | | |  _| \___ \ | |   \___ \ | | / _ \ | |_) || | |  _| | | | |</a:t>
            </a:r>
            <a:endParaRPr lang="es-ES" sz="1100" dirty="0">
              <a:cs typeface="Calibri Light"/>
            </a:endParaRPr>
          </a:p>
          <a:p>
            <a:r>
              <a:rPr lang="es-ES" sz="1100">
                <a:ea typeface="+mj-lt"/>
                <a:cs typeface="+mj-lt"/>
              </a:rPr>
              <a:t>  | | | |___ ___) || |    ___) || |/ ___ \|  _ &lt; | | | |___| |_| |</a:t>
            </a:r>
            <a:endParaRPr lang="es-ES" sz="1100" dirty="0">
              <a:cs typeface="Calibri Light"/>
            </a:endParaRPr>
          </a:p>
          <a:p>
            <a:r>
              <a:rPr lang="es-ES" sz="1100">
                <a:ea typeface="+mj-lt"/>
                <a:cs typeface="+mj-lt"/>
              </a:rPr>
              <a:t>  |_| |_____|____/ |_|   |____/ |_/_/   \_\_| \_\|_| |_____|____/ </a:t>
            </a:r>
            <a:endParaRPr lang="es-ES" sz="1100" dirty="0">
              <a:cs typeface="Calibri Light"/>
            </a:endParaRPr>
          </a:p>
          <a:p>
            <a:r>
              <a:rPr lang="es-ES" sz="1100" dirty="0">
                <a:ea typeface="+mj-lt"/>
                <a:cs typeface="+mj-lt"/>
              </a:rPr>
              <a:t>                                                                  </a:t>
            </a:r>
            <a:endParaRPr lang="es-ES" sz="1100" dirty="0">
              <a:cs typeface="Calibri Light"/>
            </a:endParaRPr>
          </a:p>
          <a:p>
            <a:endParaRPr lang="es-ES" sz="1100" dirty="0">
              <a:cs typeface="Calibri Light"/>
            </a:endParaRPr>
          </a:p>
          <a:p>
            <a:r>
              <a:rPr lang="es-ES" sz="1100">
                <a:ea typeface="+mj-lt"/>
                <a:cs typeface="+mj-lt"/>
              </a:rPr>
              <a:t>TEST STARTED: Search for a automation course</a:t>
            </a:r>
            <a:endParaRPr lang="es-ES" sz="1100" dirty="0">
              <a:cs typeface="Calibri Light"/>
            </a:endParaRPr>
          </a:p>
          <a:p>
            <a:r>
              <a:rPr lang="es-ES" sz="1100">
                <a:ea typeface="+mj-lt"/>
                <a:cs typeface="+mj-lt"/>
              </a:rPr>
              <a:t>-------------------------------------------------------------------(academy-choucair;search-for-a-automation-course)</a:t>
            </a:r>
            <a:endParaRPr lang="es-ES" sz="1100" dirty="0">
              <a:cs typeface="Calibri Light"/>
            </a:endParaRPr>
          </a:p>
          <a:p>
            <a:r>
              <a:rPr lang="es-ES" sz="1100">
                <a:ea typeface="+mj-lt"/>
                <a:cs typeface="+mj-lt"/>
              </a:rPr>
              <a:t>[Test worker] WARN net.thucydides.core.steps.BaseStepListener - stepStarted: net.thucydides.core.steps.ExecutedStepDescription@789c7b54</a:t>
            </a:r>
            <a:endParaRPr lang="es-ES" sz="1100" dirty="0">
              <a:cs typeface="Calibri Light"/>
            </a:endParaRPr>
          </a:p>
          <a:p>
            <a:r>
              <a:rPr lang="es-ES" sz="1100">
                <a:ea typeface="+mj-lt"/>
                <a:cs typeface="+mj-lt"/>
              </a:rPr>
              <a:t>[Test worker] INFO net.thucydides.core.steps.ConsoleLoggingListener - TEST PENDING</a:t>
            </a:r>
            <a:endParaRPr lang="es-ES" sz="1100" dirty="0">
              <a:cs typeface="Calibri Light"/>
            </a:endParaRPr>
          </a:p>
          <a:p>
            <a:r>
              <a:rPr lang="es-ES" sz="1100">
                <a:ea typeface="+mj-lt"/>
                <a:cs typeface="+mj-lt"/>
              </a:rPr>
              <a:t>[Test worker] WARN net.thucydides.core.steps.BaseStepListener - stepStarted: net.thucydides.core.steps.ExecutedStepDescription@7cd55ba9</a:t>
            </a:r>
            <a:endParaRPr lang="es-ES" sz="1100" dirty="0">
              <a:cs typeface="Calibri Light"/>
            </a:endParaRPr>
          </a:p>
          <a:p>
            <a:r>
              <a:rPr lang="es-ES" sz="1100">
                <a:ea typeface="+mj-lt"/>
                <a:cs typeface="+mj-lt"/>
              </a:rPr>
              <a:t>[Test worker] WARN net.thucydides.core.steps.BaseStepListener - stepStarted: net.thucydides.core.steps.ExecutedStepDescription@1558a2ad</a:t>
            </a:r>
            <a:endParaRPr lang="es-ES" sz="1100" dirty="0">
              <a:cs typeface="Calibri Light"/>
            </a:endParaRPr>
          </a:p>
          <a:p>
            <a:r>
              <a:rPr lang="es-ES" sz="1100">
                <a:ea typeface="+mj-lt"/>
                <a:cs typeface="+mj-lt"/>
              </a:rPr>
              <a:t>[Test worker] WARN net.thucydides.core.steps.BaseStepListener - testFinished: Search for a automation course:Given than brandon wants to learn automation at the academy Choucair, When he search for the course Recursos Automatización Bancolombia on the Choucair academy platform, Then he finds the course called resources Recursos Automatizacion bancolobia</a:t>
            </a:r>
            <a:endParaRPr lang="es-ES" sz="1100" dirty="0">
              <a:cs typeface="Calibri Light"/>
            </a:endParaRPr>
          </a:p>
          <a:p>
            <a:r>
              <a:rPr lang="es-ES" sz="1100">
                <a:ea typeface="+mj-lt"/>
                <a:cs typeface="+mj-lt"/>
              </a:rPr>
              <a:t>[Test worker] WARN net.thucydides.core.steps.BaseStepListener - TestOutcomes: [Search for a automation course:Given than brandon wants to learn automation at the academy Choucair, When he search for the course Recursos Automatización Bancolombia on the Choucair academy platform, Then he finds the course called resources Recursos Automatizacion bancolobia]</a:t>
            </a:r>
            <a:endParaRPr lang="es-ES" sz="1100" dirty="0">
              <a:cs typeface="Calibri Light"/>
            </a:endParaRPr>
          </a:p>
          <a:p>
            <a:r>
              <a:rPr lang="es-ES" sz="1100">
                <a:ea typeface="+mj-lt"/>
                <a:cs typeface="+mj-lt"/>
              </a:rPr>
              <a:t>[Test worker] WARN net.thucydides.core.steps.BaseStepListener - Final testOutcomes: [Search for a automation course:Given than brandon wants to learn automation at the academy Choucair, When he search for the course Recursos Automatización Bancolombia on the Choucair academy platform, Then he finds the course called resources Recursos Automatizacion bancolobia]</a:t>
            </a:r>
            <a:endParaRPr lang="es-ES" sz="1100" dirty="0">
              <a:cs typeface="Calibri Light"/>
            </a:endParaRPr>
          </a:p>
          <a:p>
            <a:r>
              <a:rPr lang="es-ES" sz="1100">
                <a:ea typeface="+mj-lt"/>
                <a:cs typeface="+mj-lt"/>
              </a:rPr>
              <a:t>[Test worker] INFO net.thucydides.core.steps.ConsoleLoggingListener - </a:t>
            </a:r>
            <a:endParaRPr lang="es-ES" sz="1100" dirty="0">
              <a:cs typeface="Calibri Light"/>
            </a:endParaRPr>
          </a:p>
          <a:p>
            <a:r>
              <a:rPr lang="es-ES" sz="1100">
                <a:ea typeface="+mj-lt"/>
                <a:cs typeface="+mj-lt"/>
              </a:rPr>
              <a:t>          __  _____ _____ ____ _____   ____  _____ _   _ ____ ___ _   _  ____ </a:t>
            </a:r>
            <a:endParaRPr lang="es-ES" sz="1100" dirty="0">
              <a:cs typeface="Calibri Light"/>
            </a:endParaRPr>
          </a:p>
          <a:p>
            <a:r>
              <a:rPr lang="es-ES" sz="1100">
                <a:ea typeface="+mj-lt"/>
                <a:cs typeface="+mj-lt"/>
              </a:rPr>
              <a:t>_       / / |_   _| ____/ ___|_   _| |  _ \| ____| \ | |  _ \_ _| \ | |/ ___|</a:t>
            </a:r>
            <a:endParaRPr lang="es-ES" sz="1100" dirty="0">
              <a:cs typeface="Calibri Light"/>
            </a:endParaRPr>
          </a:p>
          <a:p>
            <a:r>
              <a:rPr lang="es-ES" sz="1100">
                <a:ea typeface="+mj-lt"/>
                <a:cs typeface="+mj-lt"/>
              </a:rPr>
              <a:t>(_)____ / /    | | |  _| \___ \ | |   | |_) |  _| |  \| | | | | ||  \| | |  _ </a:t>
            </a:r>
            <a:endParaRPr lang="es-ES" sz="1100" dirty="0">
              <a:cs typeface="Calibri Light"/>
            </a:endParaRPr>
          </a:p>
          <a:p>
            <a:r>
              <a:rPr lang="es-ES" sz="1100">
                <a:ea typeface="+mj-lt"/>
                <a:cs typeface="+mj-lt"/>
              </a:rPr>
              <a:t>|_____/ /     | | | |___ ___) || |   |  __/| |___| |\  | |_| | || |\  | |_| |</a:t>
            </a:r>
            <a:endParaRPr lang="es-ES" sz="1100" dirty="0">
              <a:cs typeface="Calibri Light"/>
            </a:endParaRPr>
          </a:p>
          <a:p>
            <a:r>
              <a:rPr lang="es-ES" sz="1100">
                <a:ea typeface="+mj-lt"/>
                <a:cs typeface="+mj-lt"/>
              </a:rPr>
              <a:t>(_)   /_/      |_| |_____|____/ |_|   |_|   |_____|_| \_|____/___|_| \_|\____|</a:t>
            </a:r>
            <a:endParaRPr lang="es-ES" sz="1100" dirty="0">
              <a:cs typeface="Calibri Light"/>
            </a:endParaRPr>
          </a:p>
          <a:p>
            <a:r>
              <a:rPr lang="es-ES" sz="1100" dirty="0">
                <a:ea typeface="+mj-lt"/>
                <a:cs typeface="+mj-lt"/>
              </a:rPr>
              <a:t>                                                                                </a:t>
            </a:r>
            <a:endParaRPr lang="es-ES" sz="1100" dirty="0">
              <a:cs typeface="Calibri Light"/>
            </a:endParaRPr>
          </a:p>
          <a:p>
            <a:endParaRPr lang="es-ES" sz="1100" dirty="0">
              <a:cs typeface="Calibri Light"/>
            </a:endParaRPr>
          </a:p>
          <a:p>
            <a:r>
              <a:rPr lang="es-ES" sz="1100">
                <a:ea typeface="+mj-lt"/>
                <a:cs typeface="+mj-lt"/>
              </a:rPr>
              <a:t>TEST PENDING: Search for a automation course</a:t>
            </a:r>
            <a:endParaRPr lang="es-ES" sz="1100" dirty="0">
              <a:cs typeface="Calibri Light"/>
            </a:endParaRPr>
          </a:p>
          <a:p>
            <a:r>
              <a:rPr lang="es-ES" sz="1100">
                <a:ea typeface="+mj-lt"/>
                <a:cs typeface="+mj-lt"/>
              </a:rPr>
              <a:t>---------------------------------------------------------------------------------</a:t>
            </a:r>
            <a:endParaRPr lang="es-ES" sz="1100" dirty="0">
              <a:cs typeface="Calibri Light"/>
            </a:endParaRPr>
          </a:p>
          <a:p>
            <a:r>
              <a:rPr lang="es-ES" sz="1100">
                <a:ea typeface="+mj-lt"/>
                <a:cs typeface="+mj-lt"/>
              </a:rPr>
              <a:t>[pool-2-thread-1] INFO net.thucydides.core.requirements.PackageRequirementsTagProvider - Loading requirements from package requirements at: net.thucydides.showcase.cucumber.junit</a:t>
            </a:r>
            <a:endParaRPr lang="es-ES" sz="1100" dirty="0">
              <a:cs typeface="Calibri Light"/>
            </a:endParaRPr>
          </a:p>
          <a:p>
            <a:endParaRPr lang="es-ES" sz="1100" dirty="0">
              <a:cs typeface="Calibri Light"/>
            </a:endParaRPr>
          </a:p>
          <a:p>
            <a:r>
              <a:rPr lang="es-ES" sz="1100">
                <a:ea typeface="+mj-lt"/>
                <a:cs typeface="+mj-lt"/>
              </a:rPr>
              <a:t>1 Scenarios (1 undefined)</a:t>
            </a:r>
            <a:endParaRPr lang="es-ES" sz="1100" dirty="0">
              <a:cs typeface="Calibri Light"/>
            </a:endParaRPr>
          </a:p>
          <a:p>
            <a:r>
              <a:rPr lang="es-ES" sz="1100">
                <a:ea typeface="+mj-lt"/>
                <a:cs typeface="+mj-lt"/>
              </a:rPr>
              <a:t>3 Steps (3 undefined)</a:t>
            </a:r>
            <a:endParaRPr lang="es-ES" sz="1100" dirty="0">
              <a:cs typeface="Calibri Light"/>
            </a:endParaRPr>
          </a:p>
          <a:p>
            <a:r>
              <a:rPr lang="es-ES" sz="1100">
                <a:ea typeface="+mj-lt"/>
                <a:cs typeface="+mj-lt"/>
              </a:rPr>
              <a:t>0m1.401s</a:t>
            </a:r>
            <a:endParaRPr lang="es-ES" sz="1100" dirty="0">
              <a:cs typeface="Calibri Light"/>
            </a:endParaRPr>
          </a:p>
          <a:p>
            <a:endParaRPr lang="es-ES" sz="1100" dirty="0">
              <a:cs typeface="Calibri Light"/>
            </a:endParaRPr>
          </a:p>
          <a:p>
            <a:endParaRPr lang="es-ES" sz="1100" dirty="0">
              <a:cs typeface="Calibri Light"/>
            </a:endParaRPr>
          </a:p>
          <a:p>
            <a:r>
              <a:rPr lang="es-ES" sz="1100">
                <a:ea typeface="+mj-lt"/>
                <a:cs typeface="+mj-lt"/>
              </a:rPr>
              <a:t>You can implement missing steps with the snippets below:</a:t>
            </a:r>
            <a:endParaRPr lang="es-ES" sz="1100" dirty="0">
              <a:cs typeface="Calibri Light"/>
            </a:endParaRPr>
          </a:p>
          <a:p>
            <a:endParaRPr lang="es-ES" sz="1100" dirty="0">
              <a:cs typeface="Calibri Light"/>
            </a:endParaRPr>
          </a:p>
          <a:p>
            <a:endParaRPr lang="es-ES" sz="1100" dirty="0">
              <a:cs typeface="Calibri Light"/>
            </a:endParaRPr>
          </a:p>
          <a:p>
            <a:r>
              <a:rPr lang="es-ES" sz="1100">
                <a:ea typeface="+mj-lt"/>
                <a:cs typeface="+mj-lt"/>
              </a:rPr>
              <a:t>@Given("^than brandon wants to learn automation at the academy Choucair$")</a:t>
            </a:r>
            <a:endParaRPr lang="es-ES" sz="1100" dirty="0">
              <a:cs typeface="Calibri Light"/>
            </a:endParaRPr>
          </a:p>
          <a:p>
            <a:r>
              <a:rPr lang="es-ES" sz="1100">
                <a:ea typeface="+mj-lt"/>
                <a:cs typeface="+mj-lt"/>
              </a:rPr>
              <a:t>public void thanBrandonWantsToLearnAutomationAtTheAcademyChoucair() {</a:t>
            </a:r>
            <a:endParaRPr lang="es-ES" sz="1100" dirty="0">
              <a:cs typeface="Calibri Light"/>
            </a:endParaRPr>
          </a:p>
          <a:p>
            <a:r>
              <a:rPr lang="es-ES" sz="1100">
                <a:ea typeface="+mj-lt"/>
                <a:cs typeface="+mj-lt"/>
              </a:rPr>
              <a:t>    // Write code here that turns the phrase above into concrete actions</a:t>
            </a:r>
            <a:endParaRPr lang="es-ES" sz="1100" dirty="0">
              <a:cs typeface="Calibri Light"/>
            </a:endParaRPr>
          </a:p>
          <a:p>
            <a:r>
              <a:rPr lang="es-ES" sz="1100">
                <a:ea typeface="+mj-lt"/>
                <a:cs typeface="+mj-lt"/>
              </a:rPr>
              <a:t>    throw new PendingException();</a:t>
            </a:r>
            <a:endParaRPr lang="es-ES" sz="1100" dirty="0">
              <a:cs typeface="Calibri Light"/>
            </a:endParaRPr>
          </a:p>
          <a:p>
            <a:r>
              <a:rPr lang="es-ES" sz="1100">
                <a:ea typeface="+mj-lt"/>
                <a:cs typeface="+mj-lt"/>
              </a:rPr>
              <a:t>}</a:t>
            </a:r>
            <a:endParaRPr lang="es-ES" sz="1100" dirty="0">
              <a:cs typeface="Calibri Light"/>
            </a:endParaRPr>
          </a:p>
          <a:p>
            <a:endParaRPr lang="es-ES" sz="1100" dirty="0">
              <a:cs typeface="Calibri Light"/>
            </a:endParaRPr>
          </a:p>
          <a:p>
            <a:r>
              <a:rPr lang="es-ES" sz="1100">
                <a:ea typeface="+mj-lt"/>
                <a:cs typeface="+mj-lt"/>
              </a:rPr>
              <a:t>@When("^he search for the course Recursos Automatización Bancolombia on the Choucair academy platform$")</a:t>
            </a:r>
            <a:endParaRPr lang="es-ES" sz="1100" dirty="0">
              <a:cs typeface="Calibri Light"/>
            </a:endParaRPr>
          </a:p>
          <a:p>
            <a:r>
              <a:rPr lang="es-ES" sz="1100">
                <a:ea typeface="+mj-lt"/>
                <a:cs typeface="+mj-lt"/>
              </a:rPr>
              <a:t>public void heSearchForTheCourseRecursosAutomatizaciónBancolombiaOnTheChoucairAcademyPlatform() {</a:t>
            </a:r>
            <a:endParaRPr lang="es-ES" sz="1100" dirty="0">
              <a:cs typeface="Calibri Light"/>
            </a:endParaRPr>
          </a:p>
          <a:p>
            <a:r>
              <a:rPr lang="es-ES" sz="1100">
                <a:ea typeface="+mj-lt"/>
                <a:cs typeface="+mj-lt"/>
              </a:rPr>
              <a:t>    // Write code here that turns the phrase above into concrete actions</a:t>
            </a:r>
            <a:endParaRPr lang="es-ES" sz="1100" dirty="0">
              <a:cs typeface="Calibri Light"/>
            </a:endParaRPr>
          </a:p>
          <a:p>
            <a:r>
              <a:rPr lang="es-ES" sz="1100">
                <a:ea typeface="+mj-lt"/>
                <a:cs typeface="+mj-lt"/>
              </a:rPr>
              <a:t>    throw new PendingException();</a:t>
            </a:r>
            <a:endParaRPr lang="es-ES" sz="1100" dirty="0">
              <a:cs typeface="Calibri Light"/>
            </a:endParaRPr>
          </a:p>
          <a:p>
            <a:r>
              <a:rPr lang="es-ES" sz="1100">
                <a:ea typeface="+mj-lt"/>
                <a:cs typeface="+mj-lt"/>
              </a:rPr>
              <a:t>}</a:t>
            </a:r>
            <a:endParaRPr lang="es-ES" sz="1100" dirty="0">
              <a:cs typeface="Calibri Light"/>
            </a:endParaRPr>
          </a:p>
          <a:p>
            <a:endParaRPr lang="es-ES" sz="1100" dirty="0">
              <a:cs typeface="Calibri Light"/>
            </a:endParaRPr>
          </a:p>
          <a:p>
            <a:r>
              <a:rPr lang="es-ES" sz="1100">
                <a:ea typeface="+mj-lt"/>
                <a:cs typeface="+mj-lt"/>
              </a:rPr>
              <a:t>@Then("^he finds the course called resources Recursos Automatizacion bancolobia$")</a:t>
            </a:r>
            <a:endParaRPr lang="es-ES" sz="1100" dirty="0">
              <a:cs typeface="Calibri Light"/>
            </a:endParaRPr>
          </a:p>
          <a:p>
            <a:r>
              <a:rPr lang="es-ES" sz="1100">
                <a:ea typeface="+mj-lt"/>
                <a:cs typeface="+mj-lt"/>
              </a:rPr>
              <a:t>public void heFindsTheCourseCalledResourcesRecursosAutomatizacionBancolobia() {</a:t>
            </a:r>
            <a:endParaRPr lang="es-ES" sz="1100" dirty="0">
              <a:cs typeface="Calibri Light"/>
            </a:endParaRPr>
          </a:p>
          <a:p>
            <a:r>
              <a:rPr lang="es-ES" sz="1100">
                <a:ea typeface="+mj-lt"/>
                <a:cs typeface="+mj-lt"/>
              </a:rPr>
              <a:t>    // Write code here that turns the phrase above into concrete actions</a:t>
            </a:r>
            <a:endParaRPr lang="es-ES" sz="1100" dirty="0">
              <a:cs typeface="Calibri Light"/>
            </a:endParaRPr>
          </a:p>
          <a:p>
            <a:r>
              <a:rPr lang="es-ES" sz="1100">
                <a:ea typeface="+mj-lt"/>
                <a:cs typeface="+mj-lt"/>
              </a:rPr>
              <a:t>    throw new PendingException();</a:t>
            </a:r>
            <a:endParaRPr lang="es-ES" sz="1100" dirty="0">
              <a:cs typeface="Calibri Light"/>
            </a:endParaRPr>
          </a:p>
          <a:p>
            <a:r>
              <a:rPr lang="es-ES" sz="1100">
                <a:ea typeface="+mj-lt"/>
                <a:cs typeface="+mj-lt"/>
              </a:rPr>
              <a:t>}</a:t>
            </a:r>
            <a:endParaRPr lang="es-ES" sz="1100" dirty="0">
              <a:cs typeface="Calibri Light"/>
            </a:endParaRPr>
          </a:p>
          <a:p>
            <a:endParaRPr lang="es-ES" sz="1100" dirty="0">
              <a:cs typeface="Calibri Light"/>
            </a:endParaRPr>
          </a:p>
          <a:p>
            <a:r>
              <a:rPr lang="es-ES" sz="1100">
                <a:ea typeface="+mj-lt"/>
                <a:cs typeface="+mj-lt"/>
              </a:rPr>
              <a:t>BUILD SUCCESSFUL in 17s</a:t>
            </a:r>
            <a:endParaRPr lang="es-ES" sz="1100" dirty="0">
              <a:cs typeface="Calibri Light"/>
            </a:endParaRPr>
          </a:p>
          <a:p>
            <a:r>
              <a:rPr lang="es-ES" sz="1100">
                <a:ea typeface="+mj-lt"/>
                <a:cs typeface="+mj-lt"/>
              </a:rPr>
              <a:t>4 actionable tasks: 2 executed, 2 up-to-date</a:t>
            </a:r>
            <a:endParaRPr lang="es-ES" sz="1100" dirty="0">
              <a:cs typeface="Calibri Light"/>
            </a:endParaRPr>
          </a:p>
          <a:p>
            <a:r>
              <a:rPr lang="es-ES" sz="1100">
                <a:ea typeface="+mj-lt"/>
                <a:cs typeface="+mj-lt"/>
              </a:rPr>
              <a:t>1:55:36 p. m.: Tasks execution finished ':cleanTest :test --tests "co.com.choucair.certification.proyectobases.runners.RunnerTags"'.</a:t>
            </a:r>
            <a:endParaRPr lang="es-ES" sz="1100" dirty="0">
              <a:cs typeface="Calibri Light"/>
            </a:endParaRPr>
          </a:p>
          <a:p>
            <a:endParaRPr lang="es-ES" sz="1100" dirty="0">
              <a:cs typeface="Calibri Light"/>
            </a:endParaRPr>
          </a:p>
        </p:txBody>
      </p:sp>
      <p:pic>
        <p:nvPicPr>
          <p:cNvPr id="3" name="Imagen 3" descr="Icono&#10;&#10;Descripción generada automáticamente">
            <a:extLst>
              <a:ext uri="{FF2B5EF4-FFF2-40B4-BE49-F238E27FC236}">
                <a16:creationId xmlns:a16="http://schemas.microsoft.com/office/drawing/2014/main" id="{28CAEA2B-6F9D-4DD1-8E8B-50A859C7B44A}"/>
              </a:ext>
            </a:extLst>
          </p:cNvPr>
          <p:cNvPicPr>
            <a:picLocks noChangeAspect="1"/>
          </p:cNvPicPr>
          <p:nvPr/>
        </p:nvPicPr>
        <p:blipFill>
          <a:blip r:embed="rId7"/>
          <a:stretch>
            <a:fillRect/>
          </a:stretch>
        </p:blipFill>
        <p:spPr>
          <a:xfrm>
            <a:off x="5172075" y="2571750"/>
            <a:ext cx="1847850" cy="1714500"/>
          </a:xfrm>
          <a:prstGeom prst="rect">
            <a:avLst/>
          </a:prstGeom>
        </p:spPr>
      </p:pic>
    </p:spTree>
    <p:extLst>
      <p:ext uri="{BB962C8B-B14F-4D97-AF65-F5344CB8AC3E}">
        <p14:creationId xmlns:p14="http://schemas.microsoft.com/office/powerpoint/2010/main" val="262679504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Panorámica</PresentationFormat>
  <Paragraphs>0</Paragraphs>
  <Slides>7</Slides>
  <Notes>0</Notes>
  <HiddenSlides>0</HiddenSlides>
  <MMClips>0</MMClips>
  <ScaleCrop>false</ScaleCrop>
  <HeadingPairs>
    <vt:vector size="4" baseType="variant">
      <vt:variant>
        <vt:lpstr>Tema</vt:lpstr>
      </vt:variant>
      <vt:variant>
        <vt:i4>1</vt:i4>
      </vt:variant>
      <vt:variant>
        <vt:lpstr>Títulos de diapositiva</vt:lpstr>
      </vt:variant>
      <vt:variant>
        <vt:i4>7</vt:i4>
      </vt:variant>
    </vt:vector>
  </HeadingPairs>
  <TitlesOfParts>
    <vt:vector size="8" baseType="lpstr">
      <vt:lpstr>Tema de Office</vt:lpstr>
      <vt:lpstr>Presentación de PowerPoint</vt:lpstr>
      <vt:lpstr>Prueba Resultante</vt:lpstr>
      <vt:lpstr>Configurations</vt:lpstr>
      <vt:lpstr>Presentación de PowerPoint</vt:lpstr>
      <vt:lpstr>Presentación de PowerPoint</vt:lpstr>
      <vt:lpstr>Pendientes</vt:lpstr>
      <vt:lpstr>Testing started at 1:55 p. m. ... &gt; Task :cleanTest UP-TO-DATE &gt; Task :compileJava NO-SOURCE &gt; Task :processResources NO-SOURCE &gt; Task :classes UP-TO-DATE &gt; Task :compileTestJava &gt; Task :processTestResources UP-TO-DATE &gt; Task :testClasses &gt; Task :test WARNING: An illegal reflective access operation has occurred WARNING: Illegal reflective access by com.google.inject.internal.cglib.core.$ReflectUtils$1 (file:/C:/Users/Ivan/.gradle/caches/modules-2/files-2.1/com.google.inject/guice/4.2.2/6dacbe18e5eaa7f6c9c36db33b42e7985e94ce77/guice-4.2.2.jar) to method java.lang.ClassLoader.defineClass(java.lang.String,byte[],int,int,java.security.ProtectionDomain) WARNING: Please consider reporting this to the maintainers of com.google.inject.internal.cglib.core.$ReflectUtils$1 WARNING: Use --illegal-access=warn to enable warnings of further illegal reflective access operations WARNING: All illegal access operations will be denied in a future release [Test worker] INFO net.thucydides.core.steps.ConsoleLoggingListener -   -------------------------------------------------------------------------------------      _______. _______ .______       _______ .__   __.  __  .___________.____    ____      /       ||   ____||   _  \     |   ____||  \ |  | |  | |           |\   \  /   /     |   (----`|  |__   |  |_)  |    |  |__   |   \|  | |  | `---|  |----` \   \/   /       \   \    |   __|  |      /     |   __|  |  . `  | |  |     |  |       \_    _/    .----)   |   |  |____ |  |\  \----.|  |____ |  |\   | |  |     |  |         |  |      |_______/    |_______|| _| `._____||_______||__| \__| |__|     |__|         |__|                                                                                           News and tutorials at http://www.serenity-bdd.info                                   Documentation at https://wakaleo.gitbooks.io/the-serenity-book/content/              Join the Serenity Community on Rocket Chat at https://serenity-bdd.rocket.chat       Serenity BDD Support and Training at http://serenity-bdd.info/#/trainingandsupport   Learn Serenity BDD online at http://serenity-dojo.com                                -------------------------------------------------------------------------------------  REGISTER BASE STEP LISTENER net.thucydides.core.steps.BaseStepListener@6980ec49 [Test worker] INFO net.thucydides.core.steps.ConsoleLoggingListener - Test Suite Started: Academy Choucair [Test worker] WARN net.thucydides.core.steps.BaseStepListener - testStarted: Search for a automation course/academy-choucair;search-for-a-automation-course [Test worker] INFO net.thucydides.core.steps.ConsoleLoggingListener -  _____ _____ ____ _____   ____ _____  _    ____ _____ _____ ____   |_   _| ____/ ___|_   _| / ___|_   _|/ \  |  _ \_   _| ____|  _ \    | | |  _| \___ \ | |   \___ \ | | / _ \ | |_) || | |  _| | | | |   | | | |___ ___) || |    ___) || |/ ___ \|  _ &lt; | | | |___| |_| |   |_| |_____|____/ |_|   |____/ |_/_/   \_\_| \_\|_| |_____|____/                                                                      TEST STARTED: Search for a automation course -------------------------------------------------------------------(academy-choucair;search-for-a-automation-course) [Test worker] WARN net.thucydides.core.steps.BaseStepListener - stepStarted: net.thucydides.core.steps.ExecutedStepDescription@789c7b54 [Test worker] INFO net.thucydides.core.steps.ConsoleLoggingListener - TEST PENDING [Test worker] WARN net.thucydides.core.steps.BaseStepListener - stepStarted: net.thucydides.core.steps.ExecutedStepDescription@7cd55ba9 [Test worker] WARN net.thucydides.core.steps.BaseStepListener - stepStarted: net.thucydides.core.steps.ExecutedStepDescription@1558a2ad [Test worker] WARN net.thucydides.core.steps.BaseStepListener - testFinished: Search for a automation course:Given than brandon wants to learn automation at the academy Choucair, When he search for the course Recursos Automatización Bancolombia on the Choucair academy platform, Then he finds the course called resources Recursos Automatizacion bancolobia [Test worker] WARN net.thucydides.core.steps.BaseStepListener - TestOutcomes: [Search for a automation course:Given than brandon wants to learn automation at the academy Choucair, When he search for the course Recursos Automatización Bancolombia on the Choucair academy platform, Then he finds the course called resources Recursos Automatizacion bancolobia] [Test worker] WARN net.thucydides.core.steps.BaseStepListener - Final testOutcomes: [Search for a automation course:Given than brandon wants to learn automation at the academy Choucair, When he search for the course Recursos Automatización Bancolombia on the Choucair academy platform, Then he finds the course called resources Recursos Automatizacion bancolobia] [Test worker] INFO net.thucydides.core.steps.ConsoleLoggingListener -            __  _____ _____ ____ _____   ____  _____ _   _ ____ ___ _   _  ____  _       / / |_   _| ____/ ___|_   _| |  _ \| ____| \ | |  _ \_ _| \ | |/ ___| (_)____ / /    | | |  _| \___ \ | |   | |_) |  _| |  \| | | | | ||  \| | |  _  |_____/ /     | | | |___ ___) || |   |  __/| |___| |\  | |_| | || |\  | |_| | (_)   /_/      |_| |_____|____/ |_|   |_|   |_____|_| \_|____/___|_| \_|\____|                                                                                   TEST PENDING: Search for a automation course --------------------------------------------------------------------------------- [pool-2-thread-1] INFO net.thucydides.core.requirements.PackageRequirementsTagProvider - Loading requirements from package requirements at: net.thucydides.showcase.cucumber.junit  1 Scenarios (1 undefined) 3 Steps (3 undefined) 0m1.401s   You can implement missing steps with the snippets below:   @Given("^than brandon wants to learn automation at the academy Choucair$") public void thanBrandonWantsToLearnAutomationAtTheAcademyChoucair() {     // Write code here that turns the phrase above into concrete actions     throw new PendingException(); }  @When("^he search for the course Recursos Automatización Bancolombia on the Choucair academy platform$") public void heSearchForTheCourseRecursosAutomatizaciónBancolombiaOnTheChoucairAcademyPlatform() {     // Write code here that turns the phrase above into concrete actions     throw new PendingException(); }  @Then("^he finds the course called resources Recursos Automatizacion bancolobia$") public void heFindsTheCourseCalledResourcesRecursosAutomatizacionBancolobia() {     // Write code here that turns the phrase above into concrete actions     throw new PendingException(); }  BUILD SUCCESSFUL in 17s 4 actionable tasks: 2 executed, 2 up-to-date 1:55:36 p. m.: Tasks execution finished ':cleanTest :test --tests "co.com.choucair.certification.proyectobases.runners.RunnerTags"'.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lastModifiedBy/>
  <cp:revision>107</cp:revision>
  <dcterms:created xsi:type="dcterms:W3CDTF">2021-08-04T14:35:51Z</dcterms:created>
  <dcterms:modified xsi:type="dcterms:W3CDTF">2021-08-04T15:46:24Z</dcterms:modified>
</cp:coreProperties>
</file>