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7"/>
  </p:notesMasterIdLst>
  <p:sldIdLst>
    <p:sldId id="267" r:id="rId2"/>
    <p:sldId id="299" r:id="rId3"/>
    <p:sldId id="257" r:id="rId4"/>
    <p:sldId id="272" r:id="rId5"/>
    <p:sldId id="268" r:id="rId6"/>
    <p:sldId id="294" r:id="rId7"/>
    <p:sldId id="301" r:id="rId8"/>
    <p:sldId id="306" r:id="rId9"/>
    <p:sldId id="310" r:id="rId10"/>
    <p:sldId id="304" r:id="rId11"/>
    <p:sldId id="307" r:id="rId12"/>
    <p:sldId id="309" r:id="rId13"/>
    <p:sldId id="305" r:id="rId14"/>
    <p:sldId id="308" r:id="rId15"/>
    <p:sldId id="31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0B9F5B"/>
    <a:srgbClr val="64C3B5"/>
    <a:srgbClr val="6472C4"/>
    <a:srgbClr val="434343"/>
    <a:srgbClr val="66CCFF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74D42-E1CD-4936-AB7C-6786AE95EA29}" v="221" dt="2023-10-04T07:25:12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102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orrea Alves" userId="3c8643c4ef5adb54" providerId="LiveId" clId="{8F374D42-E1CD-4936-AB7C-6786AE95EA29}"/>
    <pc:docChg chg="undo custSel addSld delSld modSld sldOrd">
      <pc:chgData name="Alexandre Correa Alves" userId="3c8643c4ef5adb54" providerId="LiveId" clId="{8F374D42-E1CD-4936-AB7C-6786AE95EA29}" dt="2023-10-04T07:26:56.185" v="9788" actId="14100"/>
      <pc:docMkLst>
        <pc:docMk/>
      </pc:docMkLst>
      <pc:sldChg chg="addSp delSp modSp mod">
        <pc:chgData name="Alexandre Correa Alves" userId="3c8643c4ef5adb54" providerId="LiveId" clId="{8F374D42-E1CD-4936-AB7C-6786AE95EA29}" dt="2023-10-04T07:12:47.414" v="9476" actId="1037"/>
        <pc:sldMkLst>
          <pc:docMk/>
          <pc:sldMk cId="3599752" sldId="257"/>
        </pc:sldMkLst>
        <pc:spChg chg="add del mod">
          <ac:chgData name="Alexandre Correa Alves" userId="3c8643c4ef5adb54" providerId="LiveId" clId="{8F374D42-E1CD-4936-AB7C-6786AE95EA29}" dt="2023-10-04T07:09:49.164" v="9240" actId="478"/>
          <ac:spMkLst>
            <pc:docMk/>
            <pc:sldMk cId="3599752" sldId="257"/>
            <ac:spMk id="4" creationId="{8BDDF63A-3C57-5A26-1576-C1A057D82D1A}"/>
          </ac:spMkLst>
        </pc:spChg>
        <pc:spChg chg="add del mod">
          <ac:chgData name="Alexandre Correa Alves" userId="3c8643c4ef5adb54" providerId="LiveId" clId="{8F374D42-E1CD-4936-AB7C-6786AE95EA29}" dt="2023-10-04T07:09:47.334" v="9238" actId="478"/>
          <ac:spMkLst>
            <pc:docMk/>
            <pc:sldMk cId="3599752" sldId="257"/>
            <ac:spMk id="5" creationId="{1C025733-BF88-673C-1B6E-C21C6758D1DF}"/>
          </ac:spMkLst>
        </pc:spChg>
        <pc:spChg chg="add del mod">
          <ac:chgData name="Alexandre Correa Alves" userId="3c8643c4ef5adb54" providerId="LiveId" clId="{8F374D42-E1CD-4936-AB7C-6786AE95EA29}" dt="2023-10-04T07:09:48.303" v="9239" actId="478"/>
          <ac:spMkLst>
            <pc:docMk/>
            <pc:sldMk cId="3599752" sldId="257"/>
            <ac:spMk id="6" creationId="{8E5A4C43-2191-4D1C-B5B5-655D05B7266F}"/>
          </ac:spMkLst>
        </pc:spChg>
        <pc:spChg chg="add del mod">
          <ac:chgData name="Alexandre Correa Alves" userId="3c8643c4ef5adb54" providerId="LiveId" clId="{8F374D42-E1CD-4936-AB7C-6786AE95EA29}" dt="2023-10-04T07:09:46.164" v="9237" actId="478"/>
          <ac:spMkLst>
            <pc:docMk/>
            <pc:sldMk cId="3599752" sldId="257"/>
            <ac:spMk id="7" creationId="{A4243AB3-784D-3955-F245-F82FD73F54F3}"/>
          </ac:spMkLst>
        </pc:spChg>
        <pc:spChg chg="add del mod">
          <ac:chgData name="Alexandre Correa Alves" userId="3c8643c4ef5adb54" providerId="LiveId" clId="{8F374D42-E1CD-4936-AB7C-6786AE95EA29}" dt="2023-10-04T07:09:54.473" v="9242" actId="478"/>
          <ac:spMkLst>
            <pc:docMk/>
            <pc:sldMk cId="3599752" sldId="257"/>
            <ac:spMk id="8" creationId="{9F6B5E65-96DB-64E0-4C89-352A2FA4EAD9}"/>
          </ac:spMkLst>
        </pc:spChg>
        <pc:spChg chg="mod">
          <ac:chgData name="Alexandre Correa Alves" userId="3c8643c4ef5adb54" providerId="LiveId" clId="{8F374D42-E1CD-4936-AB7C-6786AE95EA29}" dt="2023-10-04T07:06:56.374" v="9212" actId="20577"/>
          <ac:spMkLst>
            <pc:docMk/>
            <pc:sldMk cId="3599752" sldId="257"/>
            <ac:spMk id="9" creationId="{DFCD4E80-B3C3-4C02-BE52-6A1E40E35098}"/>
          </ac:spMkLst>
        </pc:spChg>
        <pc:spChg chg="add del mod">
          <ac:chgData name="Alexandre Correa Alves" userId="3c8643c4ef5adb54" providerId="LiveId" clId="{8F374D42-E1CD-4936-AB7C-6786AE95EA29}" dt="2023-10-04T07:09:50.052" v="9241" actId="478"/>
          <ac:spMkLst>
            <pc:docMk/>
            <pc:sldMk cId="3599752" sldId="257"/>
            <ac:spMk id="11" creationId="{81D02C54-2212-F2E9-AE1A-922A7396F429}"/>
          </ac:spMkLst>
        </pc:spChg>
        <pc:spChg chg="del">
          <ac:chgData name="Alexandre Correa Alves" userId="3c8643c4ef5adb54" providerId="LiveId" clId="{8F374D42-E1CD-4936-AB7C-6786AE95EA29}" dt="2023-10-04T02:24:49.514" v="1206" actId="478"/>
          <ac:spMkLst>
            <pc:docMk/>
            <pc:sldMk cId="3599752" sldId="257"/>
            <ac:spMk id="15" creationId="{539B0DFA-8F15-49B6-BFF8-08611FB7392C}"/>
          </ac:spMkLst>
        </pc:spChg>
        <pc:spChg chg="add mod">
          <ac:chgData name="Alexandre Correa Alves" userId="3c8643c4ef5adb54" providerId="LiveId" clId="{8F374D42-E1CD-4936-AB7C-6786AE95EA29}" dt="2023-10-04T07:10:14.078" v="9282" actId="1035"/>
          <ac:spMkLst>
            <pc:docMk/>
            <pc:sldMk cId="3599752" sldId="257"/>
            <ac:spMk id="16" creationId="{D016735F-BF3B-185D-2D6C-F1BA4D35B909}"/>
          </ac:spMkLst>
        </pc:spChg>
        <pc:spChg chg="add mod">
          <ac:chgData name="Alexandre Correa Alves" userId="3c8643c4ef5adb54" providerId="LiveId" clId="{8F374D42-E1CD-4936-AB7C-6786AE95EA29}" dt="2023-10-04T07:12:40.201" v="9475" actId="1037"/>
          <ac:spMkLst>
            <pc:docMk/>
            <pc:sldMk cId="3599752" sldId="257"/>
            <ac:spMk id="17" creationId="{E1912137-E908-C645-CEB0-ABEF60977262}"/>
          </ac:spMkLst>
        </pc:spChg>
        <pc:spChg chg="del">
          <ac:chgData name="Alexandre Correa Alves" userId="3c8643c4ef5adb54" providerId="LiveId" clId="{8F374D42-E1CD-4936-AB7C-6786AE95EA29}" dt="2023-10-04T07:09:56.485" v="9243" actId="478"/>
          <ac:spMkLst>
            <pc:docMk/>
            <pc:sldMk cId="3599752" sldId="257"/>
            <ac:spMk id="20" creationId="{E8FD2CCA-FA6C-4142-9B0D-E4E25F50DDB7}"/>
          </ac:spMkLst>
        </pc:spChg>
        <pc:spChg chg="mod">
          <ac:chgData name="Alexandre Correa Alves" userId="3c8643c4ef5adb54" providerId="LiveId" clId="{8F374D42-E1CD-4936-AB7C-6786AE95EA29}" dt="2023-10-04T07:07:56.273" v="9222" actId="1076"/>
          <ac:spMkLst>
            <pc:docMk/>
            <pc:sldMk cId="3599752" sldId="257"/>
            <ac:spMk id="21" creationId="{20F007FE-3C45-4C50-96EF-E95FF61957B6}"/>
          </ac:spMkLst>
        </pc:spChg>
        <pc:spChg chg="del">
          <ac:chgData name="Alexandre Correa Alves" userId="3c8643c4ef5adb54" providerId="LiveId" clId="{8F374D42-E1CD-4936-AB7C-6786AE95EA29}" dt="2023-10-04T02:24:40.300" v="1203" actId="478"/>
          <ac:spMkLst>
            <pc:docMk/>
            <pc:sldMk cId="3599752" sldId="257"/>
            <ac:spMk id="22" creationId="{720E669F-5389-4DCE-864B-761AF2A4B25A}"/>
          </ac:spMkLst>
        </pc:spChg>
        <pc:spChg chg="del">
          <ac:chgData name="Alexandre Correa Alves" userId="3c8643c4ef5adb54" providerId="LiveId" clId="{8F374D42-E1CD-4936-AB7C-6786AE95EA29}" dt="2023-10-04T02:24:48.284" v="1205" actId="478"/>
          <ac:spMkLst>
            <pc:docMk/>
            <pc:sldMk cId="3599752" sldId="257"/>
            <ac:spMk id="23" creationId="{6E71B8F3-6326-4C0C-A58D-B01B7517A5E8}"/>
          </ac:spMkLst>
        </pc:spChg>
        <pc:spChg chg="del">
          <ac:chgData name="Alexandre Correa Alves" userId="3c8643c4ef5adb54" providerId="LiveId" clId="{8F374D42-E1CD-4936-AB7C-6786AE95EA29}" dt="2023-10-04T02:24:40.300" v="1203" actId="478"/>
          <ac:spMkLst>
            <pc:docMk/>
            <pc:sldMk cId="3599752" sldId="257"/>
            <ac:spMk id="24" creationId="{53784E7B-AFD7-4F97-B13C-E9B157E9F7A4}"/>
          </ac:spMkLst>
        </pc:spChg>
        <pc:spChg chg="del">
          <ac:chgData name="Alexandre Correa Alves" userId="3c8643c4ef5adb54" providerId="LiveId" clId="{8F374D42-E1CD-4936-AB7C-6786AE95EA29}" dt="2023-10-04T02:24:47.188" v="1204" actId="478"/>
          <ac:spMkLst>
            <pc:docMk/>
            <pc:sldMk cId="3599752" sldId="257"/>
            <ac:spMk id="25" creationId="{57B781B4-9F29-4E99-A21D-D2D6918B7233}"/>
          </ac:spMkLst>
        </pc:spChg>
        <pc:spChg chg="del">
          <ac:chgData name="Alexandre Correa Alves" userId="3c8643c4ef5adb54" providerId="LiveId" clId="{8F374D42-E1CD-4936-AB7C-6786AE95EA29}" dt="2023-10-04T02:24:40.300" v="1203" actId="478"/>
          <ac:spMkLst>
            <pc:docMk/>
            <pc:sldMk cId="3599752" sldId="257"/>
            <ac:spMk id="26" creationId="{EB9DEA45-155F-4A0F-869F-9487D0CCF3DD}"/>
          </ac:spMkLst>
        </pc:spChg>
        <pc:spChg chg="add mod">
          <ac:chgData name="Alexandre Correa Alves" userId="3c8643c4ef5adb54" providerId="LiveId" clId="{8F374D42-E1CD-4936-AB7C-6786AE95EA29}" dt="2023-10-04T07:11:18.531" v="9347" actId="1037"/>
          <ac:spMkLst>
            <pc:docMk/>
            <pc:sldMk cId="3599752" sldId="257"/>
            <ac:spMk id="27" creationId="{60BB42EE-5D8E-3DC2-4C7C-1F34C3BE962D}"/>
          </ac:spMkLst>
        </pc:spChg>
        <pc:spChg chg="add mod">
          <ac:chgData name="Alexandre Correa Alves" userId="3c8643c4ef5adb54" providerId="LiveId" clId="{8F374D42-E1CD-4936-AB7C-6786AE95EA29}" dt="2023-10-04T07:12:47.414" v="9476" actId="1037"/>
          <ac:spMkLst>
            <pc:docMk/>
            <pc:sldMk cId="3599752" sldId="257"/>
            <ac:spMk id="28" creationId="{AFAD36DB-0C0F-E1D3-D446-4E1CB65D210F}"/>
          </ac:spMkLst>
        </pc:spChg>
        <pc:spChg chg="add mod">
          <ac:chgData name="Alexandre Correa Alves" userId="3c8643c4ef5adb54" providerId="LiveId" clId="{8F374D42-E1CD-4936-AB7C-6786AE95EA29}" dt="2023-10-04T07:11:52.540" v="9415" actId="1037"/>
          <ac:spMkLst>
            <pc:docMk/>
            <pc:sldMk cId="3599752" sldId="257"/>
            <ac:spMk id="29" creationId="{32B66F39-2839-9025-1C52-E74C7D429D77}"/>
          </ac:spMkLst>
        </pc:spChg>
        <pc:spChg chg="add mod">
          <ac:chgData name="Alexandre Correa Alves" userId="3c8643c4ef5adb54" providerId="LiveId" clId="{8F374D42-E1CD-4936-AB7C-6786AE95EA29}" dt="2023-10-04T07:12:09.039" v="9445" actId="1037"/>
          <ac:spMkLst>
            <pc:docMk/>
            <pc:sldMk cId="3599752" sldId="257"/>
            <ac:spMk id="30" creationId="{D5B49E07-F5A8-9706-C301-1CC9FDD4C967}"/>
          </ac:spMkLst>
        </pc:spChg>
        <pc:spChg chg="add mod">
          <ac:chgData name="Alexandre Correa Alves" userId="3c8643c4ef5adb54" providerId="LiveId" clId="{8F374D42-E1CD-4936-AB7C-6786AE95EA29}" dt="2023-10-04T07:12:20.786" v="9474" actId="1038"/>
          <ac:spMkLst>
            <pc:docMk/>
            <pc:sldMk cId="3599752" sldId="257"/>
            <ac:spMk id="31" creationId="{E072F516-54E5-D7A0-B96C-0B9191A57CE6}"/>
          </ac:spMkLst>
        </pc:spChg>
        <pc:cxnChg chg="mod ord">
          <ac:chgData name="Alexandre Correa Alves" userId="3c8643c4ef5adb54" providerId="LiveId" clId="{8F374D42-E1CD-4936-AB7C-6786AE95EA29}" dt="2023-10-04T07:08:03.190" v="9223" actId="14100"/>
          <ac:cxnSpMkLst>
            <pc:docMk/>
            <pc:sldMk cId="3599752" sldId="257"/>
            <ac:cxnSpMk id="12" creationId="{F7930CF3-BFC0-49B5-B624-FCF47341D5DC}"/>
          </ac:cxnSpMkLst>
        </pc:cxnChg>
      </pc:sldChg>
      <pc:sldChg chg="del">
        <pc:chgData name="Alexandre Correa Alves" userId="3c8643c4ef5adb54" providerId="LiveId" clId="{8F374D42-E1CD-4936-AB7C-6786AE95EA29}" dt="2023-10-04T05:36:30.663" v="7861" actId="47"/>
        <pc:sldMkLst>
          <pc:docMk/>
          <pc:sldMk cId="4271774856" sldId="258"/>
        </pc:sldMkLst>
      </pc:sldChg>
      <pc:sldChg chg="del">
        <pc:chgData name="Alexandre Correa Alves" userId="3c8643c4ef5adb54" providerId="LiveId" clId="{8F374D42-E1CD-4936-AB7C-6786AE95EA29}" dt="2023-10-04T05:36:30.634" v="7860" actId="47"/>
        <pc:sldMkLst>
          <pc:docMk/>
          <pc:sldMk cId="3065360924" sldId="265"/>
        </pc:sldMkLst>
      </pc:sldChg>
      <pc:sldChg chg="addSp delSp modSp mod">
        <pc:chgData name="Alexandre Correa Alves" userId="3c8643c4ef5adb54" providerId="LiveId" clId="{8F374D42-E1CD-4936-AB7C-6786AE95EA29}" dt="2023-10-04T07:26:56.185" v="9788" actId="14100"/>
        <pc:sldMkLst>
          <pc:docMk/>
          <pc:sldMk cId="0" sldId="267"/>
        </pc:sldMkLst>
        <pc:spChg chg="add del mod ord">
          <ac:chgData name="Alexandre Correa Alves" userId="3c8643c4ef5adb54" providerId="LiveId" clId="{8F374D42-E1CD-4936-AB7C-6786AE95EA29}" dt="2023-10-04T02:34:05.571" v="1435" actId="478"/>
          <ac:spMkLst>
            <pc:docMk/>
            <pc:sldMk cId="0" sldId="267"/>
            <ac:spMk id="4" creationId="{06ABBB7F-3306-8A8C-8058-D36C13B87DC0}"/>
          </ac:spMkLst>
        </pc:spChg>
        <pc:spChg chg="mod">
          <ac:chgData name="Alexandre Correa Alves" userId="3c8643c4ef5adb54" providerId="LiveId" clId="{8F374D42-E1CD-4936-AB7C-6786AE95EA29}" dt="2023-10-04T02:32:37.934" v="1429" actId="313"/>
          <ac:spMkLst>
            <pc:docMk/>
            <pc:sldMk cId="0" sldId="267"/>
            <ac:spMk id="12" creationId="{07F0ED33-AD32-4C33-85BB-32CDD38A7B6A}"/>
          </ac:spMkLst>
        </pc:spChg>
        <pc:spChg chg="del">
          <ac:chgData name="Alexandre Correa Alves" userId="3c8643c4ef5adb54" providerId="LiveId" clId="{8F374D42-E1CD-4936-AB7C-6786AE95EA29}" dt="2023-10-04T02:32:56.681" v="1430" actId="478"/>
          <ac:spMkLst>
            <pc:docMk/>
            <pc:sldMk cId="0" sldId="267"/>
            <ac:spMk id="19" creationId="{F3F4EE2D-E1E2-4FFB-B27B-8068B57364D3}"/>
          </ac:spMkLst>
        </pc:spChg>
        <pc:spChg chg="mod">
          <ac:chgData name="Alexandre Correa Alves" userId="3c8643c4ef5adb54" providerId="LiveId" clId="{8F374D42-E1CD-4936-AB7C-6786AE95EA29}" dt="2023-09-27T21:29:30.072" v="244" actId="6549"/>
          <ac:spMkLst>
            <pc:docMk/>
            <pc:sldMk cId="0" sldId="267"/>
            <ac:spMk id="64" creationId="{00000000-0000-0000-0000-000000000000}"/>
          </ac:spMkLst>
        </pc:spChg>
        <pc:grpChg chg="mod">
          <ac:chgData name="Alexandre Correa Alves" userId="3c8643c4ef5adb54" providerId="LiveId" clId="{8F374D42-E1CD-4936-AB7C-6786AE95EA29}" dt="2023-10-04T02:34:43.461" v="1440" actId="14100"/>
          <ac:grpSpMkLst>
            <pc:docMk/>
            <pc:sldMk cId="0" sldId="267"/>
            <ac:grpSpMk id="16" creationId="{9684D99A-72DF-4D5F-8D9A-5736DBDA7732}"/>
          </ac:grpSpMkLst>
        </pc:grpChg>
        <pc:picChg chg="add mod ord">
          <ac:chgData name="Alexandre Correa Alves" userId="3c8643c4ef5adb54" providerId="LiveId" clId="{8F374D42-E1CD-4936-AB7C-6786AE95EA29}" dt="2023-10-04T07:26:56.185" v="9788" actId="14100"/>
          <ac:picMkLst>
            <pc:docMk/>
            <pc:sldMk cId="0" sldId="267"/>
            <ac:picMk id="3" creationId="{3908C80B-CAAA-79E0-62B1-66AF34458921}"/>
          </ac:picMkLst>
        </pc:picChg>
        <pc:picChg chg="del">
          <ac:chgData name="Alexandre Correa Alves" userId="3c8643c4ef5adb54" providerId="LiveId" clId="{8F374D42-E1CD-4936-AB7C-6786AE95EA29}" dt="2023-10-04T02:33:55.590" v="1434" actId="478"/>
          <ac:picMkLst>
            <pc:docMk/>
            <pc:sldMk cId="0" sldId="267"/>
            <ac:picMk id="14" creationId="{36603DFB-8F0B-4DA6-B6E3-1EB91A394022}"/>
          </ac:picMkLst>
        </pc:picChg>
        <pc:picChg chg="del">
          <ac:chgData name="Alexandre Correa Alves" userId="3c8643c4ef5adb54" providerId="LiveId" clId="{8F374D42-E1CD-4936-AB7C-6786AE95EA29}" dt="2023-10-04T02:33:51.346" v="1433" actId="478"/>
          <ac:picMkLst>
            <pc:docMk/>
            <pc:sldMk cId="0" sldId="267"/>
            <ac:picMk id="1030" creationId="{9C21FD47-7868-414A-9BB3-9F1BE257591A}"/>
          </ac:picMkLst>
        </pc:picChg>
      </pc:sldChg>
      <pc:sldChg chg="addSp delSp modSp add del mod">
        <pc:chgData name="Alexandre Correa Alves" userId="3c8643c4ef5adb54" providerId="LiveId" clId="{8F374D42-E1CD-4936-AB7C-6786AE95EA29}" dt="2023-10-04T07:17:05.438" v="9612" actId="20577"/>
        <pc:sldMkLst>
          <pc:docMk/>
          <pc:sldMk cId="2296442677" sldId="268"/>
        </pc:sldMkLst>
        <pc:spChg chg="add del mod">
          <ac:chgData name="Alexandre Correa Alves" userId="3c8643c4ef5adb54" providerId="LiveId" clId="{8F374D42-E1CD-4936-AB7C-6786AE95EA29}" dt="2023-10-04T02:15:55.798" v="1174" actId="478"/>
          <ac:spMkLst>
            <pc:docMk/>
            <pc:sldMk cId="2296442677" sldId="268"/>
            <ac:spMk id="4" creationId="{B5A8977B-BF6C-0141-D59A-4E95AD863AB3}"/>
          </ac:spMkLst>
        </pc:spChg>
        <pc:spChg chg="mod">
          <ac:chgData name="Alexandre Correa Alves" userId="3c8643c4ef5adb54" providerId="LiveId" clId="{8F374D42-E1CD-4936-AB7C-6786AE95EA29}" dt="2023-10-04T07:17:05.438" v="9612" actId="20577"/>
          <ac:spMkLst>
            <pc:docMk/>
            <pc:sldMk cId="2296442677" sldId="268"/>
            <ac:spMk id="12" creationId="{17BD6BCE-F462-485D-9D0B-776FE951363B}"/>
          </ac:spMkLst>
        </pc:spChg>
        <pc:spChg chg="del">
          <ac:chgData name="Alexandre Correa Alves" userId="3c8643c4ef5adb54" providerId="LiveId" clId="{8F374D42-E1CD-4936-AB7C-6786AE95EA29}" dt="2023-10-04T02:16:02.761" v="1177" actId="478"/>
          <ac:spMkLst>
            <pc:docMk/>
            <pc:sldMk cId="2296442677" sldId="268"/>
            <ac:spMk id="13" creationId="{6C8180E5-70F3-499A-B9DE-39C70BEF0DF8}"/>
          </ac:spMkLst>
        </pc:spChg>
        <pc:spChg chg="mod">
          <ac:chgData name="Alexandre Correa Alves" userId="3c8643c4ef5adb54" providerId="LiveId" clId="{8F374D42-E1CD-4936-AB7C-6786AE95EA29}" dt="2023-10-04T02:13:35.712" v="1165" actId="313"/>
          <ac:spMkLst>
            <pc:docMk/>
            <pc:sldMk cId="2296442677" sldId="268"/>
            <ac:spMk id="16" creationId="{4928103C-AFF7-4D07-8D73-5DFDC5F7CAE9}"/>
          </ac:spMkLst>
        </pc:spChg>
        <pc:spChg chg="del">
          <ac:chgData name="Alexandre Correa Alves" userId="3c8643c4ef5adb54" providerId="LiveId" clId="{8F374D42-E1CD-4936-AB7C-6786AE95EA29}" dt="2023-09-27T22:16:13.123" v="550" actId="478"/>
          <ac:spMkLst>
            <pc:docMk/>
            <pc:sldMk cId="2296442677" sldId="268"/>
            <ac:spMk id="17" creationId="{7C2E3FC2-CFA7-4E8E-8E4F-387A70479F66}"/>
          </ac:spMkLst>
        </pc:spChg>
        <pc:grpChg chg="del">
          <ac:chgData name="Alexandre Correa Alves" userId="3c8643c4ef5adb54" providerId="LiveId" clId="{8F374D42-E1CD-4936-AB7C-6786AE95EA29}" dt="2023-09-27T22:16:04.425" v="548" actId="478"/>
          <ac:grpSpMkLst>
            <pc:docMk/>
            <pc:sldMk cId="2296442677" sldId="268"/>
            <ac:grpSpMk id="19" creationId="{8B837F93-C462-408E-8643-F14573DC8CE7}"/>
          </ac:grpSpMkLst>
        </pc:grpChg>
        <pc:picChg chg="add mod ord">
          <ac:chgData name="Alexandre Correa Alves" userId="3c8643c4ef5adb54" providerId="LiveId" clId="{8F374D42-E1CD-4936-AB7C-6786AE95EA29}" dt="2023-10-04T02:15:58.254" v="1175" actId="167"/>
          <ac:picMkLst>
            <pc:docMk/>
            <pc:sldMk cId="2296442677" sldId="268"/>
            <ac:picMk id="3" creationId="{21DC0336-5F09-0050-3610-EE129FCAADCE}"/>
          </ac:picMkLst>
        </pc:picChg>
        <pc:picChg chg="del">
          <ac:chgData name="Alexandre Correa Alves" userId="3c8643c4ef5adb54" providerId="LiveId" clId="{8F374D42-E1CD-4936-AB7C-6786AE95EA29}" dt="2023-10-04T02:15:59.524" v="1176" actId="478"/>
          <ac:picMkLst>
            <pc:docMk/>
            <pc:sldMk cId="2296442677" sldId="268"/>
            <ac:picMk id="11266" creationId="{7329F56A-C9D1-4D09-9966-22A7311CE0AC}"/>
          </ac:picMkLst>
        </pc:picChg>
      </pc:sldChg>
      <pc:sldChg chg="del">
        <pc:chgData name="Alexandre Correa Alves" userId="3c8643c4ef5adb54" providerId="LiveId" clId="{8F374D42-E1CD-4936-AB7C-6786AE95EA29}" dt="2023-10-04T05:36:30.425" v="7855" actId="47"/>
        <pc:sldMkLst>
          <pc:docMk/>
          <pc:sldMk cId="912706933" sldId="269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331001751" sldId="271"/>
        </pc:sldMkLst>
      </pc:sldChg>
      <pc:sldChg chg="addSp delSp modSp add del mod">
        <pc:chgData name="Alexandre Correa Alves" userId="3c8643c4ef5adb54" providerId="LiveId" clId="{8F374D42-E1CD-4936-AB7C-6786AE95EA29}" dt="2023-10-04T07:17:11.592" v="9619" actId="20577"/>
        <pc:sldMkLst>
          <pc:docMk/>
          <pc:sldMk cId="529216869" sldId="272"/>
        </pc:sldMkLst>
        <pc:spChg chg="del">
          <ac:chgData name="Alexandre Correa Alves" userId="3c8643c4ef5adb54" providerId="LiveId" clId="{8F374D42-E1CD-4936-AB7C-6786AE95EA29}" dt="2023-09-27T21:36:33.154" v="311" actId="478"/>
          <ac:spMkLst>
            <pc:docMk/>
            <pc:sldMk cId="529216869" sldId="272"/>
            <ac:spMk id="3" creationId="{ED072FB0-079E-451B-A8DE-04ADFF128F4D}"/>
          </ac:spMkLst>
        </pc:spChg>
        <pc:spChg chg="add del mod">
          <ac:chgData name="Alexandre Correa Alves" userId="3c8643c4ef5adb54" providerId="LiveId" clId="{8F374D42-E1CD-4936-AB7C-6786AE95EA29}" dt="2023-10-04T01:48:07.732" v="667" actId="478"/>
          <ac:spMkLst>
            <pc:docMk/>
            <pc:sldMk cId="529216869" sldId="272"/>
            <ac:spMk id="4" creationId="{8D00CB63-6238-1BCB-7DC2-FF46D75F263A}"/>
          </ac:spMkLst>
        </pc:spChg>
        <pc:spChg chg="add del mod">
          <ac:chgData name="Alexandre Correa Alves" userId="3c8643c4ef5adb54" providerId="LiveId" clId="{8F374D42-E1CD-4936-AB7C-6786AE95EA29}" dt="2023-10-04T01:49:41.718" v="674" actId="478"/>
          <ac:spMkLst>
            <pc:docMk/>
            <pc:sldMk cId="529216869" sldId="272"/>
            <ac:spMk id="7" creationId="{12EC408A-6157-BA03-AFF2-96E93A216E41}"/>
          </ac:spMkLst>
        </pc:spChg>
        <pc:spChg chg="mod">
          <ac:chgData name="Alexandre Correa Alves" userId="3c8643c4ef5adb54" providerId="LiveId" clId="{8F374D42-E1CD-4936-AB7C-6786AE95EA29}" dt="2023-10-04T07:17:11.592" v="9619" actId="20577"/>
          <ac:spMkLst>
            <pc:docMk/>
            <pc:sldMk cId="529216869" sldId="272"/>
            <ac:spMk id="16" creationId="{FE5B923B-7615-4D2B-8B10-CCD77CD5B3B9}"/>
          </ac:spMkLst>
        </pc:spChg>
        <pc:spChg chg="add del">
          <ac:chgData name="Alexandre Correa Alves" userId="3c8643c4ef5adb54" providerId="LiveId" clId="{8F374D42-E1CD-4936-AB7C-6786AE95EA29}" dt="2023-10-04T01:49:52.645" v="677" actId="478"/>
          <ac:spMkLst>
            <pc:docMk/>
            <pc:sldMk cId="529216869" sldId="272"/>
            <ac:spMk id="17" creationId="{E7608045-A8D1-44D8-9177-8B5DDC17C401}"/>
          </ac:spMkLst>
        </pc:spChg>
        <pc:spChg chg="del">
          <ac:chgData name="Alexandre Correa Alves" userId="3c8643c4ef5adb54" providerId="LiveId" clId="{8F374D42-E1CD-4936-AB7C-6786AE95EA29}" dt="2023-09-27T21:36:38.371" v="312" actId="478"/>
          <ac:spMkLst>
            <pc:docMk/>
            <pc:sldMk cId="529216869" sldId="272"/>
            <ac:spMk id="18" creationId="{C89C42DE-1A2B-4384-AD75-CDBE08244433}"/>
          </ac:spMkLst>
        </pc:spChg>
        <pc:spChg chg="add del">
          <ac:chgData name="Alexandre Correa Alves" userId="3c8643c4ef5adb54" providerId="LiveId" clId="{8F374D42-E1CD-4936-AB7C-6786AE95EA29}" dt="2023-10-04T01:49:55.504" v="678" actId="478"/>
          <ac:spMkLst>
            <pc:docMk/>
            <pc:sldMk cId="529216869" sldId="272"/>
            <ac:spMk id="19" creationId="{C4FC149B-49D5-4118-9C4F-37989BD9EC63}"/>
          </ac:spMkLst>
        </pc:spChg>
        <pc:spChg chg="add del mod">
          <ac:chgData name="Alexandre Correa Alves" userId="3c8643c4ef5adb54" providerId="LiveId" clId="{8F374D42-E1CD-4936-AB7C-6786AE95EA29}" dt="2023-10-04T01:59:23.718" v="965" actId="20577"/>
          <ac:spMkLst>
            <pc:docMk/>
            <pc:sldMk cId="529216869" sldId="272"/>
            <ac:spMk id="33" creationId="{0FD99386-E63C-4C99-80A4-BB4B8C72028D}"/>
          </ac:spMkLst>
        </pc:spChg>
        <pc:grpChg chg="del">
          <ac:chgData name="Alexandre Correa Alves" userId="3c8643c4ef5adb54" providerId="LiveId" clId="{8F374D42-E1CD-4936-AB7C-6786AE95EA29}" dt="2023-09-27T21:36:28.955" v="310" actId="478"/>
          <ac:grpSpMkLst>
            <pc:docMk/>
            <pc:sldMk cId="529216869" sldId="272"/>
            <ac:grpSpMk id="37" creationId="{D0344037-3C7F-4A99-ACBD-4633CC85829D}"/>
          </ac:grpSpMkLst>
        </pc:grpChg>
        <pc:picChg chg="add del mod">
          <ac:chgData name="Alexandre Correa Alves" userId="3c8643c4ef5adb54" providerId="LiveId" clId="{8F374D42-E1CD-4936-AB7C-6786AE95EA29}" dt="2023-10-04T01:48:07.732" v="667" actId="478"/>
          <ac:picMkLst>
            <pc:docMk/>
            <pc:sldMk cId="529216869" sldId="272"/>
            <ac:picMk id="3" creationId="{C8BA6241-29AC-68E3-B492-F5ED9CA5B692}"/>
          </ac:picMkLst>
        </pc:picChg>
        <pc:picChg chg="add mod ord">
          <ac:chgData name="Alexandre Correa Alves" userId="3c8643c4ef5adb54" providerId="LiveId" clId="{8F374D42-E1CD-4936-AB7C-6786AE95EA29}" dt="2023-10-04T01:50:00.618" v="679" actId="14100"/>
          <ac:picMkLst>
            <pc:docMk/>
            <pc:sldMk cId="529216869" sldId="272"/>
            <ac:picMk id="6" creationId="{758F0BF9-5AA2-F873-F298-70A4C5D45306}"/>
          </ac:picMkLst>
        </pc:picChg>
        <pc:picChg chg="add del mod">
          <ac:chgData name="Alexandre Correa Alves" userId="3c8643c4ef5adb54" providerId="LiveId" clId="{8F374D42-E1CD-4936-AB7C-6786AE95EA29}" dt="2023-10-04T01:49:48.941" v="676" actId="478"/>
          <ac:picMkLst>
            <pc:docMk/>
            <pc:sldMk cId="529216869" sldId="272"/>
            <ac:picMk id="1030" creationId="{BE07A035-5C75-4793-B8E3-23775B11092C}"/>
          </ac:picMkLst>
        </pc:picChg>
      </pc:sldChg>
      <pc:sldChg chg="add del">
        <pc:chgData name="Alexandre Correa Alves" userId="3c8643c4ef5adb54" providerId="LiveId" clId="{8F374D42-E1CD-4936-AB7C-6786AE95EA29}" dt="2023-10-04T06:56:35.402" v="9032" actId="47"/>
        <pc:sldMkLst>
          <pc:docMk/>
          <pc:sldMk cId="182648515" sldId="275"/>
        </pc:sldMkLst>
      </pc:sldChg>
      <pc:sldChg chg="del">
        <pc:chgData name="Alexandre Correa Alves" userId="3c8643c4ef5adb54" providerId="LiveId" clId="{8F374D42-E1CD-4936-AB7C-6786AE95EA29}" dt="2023-10-04T05:36:29.487" v="7853" actId="47"/>
        <pc:sldMkLst>
          <pc:docMk/>
          <pc:sldMk cId="4217240161" sldId="278"/>
        </pc:sldMkLst>
      </pc:sldChg>
      <pc:sldChg chg="del">
        <pc:chgData name="Alexandre Correa Alves" userId="3c8643c4ef5adb54" providerId="LiveId" clId="{8F374D42-E1CD-4936-AB7C-6786AE95EA29}" dt="2023-10-04T05:36:29.925" v="7854" actId="47"/>
        <pc:sldMkLst>
          <pc:docMk/>
          <pc:sldMk cId="725663641" sldId="282"/>
        </pc:sldMkLst>
      </pc:sldChg>
      <pc:sldChg chg="del">
        <pc:chgData name="Alexandre Correa Alves" userId="3c8643c4ef5adb54" providerId="LiveId" clId="{8F374D42-E1CD-4936-AB7C-6786AE95EA29}" dt="2023-10-04T05:36:30.509" v="7857" actId="47"/>
        <pc:sldMkLst>
          <pc:docMk/>
          <pc:sldMk cId="2249039892" sldId="283"/>
        </pc:sldMkLst>
      </pc:sldChg>
      <pc:sldChg chg="del">
        <pc:chgData name="Alexandre Correa Alves" userId="3c8643c4ef5adb54" providerId="LiveId" clId="{8F374D42-E1CD-4936-AB7C-6786AE95EA29}" dt="2023-10-04T05:35:26.441" v="7848" actId="47"/>
        <pc:sldMkLst>
          <pc:docMk/>
          <pc:sldMk cId="2170522541" sldId="284"/>
        </pc:sldMkLst>
      </pc:sldChg>
      <pc:sldChg chg="del">
        <pc:chgData name="Alexandre Correa Alves" userId="3c8643c4ef5adb54" providerId="LiveId" clId="{8F374D42-E1CD-4936-AB7C-6786AE95EA29}" dt="2023-10-04T05:36:25.681" v="7849" actId="47"/>
        <pc:sldMkLst>
          <pc:docMk/>
          <pc:sldMk cId="864902390" sldId="285"/>
        </pc:sldMkLst>
      </pc:sldChg>
      <pc:sldChg chg="add del">
        <pc:chgData name="Alexandre Correa Alves" userId="3c8643c4ef5adb54" providerId="LiveId" clId="{8F374D42-E1CD-4936-AB7C-6786AE95EA29}" dt="2023-10-04T05:35:23.498" v="7847" actId="47"/>
        <pc:sldMkLst>
          <pc:docMk/>
          <pc:sldMk cId="3743652329" sldId="287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4128062215" sldId="288"/>
        </pc:sldMkLst>
      </pc:sldChg>
      <pc:sldChg chg="del">
        <pc:chgData name="Alexandre Correa Alves" userId="3c8643c4ef5adb54" providerId="LiveId" clId="{8F374D42-E1CD-4936-AB7C-6786AE95EA29}" dt="2023-10-04T05:36:27.140" v="7850" actId="47"/>
        <pc:sldMkLst>
          <pc:docMk/>
          <pc:sldMk cId="3340041438" sldId="289"/>
        </pc:sldMkLst>
      </pc:sldChg>
      <pc:sldChg chg="del">
        <pc:chgData name="Alexandre Correa Alves" userId="3c8643c4ef5adb54" providerId="LiveId" clId="{8F374D42-E1CD-4936-AB7C-6786AE95EA29}" dt="2023-10-04T05:36:28.542" v="7851" actId="47"/>
        <pc:sldMkLst>
          <pc:docMk/>
          <pc:sldMk cId="4195277815" sldId="290"/>
        </pc:sldMkLst>
      </pc:sldChg>
      <pc:sldChg chg="addSp delSp modSp add del mod">
        <pc:chgData name="Alexandre Correa Alves" userId="3c8643c4ef5adb54" providerId="LiveId" clId="{8F374D42-E1CD-4936-AB7C-6786AE95EA29}" dt="2023-10-04T07:17:20.596" v="9629" actId="20577"/>
        <pc:sldMkLst>
          <pc:docMk/>
          <pc:sldMk cId="1232463982" sldId="294"/>
        </pc:sldMkLst>
        <pc:spChg chg="del">
          <ac:chgData name="Alexandre Correa Alves" userId="3c8643c4ef5adb54" providerId="LiveId" clId="{8F374D42-E1CD-4936-AB7C-6786AE95EA29}" dt="2023-10-04T02:56:22.660" v="1630" actId="478"/>
          <ac:spMkLst>
            <pc:docMk/>
            <pc:sldMk cId="1232463982" sldId="294"/>
            <ac:spMk id="3" creationId="{ED072FB0-079E-451B-A8DE-04ADFF128F4D}"/>
          </ac:spMkLst>
        </pc:spChg>
        <pc:spChg chg="add del mod">
          <ac:chgData name="Alexandre Correa Alves" userId="3c8643c4ef5adb54" providerId="LiveId" clId="{8F374D42-E1CD-4936-AB7C-6786AE95EA29}" dt="2023-10-04T02:17:44.367" v="1184" actId="478"/>
          <ac:spMkLst>
            <pc:docMk/>
            <pc:sldMk cId="1232463982" sldId="294"/>
            <ac:spMk id="5" creationId="{EBBFDF74-FFDD-29C4-1C45-07A6E7B77E7F}"/>
          </ac:spMkLst>
        </pc:spChg>
        <pc:spChg chg="add del mod">
          <ac:chgData name="Alexandre Correa Alves" userId="3c8643c4ef5adb54" providerId="LiveId" clId="{8F374D42-E1CD-4936-AB7C-6786AE95EA29}" dt="2023-10-04T02:20:29.150" v="1196" actId="478"/>
          <ac:spMkLst>
            <pc:docMk/>
            <pc:sldMk cId="1232463982" sldId="294"/>
            <ac:spMk id="10" creationId="{416F16FD-78CB-524A-E616-95F7BDE55C4D}"/>
          </ac:spMkLst>
        </pc:spChg>
        <pc:spChg chg="add mod">
          <ac:chgData name="Alexandre Correa Alves" userId="3c8643c4ef5adb54" providerId="LiveId" clId="{8F374D42-E1CD-4936-AB7C-6786AE95EA29}" dt="2023-10-04T06:26:16.639" v="8809" actId="1076"/>
          <ac:spMkLst>
            <pc:docMk/>
            <pc:sldMk cId="1232463982" sldId="294"/>
            <ac:spMk id="11" creationId="{853546B1-CD86-2912-68CB-4982342CF6F2}"/>
          </ac:spMkLst>
        </pc:spChg>
        <pc:spChg chg="mod">
          <ac:chgData name="Alexandre Correa Alves" userId="3c8643c4ef5adb54" providerId="LiveId" clId="{8F374D42-E1CD-4936-AB7C-6786AE95EA29}" dt="2023-10-04T07:17:20.596" v="9629" actId="20577"/>
          <ac:spMkLst>
            <pc:docMk/>
            <pc:sldMk cId="1232463982" sldId="294"/>
            <ac:spMk id="16" creationId="{FE5B923B-7615-4D2B-8B10-CCD77CD5B3B9}"/>
          </ac:spMkLst>
        </pc:spChg>
        <pc:spChg chg="del">
          <ac:chgData name="Alexandre Correa Alves" userId="3c8643c4ef5adb54" providerId="LiveId" clId="{8F374D42-E1CD-4936-AB7C-6786AE95EA29}" dt="2023-10-04T02:20:55.376" v="1200" actId="478"/>
          <ac:spMkLst>
            <pc:docMk/>
            <pc:sldMk cId="1232463982" sldId="294"/>
            <ac:spMk id="17" creationId="{E7608045-A8D1-44D8-9177-8B5DDC17C401}"/>
          </ac:spMkLst>
        </pc:spChg>
        <pc:spChg chg="del">
          <ac:chgData name="Alexandre Correa Alves" userId="3c8643c4ef5adb54" providerId="LiveId" clId="{8F374D42-E1CD-4936-AB7C-6786AE95EA29}" dt="2023-10-04T02:56:20.828" v="1629" actId="478"/>
          <ac:spMkLst>
            <pc:docMk/>
            <pc:sldMk cId="1232463982" sldId="294"/>
            <ac:spMk id="33" creationId="{0FD99386-E63C-4C99-80A4-BB4B8C72028D}"/>
          </ac:spMkLst>
        </pc:spChg>
        <pc:spChg chg="del topLvl">
          <ac:chgData name="Alexandre Correa Alves" userId="3c8643c4ef5adb54" providerId="LiveId" clId="{8F374D42-E1CD-4936-AB7C-6786AE95EA29}" dt="2023-10-04T02:56:17.086" v="1628" actId="478"/>
          <ac:spMkLst>
            <pc:docMk/>
            <pc:sldMk cId="1232463982" sldId="294"/>
            <ac:spMk id="38" creationId="{D902E99D-1B43-474C-AC5E-3E8665E2FA1E}"/>
          </ac:spMkLst>
        </pc:spChg>
        <pc:grpChg chg="del">
          <ac:chgData name="Alexandre Correa Alves" userId="3c8643c4ef5adb54" providerId="LiveId" clId="{8F374D42-E1CD-4936-AB7C-6786AE95EA29}" dt="2023-10-04T02:56:17.086" v="1628" actId="478"/>
          <ac:grpSpMkLst>
            <pc:docMk/>
            <pc:sldMk cId="1232463982" sldId="294"/>
            <ac:grpSpMk id="37" creationId="{D0344037-3C7F-4A99-ACBD-4633CC85829D}"/>
          </ac:grpSpMkLst>
        </pc:grpChg>
        <pc:picChg chg="add del mod">
          <ac:chgData name="Alexandre Correa Alves" userId="3c8643c4ef5adb54" providerId="LiveId" clId="{8F374D42-E1CD-4936-AB7C-6786AE95EA29}" dt="2023-10-04T02:17:44.367" v="1184" actId="478"/>
          <ac:picMkLst>
            <pc:docMk/>
            <pc:sldMk cId="1232463982" sldId="294"/>
            <ac:picMk id="4" creationId="{91D2D340-E0DA-B3CF-43B7-9AFF12D42753}"/>
          </ac:picMkLst>
        </pc:picChg>
        <pc:picChg chg="add del mod">
          <ac:chgData name="Alexandre Correa Alves" userId="3c8643c4ef5adb54" providerId="LiveId" clId="{8F374D42-E1CD-4936-AB7C-6786AE95EA29}" dt="2023-10-04T02:19:17.042" v="1189" actId="478"/>
          <ac:picMkLst>
            <pc:docMk/>
            <pc:sldMk cId="1232463982" sldId="294"/>
            <ac:picMk id="7" creationId="{D11A9652-11E2-F752-42E5-4132464AA481}"/>
          </ac:picMkLst>
        </pc:picChg>
        <pc:picChg chg="add mod ord">
          <ac:chgData name="Alexandre Correa Alves" userId="3c8643c4ef5adb54" providerId="LiveId" clId="{8F374D42-E1CD-4936-AB7C-6786AE95EA29}" dt="2023-10-04T02:21:04.396" v="1201" actId="167"/>
          <ac:picMkLst>
            <pc:docMk/>
            <pc:sldMk cId="1232463982" sldId="294"/>
            <ac:picMk id="9" creationId="{074B9F24-B361-3D56-10E0-CE327CF1BA6C}"/>
          </ac:picMkLst>
        </pc:picChg>
        <pc:picChg chg="del topLvl">
          <ac:chgData name="Alexandre Correa Alves" userId="3c8643c4ef5adb54" providerId="LiveId" clId="{8F374D42-E1CD-4936-AB7C-6786AE95EA29}" dt="2023-10-04T02:56:26.792" v="1631" actId="478"/>
          <ac:picMkLst>
            <pc:docMk/>
            <pc:sldMk cId="1232463982" sldId="294"/>
            <ac:picMk id="39" creationId="{8B9985CB-6CA9-436F-94A6-2475F49B55AD}"/>
          </ac:picMkLst>
        </pc:picChg>
        <pc:picChg chg="del">
          <ac:chgData name="Alexandre Correa Alves" userId="3c8643c4ef5adb54" providerId="LiveId" clId="{8F374D42-E1CD-4936-AB7C-6786AE95EA29}" dt="2023-10-04T02:20:53.682" v="1199" actId="478"/>
          <ac:picMkLst>
            <pc:docMk/>
            <pc:sldMk cId="1232463982" sldId="294"/>
            <ac:picMk id="2050" creationId="{1ECB4985-6C66-4E0C-9269-B7678746B15D}"/>
          </ac:picMkLst>
        </pc:picChg>
      </pc:sldChg>
      <pc:sldChg chg="del">
        <pc:chgData name="Alexandre Correa Alves" userId="3c8643c4ef5adb54" providerId="LiveId" clId="{8F374D42-E1CD-4936-AB7C-6786AE95EA29}" dt="2023-10-04T05:36:30.528" v="7858" actId="47"/>
        <pc:sldMkLst>
          <pc:docMk/>
          <pc:sldMk cId="1027563149" sldId="295"/>
        </pc:sldMkLst>
      </pc:sldChg>
      <pc:sldChg chg="del">
        <pc:chgData name="Alexandre Correa Alves" userId="3c8643c4ef5adb54" providerId="LiveId" clId="{8F374D42-E1CD-4936-AB7C-6786AE95EA29}" dt="2023-10-04T05:36:30.578" v="7859" actId="47"/>
        <pc:sldMkLst>
          <pc:docMk/>
          <pc:sldMk cId="659348659" sldId="296"/>
        </pc:sldMkLst>
      </pc:sldChg>
      <pc:sldChg chg="del">
        <pc:chgData name="Alexandre Correa Alves" userId="3c8643c4ef5adb54" providerId="LiveId" clId="{8F374D42-E1CD-4936-AB7C-6786AE95EA29}" dt="2023-10-04T05:36:29.156" v="7852" actId="47"/>
        <pc:sldMkLst>
          <pc:docMk/>
          <pc:sldMk cId="336816722" sldId="297"/>
        </pc:sldMkLst>
      </pc:sldChg>
      <pc:sldChg chg="del">
        <pc:chgData name="Alexandre Correa Alves" userId="3c8643c4ef5adb54" providerId="LiveId" clId="{8F374D42-E1CD-4936-AB7C-6786AE95EA29}" dt="2023-10-04T05:36:30.464" v="7856" actId="47"/>
        <pc:sldMkLst>
          <pc:docMk/>
          <pc:sldMk cId="1725140294" sldId="298"/>
        </pc:sldMkLst>
      </pc:sldChg>
      <pc:sldChg chg="modSp mod">
        <pc:chgData name="Alexandre Correa Alves" userId="3c8643c4ef5adb54" providerId="LiveId" clId="{8F374D42-E1CD-4936-AB7C-6786AE95EA29}" dt="2023-10-04T06:24:35.851" v="8806" actId="255"/>
        <pc:sldMkLst>
          <pc:docMk/>
          <pc:sldMk cId="820987417" sldId="299"/>
        </pc:sldMkLst>
        <pc:spChg chg="mod">
          <ac:chgData name="Alexandre Correa Alves" userId="3c8643c4ef5adb54" providerId="LiveId" clId="{8F374D42-E1CD-4936-AB7C-6786AE95EA29}" dt="2023-10-04T06:24:35.851" v="8806" actId="255"/>
          <ac:spMkLst>
            <pc:docMk/>
            <pc:sldMk cId="820987417" sldId="299"/>
            <ac:spMk id="2" creationId="{EC529A09-4B2A-4D45-872A-5138856595CA}"/>
          </ac:spMkLst>
        </pc:spChg>
        <pc:spChg chg="mod">
          <ac:chgData name="Alexandre Correa Alves" userId="3c8643c4ef5adb54" providerId="LiveId" clId="{8F374D42-E1CD-4936-AB7C-6786AE95EA29}" dt="2023-09-27T21:35:53.393" v="274" actId="20577"/>
          <ac:spMkLst>
            <pc:docMk/>
            <pc:sldMk cId="820987417" sldId="299"/>
            <ac:spMk id="17" creationId="{3A953594-6680-4823-92E3-9184F1B5A4D3}"/>
          </ac:spMkLst>
        </pc:spChg>
      </pc:sldChg>
      <pc:sldChg chg="modSp add del mod">
        <pc:chgData name="Alexandre Correa Alves" userId="3c8643c4ef5adb54" providerId="LiveId" clId="{8F374D42-E1CD-4936-AB7C-6786AE95EA29}" dt="2023-10-04T02:55:27.469" v="1589"/>
        <pc:sldMkLst>
          <pc:docMk/>
          <pc:sldMk cId="1998768098" sldId="300"/>
        </pc:sldMkLst>
        <pc:spChg chg="mod">
          <ac:chgData name="Alexandre Correa Alves" userId="3c8643c4ef5adb54" providerId="LiveId" clId="{8F374D42-E1CD-4936-AB7C-6786AE95EA29}" dt="2023-10-04T02:47:57.636" v="1587" actId="20577"/>
          <ac:spMkLst>
            <pc:docMk/>
            <pc:sldMk cId="1998768098" sldId="300"/>
            <ac:spMk id="8" creationId="{5ADC7EE4-1863-4C1C-8EA7-5780A0C25266}"/>
          </ac:spMkLst>
        </pc:spChg>
        <pc:spChg chg="mod">
          <ac:chgData name="Alexandre Correa Alves" userId="3c8643c4ef5adb54" providerId="LiveId" clId="{8F374D42-E1CD-4936-AB7C-6786AE95EA29}" dt="2023-10-04T02:43:36.166" v="1575"/>
          <ac:spMkLst>
            <pc:docMk/>
            <pc:sldMk cId="1998768098" sldId="300"/>
            <ac:spMk id="33" creationId="{B04190FB-4732-4C70-A897-FFA84BA11FB1}"/>
          </ac:spMkLst>
        </pc:spChg>
      </pc:sldChg>
      <pc:sldChg chg="addSp delSp modSp add del mod">
        <pc:chgData name="Alexandre Correa Alves" userId="3c8643c4ef5adb54" providerId="LiveId" clId="{8F374D42-E1CD-4936-AB7C-6786AE95EA29}" dt="2023-10-04T03:15:51.631" v="2649" actId="47"/>
        <pc:sldMkLst>
          <pc:docMk/>
          <pc:sldMk cId="3150651348" sldId="300"/>
        </pc:sldMkLst>
        <pc:spChg chg="mod">
          <ac:chgData name="Alexandre Correa Alves" userId="3c8643c4ef5adb54" providerId="LiveId" clId="{8F374D42-E1CD-4936-AB7C-6786AE95EA29}" dt="2023-10-04T03:13:53.383" v="2641" actId="1076"/>
          <ac:spMkLst>
            <pc:docMk/>
            <pc:sldMk cId="3150651348" sldId="300"/>
            <ac:spMk id="5" creationId="{30C027D9-8554-458E-8A86-8E6CC1AC312F}"/>
          </ac:spMkLst>
        </pc:spChg>
        <pc:spChg chg="del mod">
          <ac:chgData name="Alexandre Correa Alves" userId="3c8643c4ef5adb54" providerId="LiveId" clId="{8F374D42-E1CD-4936-AB7C-6786AE95EA29}" dt="2023-10-04T03:10:20.782" v="2627" actId="478"/>
          <ac:spMkLst>
            <pc:docMk/>
            <pc:sldMk cId="3150651348" sldId="300"/>
            <ac:spMk id="12" creationId="{C12A3D3C-1B8D-43C2-9967-93C9AA30D0DA}"/>
          </ac:spMkLst>
        </pc:spChg>
        <pc:spChg chg="del">
          <ac:chgData name="Alexandre Correa Alves" userId="3c8643c4ef5adb54" providerId="LiveId" clId="{8F374D42-E1CD-4936-AB7C-6786AE95EA29}" dt="2023-10-04T03:10:14.192" v="2624" actId="478"/>
          <ac:spMkLst>
            <pc:docMk/>
            <pc:sldMk cId="3150651348" sldId="300"/>
            <ac:spMk id="27" creationId="{6B77B00B-46BE-4304-8854-F63C7AC6E6E4}"/>
          </ac:spMkLst>
        </pc:spChg>
        <pc:spChg chg="del">
          <ac:chgData name="Alexandre Correa Alves" userId="3c8643c4ef5adb54" providerId="LiveId" clId="{8F374D42-E1CD-4936-AB7C-6786AE95EA29}" dt="2023-10-04T03:10:17.565" v="2625" actId="478"/>
          <ac:spMkLst>
            <pc:docMk/>
            <pc:sldMk cId="3150651348" sldId="300"/>
            <ac:spMk id="30" creationId="{E907585F-8266-45CC-97E0-CAA6831565E5}"/>
          </ac:spMkLst>
        </pc:spChg>
        <pc:graphicFrameChg chg="del">
          <ac:chgData name="Alexandre Correa Alves" userId="3c8643c4ef5adb54" providerId="LiveId" clId="{8F374D42-E1CD-4936-AB7C-6786AE95EA29}" dt="2023-10-04T03:10:24.320" v="2628" actId="478"/>
          <ac:graphicFrameMkLst>
            <pc:docMk/>
            <pc:sldMk cId="3150651348" sldId="300"/>
            <ac:graphicFrameMk id="29" creationId="{1095EE8E-9B52-46A6-AC23-323440B6A60C}"/>
          </ac:graphicFrameMkLst>
        </pc:graphicFrameChg>
        <pc:picChg chg="add del mod ord">
          <ac:chgData name="Alexandre Correa Alves" userId="3c8643c4ef5adb54" providerId="LiveId" clId="{8F374D42-E1CD-4936-AB7C-6786AE95EA29}" dt="2023-10-04T03:14:15.439" v="2642" actId="478"/>
          <ac:picMkLst>
            <pc:docMk/>
            <pc:sldMk cId="3150651348" sldId="300"/>
            <ac:picMk id="2" creationId="{BCC96B28-A71E-180A-0D47-56AE20D376C7}"/>
          </ac:picMkLst>
        </pc:picChg>
        <pc:picChg chg="del">
          <ac:chgData name="Alexandre Correa Alves" userId="3c8643c4ef5adb54" providerId="LiveId" clId="{8F374D42-E1CD-4936-AB7C-6786AE95EA29}" dt="2023-10-04T03:10:18.177" v="2626" actId="478"/>
          <ac:picMkLst>
            <pc:docMk/>
            <pc:sldMk cId="3150651348" sldId="300"/>
            <ac:picMk id="3" creationId="{F68258BC-5206-4263-91C1-D3F15F631A99}"/>
          </ac:picMkLst>
        </pc:picChg>
        <pc:picChg chg="add mod">
          <ac:chgData name="Alexandre Correa Alves" userId="3c8643c4ef5adb54" providerId="LiveId" clId="{8F374D42-E1CD-4936-AB7C-6786AE95EA29}" dt="2023-10-04T03:11:26.815" v="2633" actId="1076"/>
          <ac:picMkLst>
            <pc:docMk/>
            <pc:sldMk cId="3150651348" sldId="300"/>
            <ac:picMk id="4" creationId="{7E01BCFE-2C8D-34BF-0348-D9AE8A30BE6B}"/>
          </ac:picMkLst>
        </pc:picChg>
        <pc:picChg chg="add mod">
          <ac:chgData name="Alexandre Correa Alves" userId="3c8643c4ef5adb54" providerId="LiveId" clId="{8F374D42-E1CD-4936-AB7C-6786AE95EA29}" dt="2023-10-04T03:14:49.784" v="2646" actId="1076"/>
          <ac:picMkLst>
            <pc:docMk/>
            <pc:sldMk cId="3150651348" sldId="300"/>
            <ac:picMk id="6" creationId="{A1E48A19-C78D-75D4-D9CB-9A4382C1F57A}"/>
          </ac:picMkLst>
        </pc:picChg>
        <pc:picChg chg="add mod">
          <ac:chgData name="Alexandre Correa Alves" userId="3c8643c4ef5adb54" providerId="LiveId" clId="{8F374D42-E1CD-4936-AB7C-6786AE95EA29}" dt="2023-10-04T03:15:30.370" v="2648" actId="14100"/>
          <ac:picMkLst>
            <pc:docMk/>
            <pc:sldMk cId="3150651348" sldId="300"/>
            <ac:picMk id="7" creationId="{12163CFE-9FF9-6A83-DEC2-17687A3341A4}"/>
          </ac:picMkLst>
        </pc:picChg>
        <pc:picChg chg="del">
          <ac:chgData name="Alexandre Correa Alves" userId="3c8643c4ef5adb54" providerId="LiveId" clId="{8F374D42-E1CD-4936-AB7C-6786AE95EA29}" dt="2023-10-04T03:12:56.092" v="2636" actId="478"/>
          <ac:picMkLst>
            <pc:docMk/>
            <pc:sldMk cId="3150651348" sldId="300"/>
            <ac:picMk id="9" creationId="{00000000-0000-0000-0000-000000000000}"/>
          </ac:picMkLst>
        </pc:picChg>
      </pc:sldChg>
      <pc:sldChg chg="modSp add del">
        <pc:chgData name="Alexandre Correa Alves" userId="3c8643c4ef5adb54" providerId="LiveId" clId="{8F374D42-E1CD-4936-AB7C-6786AE95EA29}" dt="2023-10-04T02:55:27.469" v="1589"/>
        <pc:sldMkLst>
          <pc:docMk/>
          <pc:sldMk cId="1158572821" sldId="301"/>
        </pc:sldMkLst>
        <pc:spChg chg="mod">
          <ac:chgData name="Alexandre Correa Alves" userId="3c8643c4ef5adb54" providerId="LiveId" clId="{8F374D42-E1CD-4936-AB7C-6786AE95EA29}" dt="2023-10-04T02:43:36.166" v="1575"/>
          <ac:spMkLst>
            <pc:docMk/>
            <pc:sldMk cId="1158572821" sldId="301"/>
            <ac:spMk id="30" creationId="{342C702B-AAF8-47CF-85BE-D5954F711FAE}"/>
          </ac:spMkLst>
        </pc:spChg>
      </pc:sldChg>
      <pc:sldChg chg="delSp modSp add del mod">
        <pc:chgData name="Alexandre Correa Alves" userId="3c8643c4ef5adb54" providerId="LiveId" clId="{8F374D42-E1CD-4936-AB7C-6786AE95EA29}" dt="2023-10-04T07:18:41.213" v="9675" actId="20577"/>
        <pc:sldMkLst>
          <pc:docMk/>
          <pc:sldMk cId="3085206278" sldId="301"/>
        </pc:sldMkLst>
        <pc:spChg chg="mod">
          <ac:chgData name="Alexandre Correa Alves" userId="3c8643c4ef5adb54" providerId="LiveId" clId="{8F374D42-E1CD-4936-AB7C-6786AE95EA29}" dt="2023-10-04T04:09:58.961" v="4236" actId="1076"/>
          <ac:spMkLst>
            <pc:docMk/>
            <pc:sldMk cId="3085206278" sldId="301"/>
            <ac:spMk id="5" creationId="{30C027D9-8554-458E-8A86-8E6CC1AC312F}"/>
          </ac:spMkLst>
        </pc:spChg>
        <pc:spChg chg="del">
          <ac:chgData name="Alexandre Correa Alves" userId="3c8643c4ef5adb54" providerId="LiveId" clId="{8F374D42-E1CD-4936-AB7C-6786AE95EA29}" dt="2023-10-04T03:16:25.119" v="2650" actId="478"/>
          <ac:spMkLst>
            <pc:docMk/>
            <pc:sldMk cId="3085206278" sldId="301"/>
            <ac:spMk id="12" creationId="{C12A3D3C-1B8D-43C2-9967-93C9AA30D0DA}"/>
          </ac:spMkLst>
        </pc:spChg>
        <pc:spChg chg="mod">
          <ac:chgData name="Alexandre Correa Alves" userId="3c8643c4ef5adb54" providerId="LiveId" clId="{8F374D42-E1CD-4936-AB7C-6786AE95EA29}" dt="2023-10-04T07:18:41.213" v="9675" actId="20577"/>
          <ac:spMkLst>
            <pc:docMk/>
            <pc:sldMk cId="3085206278" sldId="301"/>
            <ac:spMk id="14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4:35:41.913" v="5409" actId="20577"/>
          <ac:spMkLst>
            <pc:docMk/>
            <pc:sldMk cId="3085206278" sldId="301"/>
            <ac:spMk id="27" creationId="{6B77B00B-46BE-4304-8854-F63C7AC6E6E4}"/>
          </ac:spMkLst>
        </pc:spChg>
        <pc:spChg chg="del mod">
          <ac:chgData name="Alexandre Correa Alves" userId="3c8643c4ef5adb54" providerId="LiveId" clId="{8F374D42-E1CD-4936-AB7C-6786AE95EA29}" dt="2023-10-04T04:00:13.249" v="3843"/>
          <ac:spMkLst>
            <pc:docMk/>
            <pc:sldMk cId="3085206278" sldId="301"/>
            <ac:spMk id="30" creationId="{E907585F-8266-45CC-97E0-CAA6831565E5}"/>
          </ac:spMkLst>
        </pc:spChg>
        <pc:graphicFrameChg chg="del">
          <ac:chgData name="Alexandre Correa Alves" userId="3c8643c4ef5adb54" providerId="LiveId" clId="{8F374D42-E1CD-4936-AB7C-6786AE95EA29}" dt="2023-10-04T03:50:54.863" v="3623" actId="478"/>
          <ac:graphicFrameMkLst>
            <pc:docMk/>
            <pc:sldMk cId="3085206278" sldId="301"/>
            <ac:graphicFrameMk id="29" creationId="{1095EE8E-9B52-46A6-AC23-323440B6A60C}"/>
          </ac:graphicFrameMkLst>
        </pc:graphicFrameChg>
        <pc:picChg chg="mod">
          <ac:chgData name="Alexandre Correa Alves" userId="3c8643c4ef5adb54" providerId="LiveId" clId="{8F374D42-E1CD-4936-AB7C-6786AE95EA29}" dt="2023-10-04T04:09:58.961" v="4236" actId="1076"/>
          <ac:picMkLst>
            <pc:docMk/>
            <pc:sldMk cId="3085206278" sldId="301"/>
            <ac:picMk id="3" creationId="{F68258BC-5206-4263-91C1-D3F15F631A99}"/>
          </ac:picMkLst>
        </pc:picChg>
        <pc:picChg chg="del">
          <ac:chgData name="Alexandre Correa Alves" userId="3c8643c4ef5adb54" providerId="LiveId" clId="{8F374D42-E1CD-4936-AB7C-6786AE95EA29}" dt="2023-10-04T03:16:25.802" v="2651" actId="478"/>
          <ac:picMkLst>
            <pc:docMk/>
            <pc:sldMk cId="3085206278" sldId="301"/>
            <ac:picMk id="9" creationId="{00000000-0000-0000-0000-000000000000}"/>
          </ac:picMkLst>
        </pc:picChg>
      </pc:sldChg>
      <pc:sldChg chg="delSp modSp add del mod">
        <pc:chgData name="Alexandre Correa Alves" userId="3c8643c4ef5adb54" providerId="LiveId" clId="{8F374D42-E1CD-4936-AB7C-6786AE95EA29}" dt="2023-10-04T04:32:30.218" v="5129" actId="47"/>
        <pc:sldMkLst>
          <pc:docMk/>
          <pc:sldMk cId="789607311" sldId="302"/>
        </pc:sldMkLst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4" creationId="{F7615716-0E2D-4473-883D-ECF83CC83869}"/>
          </ac:spMkLst>
        </pc:spChg>
        <pc:spChg chg="mod">
          <ac:chgData name="Alexandre Correa Alves" userId="3c8643c4ef5adb54" providerId="LiveId" clId="{8F374D42-E1CD-4936-AB7C-6786AE95EA29}" dt="2023-10-04T04:32:18.771" v="5128" actId="20577"/>
          <ac:spMkLst>
            <pc:docMk/>
            <pc:sldMk cId="789607311" sldId="302"/>
            <ac:spMk id="8" creationId="{5ADC7EE4-1863-4C1C-8EA7-5780A0C25266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11" creationId="{2D7DF2C9-E5E2-42F5-9102-91E9C5F7E652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12" creationId="{E79D9137-65DE-4DD1-BA69-D6FA8B0C6A29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13" creationId="{16CCE95A-774C-4A36-B18A-E9D8B3E30EF7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17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19" creationId="{7B2D6916-06CD-4DB9-94D6-015099C6862E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23" creationId="{5700B7E6-9777-47C7-A160-CB202A7CF828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26" creationId="{B5A3BABB-9133-4EDB-B005-22DBEBC2A342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27" creationId="{9BF76CB2-7E2E-42E1-B9E6-9ECAE2616509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29" creationId="{55710F79-C8B3-4897-ADCF-4E701F89C903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30" creationId="{AF6AA49C-E984-4ED1-8587-CAE44EAD4ED2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31" creationId="{74D060CE-8BD5-43B0-BEC1-53567B90E390}"/>
          </ac:spMkLst>
        </pc:spChg>
        <pc:spChg chg="del mod">
          <ac:chgData name="Alexandre Correa Alves" userId="3c8643c4ef5adb54" providerId="LiveId" clId="{8F374D42-E1CD-4936-AB7C-6786AE95EA29}" dt="2023-10-04T04:01:57.010" v="3853" actId="478"/>
          <ac:spMkLst>
            <pc:docMk/>
            <pc:sldMk cId="789607311" sldId="302"/>
            <ac:spMk id="33" creationId="{B04190FB-4732-4C70-A897-FFA84BA11FB1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47" creationId="{E7447111-A0E5-4121-83CE-1C881649F1ED}"/>
          </ac:spMkLst>
        </pc:spChg>
        <pc:spChg chg="mod">
          <ac:chgData name="Alexandre Correa Alves" userId="3c8643c4ef5adb54" providerId="LiveId" clId="{8F374D42-E1CD-4936-AB7C-6786AE95EA29}" dt="2023-10-04T04:32:15.881" v="5122" actId="2711"/>
          <ac:spMkLst>
            <pc:docMk/>
            <pc:sldMk cId="789607311" sldId="302"/>
            <ac:spMk id="48" creationId="{C1454E66-3B3A-46A4-B1A7-0A7F2A33A910}"/>
          </ac:spMkLst>
        </pc:spChg>
        <pc:picChg chg="del">
          <ac:chgData name="Alexandre Correa Alves" userId="3c8643c4ef5adb54" providerId="LiveId" clId="{8F374D42-E1CD-4936-AB7C-6786AE95EA29}" dt="2023-10-04T04:01:54.002" v="3852" actId="478"/>
          <ac:picMkLst>
            <pc:docMk/>
            <pc:sldMk cId="789607311" sldId="302"/>
            <ac:picMk id="24" creationId="{00000000-0000-0000-0000-000000000000}"/>
          </ac:picMkLst>
        </pc:picChg>
      </pc:sldChg>
      <pc:sldChg chg="modSp add del mod">
        <pc:chgData name="Alexandre Correa Alves" userId="3c8643c4ef5adb54" providerId="LiveId" clId="{8F374D42-E1CD-4936-AB7C-6786AE95EA29}" dt="2023-10-04T04:13:05.714" v="4268" actId="47"/>
        <pc:sldMkLst>
          <pc:docMk/>
          <pc:sldMk cId="3579242540" sldId="303"/>
        </pc:sldMkLst>
        <pc:spChg chg="mod">
          <ac:chgData name="Alexandre Correa Alves" userId="3c8643c4ef5adb54" providerId="LiveId" clId="{8F374D42-E1CD-4936-AB7C-6786AE95EA29}" dt="2023-10-04T04:11:04.027" v="4246" actId="1076"/>
          <ac:spMkLst>
            <pc:docMk/>
            <pc:sldMk cId="3579242540" sldId="303"/>
            <ac:spMk id="5" creationId="{30C027D9-8554-458E-8A86-8E6CC1AC312F}"/>
          </ac:spMkLst>
        </pc:spChg>
        <pc:spChg chg="mod">
          <ac:chgData name="Alexandre Correa Alves" userId="3c8643c4ef5adb54" providerId="LiveId" clId="{8F374D42-E1CD-4936-AB7C-6786AE95EA29}" dt="2023-10-04T04:03:58.913" v="3882" actId="20577"/>
          <ac:spMkLst>
            <pc:docMk/>
            <pc:sldMk cId="3579242540" sldId="303"/>
            <ac:spMk id="14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4:11:04.027" v="4246" actId="1076"/>
          <ac:spMkLst>
            <pc:docMk/>
            <pc:sldMk cId="3579242540" sldId="303"/>
            <ac:spMk id="27" creationId="{6B77B00B-46BE-4304-8854-F63C7AC6E6E4}"/>
          </ac:spMkLst>
        </pc:spChg>
        <pc:picChg chg="mod">
          <ac:chgData name="Alexandre Correa Alves" userId="3c8643c4ef5adb54" providerId="LiveId" clId="{8F374D42-E1CD-4936-AB7C-6786AE95EA29}" dt="2023-10-04T04:11:04.027" v="4246" actId="1076"/>
          <ac:picMkLst>
            <pc:docMk/>
            <pc:sldMk cId="3579242540" sldId="303"/>
            <ac:picMk id="3" creationId="{F68258BC-5206-4263-91C1-D3F15F631A99}"/>
          </ac:picMkLst>
        </pc:picChg>
        <pc:picChg chg="mod">
          <ac:chgData name="Alexandre Correa Alves" userId="3c8643c4ef5adb54" providerId="LiveId" clId="{8F374D42-E1CD-4936-AB7C-6786AE95EA29}" dt="2023-10-04T04:10:12.597" v="4240" actId="1076"/>
          <ac:picMkLst>
            <pc:docMk/>
            <pc:sldMk cId="3579242540" sldId="303"/>
            <ac:picMk id="20" creationId="{7D168EB8-243F-4975-923B-9F72F52C16BA}"/>
          </ac:picMkLst>
        </pc:picChg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800518313" sldId="303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387916964" sldId="304"/>
        </pc:sldMkLst>
      </pc:sldChg>
      <pc:sldChg chg="modSp add del mod">
        <pc:chgData name="Alexandre Correa Alves" userId="3c8643c4ef5adb54" providerId="LiveId" clId="{8F374D42-E1CD-4936-AB7C-6786AE95EA29}" dt="2023-10-04T07:19:16.466" v="9693" actId="27636"/>
        <pc:sldMkLst>
          <pc:docMk/>
          <pc:sldMk cId="3574636491" sldId="304"/>
        </pc:sldMkLst>
        <pc:spChg chg="mod">
          <ac:chgData name="Alexandre Correa Alves" userId="3c8643c4ef5adb54" providerId="LiveId" clId="{8F374D42-E1CD-4936-AB7C-6786AE95EA29}" dt="2023-10-04T04:27:13.230" v="4980" actId="20577"/>
          <ac:spMkLst>
            <pc:docMk/>
            <pc:sldMk cId="3574636491" sldId="304"/>
            <ac:spMk id="5" creationId="{30C027D9-8554-458E-8A86-8E6CC1AC312F}"/>
          </ac:spMkLst>
        </pc:spChg>
        <pc:spChg chg="mod">
          <ac:chgData name="Alexandre Correa Alves" userId="3c8643c4ef5adb54" providerId="LiveId" clId="{8F374D42-E1CD-4936-AB7C-6786AE95EA29}" dt="2023-10-04T07:19:16.466" v="9693" actId="27636"/>
          <ac:spMkLst>
            <pc:docMk/>
            <pc:sldMk cId="3574636491" sldId="304"/>
            <ac:spMk id="14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4:16:19.039" v="4534" actId="20577"/>
          <ac:spMkLst>
            <pc:docMk/>
            <pc:sldMk cId="3574636491" sldId="304"/>
            <ac:spMk id="27" creationId="{6B77B00B-46BE-4304-8854-F63C7AC6E6E4}"/>
          </ac:spMkLst>
        </pc:spChg>
      </pc:sldChg>
      <pc:sldChg chg="modSp add del mod">
        <pc:chgData name="Alexandre Correa Alves" userId="3c8643c4ef5adb54" providerId="LiveId" clId="{8F374D42-E1CD-4936-AB7C-6786AE95EA29}" dt="2023-10-04T07:20:34.698" v="9732" actId="27636"/>
        <pc:sldMkLst>
          <pc:docMk/>
          <pc:sldMk cId="2808334935" sldId="305"/>
        </pc:sldMkLst>
        <pc:spChg chg="mod">
          <ac:chgData name="Alexandre Correa Alves" userId="3c8643c4ef5adb54" providerId="LiveId" clId="{8F374D42-E1CD-4936-AB7C-6786AE95EA29}" dt="2023-10-04T04:22:51.018" v="4870" actId="20577"/>
          <ac:spMkLst>
            <pc:docMk/>
            <pc:sldMk cId="2808334935" sldId="305"/>
            <ac:spMk id="5" creationId="{30C027D9-8554-458E-8A86-8E6CC1AC312F}"/>
          </ac:spMkLst>
        </pc:spChg>
        <pc:spChg chg="mod">
          <ac:chgData name="Alexandre Correa Alves" userId="3c8643c4ef5adb54" providerId="LiveId" clId="{8F374D42-E1CD-4936-AB7C-6786AE95EA29}" dt="2023-10-04T07:20:34.698" v="9732" actId="27636"/>
          <ac:spMkLst>
            <pc:docMk/>
            <pc:sldMk cId="2808334935" sldId="305"/>
            <ac:spMk id="14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4:20:09.817" v="4840" actId="20577"/>
          <ac:spMkLst>
            <pc:docMk/>
            <pc:sldMk cId="2808334935" sldId="305"/>
            <ac:spMk id="27" creationId="{6B77B00B-46BE-4304-8854-F63C7AC6E6E4}"/>
          </ac:spMkLst>
        </pc:spChg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319162824" sldId="305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152939585" sldId="306"/>
        </pc:sldMkLst>
      </pc:sldChg>
      <pc:sldChg chg="delSp modSp add del mod">
        <pc:chgData name="Alexandre Correa Alves" userId="3c8643c4ef5adb54" providerId="LiveId" clId="{8F374D42-E1CD-4936-AB7C-6786AE95EA29}" dt="2023-10-04T07:18:46.769" v="9685" actId="20577"/>
        <pc:sldMkLst>
          <pc:docMk/>
          <pc:sldMk cId="2764154095" sldId="306"/>
        </pc:sldMkLst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4" creationId="{F7615716-0E2D-4473-883D-ECF83CC83869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8" creationId="{5ADC7EE4-1863-4C1C-8EA7-5780A0C25266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11" creationId="{2D7DF2C9-E5E2-42F5-9102-91E9C5F7E652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12" creationId="{E79D9137-65DE-4DD1-BA69-D6FA8B0C6A29}"/>
          </ac:spMkLst>
        </pc:spChg>
        <pc:spChg chg="del">
          <ac:chgData name="Alexandre Correa Alves" userId="3c8643c4ef5adb54" providerId="LiveId" clId="{8F374D42-E1CD-4936-AB7C-6786AE95EA29}" dt="2023-10-04T05:17:13.661" v="7410" actId="478"/>
          <ac:spMkLst>
            <pc:docMk/>
            <pc:sldMk cId="2764154095" sldId="306"/>
            <ac:spMk id="13" creationId="{16CCE95A-774C-4A36-B18A-E9D8B3E30EF7}"/>
          </ac:spMkLst>
        </pc:spChg>
        <pc:spChg chg="mod">
          <ac:chgData name="Alexandre Correa Alves" userId="3c8643c4ef5adb54" providerId="LiveId" clId="{8F374D42-E1CD-4936-AB7C-6786AE95EA29}" dt="2023-10-04T07:18:46.769" v="9685" actId="20577"/>
          <ac:spMkLst>
            <pc:docMk/>
            <pc:sldMk cId="2764154095" sldId="306"/>
            <ac:spMk id="17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19" creationId="{7B2D6916-06CD-4DB9-94D6-015099C6862E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23" creationId="{5700B7E6-9777-47C7-A160-CB202A7CF828}"/>
          </ac:spMkLst>
        </pc:spChg>
        <pc:spChg chg="del">
          <ac:chgData name="Alexandre Correa Alves" userId="3c8643c4ef5adb54" providerId="LiveId" clId="{8F374D42-E1CD-4936-AB7C-6786AE95EA29}" dt="2023-10-04T05:17:40.285" v="7415" actId="478"/>
          <ac:spMkLst>
            <pc:docMk/>
            <pc:sldMk cId="2764154095" sldId="306"/>
            <ac:spMk id="26" creationId="{B5A3BABB-9133-4EDB-B005-22DBEBC2A342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27" creationId="{9BF76CB2-7E2E-42E1-B9E6-9ECAE2616509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29" creationId="{55710F79-C8B3-4897-ADCF-4E701F89C903}"/>
          </ac:spMkLst>
        </pc:spChg>
        <pc:spChg chg="mod">
          <ac:chgData name="Alexandre Correa Alves" userId="3c8643c4ef5adb54" providerId="LiveId" clId="{8F374D42-E1CD-4936-AB7C-6786AE95EA29}" dt="2023-10-04T05:18:51.303" v="7422" actId="1076"/>
          <ac:spMkLst>
            <pc:docMk/>
            <pc:sldMk cId="2764154095" sldId="306"/>
            <ac:spMk id="30" creationId="{AF6AA49C-E984-4ED1-8587-CAE44EAD4ED2}"/>
          </ac:spMkLst>
        </pc:spChg>
        <pc:spChg chg="del">
          <ac:chgData name="Alexandre Correa Alves" userId="3c8643c4ef5adb54" providerId="LiveId" clId="{8F374D42-E1CD-4936-AB7C-6786AE95EA29}" dt="2023-10-04T05:17:21.605" v="7411" actId="478"/>
          <ac:spMkLst>
            <pc:docMk/>
            <pc:sldMk cId="2764154095" sldId="306"/>
            <ac:spMk id="31" creationId="{74D060CE-8BD5-43B0-BEC1-53567B90E390}"/>
          </ac:spMkLst>
        </pc:spChg>
        <pc:spChg chg="del mod">
          <ac:chgData name="Alexandre Correa Alves" userId="3c8643c4ef5adb54" providerId="LiveId" clId="{8F374D42-E1CD-4936-AB7C-6786AE95EA29}" dt="2023-10-04T05:18:24.115" v="7421" actId="478"/>
          <ac:spMkLst>
            <pc:docMk/>
            <pc:sldMk cId="2764154095" sldId="306"/>
            <ac:spMk id="33" creationId="{B04190FB-4732-4C70-A897-FFA84BA11FB1}"/>
          </ac:spMkLst>
        </pc:spChg>
        <pc:picChg chg="mod">
          <ac:chgData name="Alexandre Correa Alves" userId="3c8643c4ef5adb54" providerId="LiveId" clId="{8F374D42-E1CD-4936-AB7C-6786AE95EA29}" dt="2023-10-04T05:18:51.303" v="7422" actId="1076"/>
          <ac:picMkLst>
            <pc:docMk/>
            <pc:sldMk cId="2764154095" sldId="306"/>
            <ac:picMk id="7" creationId="{BD0EC856-C53B-4740-AE92-4FEBBE821A12}"/>
          </ac:picMkLst>
        </pc:picChg>
        <pc:picChg chg="mod">
          <ac:chgData name="Alexandre Correa Alves" userId="3c8643c4ef5adb54" providerId="LiveId" clId="{8F374D42-E1CD-4936-AB7C-6786AE95EA29}" dt="2023-10-04T05:18:51.303" v="7422" actId="1076"/>
          <ac:picMkLst>
            <pc:docMk/>
            <pc:sldMk cId="2764154095" sldId="306"/>
            <ac:picMk id="10" creationId="{BAEB7347-1AFA-424B-9BB8-3BEEFCDB02F0}"/>
          </ac:picMkLst>
        </pc:picChg>
        <pc:picChg chg="mod">
          <ac:chgData name="Alexandre Correa Alves" userId="3c8643c4ef5adb54" providerId="LiveId" clId="{8F374D42-E1CD-4936-AB7C-6786AE95EA29}" dt="2023-10-04T05:18:51.303" v="7422" actId="1076"/>
          <ac:picMkLst>
            <pc:docMk/>
            <pc:sldMk cId="2764154095" sldId="306"/>
            <ac:picMk id="15" creationId="{6D0CF7C0-B37C-4CB6-BF98-2F415ECB6FBA}"/>
          </ac:picMkLst>
        </pc:picChg>
        <pc:picChg chg="del">
          <ac:chgData name="Alexandre Correa Alves" userId="3c8643c4ef5adb54" providerId="LiveId" clId="{8F374D42-E1CD-4936-AB7C-6786AE95EA29}" dt="2023-10-04T05:17:50.661" v="7417" actId="478"/>
          <ac:picMkLst>
            <pc:docMk/>
            <pc:sldMk cId="2764154095" sldId="306"/>
            <ac:picMk id="22" creationId="{EDE40FF9-315D-41F3-A825-84A10CA75E1E}"/>
          </ac:picMkLst>
        </pc:picChg>
        <pc:picChg chg="del">
          <ac:chgData name="Alexandre Correa Alves" userId="3c8643c4ef5adb54" providerId="LiveId" clId="{8F374D42-E1CD-4936-AB7C-6786AE95EA29}" dt="2023-10-04T05:18:20.706" v="7420" actId="478"/>
          <ac:picMkLst>
            <pc:docMk/>
            <pc:sldMk cId="2764154095" sldId="306"/>
            <ac:picMk id="24" creationId="{00000000-0000-0000-0000-000000000000}"/>
          </ac:picMkLst>
        </pc:picChg>
      </pc:sldChg>
      <pc:sldChg chg="modSp add del mod">
        <pc:chgData name="Alexandre Correa Alves" userId="3c8643c4ef5adb54" providerId="LiveId" clId="{8F374D42-E1CD-4936-AB7C-6786AE95EA29}" dt="2023-10-04T07:20:02.419" v="9708" actId="255"/>
        <pc:sldMkLst>
          <pc:docMk/>
          <pc:sldMk cId="1909731859" sldId="307"/>
        </pc:sldMkLst>
        <pc:spChg chg="mod">
          <ac:chgData name="Alexandre Correa Alves" userId="3c8643c4ef5adb54" providerId="LiveId" clId="{8F374D42-E1CD-4936-AB7C-6786AE95EA29}" dt="2023-10-04T05:22:47.036" v="7429" actId="20577"/>
          <ac:spMkLst>
            <pc:docMk/>
            <pc:sldMk cId="1909731859" sldId="307"/>
            <ac:spMk id="8" creationId="{5ADC7EE4-1863-4C1C-8EA7-5780A0C25266}"/>
          </ac:spMkLst>
        </pc:spChg>
        <pc:spChg chg="mod">
          <ac:chgData name="Alexandre Correa Alves" userId="3c8643c4ef5adb54" providerId="LiveId" clId="{8F374D42-E1CD-4936-AB7C-6786AE95EA29}" dt="2023-10-04T07:20:02.419" v="9708" actId="255"/>
          <ac:spMkLst>
            <pc:docMk/>
            <pc:sldMk cId="1909731859" sldId="307"/>
            <ac:spMk id="17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5:27:31.233" v="7818" actId="20577"/>
          <ac:spMkLst>
            <pc:docMk/>
            <pc:sldMk cId="1909731859" sldId="307"/>
            <ac:spMk id="19" creationId="{7B2D6916-06CD-4DB9-94D6-015099C6862E}"/>
          </ac:spMkLst>
        </pc:spChg>
        <pc:spChg chg="mod">
          <ac:chgData name="Alexandre Correa Alves" userId="3c8643c4ef5adb54" providerId="LiveId" clId="{8F374D42-E1CD-4936-AB7C-6786AE95EA29}" dt="2023-10-04T05:31:31.021" v="7843" actId="20577"/>
          <ac:spMkLst>
            <pc:docMk/>
            <pc:sldMk cId="1909731859" sldId="307"/>
            <ac:spMk id="23" creationId="{5700B7E6-9777-47C7-A160-CB202A7CF828}"/>
          </ac:spMkLst>
        </pc:spChg>
        <pc:spChg chg="mod">
          <ac:chgData name="Alexandre Correa Alves" userId="3c8643c4ef5adb54" providerId="LiveId" clId="{8F374D42-E1CD-4936-AB7C-6786AE95EA29}" dt="2023-10-04T05:28:08.542" v="7828" actId="20577"/>
          <ac:spMkLst>
            <pc:docMk/>
            <pc:sldMk cId="1909731859" sldId="307"/>
            <ac:spMk id="27" creationId="{9BF76CB2-7E2E-42E1-B9E6-9ECAE2616509}"/>
          </ac:spMkLst>
        </pc:spChg>
        <pc:spChg chg="mod">
          <ac:chgData name="Alexandre Correa Alves" userId="3c8643c4ef5adb54" providerId="LiveId" clId="{8F374D42-E1CD-4936-AB7C-6786AE95EA29}" dt="2023-10-04T05:27:26.197" v="7816" actId="20577"/>
          <ac:spMkLst>
            <pc:docMk/>
            <pc:sldMk cId="1909731859" sldId="307"/>
            <ac:spMk id="29" creationId="{55710F79-C8B3-4897-ADCF-4E701F89C903}"/>
          </ac:spMkLst>
        </pc:spChg>
        <pc:spChg chg="mod">
          <ac:chgData name="Alexandre Correa Alves" userId="3c8643c4ef5adb54" providerId="LiveId" clId="{8F374D42-E1CD-4936-AB7C-6786AE95EA29}" dt="2023-10-04T05:31:17.393" v="7840" actId="20577"/>
          <ac:spMkLst>
            <pc:docMk/>
            <pc:sldMk cId="1909731859" sldId="307"/>
            <ac:spMk id="30" creationId="{AF6AA49C-E984-4ED1-8587-CAE44EAD4ED2}"/>
          </ac:spMkLst>
        </pc:spChg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416934638" sldId="307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192447508" sldId="308"/>
        </pc:sldMkLst>
      </pc:sldChg>
      <pc:sldChg chg="modSp add del mod">
        <pc:chgData name="Alexandre Correa Alves" userId="3c8643c4ef5adb54" providerId="LiveId" clId="{8F374D42-E1CD-4936-AB7C-6786AE95EA29}" dt="2023-10-04T07:21:04.546" v="9746" actId="255"/>
        <pc:sldMkLst>
          <pc:docMk/>
          <pc:sldMk cId="4235379265" sldId="308"/>
        </pc:sldMkLst>
        <pc:spChg chg="mod">
          <ac:chgData name="Alexandre Correa Alves" userId="3c8643c4ef5adb54" providerId="LiveId" clId="{8F374D42-E1CD-4936-AB7C-6786AE95EA29}" dt="2023-10-04T05:57:42.047" v="8387" actId="20577"/>
          <ac:spMkLst>
            <pc:docMk/>
            <pc:sldMk cId="4235379265" sldId="308"/>
            <ac:spMk id="8" creationId="{5ADC7EE4-1863-4C1C-8EA7-5780A0C25266}"/>
          </ac:spMkLst>
        </pc:spChg>
        <pc:spChg chg="mod">
          <ac:chgData name="Alexandre Correa Alves" userId="3c8643c4ef5adb54" providerId="LiveId" clId="{8F374D42-E1CD-4936-AB7C-6786AE95EA29}" dt="2023-10-04T07:21:04.546" v="9746" actId="255"/>
          <ac:spMkLst>
            <pc:docMk/>
            <pc:sldMk cId="4235379265" sldId="308"/>
            <ac:spMk id="17" creationId="{3594DE52-7C66-4B4A-A0A2-6A19C13FEDE7}"/>
          </ac:spMkLst>
        </pc:spChg>
        <pc:spChg chg="mod">
          <ac:chgData name="Alexandre Correa Alves" userId="3c8643c4ef5adb54" providerId="LiveId" clId="{8F374D42-E1CD-4936-AB7C-6786AE95EA29}" dt="2023-10-04T05:58:00.995" v="8390" actId="20577"/>
          <ac:spMkLst>
            <pc:docMk/>
            <pc:sldMk cId="4235379265" sldId="308"/>
            <ac:spMk id="19" creationId="{7B2D6916-06CD-4DB9-94D6-015099C6862E}"/>
          </ac:spMkLst>
        </pc:spChg>
        <pc:spChg chg="mod">
          <ac:chgData name="Alexandre Correa Alves" userId="3c8643c4ef5adb54" providerId="LiveId" clId="{8F374D42-E1CD-4936-AB7C-6786AE95EA29}" dt="2023-10-04T05:58:15.468" v="8393" actId="20577"/>
          <ac:spMkLst>
            <pc:docMk/>
            <pc:sldMk cId="4235379265" sldId="308"/>
            <ac:spMk id="23" creationId="{5700B7E6-9777-47C7-A160-CB202A7CF828}"/>
          </ac:spMkLst>
        </pc:spChg>
        <pc:spChg chg="mod">
          <ac:chgData name="Alexandre Correa Alves" userId="3c8643c4ef5adb54" providerId="LiveId" clId="{8F374D42-E1CD-4936-AB7C-6786AE95EA29}" dt="2023-10-04T05:38:58.337" v="8005" actId="20577"/>
          <ac:spMkLst>
            <pc:docMk/>
            <pc:sldMk cId="4235379265" sldId="308"/>
            <ac:spMk id="27" creationId="{9BF76CB2-7E2E-42E1-B9E6-9ECAE2616509}"/>
          </ac:spMkLst>
        </pc:spChg>
        <pc:spChg chg="mod">
          <ac:chgData name="Alexandre Correa Alves" userId="3c8643c4ef5adb54" providerId="LiveId" clId="{8F374D42-E1CD-4936-AB7C-6786AE95EA29}" dt="2023-10-04T05:46:49.792" v="8350" actId="20577"/>
          <ac:spMkLst>
            <pc:docMk/>
            <pc:sldMk cId="4235379265" sldId="308"/>
            <ac:spMk id="29" creationId="{55710F79-C8B3-4897-ADCF-4E701F89C903}"/>
          </ac:spMkLst>
        </pc:spChg>
        <pc:spChg chg="mod">
          <ac:chgData name="Alexandre Correa Alves" userId="3c8643c4ef5adb54" providerId="LiveId" clId="{8F374D42-E1CD-4936-AB7C-6786AE95EA29}" dt="2023-10-04T05:56:53.022" v="8363" actId="20577"/>
          <ac:spMkLst>
            <pc:docMk/>
            <pc:sldMk cId="4235379265" sldId="308"/>
            <ac:spMk id="30" creationId="{AF6AA49C-E984-4ED1-8587-CAE44EAD4ED2}"/>
          </ac:spMkLst>
        </pc:spChg>
      </pc:sldChg>
      <pc:sldChg chg="addSp delSp modSp add mod ord">
        <pc:chgData name="Alexandre Correa Alves" userId="3c8643c4ef5adb54" providerId="LiveId" clId="{8F374D42-E1CD-4936-AB7C-6786AE95EA29}" dt="2023-10-04T07:25:57.718" v="9785" actId="207"/>
        <pc:sldMkLst>
          <pc:docMk/>
          <pc:sldMk cId="2920723693" sldId="309"/>
        </pc:sldMkLst>
        <pc:spChg chg="add del mod">
          <ac:chgData name="Alexandre Correa Alves" userId="3c8643c4ef5adb54" providerId="LiveId" clId="{8F374D42-E1CD-4936-AB7C-6786AE95EA29}" dt="2023-10-04T06:51:23.093" v="8978" actId="478"/>
          <ac:spMkLst>
            <pc:docMk/>
            <pc:sldMk cId="2920723693" sldId="309"/>
            <ac:spMk id="4" creationId="{4F173486-0E43-C0B7-CD32-B63E6139FD78}"/>
          </ac:spMkLst>
        </pc:spChg>
        <pc:spChg chg="add del">
          <ac:chgData name="Alexandre Correa Alves" userId="3c8643c4ef5adb54" providerId="LiveId" clId="{8F374D42-E1CD-4936-AB7C-6786AE95EA29}" dt="2023-10-04T06:10:03.949" v="8463"/>
          <ac:spMkLst>
            <pc:docMk/>
            <pc:sldMk cId="2920723693" sldId="309"/>
            <ac:spMk id="6" creationId="{E62763D8-D2CB-311A-664D-A223DC9A343B}"/>
          </ac:spMkLst>
        </pc:spChg>
        <pc:spChg chg="add del">
          <ac:chgData name="Alexandre Correa Alves" userId="3c8643c4ef5adb54" providerId="LiveId" clId="{8F374D42-E1CD-4936-AB7C-6786AE95EA29}" dt="2023-10-04T06:10:15.136" v="8465"/>
          <ac:spMkLst>
            <pc:docMk/>
            <pc:sldMk cId="2920723693" sldId="309"/>
            <ac:spMk id="7" creationId="{2518B6EA-15C4-6842-24C2-07BF04002CA0}"/>
          </ac:spMkLst>
        </pc:spChg>
        <pc:spChg chg="add del">
          <ac:chgData name="Alexandre Correa Alves" userId="3c8643c4ef5adb54" providerId="LiveId" clId="{8F374D42-E1CD-4936-AB7C-6786AE95EA29}" dt="2023-10-04T06:10:28.176" v="8485"/>
          <ac:spMkLst>
            <pc:docMk/>
            <pc:sldMk cId="2920723693" sldId="309"/>
            <ac:spMk id="9" creationId="{453B062D-7BDF-1A8C-13D4-189945F995A5}"/>
          </ac:spMkLst>
        </pc:spChg>
        <pc:spChg chg="add del mod">
          <ac:chgData name="Alexandre Correa Alves" userId="3c8643c4ef5adb54" providerId="LiveId" clId="{8F374D42-E1CD-4936-AB7C-6786AE95EA29}" dt="2023-10-04T06:51:24.483" v="8979" actId="478"/>
          <ac:spMkLst>
            <pc:docMk/>
            <pc:sldMk cId="2920723693" sldId="309"/>
            <ac:spMk id="11" creationId="{2BC365EF-E596-540D-6913-0F78A552D3A6}"/>
          </ac:spMkLst>
        </pc:spChg>
        <pc:spChg chg="add del">
          <ac:chgData name="Alexandre Correa Alves" userId="3c8643c4ef5adb54" providerId="LiveId" clId="{8F374D42-E1CD-4936-AB7C-6786AE95EA29}" dt="2023-10-04T06:53:13.611" v="8981" actId="22"/>
          <ac:spMkLst>
            <pc:docMk/>
            <pc:sldMk cId="2920723693" sldId="309"/>
            <ac:spMk id="13" creationId="{528F35B3-8FAF-9ACA-91C6-76ED564DB845}"/>
          </ac:spMkLst>
        </pc:spChg>
        <pc:spChg chg="del">
          <ac:chgData name="Alexandre Correa Alves" userId="3c8643c4ef5adb54" providerId="LiveId" clId="{8F374D42-E1CD-4936-AB7C-6786AE95EA29}" dt="2023-10-04T06:04:57.364" v="8398" actId="478"/>
          <ac:spMkLst>
            <pc:docMk/>
            <pc:sldMk cId="2920723693" sldId="309"/>
            <ac:spMk id="15" creationId="{D76D1B44-E9E6-4C74-BCB4-B19C6FED7A36}"/>
          </ac:spMkLst>
        </pc:spChg>
        <pc:spChg chg="del">
          <ac:chgData name="Alexandre Correa Alves" userId="3c8643c4ef5adb54" providerId="LiveId" clId="{8F374D42-E1CD-4936-AB7C-6786AE95EA29}" dt="2023-10-04T06:04:59.083" v="8399" actId="478"/>
          <ac:spMkLst>
            <pc:docMk/>
            <pc:sldMk cId="2920723693" sldId="309"/>
            <ac:spMk id="16" creationId="{5ED8E2F2-F616-403F-938A-18A3B3834172}"/>
          </ac:spMkLst>
        </pc:spChg>
        <pc:spChg chg="mod">
          <ac:chgData name="Alexandre Correa Alves" userId="3c8643c4ef5adb54" providerId="LiveId" clId="{8F374D42-E1CD-4936-AB7C-6786AE95EA29}" dt="2023-10-04T07:20:18.777" v="9726" actId="20577"/>
          <ac:spMkLst>
            <pc:docMk/>
            <pc:sldMk cId="2920723693" sldId="309"/>
            <ac:spMk id="17" creationId="{3594DE52-7C66-4B4A-A0A2-6A19C13FEDE7}"/>
          </ac:spMkLst>
        </pc:spChg>
        <pc:spChg chg="del">
          <ac:chgData name="Alexandre Correa Alves" userId="3c8643c4ef5adb54" providerId="LiveId" clId="{8F374D42-E1CD-4936-AB7C-6786AE95EA29}" dt="2023-10-04T06:04:55.785" v="8397" actId="478"/>
          <ac:spMkLst>
            <pc:docMk/>
            <pc:sldMk cId="2920723693" sldId="309"/>
            <ac:spMk id="22" creationId="{2538C97B-0BB6-4456-BA86-57BF8C2A9849}"/>
          </ac:spMkLst>
        </pc:spChg>
        <pc:spChg chg="del">
          <ac:chgData name="Alexandre Correa Alves" userId="3c8643c4ef5adb54" providerId="LiveId" clId="{8F374D42-E1CD-4936-AB7C-6786AE95EA29}" dt="2023-10-04T06:05:00.287" v="8400" actId="478"/>
          <ac:spMkLst>
            <pc:docMk/>
            <pc:sldMk cId="2920723693" sldId="309"/>
            <ac:spMk id="28" creationId="{90B220F3-7788-4E67-AEFB-DA2A847DAAC7}"/>
          </ac:spMkLst>
        </pc:spChg>
        <pc:spChg chg="del">
          <ac:chgData name="Alexandre Correa Alves" userId="3c8643c4ef5adb54" providerId="LiveId" clId="{8F374D42-E1CD-4936-AB7C-6786AE95EA29}" dt="2023-10-04T06:04:53.990" v="8396" actId="478"/>
          <ac:spMkLst>
            <pc:docMk/>
            <pc:sldMk cId="2920723693" sldId="309"/>
            <ac:spMk id="29" creationId="{401BC943-F5AE-424B-A768-F939C25E69FF}"/>
          </ac:spMkLst>
        </pc:spChg>
        <pc:graphicFrameChg chg="add del mod modGraphic">
          <ac:chgData name="Alexandre Correa Alves" userId="3c8643c4ef5adb54" providerId="LiveId" clId="{8F374D42-E1CD-4936-AB7C-6786AE95EA29}" dt="2023-10-04T06:08:49.040" v="8455" actId="478"/>
          <ac:graphicFrameMkLst>
            <pc:docMk/>
            <pc:sldMk cId="2920723693" sldId="309"/>
            <ac:graphicFrameMk id="2" creationId="{F0D1817B-360C-DEE5-F1EF-8F15DF85CAF1}"/>
          </ac:graphicFrameMkLst>
        </pc:graphicFrameChg>
        <pc:graphicFrameChg chg="add mod modGraphic">
          <ac:chgData name="Alexandre Correa Alves" userId="3c8643c4ef5adb54" providerId="LiveId" clId="{8F374D42-E1CD-4936-AB7C-6786AE95EA29}" dt="2023-10-04T07:25:57.718" v="9785" actId="207"/>
          <ac:graphicFrameMkLst>
            <pc:docMk/>
            <pc:sldMk cId="2920723693" sldId="309"/>
            <ac:graphicFrameMk id="14" creationId="{8F61059E-C432-6FF7-39CF-9C765FCECF4B}"/>
          </ac:graphicFrameMkLst>
        </pc:graphicFrameChg>
        <pc:picChg chg="del">
          <ac:chgData name="Alexandre Correa Alves" userId="3c8643c4ef5adb54" providerId="LiveId" clId="{8F374D42-E1CD-4936-AB7C-6786AE95EA29}" dt="2023-10-04T06:05:02.505" v="8404" actId="478"/>
          <ac:picMkLst>
            <pc:docMk/>
            <pc:sldMk cId="2920723693" sldId="309"/>
            <ac:picMk id="3" creationId="{B52E60FA-522B-484D-A6A6-DB815B0024DF}"/>
          </ac:picMkLst>
        </pc:picChg>
        <pc:picChg chg="del">
          <ac:chgData name="Alexandre Correa Alves" userId="3c8643c4ef5adb54" providerId="LiveId" clId="{8F374D42-E1CD-4936-AB7C-6786AE95EA29}" dt="2023-10-04T06:05:01.840" v="8403" actId="478"/>
          <ac:picMkLst>
            <pc:docMk/>
            <pc:sldMk cId="2920723693" sldId="309"/>
            <ac:picMk id="5" creationId="{80F9EE8F-FCB7-40AB-8DA0-3D2B01965E0E}"/>
          </ac:picMkLst>
        </pc:picChg>
        <pc:picChg chg="del">
          <ac:chgData name="Alexandre Correa Alves" userId="3c8643c4ef5adb54" providerId="LiveId" clId="{8F374D42-E1CD-4936-AB7C-6786AE95EA29}" dt="2023-10-04T06:05:01.349" v="8402" actId="478"/>
          <ac:picMkLst>
            <pc:docMk/>
            <pc:sldMk cId="2920723693" sldId="309"/>
            <ac:picMk id="8" creationId="{322E5FC8-7CE8-4253-AD64-152888696E08}"/>
          </ac:picMkLst>
        </pc:picChg>
        <pc:picChg chg="del">
          <ac:chgData name="Alexandre Correa Alves" userId="3c8643c4ef5adb54" providerId="LiveId" clId="{8F374D42-E1CD-4936-AB7C-6786AE95EA29}" dt="2023-10-04T06:05:00.843" v="8401" actId="478"/>
          <ac:picMkLst>
            <pc:docMk/>
            <pc:sldMk cId="2920723693" sldId="309"/>
            <ac:picMk id="10" creationId="{3C8BBD03-53EE-4969-B7E7-5A01D6417570}"/>
          </ac:picMkLst>
        </pc:picChg>
      </pc:sldChg>
      <pc:sldChg chg="add del">
        <pc:chgData name="Alexandre Correa Alves" userId="3c8643c4ef5adb54" providerId="LiveId" clId="{8F374D42-E1CD-4936-AB7C-6786AE95EA29}" dt="2023-10-04T06:29:17.483" v="8821" actId="47"/>
        <pc:sldMkLst>
          <pc:docMk/>
          <pc:sldMk cId="777077859" sldId="310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782630103" sldId="310"/>
        </pc:sldMkLst>
      </pc:sldChg>
      <pc:sldChg chg="addSp delSp modSp add mod">
        <pc:chgData name="Alexandre Correa Alves" userId="3c8643c4ef5adb54" providerId="LiveId" clId="{8F374D42-E1CD-4936-AB7C-6786AE95EA29}" dt="2023-10-04T07:26:25.091" v="9787" actId="207"/>
        <pc:sldMkLst>
          <pc:docMk/>
          <pc:sldMk cId="1373938841" sldId="310"/>
        </pc:sldMkLst>
        <pc:spChg chg="add del mod">
          <ac:chgData name="Alexandre Correa Alves" userId="3c8643c4ef5adb54" providerId="LiveId" clId="{8F374D42-E1CD-4936-AB7C-6786AE95EA29}" dt="2023-10-04T06:35:46.737" v="8830" actId="478"/>
          <ac:spMkLst>
            <pc:docMk/>
            <pc:sldMk cId="1373938841" sldId="310"/>
            <ac:spMk id="2" creationId="{63F34D14-4B8E-8156-DCF4-51E26983E528}"/>
          </ac:spMkLst>
        </pc:spChg>
        <pc:spChg chg="add del mod">
          <ac:chgData name="Alexandre Correa Alves" userId="3c8643c4ef5adb54" providerId="LiveId" clId="{8F374D42-E1CD-4936-AB7C-6786AE95EA29}" dt="2023-10-04T06:59:36.702" v="9040" actId="478"/>
          <ac:spMkLst>
            <pc:docMk/>
            <pc:sldMk cId="1373938841" sldId="310"/>
            <ac:spMk id="3" creationId="{129AB1DE-E578-B1FF-6FCA-B96E90CD9813}"/>
          </ac:spMkLst>
        </pc:spChg>
        <pc:spChg chg="del mod">
          <ac:chgData name="Alexandre Correa Alves" userId="3c8643c4ef5adb54" providerId="LiveId" clId="{8F374D42-E1CD-4936-AB7C-6786AE95EA29}" dt="2023-10-04T06:41:11.850" v="8895" actId="478"/>
          <ac:spMkLst>
            <pc:docMk/>
            <pc:sldMk cId="1373938841" sldId="310"/>
            <ac:spMk id="4" creationId="{4F173486-0E43-C0B7-CD32-B63E6139FD78}"/>
          </ac:spMkLst>
        </pc:spChg>
        <pc:spChg chg="del mod">
          <ac:chgData name="Alexandre Correa Alves" userId="3c8643c4ef5adb54" providerId="LiveId" clId="{8F374D42-E1CD-4936-AB7C-6786AE95EA29}" dt="2023-10-04T06:41:13.653" v="8896" actId="478"/>
          <ac:spMkLst>
            <pc:docMk/>
            <pc:sldMk cId="1373938841" sldId="310"/>
            <ac:spMk id="11" creationId="{2BC365EF-E596-540D-6913-0F78A552D3A6}"/>
          </ac:spMkLst>
        </pc:spChg>
        <pc:spChg chg="mod">
          <ac:chgData name="Alexandre Correa Alves" userId="3c8643c4ef5adb54" providerId="LiveId" clId="{8F374D42-E1CD-4936-AB7C-6786AE95EA29}" dt="2023-10-04T07:19:01.606" v="9687" actId="20577"/>
          <ac:spMkLst>
            <pc:docMk/>
            <pc:sldMk cId="1373938841" sldId="310"/>
            <ac:spMk id="17" creationId="{3594DE52-7C66-4B4A-A0A2-6A19C13FEDE7}"/>
          </ac:spMkLst>
        </pc:spChg>
        <pc:graphicFrameChg chg="add mod modGraphic">
          <ac:chgData name="Alexandre Correa Alves" userId="3c8643c4ef5adb54" providerId="LiveId" clId="{8F374D42-E1CD-4936-AB7C-6786AE95EA29}" dt="2023-10-04T07:26:25.091" v="9787" actId="207"/>
          <ac:graphicFrameMkLst>
            <pc:docMk/>
            <pc:sldMk cId="1373938841" sldId="310"/>
            <ac:graphicFrameMk id="5" creationId="{33CB4FB1-1B43-4D0C-425B-332CE2E98947}"/>
          </ac:graphicFrameMkLst>
        </pc:graphicFrameChg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63806791" sldId="311"/>
        </pc:sldMkLst>
      </pc:sldChg>
      <pc:sldChg chg="add del">
        <pc:chgData name="Alexandre Correa Alves" userId="3c8643c4ef5adb54" providerId="LiveId" clId="{8F374D42-E1CD-4936-AB7C-6786AE95EA29}" dt="2023-10-04T06:56:26.765" v="9031" actId="47"/>
        <pc:sldMkLst>
          <pc:docMk/>
          <pc:sldMk cId="336283159" sldId="311"/>
        </pc:sldMkLst>
      </pc:sldChg>
      <pc:sldChg chg="add del">
        <pc:chgData name="Alexandre Correa Alves" userId="3c8643c4ef5adb54" providerId="LiveId" clId="{8F374D42-E1CD-4936-AB7C-6786AE95EA29}" dt="2023-10-04T06:50:33.067" v="8976" actId="47"/>
        <pc:sldMkLst>
          <pc:docMk/>
          <pc:sldMk cId="404189142" sldId="311"/>
        </pc:sldMkLst>
      </pc:sldChg>
      <pc:sldChg chg="delSp modSp add mod">
        <pc:chgData name="Alexandre Correa Alves" userId="3c8643c4ef5adb54" providerId="LiveId" clId="{8F374D42-E1CD-4936-AB7C-6786AE95EA29}" dt="2023-10-04T07:25:12.351" v="9781"/>
        <pc:sldMkLst>
          <pc:docMk/>
          <pc:sldMk cId="967844298" sldId="311"/>
        </pc:sldMkLst>
        <pc:spChg chg="mod">
          <ac:chgData name="Alexandre Correa Alves" userId="3c8643c4ef5adb54" providerId="LiveId" clId="{8F374D42-E1CD-4936-AB7C-6786AE95EA29}" dt="2023-10-04T07:21:56.374" v="9772" actId="14100"/>
          <ac:spMkLst>
            <pc:docMk/>
            <pc:sldMk cId="967844298" sldId="311"/>
            <ac:spMk id="17" creationId="{3594DE52-7C66-4B4A-A0A2-6A19C13FEDE7}"/>
          </ac:spMkLst>
        </pc:spChg>
        <pc:graphicFrameChg chg="mod modGraphic">
          <ac:chgData name="Alexandre Correa Alves" userId="3c8643c4ef5adb54" providerId="LiveId" clId="{8F374D42-E1CD-4936-AB7C-6786AE95EA29}" dt="2023-10-04T07:25:12.351" v="9781"/>
          <ac:graphicFrameMkLst>
            <pc:docMk/>
            <pc:sldMk cId="967844298" sldId="311"/>
            <ac:graphicFrameMk id="14" creationId="{8F61059E-C432-6FF7-39CF-9C765FCECF4B}"/>
          </ac:graphicFrameMkLst>
        </pc:graphicFrameChg>
        <pc:picChg chg="del">
          <ac:chgData name="Alexandre Correa Alves" userId="3c8643c4ef5adb54" providerId="LiveId" clId="{8F374D42-E1CD-4936-AB7C-6786AE95EA29}" dt="2023-10-04T06:58:59.488" v="9039" actId="478"/>
          <ac:picMkLst>
            <pc:docMk/>
            <pc:sldMk cId="967844298" sldId="311"/>
            <ac:picMk id="18" creationId="{00000000-0000-0000-0000-000000000000}"/>
          </ac:picMkLst>
        </pc:picChg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4241725054" sldId="312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774131034" sldId="313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2664496812" sldId="314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351434142" sldId="315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471378765" sldId="316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554622733" sldId="320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029551436" sldId="321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2345649562" sldId="322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681799516" sldId="323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93379412" sldId="324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521903281" sldId="325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207065232" sldId="326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708813797" sldId="327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609381581" sldId="329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1290287947" sldId="330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7504814" sldId="338"/>
        </pc:sldMkLst>
      </pc:sldChg>
      <pc:sldChg chg="del">
        <pc:chgData name="Alexandre Correa Alves" userId="3c8643c4ef5adb54" providerId="LiveId" clId="{8F374D42-E1CD-4936-AB7C-6786AE95EA29}" dt="2023-09-27T21:25:50.346" v="0" actId="47"/>
        <pc:sldMkLst>
          <pc:docMk/>
          <pc:sldMk cId="3260148761" sldId="339"/>
        </pc:sldMkLst>
      </pc:sldChg>
      <pc:sldMasterChg chg="delSldLayout">
        <pc:chgData name="Alexandre Correa Alves" userId="3c8643c4ef5adb54" providerId="LiveId" clId="{8F374D42-E1CD-4936-AB7C-6786AE95EA29}" dt="2023-09-27T21:25:50.346" v="0" actId="47"/>
        <pc:sldMasterMkLst>
          <pc:docMk/>
          <pc:sldMasterMk cId="3800448498" sldId="2147483698"/>
        </pc:sldMasterMkLst>
        <pc:sldLayoutChg chg="del">
          <pc:chgData name="Alexandre Correa Alves" userId="3c8643c4ef5adb54" providerId="LiveId" clId="{8F374D42-E1CD-4936-AB7C-6786AE95EA29}" dt="2023-09-27T21:25:50.346" v="0" actId="47"/>
          <pc:sldLayoutMkLst>
            <pc:docMk/>
            <pc:sldMasterMk cId="3800448498" sldId="2147483698"/>
            <pc:sldLayoutMk cId="3899672114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0E9A-CAF1-44BA-8C98-5BE835AC7B3C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D0D-6437-4073-8960-8BC5F3D1E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285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89E931-040C-4BE8-A7E7-F9E03C0CB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19842" r="8806" b="22465"/>
          <a:stretch/>
        </p:blipFill>
        <p:spPr>
          <a:xfrm>
            <a:off x="4869473" y="6338277"/>
            <a:ext cx="2453054" cy="3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566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40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6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04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4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0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56A2B-C7C0-4889-A53E-E0E03C2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A0439-8AF0-4672-A9CB-8AB402CD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2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B6A379-C7A1-C478-481F-C20A958F2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1177" y="6492208"/>
            <a:ext cx="3828620" cy="3657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FFBC1A1-73C2-44EA-BAB3-883B1A1D54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98" y="6337394"/>
            <a:ext cx="2450804" cy="384081"/>
          </a:xfrm>
          <a:prstGeom prst="rect">
            <a:avLst/>
          </a:prstGeom>
        </p:spPr>
      </p:pic>
      <p:pic>
        <p:nvPicPr>
          <p:cNvPr id="12" name="Google Shape;62;p13">
            <a:extLst>
              <a:ext uri="{FF2B5EF4-FFF2-40B4-BE49-F238E27FC236}">
                <a16:creationId xmlns:a16="http://schemas.microsoft.com/office/drawing/2014/main" id="{4BEA60A4-638D-8732-B2AB-2631170FA69A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54277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09040292-0E8C-4F41-9A6E-F23788BFD6D7}"/>
              </a:ext>
            </a:extLst>
          </p:cNvPr>
          <p:cNvSpPr txBox="1">
            <a:spLocks/>
          </p:cNvSpPr>
          <p:nvPr userDrawn="1"/>
        </p:nvSpPr>
        <p:spPr>
          <a:xfrm>
            <a:off x="11436626" y="379620"/>
            <a:ext cx="39425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A06C3773-3A1D-4276-8032-C2F893906C97}"/>
              </a:ext>
            </a:extLst>
          </p:cNvPr>
          <p:cNvSpPr/>
          <p:nvPr userDrawn="1"/>
        </p:nvSpPr>
        <p:spPr>
          <a:xfrm>
            <a:off x="11519866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hyperlink" Target="https://www.populationdata.net/2020/10/27/trading-en-ligne-le-gui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sandcolours.com/subjects/travel/stocks-in-latin-america-what-you-need-to-know-47748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pick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bima.com.br/pt_br/noticias/cresce-numero-de-investidores-brasileiros-em-2022-e-perspectiva-para-2023-e-de-novo-aumento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20/05/21/why-the-hood-doesnt-do-stock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908C80B-CAAA-79E0-62B1-66AF3445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266501" y="5078257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03/10/2023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0" y="27970"/>
            <a:ext cx="5282118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571152" y="2183536"/>
            <a:ext cx="576950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pt-BR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/>
              <a:t>Estratégias de Investimento Orientadas por Algoritmos:</a:t>
            </a:r>
          </a:p>
          <a:p>
            <a:r>
              <a:rPr lang="pt-BR" sz="1800" b="0" dirty="0"/>
              <a:t> </a:t>
            </a:r>
            <a:r>
              <a:rPr lang="pt-BR" sz="1400" b="0" dirty="0"/>
              <a:t>O Impacto do Trading Advisor em investidores mais conscientes.</a:t>
            </a:r>
            <a:endParaRPr lang="da-DK" sz="1400" b="0" dirty="0"/>
          </a:p>
          <a:p>
            <a:endParaRPr lang="da-DK" dirty="0"/>
          </a:p>
        </p:txBody>
      </p:sp>
      <p:pic>
        <p:nvPicPr>
          <p:cNvPr id="21" name="Google Shape;91;p2">
            <a:extLst>
              <a:ext uri="{FF2B5EF4-FFF2-40B4-BE49-F238E27FC236}">
                <a16:creationId xmlns:a16="http://schemas.microsoft.com/office/drawing/2014/main" id="{EBC00D96-CC2E-DCAF-7F84-8EA4D40204A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4556" t="15824" r="3673" b="14354"/>
          <a:stretch/>
        </p:blipFill>
        <p:spPr>
          <a:xfrm>
            <a:off x="362034" y="6321878"/>
            <a:ext cx="2582838" cy="52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3.iv. Base original – Dados Cotações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as cotações de ações e suas variâncias negociadas por dia.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01/01/2019 ~ 03/10/2023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307 Empresas</a:t>
            </a:r>
          </a:p>
        </p:txBody>
      </p:sp>
    </p:spTree>
    <p:extLst>
      <p:ext uri="{BB962C8B-B14F-4D97-AF65-F5344CB8AC3E}">
        <p14:creationId xmlns:p14="http://schemas.microsoft.com/office/powerpoint/2010/main" val="357463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Cotações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das cotações diárias de empresas listadas em bolsa de 01/01/2019 ~ 03/10/2023. A base possui 360.172 linhas e 8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esta base não foi necessário aplicar nenhum filtro para limpar os dados, apenas foi alterado a nomenclatura das colunas para atender a PEP8 e o campo de data foi convertido para o tipo datetime.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360.172 linhas e 21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Cotação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78454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abertura.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Menor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adj_close: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 ajustado.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de negociação.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daily_return: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Retorno diário.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short_term_moving_average: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Média móvel de curto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long_term_moving_average: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longo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rsi: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Índice de Força Relativa.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volatility: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Volatilidade.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médio.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daily_range: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Variação diária.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open_close_difference: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abertura 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high_low_difference: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alta e baixa.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acceleration: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Aceleração.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cagr: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Taxa de crescimento anual composta.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2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3.vii. Base original – Dados Macroeconomico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os principais indicadores macroeconômicos brasileiro.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-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01/2019 ~ 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97565" y="3766026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57 Registros</a:t>
            </a:r>
          </a:p>
        </p:txBody>
      </p:sp>
    </p:spTree>
    <p:extLst>
      <p:ext uri="{BB962C8B-B14F-4D97-AF65-F5344CB8AC3E}">
        <p14:creationId xmlns:p14="http://schemas.microsoft.com/office/powerpoint/2010/main" val="280833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4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viii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– Dados Macroeconomico</a:t>
            </a:r>
          </a:p>
          <a:p>
            <a:pPr>
              <a:defRPr/>
            </a:pPr>
            <a:r>
              <a:rPr lang="en-US" sz="2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5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25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9455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dos principais índices macroeconômicos mensais de 01/2019 ~ 10/2023. A base possui 58 linhas e 7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2"/>
            <a:ext cx="1763760" cy="266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aplicado um filtro para remover valores nulos. No caso houve valores nulos para os meses Agosto e Setembro de 2023 devido a periodicidade da reunião do Copom, órgão responsável por definir o patamar destes índices. A base agora possui 56 linhas e 7 colunas.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56 linhas e 12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537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0222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selic: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básica de juros SELIC.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confidence: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de confiança.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pib: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Produto Interno Bruto (PIB).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Custo da Construção.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ipca: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Preços ao Consumidor Amplo.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dolar: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monthly_inflation: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Inflação mensal.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gdp_growth: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 PIB.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dollar_growth: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real_interest_rate: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juros real.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inflation_confidence_difference: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Diferença na confiança em relação à inflação.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Data da observação.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Alexandre Correa Alves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Drª Alessandra de Álvila Montini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Dr. 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</a:rPr>
              <a:t>Adolpho Walter Pimazoni Canton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82171" y="50297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MBA Analytics em Big Data - Data Engineering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50" name="Picture 2" descr="Photo Of People Near Wooden Table">
            <a:extLst>
              <a:ext uri="{FF2B5EF4-FFF2-40B4-BE49-F238E27FC236}">
                <a16:creationId xmlns:a16="http://schemas.microsoft.com/office/drawing/2014/main" id="{1FA243AB-D387-43BF-858B-256C06F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547"/>
            <a:ext cx="3438939" cy="2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75569FF-4453-486C-9CE5-43FA6A91CB2A}"/>
              </a:ext>
            </a:extLst>
          </p:cNvPr>
          <p:cNvSpPr/>
          <p:nvPr/>
        </p:nvSpPr>
        <p:spPr>
          <a:xfrm>
            <a:off x="1538440" y="1375547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21" idx="4"/>
          </p:cNvCxnSpPr>
          <p:nvPr/>
        </p:nvCxnSpPr>
        <p:spPr>
          <a:xfrm>
            <a:off x="4631064" y="989428"/>
            <a:ext cx="3646" cy="4917603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5201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Macroeconomico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58208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58208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58208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1854" y="5761257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58208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4562829" y="270922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4558216" y="315718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4562837" y="354972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4558224" y="39976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4562845" y="440870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4558230" y="483818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4562850" y="52676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Gráfico">
            <a:extLst>
              <a:ext uri="{FF2B5EF4-FFF2-40B4-BE49-F238E27FC236}">
                <a16:creationId xmlns:a16="http://schemas.microsoft.com/office/drawing/2014/main" id="{758F0BF9-5AA2-F873-F298-70A4C5D4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5900"/>
            <a:ext cx="3337264" cy="68739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3915965" y="2005278"/>
            <a:ext cx="7620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objetivo central deste trabalho é desenvolver uma ferramenta de aconselhamento para investimentos em ações, destacando-se pela aplicação de inteligência artificial (IA) e aprendizado de máquina (ML).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proposta visa oferecer informações personalizadas e palatáveis aos investidores comuns, superando as limitações de abordagens convencionais. 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 estatísticos e de machine learning serão utilizados para antecipar tendências e riscos, como forma de auxiliar o investidor a tomar decisões baseadas em dados.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1. Objetivo do Trabalho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">
            <a:extLst>
              <a:ext uri="{FF2B5EF4-FFF2-40B4-BE49-F238E27FC236}">
                <a16:creationId xmlns:a16="http://schemas.microsoft.com/office/drawing/2014/main" id="{21DC0336-5F09-0050-3610-EE129FCA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4107" y="-1"/>
            <a:ext cx="3231908" cy="688781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2. Contextualização do Problema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3820112" y="982176"/>
            <a:ext cx="7882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2022, houve um notável aumento na participação de brasileiros no mercado financeiro, atingindo 36% da população, o que representa um acréscimo significativo de 8 milhões de investidores. Para o próximo ano, projeta-se um crescimento adicional de 5 pontos percentuais, evidenciando uma tendência crescente e robusta de interesse.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urgência na implementação de ferramentas que empodere a tomada de decisão baseada em dados é justificada pela dinâmica volátil do mercado de ações, que pode ser brutal aos investidores menos experientes. Essa volatilidade reflete a importância de equipar os investidores com ferramentas tecnológicas inovadoras, com destaque para a personalização das recomendações. O uso de técnicas avançadas, como clustering e classificação, é fundamental para adaptar estratégias de investimento às necessidades específicas de cada usuário.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"Raio X do Investidor" revela que, em 2022, 58% da população já tinha algum nível de familiaridade ou experiência em investimentos. Detalhes específicos sobre os fatores impulsionadores desse aumento poderiam fornecer uma compreensão mais aprofundada do fenômeno.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Além disso, a intensificação do uso da tecnologia é evidente, com aplicativos bancários tornando-se o principal meio de investimento, subindo de 33% em 2021 para 43% em 2022. Esse comportamento é mais notável na classe A/B, atingindo 51%, indicando uma mudança para métodos mais eficientes e acessíveis.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Enquanto este panorama sugere uma entrada crescente e positiva no mercado financeiro, é crucial considerar desafios potenciais, como questões de segurança de dados e a necessidade contínua de educação financeira para garantir que os investidores estejam bem informados e protegidos em um cenário financeiro dinâmico.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Pesquisa: </a:t>
            </a: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Cresce número de investidores brasileiros em 2022 e perspectiva para 2023 é de novo aumento – ANBIMA</a:t>
            </a: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Interface gráfica do usuário">
            <a:extLst>
              <a:ext uri="{FF2B5EF4-FFF2-40B4-BE49-F238E27FC236}">
                <a16:creationId xmlns:a16="http://schemas.microsoft.com/office/drawing/2014/main" id="{074B9F24-B361-3D56-10E0-CE327CF1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099"/>
            <a:ext cx="3231909" cy="6860099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 Bases de Dados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546B1-CD86-2912-68CB-4982342CF6F2}"/>
              </a:ext>
            </a:extLst>
          </p:cNvPr>
          <p:cNvSpPr/>
          <p:nvPr/>
        </p:nvSpPr>
        <p:spPr>
          <a:xfrm>
            <a:off x="3746221" y="1673624"/>
            <a:ext cx="7882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dados utilizados na criação do projeto trading advisor são coletados via APIs públicas do mercado financeiro, como a Yahoo Finance e Nasdaq Data Link.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Após a recepção destes dados eles são tratados e segmentados em suas respectivas instancias e granularidades. Assim gerando três dataframes que contém dados históricos de ações, dados históricos da macroeconomia brasileira e por fim os dados fundamentalistas de cada empresa.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seguida esses dados passam por mais tratamentos até chegar ao ponto formar 3 grandes book de variáveis que serão consumidas por modelos preditivos, classificatórios e agrupamentos.</a:t>
            </a: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 – Dados Fundamentalistas</a:t>
            </a:r>
          </a:p>
          <a:p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fundamentalista de empresas listadas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3º Trimestre de 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383 Empresas</a:t>
            </a:r>
          </a:p>
        </p:txBody>
      </p:sp>
    </p:spTree>
    <p:extLst>
      <p:ext uri="{BB962C8B-B14F-4D97-AF65-F5344CB8AC3E}">
        <p14:creationId xmlns:p14="http://schemas.microsoft.com/office/powerpoint/2010/main" val="308520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Fundamentalistas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383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303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públicos sobre o balanço patrimonial da empresa no trimestre vigente (3º trimestre 2023). A base possui 383 linhas e 36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Em alguns casos removemos as linhas com dados falt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antes, pois eram dados relevantes ao projeto e em outros cenários preenchemos esses dados ausentes com outros valores conforme a estratégia adotada. A base filtrada possui 303 registros e 35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303 linhas e 38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1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3CB4FB1-1B43-4D0C-425B-332CE2E9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424"/>
              </p:ext>
            </p:extLst>
          </p:nvPr>
        </p:nvGraphicFramePr>
        <p:xfrm>
          <a:off x="563418" y="826169"/>
          <a:ext cx="10612582" cy="54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market_cap: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Capitalização de mercado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enterprise_value: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total_revenue: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Receita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de lucro.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operating_margins: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operacionais.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beta: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Medida de volatilidade em relação ao mercado.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 antes de juros, impostos, depreciação e amortização.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forward_pe: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(projetado).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de negociação.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médio de negociação.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fifty_two_week_low: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Mínimo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fifty_two_week_high: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Máximo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price_to_sales_trailing_12_months: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preço/vendas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50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two_hundred_day_average: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200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trailing_annual_dividend_yield: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Rendimento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book_value: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price_to_book: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earnings_quarterly_growth: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dos ganhos trimestrais.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receita.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brutas.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EBITDA.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return_on_assets: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ativos.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return_on_equity: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o patrimônio líquido.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gross_profits: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Lucros brutos.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38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2005</Words>
  <Application>Microsoft Office PowerPoint</Application>
  <PresentationFormat>Widescreen</PresentationFormat>
  <Paragraphs>264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Alexandre Correa Alves</cp:lastModifiedBy>
  <cp:revision>441</cp:revision>
  <dcterms:created xsi:type="dcterms:W3CDTF">2020-04-08T18:00:12Z</dcterms:created>
  <dcterms:modified xsi:type="dcterms:W3CDTF">2023-10-04T07:27:05Z</dcterms:modified>
</cp:coreProperties>
</file>