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2900" y="1164671"/>
            <a:ext cx="9664699" cy="1205124"/>
          </a:xfrm>
        </p:spPr>
        <p:txBody>
          <a:bodyPr>
            <a:normAutofit/>
          </a:bodyPr>
          <a:lstStyle/>
          <a:p>
            <a:r>
              <a:rPr lang="en-US" sz="4200" dirty="0" smtClean="0"/>
              <a:t>English placement test PROGRAM</a:t>
            </a:r>
            <a:endParaRPr lang="id-ID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25" y="2369795"/>
            <a:ext cx="5718176" cy="919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WITH ASSEMBLY LANGUAGE</a:t>
            </a:r>
            <a:endParaRPr lang="id-ID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22995" y="4545225"/>
            <a:ext cx="7610475" cy="182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Programmed By 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M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Alvian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Supriadi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g64130046)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Tri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Setio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br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(G64130070)</a:t>
            </a:r>
          </a:p>
        </p:txBody>
      </p:sp>
    </p:spTree>
    <p:extLst>
      <p:ext uri="{BB962C8B-B14F-4D97-AF65-F5344CB8AC3E}">
        <p14:creationId xmlns:p14="http://schemas.microsoft.com/office/powerpoint/2010/main" val="340287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0300"/>
            <a:ext cx="9905999" cy="4940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Includes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id-ID" dirty="0"/>
              <a:t>arithmetic </a:t>
            </a:r>
            <a:r>
              <a:rPr lang="id-ID" dirty="0" smtClean="0"/>
              <a:t>operations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id-ID" dirty="0" smtClean="0"/>
              <a:t>comparison instructions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id-ID" dirty="0" smtClean="0"/>
              <a:t>jumps</a:t>
            </a:r>
            <a:r>
              <a:rPr lang="id-ID" dirty="0"/>
              <a:t>: conditional and </a:t>
            </a:r>
            <a:r>
              <a:rPr lang="id-ID" dirty="0" smtClean="0"/>
              <a:t>unconditional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id-ID" dirty="0"/>
              <a:t>looping </a:t>
            </a:r>
            <a:r>
              <a:rPr lang="id-ID" dirty="0" smtClean="0"/>
              <a:t>structure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id-ID" dirty="0" smtClean="0"/>
              <a:t>array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id-ID" dirty="0"/>
              <a:t>system call </a:t>
            </a:r>
            <a:r>
              <a:rPr lang="id-ID" dirty="0" smtClean="0"/>
              <a:t>utilization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IO: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read file, write </a:t>
            </a:r>
            <a:r>
              <a:rPr lang="en-US" dirty="0" smtClean="0"/>
              <a:t>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id-ID" dirty="0" smtClean="0"/>
              <a:t>string </a:t>
            </a:r>
            <a:r>
              <a:rPr lang="id-ID" dirty="0"/>
              <a:t>primitive 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0"/>
            <a:ext cx="43688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LEARNED CONCEPTS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6256" y="3666518"/>
            <a:ext cx="5754687" cy="1478570"/>
          </a:xfrm>
        </p:spPr>
        <p:txBody>
          <a:bodyPr/>
          <a:lstStyle/>
          <a:p>
            <a:r>
              <a:rPr lang="en-US" dirty="0" smtClean="0"/>
              <a:t>ALHAMDULILLAH SELESAI :’)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116012"/>
            <a:ext cx="40386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0"/>
            <a:ext cx="19558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DEMO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09" y="901700"/>
            <a:ext cx="5285091" cy="4610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09" y="3360348"/>
            <a:ext cx="5285091" cy="3192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510778"/>
            <a:ext cx="5586842" cy="36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965200"/>
            <a:ext cx="9905999" cy="4927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DESCRIPTION :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English Skill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sehubungan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ditempuh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 smtClean="0"/>
              <a:t>dicapai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INPUT :</a:t>
            </a:r>
          </a:p>
          <a:p>
            <a:pPr marL="0" indent="0">
              <a:buNone/>
            </a:pP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file name,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:</a:t>
            </a:r>
          </a:p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score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 :</a:t>
            </a:r>
          </a:p>
          <a:p>
            <a:pPr marL="0" indent="0">
              <a:buNone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-&gt;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soalnya</a:t>
            </a:r>
            <a:r>
              <a:rPr lang="en-US" dirty="0" smtClean="0"/>
              <a:t> -&gt;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soalnya</a:t>
            </a:r>
            <a:r>
              <a:rPr lang="en-US" dirty="0" smtClean="0"/>
              <a:t> -&gt;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 -&gt;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47800" y="0"/>
            <a:ext cx="27305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4861" y="0"/>
            <a:ext cx="27305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INPUT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1922" y="0"/>
            <a:ext cx="27305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OUTPUT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4861" y="6096000"/>
            <a:ext cx="27305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PROCESS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8" y="901700"/>
            <a:ext cx="10443882" cy="57277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Score :=0 – </a:t>
            </a:r>
            <a:r>
              <a:rPr lang="en-US" dirty="0" err="1" smtClean="0"/>
              <a:t>inisialisasikan</a:t>
            </a:r>
            <a:r>
              <a:rPr lang="en-US" dirty="0" smtClean="0"/>
              <a:t> score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Write(“</a:t>
            </a:r>
            <a:r>
              <a:rPr lang="en-US" dirty="0" err="1" smtClean="0"/>
              <a:t>paket</a:t>
            </a:r>
            <a:r>
              <a:rPr lang="en-US" dirty="0" smtClean="0"/>
              <a:t> 1”, “</a:t>
            </a:r>
            <a:r>
              <a:rPr lang="en-US" dirty="0" err="1" smtClean="0"/>
              <a:t>paket</a:t>
            </a:r>
            <a:r>
              <a:rPr lang="en-US" dirty="0" smtClean="0"/>
              <a:t> 2”)</a:t>
            </a:r>
          </a:p>
          <a:p>
            <a:pPr marL="0" indent="0">
              <a:buNone/>
            </a:pPr>
            <a:r>
              <a:rPr lang="en-US" dirty="0" smtClean="0"/>
              <a:t>Read(</a:t>
            </a:r>
            <a:r>
              <a:rPr lang="en-US" dirty="0" err="1" smtClean="0"/>
              <a:t>Pilihan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Pilihan</a:t>
            </a:r>
            <a:r>
              <a:rPr lang="en-US" dirty="0" smtClean="0"/>
              <a:t> ==1) {</a:t>
            </a:r>
          </a:p>
          <a:p>
            <a:pPr marL="0" indent="0">
              <a:buNone/>
            </a:pPr>
            <a:r>
              <a:rPr lang="en-US" dirty="0" smtClean="0"/>
              <a:t>Write(soal1.txt); --</a:t>
            </a:r>
            <a:r>
              <a:rPr lang="en-US" dirty="0" err="1" smtClean="0"/>
              <a:t>jumlahnya</a:t>
            </a:r>
            <a:r>
              <a:rPr lang="en-US" dirty="0" smtClean="0"/>
              <a:t> 15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file name</a:t>
            </a:r>
          </a:p>
          <a:p>
            <a:pPr marL="0" indent="0">
              <a:buNone/>
            </a:pPr>
            <a:r>
              <a:rPr lang="en-US" dirty="0" smtClean="0"/>
              <a:t>For i:= 1 to 15 do{ ; --</a:t>
            </a:r>
            <a:r>
              <a:rPr lang="en-US" dirty="0" err="1" smtClean="0"/>
              <a:t>lakukan</a:t>
            </a:r>
            <a:r>
              <a:rPr lang="en-US" dirty="0" smtClean="0"/>
              <a:t> scan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sampe</a:t>
            </a:r>
            <a:r>
              <a:rPr lang="en-US" dirty="0" smtClean="0"/>
              <a:t> 15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Read(</a:t>
            </a:r>
            <a:r>
              <a:rPr lang="en-US" dirty="0" err="1" smtClean="0"/>
              <a:t>jawaban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For i:= 1 to 15 do</a:t>
            </a:r>
            <a:r>
              <a:rPr lang="en-US" dirty="0" smtClean="0"/>
              <a:t>{  --</a:t>
            </a:r>
            <a:r>
              <a:rPr lang="en-US" dirty="0" err="1" smtClean="0"/>
              <a:t>lakukan</a:t>
            </a:r>
            <a:r>
              <a:rPr lang="en-US" dirty="0" smtClean="0"/>
              <a:t> compare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jawaban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kunci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 smtClean="0"/>
              <a:t>core++;   --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= </a:t>
            </a:r>
            <a:r>
              <a:rPr lang="en-US" dirty="0" err="1" smtClean="0"/>
              <a:t>kuncijawaban</a:t>
            </a:r>
            <a:r>
              <a:rPr lang="en-US" dirty="0" smtClean="0"/>
              <a:t>, score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1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Write (Score); -- </a:t>
            </a:r>
            <a:r>
              <a:rPr lang="en-US" dirty="0" err="1" smtClean="0"/>
              <a:t>cetak</a:t>
            </a:r>
            <a:r>
              <a:rPr lang="en-US" dirty="0" smtClean="0"/>
              <a:t> score </a:t>
            </a:r>
            <a:r>
              <a:rPr lang="en-US" dirty="0" err="1" smtClean="0"/>
              <a:t>akhir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If(score &gt; 12) </a:t>
            </a:r>
            <a:r>
              <a:rPr lang="en-US" dirty="0" err="1" smtClean="0"/>
              <a:t>kelas</a:t>
            </a:r>
            <a:r>
              <a:rPr lang="en-US" dirty="0" smtClean="0"/>
              <a:t> = “INSANE” –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Else if(score &gt; 10) </a:t>
            </a:r>
            <a:r>
              <a:rPr lang="en-US" dirty="0" err="1" smtClean="0"/>
              <a:t>kelas</a:t>
            </a:r>
            <a:r>
              <a:rPr lang="en-US" dirty="0" smtClean="0"/>
              <a:t> = “EXPERT”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Else if(score &gt; 8) </a:t>
            </a:r>
            <a:r>
              <a:rPr lang="en-US" dirty="0" err="1" smtClean="0"/>
              <a:t>kelas</a:t>
            </a:r>
            <a:r>
              <a:rPr lang="en-US" dirty="0" smtClean="0"/>
              <a:t> = “INTERMEDIATE”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 if(score </a:t>
            </a:r>
            <a:r>
              <a:rPr lang="en-US" dirty="0" smtClean="0"/>
              <a:t>&gt; 5) </a:t>
            </a:r>
            <a:r>
              <a:rPr lang="en-US" dirty="0" err="1"/>
              <a:t>kelas</a:t>
            </a:r>
            <a:r>
              <a:rPr lang="en-US" dirty="0"/>
              <a:t> = </a:t>
            </a:r>
            <a:r>
              <a:rPr lang="en-US" dirty="0" smtClean="0"/>
              <a:t>“BEGINNER”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Else  </a:t>
            </a:r>
            <a:r>
              <a:rPr lang="en-US" dirty="0" err="1" smtClean="0"/>
              <a:t>kelas</a:t>
            </a:r>
            <a:r>
              <a:rPr lang="en-US" dirty="0" smtClean="0"/>
              <a:t>=“NEWBIE”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 else { 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0"/>
            <a:ext cx="29083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PSEUDOCODE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9886"/>
            <a:ext cx="9905999" cy="44815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2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 smtClean="0"/>
              <a:t>soal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file name.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 </a:t>
            </a:r>
            <a:r>
              <a:rPr lang="en-US" dirty="0" err="1" smtClean="0"/>
              <a:t>soal</a:t>
            </a:r>
            <a:r>
              <a:rPr lang="en-US" dirty="0" smtClean="0"/>
              <a:t> (Reading = 5 </a:t>
            </a:r>
            <a:r>
              <a:rPr lang="en-US" dirty="0" err="1" smtClean="0"/>
              <a:t>soal</a:t>
            </a:r>
            <a:r>
              <a:rPr lang="en-US" dirty="0" smtClean="0"/>
              <a:t>, Structure = 5 </a:t>
            </a:r>
            <a:r>
              <a:rPr lang="en-US" dirty="0" err="1" smtClean="0"/>
              <a:t>soal</a:t>
            </a:r>
            <a:r>
              <a:rPr lang="en-US" dirty="0" smtClean="0"/>
              <a:t>, Vocabulary = 5 </a:t>
            </a:r>
            <a:r>
              <a:rPr lang="en-US" dirty="0" err="1" smtClean="0"/>
              <a:t>soal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score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user.</a:t>
            </a:r>
          </a:p>
          <a:p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score </a:t>
            </a:r>
            <a:r>
              <a:rPr lang="en-US" dirty="0" err="1"/>
              <a:t>akhir</a:t>
            </a:r>
            <a:r>
              <a:rPr lang="en-US" dirty="0"/>
              <a:t> user.</a:t>
            </a:r>
          </a:p>
          <a:p>
            <a:r>
              <a:rPr lang="en-US" dirty="0"/>
              <a:t>Program </a:t>
            </a:r>
            <a:r>
              <a:rPr lang="en-US" dirty="0" err="1"/>
              <a:t>menghasilkan</a:t>
            </a:r>
            <a:r>
              <a:rPr lang="en-US" dirty="0"/>
              <a:t> score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 </a:t>
            </a:r>
            <a:r>
              <a:rPr lang="en-US" dirty="0" err="1" smtClean="0"/>
              <a:t>bersangkutan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47800" y="0"/>
            <a:ext cx="27305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FEATURES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6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user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“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” </a:t>
            </a:r>
            <a:r>
              <a:rPr lang="en-US" dirty="0" err="1" smtClean="0"/>
              <a:t>nya</a:t>
            </a:r>
            <a:r>
              <a:rPr lang="en-US" dirty="0" smtClean="0"/>
              <a:t> string,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msg_paket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haruslah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a,b,c,d,e</a:t>
            </a:r>
            <a:r>
              <a:rPr lang="en-US" dirty="0" smtClean="0"/>
              <a:t> , </a:t>
            </a:r>
            <a:r>
              <a:rPr lang="en-US" dirty="0" err="1" smtClean="0"/>
              <a:t>selainnya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47800" y="0"/>
            <a:ext cx="33020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KNOWN BUGS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7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1496359"/>
            <a:ext cx="9905999" cy="445994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menyempurnakan</a:t>
            </a:r>
            <a:r>
              <a:rPr lang="en-US" dirty="0" smtClean="0"/>
              <a:t> bugs yang </a:t>
            </a:r>
            <a:r>
              <a:rPr lang="en-US" dirty="0" err="1" smtClean="0"/>
              <a:t>ada</a:t>
            </a:r>
            <a:endParaRPr lang="en-US" dirty="0" smtClean="0"/>
          </a:p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paket</a:t>
            </a:r>
            <a:endParaRPr lang="en-US" dirty="0" smtClean="0"/>
          </a:p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90 </a:t>
            </a:r>
            <a:r>
              <a:rPr lang="en-US" dirty="0" err="1" smtClean="0"/>
              <a:t>soal</a:t>
            </a:r>
            <a:r>
              <a:rPr lang="en-US" dirty="0" smtClean="0"/>
              <a:t>/</a:t>
            </a:r>
            <a:r>
              <a:rPr lang="en-US" dirty="0" err="1" smtClean="0"/>
              <a:t>paket</a:t>
            </a:r>
            <a:endParaRPr lang="en-US" dirty="0" smtClean="0"/>
          </a:p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per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endParaRPr lang="en-US" dirty="0" smtClean="0"/>
          </a:p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pro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47800" y="0"/>
            <a:ext cx="27305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DO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penyelesaian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masihlah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per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permanent.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47800" y="0"/>
            <a:ext cx="27305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PROBLEMS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0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NASM</a:t>
            </a:r>
          </a:p>
          <a:p>
            <a:r>
              <a:rPr lang="en-GB" dirty="0" smtClean="0"/>
              <a:t>YASM</a:t>
            </a:r>
          </a:p>
          <a:p>
            <a:r>
              <a:rPr lang="en-GB" dirty="0" smtClean="0"/>
              <a:t>LINUX</a:t>
            </a:r>
          </a:p>
          <a:p>
            <a:r>
              <a:rPr lang="en-GB" dirty="0" smtClean="0"/>
              <a:t>Terminal</a:t>
            </a:r>
          </a:p>
          <a:p>
            <a:r>
              <a:rPr lang="en-GB" dirty="0" err="1" smtClean="0"/>
              <a:t>MakeFile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47800" y="0"/>
            <a:ext cx="2870200" cy="762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REQUIREMENT</a:t>
            </a:r>
            <a:endParaRPr lang="id-ID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73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213</TotalTime>
  <Words>386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English placement test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ALHAMDULILLAH SELESAI :’)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placement test</dc:title>
  <dc:creator>Muhammad Alvian</dc:creator>
  <cp:lastModifiedBy>Muhammad Alvian</cp:lastModifiedBy>
  <cp:revision>25</cp:revision>
  <dcterms:created xsi:type="dcterms:W3CDTF">2015-05-26T12:13:05Z</dcterms:created>
  <dcterms:modified xsi:type="dcterms:W3CDTF">2015-05-27T07:15:51Z</dcterms:modified>
</cp:coreProperties>
</file>