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4"/>
  </p:notesMasterIdLst>
  <p:sldIdLst>
    <p:sldId id="256" r:id="rId2"/>
    <p:sldId id="265" r:id="rId3"/>
    <p:sldId id="272" r:id="rId4"/>
    <p:sldId id="277" r:id="rId5"/>
    <p:sldId id="278" r:id="rId6"/>
    <p:sldId id="269" r:id="rId7"/>
    <p:sldId id="258" r:id="rId8"/>
    <p:sldId id="280" r:id="rId9"/>
    <p:sldId id="260" r:id="rId10"/>
    <p:sldId id="262" r:id="rId11"/>
    <p:sldId id="257" r:id="rId12"/>
    <p:sldId id="279" r:id="rId13"/>
  </p:sldIdLst>
  <p:sldSz cx="9144000" cy="5143500" type="screen16x9"/>
  <p:notesSz cx="6858000" cy="9144000"/>
  <p:embeddedFontLst>
    <p:embeddedFont>
      <p:font typeface="Josefin Sans" panose="020B0604020202020204" charset="0"/>
      <p:regular r:id="rId15"/>
      <p:bold r:id="rId16"/>
      <p:italic r:id="rId17"/>
      <p:boldItalic r:id="rId18"/>
    </p:embeddedFont>
    <p:embeddedFont>
      <p:font typeface="Lilita One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D3796A-D2E5-4505-BB6C-3DB179D45A83}" v="46" dt="2021-06-15T12:59:15.795"/>
    <p1510:client id="{7F9C113E-48EB-4ADC-90FB-527A259E1409}" v="65" dt="2021-06-16T14:49:44.011"/>
  </p1510:revLst>
</p1510:revInfo>
</file>

<file path=ppt/tableStyles.xml><?xml version="1.0" encoding="utf-8"?>
<a:tblStyleLst xmlns:a="http://schemas.openxmlformats.org/drawingml/2006/main" def="{1C45DD66-664C-4E11-9413-291642B7D5D1}">
  <a:tblStyle styleId="{1C45DD66-664C-4E11-9413-291642B7D5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guna Tamu" providerId="Windows Live" clId="Web-{01D3796A-D2E5-4505-BB6C-3DB179D45A83}"/>
    <pc:docChg chg="modSld">
      <pc:chgData name="Pengguna Tamu" userId="" providerId="Windows Live" clId="Web-{01D3796A-D2E5-4505-BB6C-3DB179D45A83}" dt="2021-06-15T12:59:15.482" v="44" actId="20577"/>
      <pc:docMkLst>
        <pc:docMk/>
      </pc:docMkLst>
      <pc:sldChg chg="modSp">
        <pc:chgData name="Pengguna Tamu" userId="" providerId="Windows Live" clId="Web-{01D3796A-D2E5-4505-BB6C-3DB179D45A83}" dt="2021-06-15T12:59:15.482" v="44" actId="20577"/>
        <pc:sldMkLst>
          <pc:docMk/>
          <pc:sldMk cId="0" sldId="259"/>
        </pc:sldMkLst>
        <pc:spChg chg="mod">
          <ac:chgData name="Pengguna Tamu" userId="" providerId="Windows Live" clId="Web-{01D3796A-D2E5-4505-BB6C-3DB179D45A83}" dt="2021-06-15T12:54:15.102" v="40" actId="1076"/>
          <ac:spMkLst>
            <pc:docMk/>
            <pc:sldMk cId="0" sldId="259"/>
            <ac:spMk id="1404" creationId="{00000000-0000-0000-0000-000000000000}"/>
          </ac:spMkLst>
        </pc:spChg>
        <pc:spChg chg="mod">
          <ac:chgData name="Pengguna Tamu" userId="" providerId="Windows Live" clId="Web-{01D3796A-D2E5-4505-BB6C-3DB179D45A83}" dt="2021-06-15T12:59:15.482" v="44" actId="20577"/>
          <ac:spMkLst>
            <pc:docMk/>
            <pc:sldMk cId="0" sldId="259"/>
            <ac:spMk id="1416" creationId="{00000000-0000-0000-0000-000000000000}"/>
          </ac:spMkLst>
        </pc:spChg>
      </pc:sldChg>
    </pc:docChg>
  </pc:docChgLst>
  <pc:docChgLst>
    <pc:chgData name="Guest User" providerId="Windows Live" clId="Web-{7F9C113E-48EB-4ADC-90FB-527A259E1409}"/>
    <pc:docChg chg="modSld">
      <pc:chgData name="Guest User" userId="" providerId="Windows Live" clId="Web-{7F9C113E-48EB-4ADC-90FB-527A259E1409}" dt="2021-06-16T14:49:43.620" v="59" actId="20577"/>
      <pc:docMkLst>
        <pc:docMk/>
      </pc:docMkLst>
      <pc:sldChg chg="modSp">
        <pc:chgData name="Guest User" userId="" providerId="Windows Live" clId="Web-{7F9C113E-48EB-4ADC-90FB-527A259E1409}" dt="2021-06-16T14:46:43.053" v="5" actId="20577"/>
        <pc:sldMkLst>
          <pc:docMk/>
          <pc:sldMk cId="0" sldId="260"/>
        </pc:sldMkLst>
        <pc:spChg chg="mod">
          <ac:chgData name="Guest User" userId="" providerId="Windows Live" clId="Web-{7F9C113E-48EB-4ADC-90FB-527A259E1409}" dt="2021-06-16T14:46:43.053" v="5" actId="20577"/>
          <ac:spMkLst>
            <pc:docMk/>
            <pc:sldMk cId="0" sldId="260"/>
            <ac:spMk id="1421" creationId="{00000000-0000-0000-0000-000000000000}"/>
          </ac:spMkLst>
        </pc:spChg>
      </pc:sldChg>
      <pc:sldChg chg="addSp delSp modSp">
        <pc:chgData name="Guest User" userId="" providerId="Windows Live" clId="Web-{7F9C113E-48EB-4ADC-90FB-527A259E1409}" dt="2021-06-16T14:49:43.620" v="59" actId="20577"/>
        <pc:sldMkLst>
          <pc:docMk/>
          <pc:sldMk cId="0" sldId="262"/>
        </pc:sldMkLst>
        <pc:spChg chg="add del mod">
          <ac:chgData name="Guest User" userId="" providerId="Windows Live" clId="Web-{7F9C113E-48EB-4ADC-90FB-527A259E1409}" dt="2021-06-16T14:47:31.304" v="17"/>
          <ac:spMkLst>
            <pc:docMk/>
            <pc:sldMk cId="0" sldId="262"/>
            <ac:spMk id="3" creationId="{BA882028-673C-4826-AAB7-39DFA041D2FD}"/>
          </ac:spMkLst>
        </pc:spChg>
        <pc:spChg chg="add del mod">
          <ac:chgData name="Guest User" userId="" providerId="Windows Live" clId="Web-{7F9C113E-48EB-4ADC-90FB-527A259E1409}" dt="2021-06-16T14:48:14.165" v="32"/>
          <ac:spMkLst>
            <pc:docMk/>
            <pc:sldMk cId="0" sldId="262"/>
            <ac:spMk id="5" creationId="{E7B384DA-5A2C-4C6A-AB5C-177D4B5E5500}"/>
          </ac:spMkLst>
        </pc:spChg>
        <pc:spChg chg="mod">
          <ac:chgData name="Guest User" userId="" providerId="Windows Live" clId="Web-{7F9C113E-48EB-4ADC-90FB-527A259E1409}" dt="2021-06-16T14:48:40.978" v="37" actId="1076"/>
          <ac:spMkLst>
            <pc:docMk/>
            <pc:sldMk cId="0" sldId="262"/>
            <ac:spMk id="1657" creationId="{00000000-0000-0000-0000-000000000000}"/>
          </ac:spMkLst>
        </pc:spChg>
        <pc:spChg chg="mod">
          <ac:chgData name="Guest User" userId="" providerId="Windows Live" clId="Web-{7F9C113E-48EB-4ADC-90FB-527A259E1409}" dt="2021-06-16T14:49:43.620" v="59" actId="20577"/>
          <ac:spMkLst>
            <pc:docMk/>
            <pc:sldMk cId="0" sldId="262"/>
            <ac:spMk id="1813" creationId="{00000000-0000-0000-0000-000000000000}"/>
          </ac:spMkLst>
        </pc:spChg>
        <pc:spChg chg="add del mod">
          <ac:chgData name="Guest User" userId="" providerId="Windows Live" clId="Web-{7F9C113E-48EB-4ADC-90FB-527A259E1409}" dt="2021-06-16T14:47:54.680" v="28"/>
          <ac:spMkLst>
            <pc:docMk/>
            <pc:sldMk cId="0" sldId="262"/>
            <ac:spMk id="181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70bd74de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70bd74de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6b373fa0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6b373fa0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70bd74dec0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70bd74dec0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Google Shape;3120;g70bd74dec0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1" name="Google Shape;3121;g70bd74dec0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g707a6dabb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2" name="Google Shape;2032;g707a6dabb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g70bd74dec0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6" name="Google Shape;2566;g70bd74dec0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" name="Google Shape;2985;g6b11a8b499_0_1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6" name="Google Shape;2986;g6b11a8b499_0_1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Google Shape;3044;g6b373fa0a7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5" name="Google Shape;3045;g6b373fa0a7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6b4b2e228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6b4b2e228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70bd74dec0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70bd74dec0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70bd74dec0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70bd74dec0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013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707a6dabbc_0_1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707a6dabbc_0_1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860400"/>
            <a:ext cx="3345000" cy="20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824325"/>
            <a:ext cx="3345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1"/>
          </p:nvPr>
        </p:nvSpPr>
        <p:spPr>
          <a:xfrm>
            <a:off x="242832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2"/>
          </p:nvPr>
        </p:nvSpPr>
        <p:spPr>
          <a:xfrm>
            <a:off x="242831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3"/>
          </p:nvPr>
        </p:nvSpPr>
        <p:spPr>
          <a:xfrm>
            <a:off x="242832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242831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5"/>
          </p:nvPr>
        </p:nvSpPr>
        <p:spPr>
          <a:xfrm>
            <a:off x="242832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6"/>
          </p:nvPr>
        </p:nvSpPr>
        <p:spPr>
          <a:xfrm>
            <a:off x="242831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7"/>
          </p:nvPr>
        </p:nvSpPr>
        <p:spPr>
          <a:xfrm>
            <a:off x="467097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467096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9"/>
          </p:nvPr>
        </p:nvSpPr>
        <p:spPr>
          <a:xfrm>
            <a:off x="467097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3"/>
          </p:nvPr>
        </p:nvSpPr>
        <p:spPr>
          <a:xfrm>
            <a:off x="467096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4"/>
          </p:nvPr>
        </p:nvSpPr>
        <p:spPr>
          <a:xfrm>
            <a:off x="467097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5"/>
          </p:nvPr>
        </p:nvSpPr>
        <p:spPr>
          <a:xfrm>
            <a:off x="467096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16" hasCustomPrompt="1"/>
          </p:nvPr>
        </p:nvSpPr>
        <p:spPr>
          <a:xfrm>
            <a:off x="1768450" y="166560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7" hasCustomPrompt="1"/>
          </p:nvPr>
        </p:nvSpPr>
        <p:spPr>
          <a:xfrm>
            <a:off x="1768325" y="2696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18" hasCustomPrompt="1"/>
          </p:nvPr>
        </p:nvSpPr>
        <p:spPr>
          <a:xfrm>
            <a:off x="176842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9" hasCustomPrompt="1"/>
          </p:nvPr>
        </p:nvSpPr>
        <p:spPr>
          <a:xfrm flipH="1">
            <a:off x="6715925" y="1665475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20" hasCustomPrompt="1"/>
          </p:nvPr>
        </p:nvSpPr>
        <p:spPr>
          <a:xfrm flipH="1">
            <a:off x="6715775" y="269656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21" hasCustomPrompt="1"/>
          </p:nvPr>
        </p:nvSpPr>
        <p:spPr>
          <a:xfrm flipH="1">
            <a:off x="671577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text">
  <p:cSld name="CUSTOM_6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" name="Google Shape;213;p14"/>
          <p:cNvGrpSpPr/>
          <p:nvPr/>
        </p:nvGrpSpPr>
        <p:grpSpPr>
          <a:xfrm>
            <a:off x="-118816" y="1154546"/>
            <a:ext cx="919967" cy="1399508"/>
            <a:chOff x="-147716" y="1154546"/>
            <a:chExt cx="919967" cy="1399508"/>
          </a:xfrm>
        </p:grpSpPr>
        <p:sp>
          <p:nvSpPr>
            <p:cNvPr id="214" name="Google Shape;214;p14"/>
            <p:cNvSpPr/>
            <p:nvPr/>
          </p:nvSpPr>
          <p:spPr>
            <a:xfrm>
              <a:off x="-147716" y="1154546"/>
              <a:ext cx="919967" cy="1399508"/>
            </a:xfrm>
            <a:custGeom>
              <a:avLst/>
              <a:gdLst/>
              <a:ahLst/>
              <a:cxnLst/>
              <a:rect l="l" t="t" r="r" b="b"/>
              <a:pathLst>
                <a:path w="28222" h="42933" extrusionOk="0">
                  <a:moveTo>
                    <a:pt x="0" y="0"/>
                  </a:moveTo>
                  <a:lnTo>
                    <a:pt x="0" y="42932"/>
                  </a:lnTo>
                  <a:lnTo>
                    <a:pt x="28222" y="42932"/>
                  </a:lnTo>
                  <a:lnTo>
                    <a:pt x="2822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-110228" y="1203833"/>
              <a:ext cx="841211" cy="1301455"/>
            </a:xfrm>
            <a:custGeom>
              <a:avLst/>
              <a:gdLst/>
              <a:ahLst/>
              <a:cxnLst/>
              <a:rect l="l" t="t" r="r" b="b"/>
              <a:pathLst>
                <a:path w="25806" h="39925" extrusionOk="0">
                  <a:moveTo>
                    <a:pt x="1" y="0"/>
                  </a:moveTo>
                  <a:lnTo>
                    <a:pt x="1" y="39925"/>
                  </a:lnTo>
                  <a:lnTo>
                    <a:pt x="25806" y="39925"/>
                  </a:lnTo>
                  <a:lnTo>
                    <a:pt x="2580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96775" y="1642628"/>
              <a:ext cx="231507" cy="424387"/>
            </a:xfrm>
            <a:custGeom>
              <a:avLst/>
              <a:gdLst/>
              <a:ahLst/>
              <a:cxnLst/>
              <a:rect l="l" t="t" r="r" b="b"/>
              <a:pathLst>
                <a:path w="7102" h="13019" extrusionOk="0">
                  <a:moveTo>
                    <a:pt x="1" y="1"/>
                  </a:moveTo>
                  <a:lnTo>
                    <a:pt x="1" y="13018"/>
                  </a:lnTo>
                  <a:lnTo>
                    <a:pt x="7101" y="13018"/>
                  </a:lnTo>
                  <a:lnTo>
                    <a:pt x="71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14"/>
          <p:cNvGrpSpPr/>
          <p:nvPr/>
        </p:nvGrpSpPr>
        <p:grpSpPr>
          <a:xfrm>
            <a:off x="7102066" y="3464861"/>
            <a:ext cx="1313777" cy="1210378"/>
            <a:chOff x="7102066" y="3464861"/>
            <a:chExt cx="1313777" cy="1210378"/>
          </a:xfrm>
        </p:grpSpPr>
        <p:sp>
          <p:nvSpPr>
            <p:cNvPr id="218" name="Google Shape;218;p14"/>
            <p:cNvSpPr/>
            <p:nvPr/>
          </p:nvSpPr>
          <p:spPr>
            <a:xfrm>
              <a:off x="7102066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995238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7573035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8332231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1" y="0"/>
                  </a:moveTo>
                  <a:lnTo>
                    <a:pt x="1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7102066" y="3745069"/>
              <a:ext cx="965538" cy="648886"/>
            </a:xfrm>
            <a:custGeom>
              <a:avLst/>
              <a:gdLst/>
              <a:ahLst/>
              <a:cxnLst/>
              <a:rect l="l" t="t" r="r" b="b"/>
              <a:pathLst>
                <a:path w="29620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29619" y="19905"/>
                  </a:lnTo>
                  <a:lnTo>
                    <a:pt x="2961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8067572" y="3745069"/>
              <a:ext cx="348272" cy="648886"/>
            </a:xfrm>
            <a:custGeom>
              <a:avLst/>
              <a:gdLst/>
              <a:ahLst/>
              <a:cxnLst/>
              <a:rect l="l" t="t" r="r" b="b"/>
              <a:pathLst>
                <a:path w="10684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10684" y="19905"/>
                  </a:lnTo>
                  <a:lnTo>
                    <a:pt x="1068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7196371" y="3860269"/>
              <a:ext cx="781753" cy="211688"/>
            </a:xfrm>
            <a:custGeom>
              <a:avLst/>
              <a:gdLst/>
              <a:ahLst/>
              <a:cxnLst/>
              <a:rect l="l" t="t" r="r" b="b"/>
              <a:pathLst>
                <a:path w="23982" h="6494" extrusionOk="0">
                  <a:moveTo>
                    <a:pt x="82" y="1"/>
                  </a:moveTo>
                  <a:cubicBezTo>
                    <a:pt x="76" y="11"/>
                    <a:pt x="75" y="14"/>
                    <a:pt x="77" y="14"/>
                  </a:cubicBezTo>
                  <a:cubicBezTo>
                    <a:pt x="78" y="14"/>
                    <a:pt x="78" y="14"/>
                    <a:pt x="79" y="13"/>
                  </a:cubicBezTo>
                  <a:lnTo>
                    <a:pt x="79" y="13"/>
                  </a:lnTo>
                  <a:cubicBezTo>
                    <a:pt x="67" y="24"/>
                    <a:pt x="43" y="44"/>
                    <a:pt x="0" y="83"/>
                  </a:cubicBezTo>
                  <a:lnTo>
                    <a:pt x="0" y="1710"/>
                  </a:lnTo>
                  <a:lnTo>
                    <a:pt x="0" y="3304"/>
                  </a:lnTo>
                  <a:cubicBezTo>
                    <a:pt x="17" y="4356"/>
                    <a:pt x="17" y="5408"/>
                    <a:pt x="17" y="6411"/>
                  </a:cubicBezTo>
                  <a:lnTo>
                    <a:pt x="17" y="6493"/>
                  </a:lnTo>
                  <a:lnTo>
                    <a:pt x="82" y="6493"/>
                  </a:lnTo>
                  <a:lnTo>
                    <a:pt x="17144" y="6460"/>
                  </a:lnTo>
                  <a:cubicBezTo>
                    <a:pt x="19264" y="6444"/>
                    <a:pt x="20957" y="6444"/>
                    <a:pt x="22140" y="6444"/>
                  </a:cubicBezTo>
                  <a:cubicBezTo>
                    <a:pt x="22716" y="6427"/>
                    <a:pt x="23159" y="6427"/>
                    <a:pt x="23472" y="6427"/>
                  </a:cubicBezTo>
                  <a:lnTo>
                    <a:pt x="23817" y="6427"/>
                  </a:lnTo>
                  <a:cubicBezTo>
                    <a:pt x="23850" y="6427"/>
                    <a:pt x="23883" y="6427"/>
                    <a:pt x="23932" y="6411"/>
                  </a:cubicBezTo>
                  <a:lnTo>
                    <a:pt x="23455" y="6411"/>
                  </a:lnTo>
                  <a:lnTo>
                    <a:pt x="22107" y="6394"/>
                  </a:lnTo>
                  <a:cubicBezTo>
                    <a:pt x="20924" y="6394"/>
                    <a:pt x="19215" y="6378"/>
                    <a:pt x="17094" y="6378"/>
                  </a:cubicBezTo>
                  <a:lnTo>
                    <a:pt x="165" y="6345"/>
                  </a:lnTo>
                  <a:lnTo>
                    <a:pt x="165" y="6345"/>
                  </a:lnTo>
                  <a:cubicBezTo>
                    <a:pt x="165" y="5347"/>
                    <a:pt x="165" y="4334"/>
                    <a:pt x="165" y="3304"/>
                  </a:cubicBezTo>
                  <a:lnTo>
                    <a:pt x="165" y="1710"/>
                  </a:lnTo>
                  <a:lnTo>
                    <a:pt x="165" y="165"/>
                  </a:lnTo>
                  <a:lnTo>
                    <a:pt x="165" y="165"/>
                  </a:lnTo>
                  <a:cubicBezTo>
                    <a:pt x="9849" y="149"/>
                    <a:pt x="18455" y="148"/>
                    <a:pt x="23883" y="132"/>
                  </a:cubicBezTo>
                  <a:lnTo>
                    <a:pt x="23883" y="132"/>
                  </a:lnTo>
                  <a:cubicBezTo>
                    <a:pt x="23883" y="2098"/>
                    <a:pt x="23899" y="3659"/>
                    <a:pt x="23899" y="4734"/>
                  </a:cubicBezTo>
                  <a:cubicBezTo>
                    <a:pt x="23915" y="5277"/>
                    <a:pt x="23915" y="5688"/>
                    <a:pt x="23915" y="5983"/>
                  </a:cubicBezTo>
                  <a:cubicBezTo>
                    <a:pt x="23915" y="6115"/>
                    <a:pt x="23915" y="6230"/>
                    <a:pt x="23915" y="6312"/>
                  </a:cubicBezTo>
                  <a:cubicBezTo>
                    <a:pt x="23915" y="6345"/>
                    <a:pt x="23915" y="6378"/>
                    <a:pt x="23932" y="6411"/>
                  </a:cubicBezTo>
                  <a:cubicBezTo>
                    <a:pt x="23932" y="6378"/>
                    <a:pt x="23932" y="6345"/>
                    <a:pt x="23932" y="6312"/>
                  </a:cubicBezTo>
                  <a:cubicBezTo>
                    <a:pt x="23932" y="6246"/>
                    <a:pt x="23932" y="6131"/>
                    <a:pt x="23932" y="6000"/>
                  </a:cubicBezTo>
                  <a:cubicBezTo>
                    <a:pt x="23932" y="5720"/>
                    <a:pt x="23948" y="5310"/>
                    <a:pt x="23948" y="4767"/>
                  </a:cubicBezTo>
                  <a:cubicBezTo>
                    <a:pt x="23948" y="3682"/>
                    <a:pt x="23965" y="2088"/>
                    <a:pt x="23981" y="83"/>
                  </a:cubicBezTo>
                  <a:lnTo>
                    <a:pt x="23981" y="33"/>
                  </a:lnTo>
                  <a:lnTo>
                    <a:pt x="23932" y="3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7542491" y="3932081"/>
              <a:ext cx="79310" cy="68390"/>
            </a:xfrm>
            <a:custGeom>
              <a:avLst/>
              <a:gdLst/>
              <a:ahLst/>
              <a:cxnLst/>
              <a:rect l="l" t="t" r="r" b="b"/>
              <a:pathLst>
                <a:path w="2433" h="2098" extrusionOk="0">
                  <a:moveTo>
                    <a:pt x="1381" y="0"/>
                  </a:moveTo>
                  <a:cubicBezTo>
                    <a:pt x="461" y="0"/>
                    <a:pt x="0" y="1134"/>
                    <a:pt x="658" y="1792"/>
                  </a:cubicBezTo>
                  <a:cubicBezTo>
                    <a:pt x="869" y="2003"/>
                    <a:pt x="1128" y="2097"/>
                    <a:pt x="1382" y="2097"/>
                  </a:cubicBezTo>
                  <a:cubicBezTo>
                    <a:pt x="1918" y="2097"/>
                    <a:pt x="2433" y="1677"/>
                    <a:pt x="2433" y="1052"/>
                  </a:cubicBezTo>
                  <a:cubicBezTo>
                    <a:pt x="2433" y="477"/>
                    <a:pt x="1973" y="0"/>
                    <a:pt x="13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7199044" y="3497557"/>
              <a:ext cx="221304" cy="244872"/>
            </a:xfrm>
            <a:custGeom>
              <a:avLst/>
              <a:gdLst/>
              <a:ahLst/>
              <a:cxnLst/>
              <a:rect l="l" t="t" r="r" b="b"/>
              <a:pathLst>
                <a:path w="6789" h="7512" extrusionOk="0">
                  <a:moveTo>
                    <a:pt x="1463" y="0"/>
                  </a:moveTo>
                  <a:lnTo>
                    <a:pt x="2630" y="1677"/>
                  </a:lnTo>
                  <a:cubicBezTo>
                    <a:pt x="2630" y="1677"/>
                    <a:pt x="0" y="2400"/>
                    <a:pt x="0" y="4734"/>
                  </a:cubicBezTo>
                  <a:cubicBezTo>
                    <a:pt x="0" y="7068"/>
                    <a:pt x="1611" y="7512"/>
                    <a:pt x="3354" y="7512"/>
                  </a:cubicBezTo>
                  <a:cubicBezTo>
                    <a:pt x="5112" y="7512"/>
                    <a:pt x="6789" y="7002"/>
                    <a:pt x="6723" y="4668"/>
                  </a:cubicBezTo>
                  <a:cubicBezTo>
                    <a:pt x="6641" y="2334"/>
                    <a:pt x="4455" y="1463"/>
                    <a:pt x="4455" y="1463"/>
                  </a:cubicBezTo>
                  <a:lnTo>
                    <a:pt x="555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7652866" y="3598283"/>
              <a:ext cx="668705" cy="139322"/>
            </a:xfrm>
            <a:custGeom>
              <a:avLst/>
              <a:gdLst/>
              <a:ahLst/>
              <a:cxnLst/>
              <a:rect l="l" t="t" r="r" b="b"/>
              <a:pathLst>
                <a:path w="20514" h="4274" extrusionOk="0">
                  <a:moveTo>
                    <a:pt x="2137" y="0"/>
                  </a:moveTo>
                  <a:cubicBezTo>
                    <a:pt x="954" y="0"/>
                    <a:pt x="0" y="953"/>
                    <a:pt x="0" y="2137"/>
                  </a:cubicBezTo>
                  <a:cubicBezTo>
                    <a:pt x="0" y="3320"/>
                    <a:pt x="954" y="4274"/>
                    <a:pt x="2137" y="4274"/>
                  </a:cubicBezTo>
                  <a:lnTo>
                    <a:pt x="20513" y="4274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8083642" y="3627751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0"/>
                  </a:moveTo>
                  <a:cubicBezTo>
                    <a:pt x="247" y="0"/>
                    <a:pt x="0" y="247"/>
                    <a:pt x="0" y="559"/>
                  </a:cubicBezTo>
                  <a:lnTo>
                    <a:pt x="0" y="1923"/>
                  </a:lnTo>
                  <a:cubicBezTo>
                    <a:pt x="0" y="2235"/>
                    <a:pt x="247" y="2482"/>
                    <a:pt x="559" y="2482"/>
                  </a:cubicBezTo>
                  <a:lnTo>
                    <a:pt x="7298" y="2482"/>
                  </a:lnTo>
                  <a:lnTo>
                    <a:pt x="729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652866" y="3464861"/>
              <a:ext cx="668705" cy="138800"/>
            </a:xfrm>
            <a:custGeom>
              <a:avLst/>
              <a:gdLst/>
              <a:ahLst/>
              <a:cxnLst/>
              <a:rect l="l" t="t" r="r" b="b"/>
              <a:pathLst>
                <a:path w="20514" h="4258" extrusionOk="0">
                  <a:moveTo>
                    <a:pt x="2137" y="0"/>
                  </a:moveTo>
                  <a:cubicBezTo>
                    <a:pt x="954" y="0"/>
                    <a:pt x="0" y="954"/>
                    <a:pt x="0" y="2137"/>
                  </a:cubicBezTo>
                  <a:cubicBezTo>
                    <a:pt x="0" y="3304"/>
                    <a:pt x="954" y="4257"/>
                    <a:pt x="2137" y="4257"/>
                  </a:cubicBezTo>
                  <a:lnTo>
                    <a:pt x="20513" y="4257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8083642" y="3493775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1"/>
                  </a:moveTo>
                  <a:cubicBezTo>
                    <a:pt x="247" y="1"/>
                    <a:pt x="0" y="248"/>
                    <a:pt x="0" y="560"/>
                  </a:cubicBezTo>
                  <a:lnTo>
                    <a:pt x="0" y="1924"/>
                  </a:lnTo>
                  <a:cubicBezTo>
                    <a:pt x="0" y="2236"/>
                    <a:pt x="247" y="2483"/>
                    <a:pt x="559" y="2483"/>
                  </a:cubicBezTo>
                  <a:lnTo>
                    <a:pt x="7298" y="2483"/>
                  </a:lnTo>
                  <a:lnTo>
                    <a:pt x="729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14"/>
          <p:cNvSpPr txBox="1">
            <a:spLocks noGrp="1"/>
          </p:cNvSpPr>
          <p:nvPr>
            <p:ph type="title"/>
          </p:nvPr>
        </p:nvSpPr>
        <p:spPr>
          <a:xfrm>
            <a:off x="4941425" y="1361775"/>
            <a:ext cx="33618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1"/>
          </p:nvPr>
        </p:nvSpPr>
        <p:spPr>
          <a:xfrm>
            <a:off x="2571750" y="2437675"/>
            <a:ext cx="2000400" cy="3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ubTitle" idx="2"/>
          </p:nvPr>
        </p:nvSpPr>
        <p:spPr>
          <a:xfrm>
            <a:off x="4941425" y="1953692"/>
            <a:ext cx="3353700" cy="11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1"/>
          </p:nvPr>
        </p:nvSpPr>
        <p:spPr>
          <a:xfrm>
            <a:off x="2030400" y="17676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2"/>
          </p:nvPr>
        </p:nvSpPr>
        <p:spPr>
          <a:xfrm>
            <a:off x="2030400" y="20880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ubTitle" idx="3"/>
          </p:nvPr>
        </p:nvSpPr>
        <p:spPr>
          <a:xfrm>
            <a:off x="5443200" y="17676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4"/>
          </p:nvPr>
        </p:nvSpPr>
        <p:spPr>
          <a:xfrm>
            <a:off x="5443200" y="208795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subTitle" idx="5"/>
          </p:nvPr>
        </p:nvSpPr>
        <p:spPr>
          <a:xfrm>
            <a:off x="2030400" y="293755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subTitle" idx="6"/>
          </p:nvPr>
        </p:nvSpPr>
        <p:spPr>
          <a:xfrm>
            <a:off x="2030400" y="32579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subTitle" idx="7"/>
          </p:nvPr>
        </p:nvSpPr>
        <p:spPr>
          <a:xfrm>
            <a:off x="5443200" y="293755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8"/>
          </p:nvPr>
        </p:nvSpPr>
        <p:spPr>
          <a:xfrm>
            <a:off x="5443200" y="32579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45" name="Google Shape;245;p15"/>
          <p:cNvGrpSpPr/>
          <p:nvPr/>
        </p:nvGrpSpPr>
        <p:grpSpPr>
          <a:xfrm>
            <a:off x="564214" y="3332756"/>
            <a:ext cx="571419" cy="1339946"/>
            <a:chOff x="564214" y="3344581"/>
            <a:chExt cx="571419" cy="1339946"/>
          </a:xfrm>
        </p:grpSpPr>
        <p:sp>
          <p:nvSpPr>
            <p:cNvPr id="246" name="Google Shape;246;p15"/>
            <p:cNvSpPr/>
            <p:nvPr/>
          </p:nvSpPr>
          <p:spPr>
            <a:xfrm>
              <a:off x="732894" y="3344581"/>
              <a:ext cx="402740" cy="986499"/>
            </a:xfrm>
            <a:custGeom>
              <a:avLst/>
              <a:gdLst/>
              <a:ahLst/>
              <a:cxnLst/>
              <a:rect l="l" t="t" r="r" b="b"/>
              <a:pathLst>
                <a:path w="12566" h="30780" extrusionOk="0">
                  <a:moveTo>
                    <a:pt x="4613" y="1"/>
                  </a:moveTo>
                  <a:cubicBezTo>
                    <a:pt x="4455" y="1"/>
                    <a:pt x="4293" y="7"/>
                    <a:pt x="4128" y="20"/>
                  </a:cubicBezTo>
                  <a:cubicBezTo>
                    <a:pt x="2357" y="304"/>
                    <a:pt x="1555" y="2493"/>
                    <a:pt x="1705" y="4297"/>
                  </a:cubicBezTo>
                  <a:cubicBezTo>
                    <a:pt x="1872" y="6085"/>
                    <a:pt x="2607" y="7856"/>
                    <a:pt x="2407" y="9644"/>
                  </a:cubicBezTo>
                  <a:cubicBezTo>
                    <a:pt x="2156" y="11916"/>
                    <a:pt x="435" y="13837"/>
                    <a:pt x="235" y="16127"/>
                  </a:cubicBezTo>
                  <a:cubicBezTo>
                    <a:pt x="1" y="18817"/>
                    <a:pt x="1906" y="21206"/>
                    <a:pt x="2474" y="23846"/>
                  </a:cubicBezTo>
                  <a:cubicBezTo>
                    <a:pt x="2741" y="25116"/>
                    <a:pt x="2708" y="26486"/>
                    <a:pt x="3192" y="27705"/>
                  </a:cubicBezTo>
                  <a:cubicBezTo>
                    <a:pt x="3901" y="29536"/>
                    <a:pt x="5835" y="30779"/>
                    <a:pt x="7774" y="30779"/>
                  </a:cubicBezTo>
                  <a:cubicBezTo>
                    <a:pt x="8030" y="30779"/>
                    <a:pt x="8286" y="30758"/>
                    <a:pt x="8539" y="30713"/>
                  </a:cubicBezTo>
                  <a:cubicBezTo>
                    <a:pt x="10728" y="30312"/>
                    <a:pt x="12482" y="28257"/>
                    <a:pt x="12532" y="26035"/>
                  </a:cubicBezTo>
                  <a:cubicBezTo>
                    <a:pt x="12566" y="23979"/>
                    <a:pt x="11296" y="22025"/>
                    <a:pt x="11446" y="19969"/>
                  </a:cubicBezTo>
                  <a:cubicBezTo>
                    <a:pt x="11563" y="18449"/>
                    <a:pt x="12449" y="16995"/>
                    <a:pt x="12265" y="15492"/>
                  </a:cubicBezTo>
                  <a:cubicBezTo>
                    <a:pt x="12031" y="13687"/>
                    <a:pt x="10360" y="12401"/>
                    <a:pt x="9775" y="10680"/>
                  </a:cubicBezTo>
                  <a:cubicBezTo>
                    <a:pt x="9190" y="8959"/>
                    <a:pt x="9742" y="7071"/>
                    <a:pt x="9541" y="5266"/>
                  </a:cubicBezTo>
                  <a:cubicBezTo>
                    <a:pt x="9192" y="2189"/>
                    <a:pt x="7564" y="1"/>
                    <a:pt x="4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564214" y="3848022"/>
              <a:ext cx="348127" cy="484436"/>
            </a:xfrm>
            <a:custGeom>
              <a:avLst/>
              <a:gdLst/>
              <a:ahLst/>
              <a:cxnLst/>
              <a:rect l="l" t="t" r="r" b="b"/>
              <a:pathLst>
                <a:path w="10862" h="15115" extrusionOk="0">
                  <a:moveTo>
                    <a:pt x="301" y="1"/>
                  </a:moveTo>
                  <a:cubicBezTo>
                    <a:pt x="1" y="3008"/>
                    <a:pt x="1321" y="6534"/>
                    <a:pt x="2874" y="9124"/>
                  </a:cubicBezTo>
                  <a:cubicBezTo>
                    <a:pt x="4428" y="11747"/>
                    <a:pt x="6784" y="13785"/>
                    <a:pt x="9591" y="14971"/>
                  </a:cubicBezTo>
                  <a:cubicBezTo>
                    <a:pt x="9775" y="15049"/>
                    <a:pt x="9981" y="15115"/>
                    <a:pt x="10174" y="15115"/>
                  </a:cubicBezTo>
                  <a:cubicBezTo>
                    <a:pt x="10314" y="15115"/>
                    <a:pt x="10448" y="15080"/>
                    <a:pt x="10560" y="14988"/>
                  </a:cubicBezTo>
                  <a:cubicBezTo>
                    <a:pt x="10778" y="14821"/>
                    <a:pt x="10811" y="14504"/>
                    <a:pt x="10811" y="14220"/>
                  </a:cubicBezTo>
                  <a:cubicBezTo>
                    <a:pt x="10861" y="7670"/>
                    <a:pt x="6567" y="1889"/>
                    <a:pt x="3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564214" y="3848022"/>
              <a:ext cx="348127" cy="484436"/>
            </a:xfrm>
            <a:custGeom>
              <a:avLst/>
              <a:gdLst/>
              <a:ahLst/>
              <a:cxnLst/>
              <a:rect l="l" t="t" r="r" b="b"/>
              <a:pathLst>
                <a:path w="10862" h="15115" extrusionOk="0">
                  <a:moveTo>
                    <a:pt x="301" y="1"/>
                  </a:moveTo>
                  <a:cubicBezTo>
                    <a:pt x="1" y="3008"/>
                    <a:pt x="1321" y="6534"/>
                    <a:pt x="2874" y="9124"/>
                  </a:cubicBezTo>
                  <a:cubicBezTo>
                    <a:pt x="4428" y="11747"/>
                    <a:pt x="6784" y="13785"/>
                    <a:pt x="9591" y="14971"/>
                  </a:cubicBezTo>
                  <a:cubicBezTo>
                    <a:pt x="9775" y="15049"/>
                    <a:pt x="9981" y="15115"/>
                    <a:pt x="10174" y="15115"/>
                  </a:cubicBezTo>
                  <a:cubicBezTo>
                    <a:pt x="10314" y="15115"/>
                    <a:pt x="10448" y="15080"/>
                    <a:pt x="10560" y="14988"/>
                  </a:cubicBezTo>
                  <a:cubicBezTo>
                    <a:pt x="10778" y="14821"/>
                    <a:pt x="10811" y="14504"/>
                    <a:pt x="10811" y="14220"/>
                  </a:cubicBezTo>
                  <a:cubicBezTo>
                    <a:pt x="10861" y="7670"/>
                    <a:pt x="6567" y="1889"/>
                    <a:pt x="301" y="1"/>
                  </a:cubicBez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696485" y="4021541"/>
              <a:ext cx="296719" cy="507159"/>
            </a:xfrm>
            <a:custGeom>
              <a:avLst/>
              <a:gdLst/>
              <a:ahLst/>
              <a:cxnLst/>
              <a:rect l="l" t="t" r="r" b="b"/>
              <a:pathLst>
                <a:path w="9258" h="15824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67"/>
                    <a:pt x="67" y="117"/>
                    <a:pt x="118" y="167"/>
                  </a:cubicBezTo>
                  <a:lnTo>
                    <a:pt x="435" y="585"/>
                  </a:lnTo>
                  <a:cubicBezTo>
                    <a:pt x="719" y="953"/>
                    <a:pt x="1120" y="1487"/>
                    <a:pt x="1621" y="2172"/>
                  </a:cubicBezTo>
                  <a:cubicBezTo>
                    <a:pt x="2891" y="3910"/>
                    <a:pt x="4077" y="5731"/>
                    <a:pt x="5180" y="7603"/>
                  </a:cubicBezTo>
                  <a:cubicBezTo>
                    <a:pt x="6266" y="9474"/>
                    <a:pt x="7269" y="11395"/>
                    <a:pt x="8171" y="13367"/>
                  </a:cubicBezTo>
                  <a:cubicBezTo>
                    <a:pt x="8505" y="14119"/>
                    <a:pt x="8773" y="14737"/>
                    <a:pt x="8956" y="15171"/>
                  </a:cubicBezTo>
                  <a:cubicBezTo>
                    <a:pt x="9040" y="15372"/>
                    <a:pt x="9107" y="15539"/>
                    <a:pt x="9174" y="15656"/>
                  </a:cubicBezTo>
                  <a:cubicBezTo>
                    <a:pt x="9190" y="15723"/>
                    <a:pt x="9224" y="15773"/>
                    <a:pt x="9257" y="15823"/>
                  </a:cubicBezTo>
                  <a:cubicBezTo>
                    <a:pt x="9240" y="15773"/>
                    <a:pt x="9224" y="15706"/>
                    <a:pt x="9207" y="15656"/>
                  </a:cubicBezTo>
                  <a:cubicBezTo>
                    <a:pt x="9157" y="15522"/>
                    <a:pt x="9090" y="15355"/>
                    <a:pt x="9023" y="15138"/>
                  </a:cubicBezTo>
                  <a:cubicBezTo>
                    <a:pt x="8856" y="14704"/>
                    <a:pt x="8605" y="14085"/>
                    <a:pt x="8271" y="13317"/>
                  </a:cubicBezTo>
                  <a:cubicBezTo>
                    <a:pt x="7402" y="11329"/>
                    <a:pt x="6417" y="9390"/>
                    <a:pt x="5331" y="7502"/>
                  </a:cubicBezTo>
                  <a:cubicBezTo>
                    <a:pt x="4228" y="5631"/>
                    <a:pt x="3025" y="3827"/>
                    <a:pt x="1705" y="2089"/>
                  </a:cubicBezTo>
                  <a:cubicBezTo>
                    <a:pt x="1204" y="1437"/>
                    <a:pt x="786" y="903"/>
                    <a:pt x="485" y="552"/>
                  </a:cubicBezTo>
                  <a:lnTo>
                    <a:pt x="134" y="134"/>
                  </a:lnTo>
                  <a:cubicBezTo>
                    <a:pt x="101" y="84"/>
                    <a:pt x="51" y="5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931027" y="3611333"/>
              <a:ext cx="64292" cy="909867"/>
            </a:xfrm>
            <a:custGeom>
              <a:avLst/>
              <a:gdLst/>
              <a:ahLst/>
              <a:cxnLst/>
              <a:rect l="l" t="t" r="r" b="b"/>
              <a:pathLst>
                <a:path w="2006" h="28389" extrusionOk="0">
                  <a:moveTo>
                    <a:pt x="1" y="1"/>
                  </a:moveTo>
                  <a:cubicBezTo>
                    <a:pt x="1" y="101"/>
                    <a:pt x="1" y="201"/>
                    <a:pt x="1" y="301"/>
                  </a:cubicBezTo>
                  <a:cubicBezTo>
                    <a:pt x="18" y="502"/>
                    <a:pt x="18" y="769"/>
                    <a:pt x="34" y="1120"/>
                  </a:cubicBezTo>
                  <a:cubicBezTo>
                    <a:pt x="68" y="1855"/>
                    <a:pt x="118" y="2891"/>
                    <a:pt x="168" y="4178"/>
                  </a:cubicBezTo>
                  <a:cubicBezTo>
                    <a:pt x="302" y="6734"/>
                    <a:pt x="519" y="10293"/>
                    <a:pt x="786" y="14220"/>
                  </a:cubicBezTo>
                  <a:cubicBezTo>
                    <a:pt x="1070" y="18129"/>
                    <a:pt x="1354" y="21671"/>
                    <a:pt x="1588" y="24245"/>
                  </a:cubicBezTo>
                  <a:cubicBezTo>
                    <a:pt x="1705" y="25514"/>
                    <a:pt x="1805" y="26550"/>
                    <a:pt x="1872" y="27269"/>
                  </a:cubicBezTo>
                  <a:cubicBezTo>
                    <a:pt x="1906" y="27620"/>
                    <a:pt x="1939" y="27904"/>
                    <a:pt x="1956" y="28104"/>
                  </a:cubicBezTo>
                  <a:cubicBezTo>
                    <a:pt x="1973" y="28204"/>
                    <a:pt x="1989" y="28288"/>
                    <a:pt x="2006" y="28388"/>
                  </a:cubicBezTo>
                  <a:cubicBezTo>
                    <a:pt x="2006" y="28288"/>
                    <a:pt x="2006" y="28188"/>
                    <a:pt x="1989" y="28104"/>
                  </a:cubicBezTo>
                  <a:cubicBezTo>
                    <a:pt x="1973" y="27887"/>
                    <a:pt x="1956" y="27620"/>
                    <a:pt x="1939" y="27269"/>
                  </a:cubicBezTo>
                  <a:cubicBezTo>
                    <a:pt x="1889" y="26534"/>
                    <a:pt x="1805" y="25498"/>
                    <a:pt x="1705" y="24228"/>
                  </a:cubicBezTo>
                  <a:cubicBezTo>
                    <a:pt x="1505" y="21671"/>
                    <a:pt x="1237" y="18113"/>
                    <a:pt x="953" y="14203"/>
                  </a:cubicBezTo>
                  <a:cubicBezTo>
                    <a:pt x="686" y="10276"/>
                    <a:pt x="452" y="6734"/>
                    <a:pt x="302" y="4161"/>
                  </a:cubicBezTo>
                  <a:cubicBezTo>
                    <a:pt x="218" y="2891"/>
                    <a:pt x="151" y="1855"/>
                    <a:pt x="101" y="1120"/>
                  </a:cubicBezTo>
                  <a:cubicBezTo>
                    <a:pt x="68" y="769"/>
                    <a:pt x="51" y="502"/>
                    <a:pt x="34" y="301"/>
                  </a:cubicBezTo>
                  <a:cubicBezTo>
                    <a:pt x="34" y="201"/>
                    <a:pt x="18" y="10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842697" y="4391558"/>
              <a:ext cx="240984" cy="292969"/>
            </a:xfrm>
            <a:custGeom>
              <a:avLst/>
              <a:gdLst/>
              <a:ahLst/>
              <a:cxnLst/>
              <a:rect l="l" t="t" r="r" b="b"/>
              <a:pathLst>
                <a:path w="7519" h="9141" extrusionOk="0">
                  <a:moveTo>
                    <a:pt x="0" y="1"/>
                  </a:moveTo>
                  <a:lnTo>
                    <a:pt x="301" y="5715"/>
                  </a:lnTo>
                  <a:cubicBezTo>
                    <a:pt x="401" y="7636"/>
                    <a:pt x="1988" y="9140"/>
                    <a:pt x="3910" y="9140"/>
                  </a:cubicBezTo>
                  <a:cubicBezTo>
                    <a:pt x="5898" y="9140"/>
                    <a:pt x="7519" y="7520"/>
                    <a:pt x="7519" y="5531"/>
                  </a:cubicBezTo>
                  <a:lnTo>
                    <a:pt x="7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15"/>
          <p:cNvGrpSpPr/>
          <p:nvPr/>
        </p:nvGrpSpPr>
        <p:grpSpPr>
          <a:xfrm>
            <a:off x="7805912" y="4279127"/>
            <a:ext cx="1022844" cy="394696"/>
            <a:chOff x="7805912" y="4279127"/>
            <a:chExt cx="1022844" cy="394696"/>
          </a:xfrm>
        </p:grpSpPr>
        <p:sp>
          <p:nvSpPr>
            <p:cNvPr id="253" name="Google Shape;253;p15"/>
            <p:cNvSpPr/>
            <p:nvPr/>
          </p:nvSpPr>
          <p:spPr>
            <a:xfrm>
              <a:off x="7846071" y="4365341"/>
              <a:ext cx="949481" cy="308481"/>
            </a:xfrm>
            <a:custGeom>
              <a:avLst/>
              <a:gdLst/>
              <a:ahLst/>
              <a:cxnLst/>
              <a:rect l="l" t="t" r="r" b="b"/>
              <a:pathLst>
                <a:path w="29625" h="9625" extrusionOk="0">
                  <a:moveTo>
                    <a:pt x="1" y="0"/>
                  </a:moveTo>
                  <a:lnTo>
                    <a:pt x="1" y="9624"/>
                  </a:lnTo>
                  <a:lnTo>
                    <a:pt x="29625" y="9624"/>
                  </a:lnTo>
                  <a:lnTo>
                    <a:pt x="29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7805912" y="4279127"/>
              <a:ext cx="1022844" cy="86247"/>
            </a:xfrm>
            <a:custGeom>
              <a:avLst/>
              <a:gdLst/>
              <a:ahLst/>
              <a:cxnLst/>
              <a:rect l="l" t="t" r="r" b="b"/>
              <a:pathLst>
                <a:path w="31914" h="2691" extrusionOk="0">
                  <a:moveTo>
                    <a:pt x="1" y="0"/>
                  </a:moveTo>
                  <a:lnTo>
                    <a:pt x="1" y="2690"/>
                  </a:lnTo>
                  <a:lnTo>
                    <a:pt x="31914" y="2690"/>
                  </a:lnTo>
                  <a:lnTo>
                    <a:pt x="319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8297527" y="4279127"/>
              <a:ext cx="531229" cy="394696"/>
            </a:xfrm>
            <a:custGeom>
              <a:avLst/>
              <a:gdLst/>
              <a:ahLst/>
              <a:cxnLst/>
              <a:rect l="l" t="t" r="r" b="b"/>
              <a:pathLst>
                <a:path w="16575" h="12315" extrusionOk="0">
                  <a:moveTo>
                    <a:pt x="0" y="0"/>
                  </a:moveTo>
                  <a:lnTo>
                    <a:pt x="0" y="2439"/>
                  </a:lnTo>
                  <a:lnTo>
                    <a:pt x="618" y="12314"/>
                  </a:lnTo>
                  <a:lnTo>
                    <a:pt x="15539" y="12314"/>
                  </a:lnTo>
                  <a:lnTo>
                    <a:pt x="15539" y="2690"/>
                  </a:lnTo>
                  <a:lnTo>
                    <a:pt x="16575" y="2690"/>
                  </a:lnTo>
                  <a:lnTo>
                    <a:pt x="165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7978886" y="4415115"/>
              <a:ext cx="192268" cy="46088"/>
            </a:xfrm>
            <a:custGeom>
              <a:avLst/>
              <a:gdLst/>
              <a:ahLst/>
              <a:cxnLst/>
              <a:rect l="l" t="t" r="r" b="b"/>
              <a:pathLst>
                <a:path w="5999" h="1438" extrusionOk="0">
                  <a:moveTo>
                    <a:pt x="0" y="1"/>
                  </a:moveTo>
                  <a:lnTo>
                    <a:pt x="0" y="1438"/>
                  </a:lnTo>
                  <a:lnTo>
                    <a:pt x="5999" y="1438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7953726" y="4519566"/>
              <a:ext cx="247426" cy="98009"/>
            </a:xfrm>
            <a:custGeom>
              <a:avLst/>
              <a:gdLst/>
              <a:ahLst/>
              <a:cxnLst/>
              <a:rect l="l" t="t" r="r" b="b"/>
              <a:pathLst>
                <a:path w="7720" h="3058" extrusionOk="0">
                  <a:moveTo>
                    <a:pt x="0" y="0"/>
                  </a:moveTo>
                  <a:lnTo>
                    <a:pt x="0" y="3058"/>
                  </a:lnTo>
                  <a:lnTo>
                    <a:pt x="7720" y="3058"/>
                  </a:lnTo>
                  <a:lnTo>
                    <a:pt x="77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15"/>
          <p:cNvGrpSpPr/>
          <p:nvPr/>
        </p:nvGrpSpPr>
        <p:grpSpPr>
          <a:xfrm>
            <a:off x="8043992" y="3722915"/>
            <a:ext cx="509851" cy="559625"/>
            <a:chOff x="1203067" y="4113653"/>
            <a:chExt cx="509851" cy="559625"/>
          </a:xfrm>
        </p:grpSpPr>
        <p:sp>
          <p:nvSpPr>
            <p:cNvPr id="259" name="Google Shape;259;p15"/>
            <p:cNvSpPr/>
            <p:nvPr/>
          </p:nvSpPr>
          <p:spPr>
            <a:xfrm>
              <a:off x="1251270" y="4223424"/>
              <a:ext cx="419342" cy="149962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1338574" y="4276435"/>
              <a:ext cx="255983" cy="42338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1204157" y="4113653"/>
              <a:ext cx="416650" cy="142462"/>
            </a:xfrm>
            <a:custGeom>
              <a:avLst/>
              <a:gdLst/>
              <a:ahLst/>
              <a:cxnLst/>
              <a:rect l="l" t="t" r="r" b="b"/>
              <a:pathLst>
                <a:path w="13000" h="4445" extrusionOk="0">
                  <a:moveTo>
                    <a:pt x="0" y="0"/>
                  </a:moveTo>
                  <a:lnTo>
                    <a:pt x="0" y="3609"/>
                  </a:lnTo>
                  <a:lnTo>
                    <a:pt x="13000" y="4445"/>
                  </a:lnTo>
                  <a:lnTo>
                    <a:pt x="13000" y="4445"/>
                  </a:lnTo>
                  <a:lnTo>
                    <a:pt x="12665" y="1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1204157" y="4129165"/>
              <a:ext cx="395753" cy="107688"/>
            </a:xfrm>
            <a:custGeom>
              <a:avLst/>
              <a:gdLst/>
              <a:ahLst/>
              <a:cxnLst/>
              <a:rect l="l" t="t" r="r" b="b"/>
              <a:pathLst>
                <a:path w="12348" h="3360" extrusionOk="0">
                  <a:moveTo>
                    <a:pt x="0" y="1"/>
                  </a:moveTo>
                  <a:lnTo>
                    <a:pt x="0" y="2440"/>
                  </a:lnTo>
                  <a:lnTo>
                    <a:pt x="12348" y="3359"/>
                  </a:lnTo>
                  <a:lnTo>
                    <a:pt x="12131" y="1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1207362" y="4157689"/>
              <a:ext cx="362582" cy="37210"/>
            </a:xfrm>
            <a:custGeom>
              <a:avLst/>
              <a:gdLst/>
              <a:ahLst/>
              <a:cxnLst/>
              <a:rect l="l" t="t" r="r" b="b"/>
              <a:pathLst>
                <a:path w="11313" h="1161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230"/>
                  </a:lnTo>
                  <a:cubicBezTo>
                    <a:pt x="2674" y="347"/>
                    <a:pt x="4077" y="514"/>
                    <a:pt x="5648" y="665"/>
                  </a:cubicBezTo>
                  <a:cubicBezTo>
                    <a:pt x="7202" y="832"/>
                    <a:pt x="8622" y="949"/>
                    <a:pt x="9641" y="1049"/>
                  </a:cubicBezTo>
                  <a:lnTo>
                    <a:pt x="10861" y="1132"/>
                  </a:lnTo>
                  <a:cubicBezTo>
                    <a:pt x="10949" y="1152"/>
                    <a:pt x="11037" y="1160"/>
                    <a:pt x="11125" y="1160"/>
                  </a:cubicBezTo>
                  <a:cubicBezTo>
                    <a:pt x="11188" y="1160"/>
                    <a:pt x="11250" y="1156"/>
                    <a:pt x="11312" y="1149"/>
                  </a:cubicBezTo>
                  <a:cubicBezTo>
                    <a:pt x="11162" y="1116"/>
                    <a:pt x="11011" y="1082"/>
                    <a:pt x="10861" y="1066"/>
                  </a:cubicBezTo>
                  <a:lnTo>
                    <a:pt x="9658" y="932"/>
                  </a:lnTo>
                  <a:cubicBezTo>
                    <a:pt x="8639" y="798"/>
                    <a:pt x="7219" y="648"/>
                    <a:pt x="5665" y="497"/>
                  </a:cubicBezTo>
                  <a:cubicBezTo>
                    <a:pt x="4094" y="330"/>
                    <a:pt x="2691" y="197"/>
                    <a:pt x="1655" y="113"/>
                  </a:cubicBezTo>
                  <a:lnTo>
                    <a:pt x="452" y="13"/>
                  </a:lnTo>
                  <a:cubicBezTo>
                    <a:pt x="376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1203067" y="4178586"/>
              <a:ext cx="365787" cy="26121"/>
            </a:xfrm>
            <a:custGeom>
              <a:avLst/>
              <a:gdLst/>
              <a:ahLst/>
              <a:cxnLst/>
              <a:rect l="l" t="t" r="r" b="b"/>
              <a:pathLst>
                <a:path w="11413" h="815" extrusionOk="0">
                  <a:moveTo>
                    <a:pt x="226" y="0"/>
                  </a:moveTo>
                  <a:cubicBezTo>
                    <a:pt x="151" y="0"/>
                    <a:pt x="76" y="4"/>
                    <a:pt x="1" y="13"/>
                  </a:cubicBezTo>
                  <a:cubicBezTo>
                    <a:pt x="135" y="46"/>
                    <a:pt x="285" y="63"/>
                    <a:pt x="435" y="79"/>
                  </a:cubicBezTo>
                  <a:lnTo>
                    <a:pt x="1655" y="196"/>
                  </a:lnTo>
                  <a:cubicBezTo>
                    <a:pt x="2691" y="280"/>
                    <a:pt x="4128" y="380"/>
                    <a:pt x="5698" y="497"/>
                  </a:cubicBezTo>
                  <a:cubicBezTo>
                    <a:pt x="7269" y="597"/>
                    <a:pt x="8706" y="698"/>
                    <a:pt x="9742" y="748"/>
                  </a:cubicBezTo>
                  <a:lnTo>
                    <a:pt x="10962" y="815"/>
                  </a:lnTo>
                  <a:lnTo>
                    <a:pt x="11413" y="815"/>
                  </a:lnTo>
                  <a:cubicBezTo>
                    <a:pt x="11262" y="764"/>
                    <a:pt x="11112" y="748"/>
                    <a:pt x="10962" y="748"/>
                  </a:cubicBezTo>
                  <a:lnTo>
                    <a:pt x="9742" y="631"/>
                  </a:lnTo>
                  <a:cubicBezTo>
                    <a:pt x="8706" y="547"/>
                    <a:pt x="7286" y="430"/>
                    <a:pt x="5715" y="330"/>
                  </a:cubicBezTo>
                  <a:cubicBezTo>
                    <a:pt x="4128" y="213"/>
                    <a:pt x="2708" y="130"/>
                    <a:pt x="1672" y="63"/>
                  </a:cubicBezTo>
                  <a:lnTo>
                    <a:pt x="452" y="13"/>
                  </a:lnTo>
                  <a:cubicBezTo>
                    <a:pt x="377" y="4"/>
                    <a:pt x="302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256110" y="4330535"/>
              <a:ext cx="418252" cy="138168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1296268" y="4334798"/>
              <a:ext cx="7532" cy="114098"/>
            </a:xfrm>
            <a:custGeom>
              <a:avLst/>
              <a:gdLst/>
              <a:ahLst/>
              <a:cxnLst/>
              <a:rect l="l" t="t" r="r" b="b"/>
              <a:pathLst>
                <a:path w="235" h="3560" extrusionOk="0">
                  <a:moveTo>
                    <a:pt x="52" y="0"/>
                  </a:moveTo>
                  <a:cubicBezTo>
                    <a:pt x="51" y="0"/>
                    <a:pt x="51" y="1"/>
                    <a:pt x="50" y="1"/>
                  </a:cubicBezTo>
                  <a:cubicBezTo>
                    <a:pt x="0" y="1"/>
                    <a:pt x="0" y="803"/>
                    <a:pt x="34" y="1788"/>
                  </a:cubicBezTo>
                  <a:cubicBezTo>
                    <a:pt x="67" y="2764"/>
                    <a:pt x="132" y="3560"/>
                    <a:pt x="182" y="3560"/>
                  </a:cubicBezTo>
                  <a:cubicBezTo>
                    <a:pt x="183" y="3560"/>
                    <a:pt x="183" y="3560"/>
                    <a:pt x="184" y="3560"/>
                  </a:cubicBezTo>
                  <a:cubicBezTo>
                    <a:pt x="234" y="3560"/>
                    <a:pt x="234" y="2758"/>
                    <a:pt x="201" y="1772"/>
                  </a:cubicBezTo>
                  <a:cubicBezTo>
                    <a:pt x="168" y="796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1315530" y="4335887"/>
              <a:ext cx="6474" cy="114066"/>
            </a:xfrm>
            <a:custGeom>
              <a:avLst/>
              <a:gdLst/>
              <a:ahLst/>
              <a:cxnLst/>
              <a:rect l="l" t="t" r="r" b="b"/>
              <a:pathLst>
                <a:path w="202" h="3559" extrusionOk="0">
                  <a:moveTo>
                    <a:pt x="68" y="0"/>
                  </a:moveTo>
                  <a:cubicBezTo>
                    <a:pt x="17" y="0"/>
                    <a:pt x="1" y="802"/>
                    <a:pt x="17" y="1788"/>
                  </a:cubicBezTo>
                  <a:cubicBezTo>
                    <a:pt x="34" y="2774"/>
                    <a:pt x="84" y="3559"/>
                    <a:pt x="134" y="3559"/>
                  </a:cubicBezTo>
                  <a:cubicBezTo>
                    <a:pt x="184" y="3559"/>
                    <a:pt x="201" y="2757"/>
                    <a:pt x="184" y="1771"/>
                  </a:cubicBezTo>
                  <a:cubicBezTo>
                    <a:pt x="168" y="802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1354631" y="438675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1354631" y="4386751"/>
              <a:ext cx="226017" cy="19134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1603628" y="4361591"/>
              <a:ext cx="8621" cy="103906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1623980" y="4362649"/>
              <a:ext cx="12884" cy="103906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1414597" y="4413000"/>
              <a:ext cx="115188" cy="589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1414597" y="4411846"/>
              <a:ext cx="115188" cy="8269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1276974" y="4557577"/>
              <a:ext cx="425239" cy="115700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1293576" y="4573634"/>
              <a:ext cx="404343" cy="85189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1291974" y="4444056"/>
              <a:ext cx="420945" cy="129610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1380880" y="4494375"/>
              <a:ext cx="255983" cy="37531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1294666" y="4608441"/>
              <a:ext cx="396298" cy="5929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1296268" y="4626645"/>
              <a:ext cx="399503" cy="7532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5"/>
          <p:cNvGrpSpPr/>
          <p:nvPr/>
        </p:nvGrpSpPr>
        <p:grpSpPr>
          <a:xfrm>
            <a:off x="1203067" y="4113653"/>
            <a:ext cx="509851" cy="559625"/>
            <a:chOff x="1203067" y="4113653"/>
            <a:chExt cx="509851" cy="559625"/>
          </a:xfrm>
        </p:grpSpPr>
        <p:sp>
          <p:nvSpPr>
            <p:cNvPr id="281" name="Google Shape;281;p15"/>
            <p:cNvSpPr/>
            <p:nvPr/>
          </p:nvSpPr>
          <p:spPr>
            <a:xfrm>
              <a:off x="1251270" y="4223424"/>
              <a:ext cx="419342" cy="149962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1338574" y="4276435"/>
              <a:ext cx="255983" cy="42338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1204157" y="4113653"/>
              <a:ext cx="416650" cy="142462"/>
            </a:xfrm>
            <a:custGeom>
              <a:avLst/>
              <a:gdLst/>
              <a:ahLst/>
              <a:cxnLst/>
              <a:rect l="l" t="t" r="r" b="b"/>
              <a:pathLst>
                <a:path w="13000" h="4445" extrusionOk="0">
                  <a:moveTo>
                    <a:pt x="0" y="0"/>
                  </a:moveTo>
                  <a:lnTo>
                    <a:pt x="0" y="3609"/>
                  </a:lnTo>
                  <a:lnTo>
                    <a:pt x="13000" y="4445"/>
                  </a:lnTo>
                  <a:lnTo>
                    <a:pt x="13000" y="4445"/>
                  </a:lnTo>
                  <a:lnTo>
                    <a:pt x="12665" y="1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1204157" y="4129165"/>
              <a:ext cx="395753" cy="107688"/>
            </a:xfrm>
            <a:custGeom>
              <a:avLst/>
              <a:gdLst/>
              <a:ahLst/>
              <a:cxnLst/>
              <a:rect l="l" t="t" r="r" b="b"/>
              <a:pathLst>
                <a:path w="12348" h="3360" extrusionOk="0">
                  <a:moveTo>
                    <a:pt x="0" y="1"/>
                  </a:moveTo>
                  <a:lnTo>
                    <a:pt x="0" y="2440"/>
                  </a:lnTo>
                  <a:lnTo>
                    <a:pt x="12348" y="3359"/>
                  </a:lnTo>
                  <a:lnTo>
                    <a:pt x="12131" y="1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1207362" y="4157689"/>
              <a:ext cx="362582" cy="37210"/>
            </a:xfrm>
            <a:custGeom>
              <a:avLst/>
              <a:gdLst/>
              <a:ahLst/>
              <a:cxnLst/>
              <a:rect l="l" t="t" r="r" b="b"/>
              <a:pathLst>
                <a:path w="11313" h="1161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230"/>
                  </a:lnTo>
                  <a:cubicBezTo>
                    <a:pt x="2674" y="347"/>
                    <a:pt x="4077" y="514"/>
                    <a:pt x="5648" y="665"/>
                  </a:cubicBezTo>
                  <a:cubicBezTo>
                    <a:pt x="7202" y="832"/>
                    <a:pt x="8622" y="949"/>
                    <a:pt x="9641" y="1049"/>
                  </a:cubicBezTo>
                  <a:lnTo>
                    <a:pt x="10861" y="1132"/>
                  </a:lnTo>
                  <a:cubicBezTo>
                    <a:pt x="10949" y="1152"/>
                    <a:pt x="11037" y="1160"/>
                    <a:pt x="11125" y="1160"/>
                  </a:cubicBezTo>
                  <a:cubicBezTo>
                    <a:pt x="11188" y="1160"/>
                    <a:pt x="11250" y="1156"/>
                    <a:pt x="11312" y="1149"/>
                  </a:cubicBezTo>
                  <a:cubicBezTo>
                    <a:pt x="11162" y="1116"/>
                    <a:pt x="11011" y="1082"/>
                    <a:pt x="10861" y="1066"/>
                  </a:cubicBezTo>
                  <a:lnTo>
                    <a:pt x="9658" y="932"/>
                  </a:lnTo>
                  <a:cubicBezTo>
                    <a:pt x="8639" y="798"/>
                    <a:pt x="7219" y="648"/>
                    <a:pt x="5665" y="497"/>
                  </a:cubicBezTo>
                  <a:cubicBezTo>
                    <a:pt x="4094" y="330"/>
                    <a:pt x="2691" y="197"/>
                    <a:pt x="1655" y="113"/>
                  </a:cubicBezTo>
                  <a:lnTo>
                    <a:pt x="452" y="13"/>
                  </a:lnTo>
                  <a:cubicBezTo>
                    <a:pt x="376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1203067" y="4178586"/>
              <a:ext cx="365787" cy="26121"/>
            </a:xfrm>
            <a:custGeom>
              <a:avLst/>
              <a:gdLst/>
              <a:ahLst/>
              <a:cxnLst/>
              <a:rect l="l" t="t" r="r" b="b"/>
              <a:pathLst>
                <a:path w="11413" h="815" extrusionOk="0">
                  <a:moveTo>
                    <a:pt x="226" y="0"/>
                  </a:moveTo>
                  <a:cubicBezTo>
                    <a:pt x="151" y="0"/>
                    <a:pt x="76" y="4"/>
                    <a:pt x="1" y="13"/>
                  </a:cubicBezTo>
                  <a:cubicBezTo>
                    <a:pt x="135" y="46"/>
                    <a:pt x="285" y="63"/>
                    <a:pt x="435" y="79"/>
                  </a:cubicBezTo>
                  <a:lnTo>
                    <a:pt x="1655" y="196"/>
                  </a:lnTo>
                  <a:cubicBezTo>
                    <a:pt x="2691" y="280"/>
                    <a:pt x="4128" y="380"/>
                    <a:pt x="5698" y="497"/>
                  </a:cubicBezTo>
                  <a:cubicBezTo>
                    <a:pt x="7269" y="597"/>
                    <a:pt x="8706" y="698"/>
                    <a:pt x="9742" y="748"/>
                  </a:cubicBezTo>
                  <a:lnTo>
                    <a:pt x="10962" y="815"/>
                  </a:lnTo>
                  <a:lnTo>
                    <a:pt x="11413" y="815"/>
                  </a:lnTo>
                  <a:cubicBezTo>
                    <a:pt x="11262" y="764"/>
                    <a:pt x="11112" y="748"/>
                    <a:pt x="10962" y="748"/>
                  </a:cubicBezTo>
                  <a:lnTo>
                    <a:pt x="9742" y="631"/>
                  </a:lnTo>
                  <a:cubicBezTo>
                    <a:pt x="8706" y="547"/>
                    <a:pt x="7286" y="430"/>
                    <a:pt x="5715" y="330"/>
                  </a:cubicBezTo>
                  <a:cubicBezTo>
                    <a:pt x="4128" y="213"/>
                    <a:pt x="2708" y="130"/>
                    <a:pt x="1672" y="63"/>
                  </a:cubicBezTo>
                  <a:lnTo>
                    <a:pt x="452" y="13"/>
                  </a:lnTo>
                  <a:cubicBezTo>
                    <a:pt x="377" y="4"/>
                    <a:pt x="302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1256110" y="4330535"/>
              <a:ext cx="418252" cy="138168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1296268" y="4334798"/>
              <a:ext cx="7532" cy="114098"/>
            </a:xfrm>
            <a:custGeom>
              <a:avLst/>
              <a:gdLst/>
              <a:ahLst/>
              <a:cxnLst/>
              <a:rect l="l" t="t" r="r" b="b"/>
              <a:pathLst>
                <a:path w="235" h="3560" extrusionOk="0">
                  <a:moveTo>
                    <a:pt x="52" y="0"/>
                  </a:moveTo>
                  <a:cubicBezTo>
                    <a:pt x="51" y="0"/>
                    <a:pt x="51" y="1"/>
                    <a:pt x="50" y="1"/>
                  </a:cubicBezTo>
                  <a:cubicBezTo>
                    <a:pt x="0" y="1"/>
                    <a:pt x="0" y="803"/>
                    <a:pt x="34" y="1788"/>
                  </a:cubicBezTo>
                  <a:cubicBezTo>
                    <a:pt x="67" y="2764"/>
                    <a:pt x="132" y="3560"/>
                    <a:pt x="182" y="3560"/>
                  </a:cubicBezTo>
                  <a:cubicBezTo>
                    <a:pt x="183" y="3560"/>
                    <a:pt x="183" y="3560"/>
                    <a:pt x="184" y="3560"/>
                  </a:cubicBezTo>
                  <a:cubicBezTo>
                    <a:pt x="234" y="3560"/>
                    <a:pt x="234" y="2758"/>
                    <a:pt x="201" y="1772"/>
                  </a:cubicBezTo>
                  <a:cubicBezTo>
                    <a:pt x="168" y="796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1315530" y="4335887"/>
              <a:ext cx="6474" cy="114066"/>
            </a:xfrm>
            <a:custGeom>
              <a:avLst/>
              <a:gdLst/>
              <a:ahLst/>
              <a:cxnLst/>
              <a:rect l="l" t="t" r="r" b="b"/>
              <a:pathLst>
                <a:path w="202" h="3559" extrusionOk="0">
                  <a:moveTo>
                    <a:pt x="68" y="0"/>
                  </a:moveTo>
                  <a:cubicBezTo>
                    <a:pt x="17" y="0"/>
                    <a:pt x="1" y="802"/>
                    <a:pt x="17" y="1788"/>
                  </a:cubicBezTo>
                  <a:cubicBezTo>
                    <a:pt x="34" y="2774"/>
                    <a:pt x="84" y="3559"/>
                    <a:pt x="134" y="3559"/>
                  </a:cubicBezTo>
                  <a:cubicBezTo>
                    <a:pt x="184" y="3559"/>
                    <a:pt x="201" y="2757"/>
                    <a:pt x="184" y="1771"/>
                  </a:cubicBezTo>
                  <a:cubicBezTo>
                    <a:pt x="168" y="802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354631" y="438675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1354631" y="4386751"/>
              <a:ext cx="226017" cy="19134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1603628" y="4361591"/>
              <a:ext cx="8621" cy="103906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1623980" y="4362649"/>
              <a:ext cx="12884" cy="103906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1414597" y="4413000"/>
              <a:ext cx="115188" cy="589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1414597" y="4411846"/>
              <a:ext cx="115188" cy="8269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276974" y="4557577"/>
              <a:ext cx="425239" cy="115700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293576" y="4573634"/>
              <a:ext cx="404343" cy="85189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1291974" y="4444056"/>
              <a:ext cx="420945" cy="129610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380880" y="4494375"/>
              <a:ext cx="255983" cy="37531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1294666" y="4608441"/>
              <a:ext cx="396298" cy="5929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1296268" y="4626645"/>
              <a:ext cx="399503" cy="7532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2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8"/>
          <p:cNvSpPr txBox="1">
            <a:spLocks noGrp="1"/>
          </p:cNvSpPr>
          <p:nvPr>
            <p:ph type="title"/>
          </p:nvPr>
        </p:nvSpPr>
        <p:spPr>
          <a:xfrm>
            <a:off x="3726000" y="4089600"/>
            <a:ext cx="33804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8"/>
          <p:cNvSpPr txBox="1">
            <a:spLocks noGrp="1"/>
          </p:cNvSpPr>
          <p:nvPr>
            <p:ph type="subTitle" idx="1"/>
          </p:nvPr>
        </p:nvSpPr>
        <p:spPr>
          <a:xfrm>
            <a:off x="3726000" y="2935650"/>
            <a:ext cx="3380400" cy="11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97" name="Google Shape;397;p18"/>
          <p:cNvGrpSpPr/>
          <p:nvPr/>
        </p:nvGrpSpPr>
        <p:grpSpPr>
          <a:xfrm>
            <a:off x="3519477" y="424219"/>
            <a:ext cx="1304531" cy="2282345"/>
            <a:chOff x="3519477" y="424219"/>
            <a:chExt cx="1304531" cy="2282345"/>
          </a:xfrm>
        </p:grpSpPr>
        <p:sp>
          <p:nvSpPr>
            <p:cNvPr id="398" name="Google Shape;398;p18"/>
            <p:cNvSpPr/>
            <p:nvPr/>
          </p:nvSpPr>
          <p:spPr>
            <a:xfrm>
              <a:off x="3519477" y="972018"/>
              <a:ext cx="276912" cy="593374"/>
            </a:xfrm>
            <a:custGeom>
              <a:avLst/>
              <a:gdLst/>
              <a:ahLst/>
              <a:cxnLst/>
              <a:rect l="l" t="t" r="r" b="b"/>
              <a:pathLst>
                <a:path w="8640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8639" y="18514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3808119" y="1606608"/>
              <a:ext cx="340083" cy="573022"/>
            </a:xfrm>
            <a:custGeom>
              <a:avLst/>
              <a:gdLst/>
              <a:ahLst/>
              <a:cxnLst/>
              <a:rect l="l" t="t" r="r" b="b"/>
              <a:pathLst>
                <a:path w="10611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611" y="17879"/>
                  </a:lnTo>
                  <a:lnTo>
                    <a:pt x="106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4189931" y="424219"/>
              <a:ext cx="634077" cy="537671"/>
            </a:xfrm>
            <a:custGeom>
              <a:avLst/>
              <a:gdLst/>
              <a:ahLst/>
              <a:cxnLst/>
              <a:rect l="l" t="t" r="r" b="b"/>
              <a:pathLst>
                <a:path w="19784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10076" y="16775"/>
                  </a:lnTo>
                  <a:lnTo>
                    <a:pt x="10076" y="368"/>
                  </a:lnTo>
                  <a:lnTo>
                    <a:pt x="10444" y="368"/>
                  </a:lnTo>
                  <a:lnTo>
                    <a:pt x="10444" y="16775"/>
                  </a:lnTo>
                  <a:lnTo>
                    <a:pt x="19784" y="16775"/>
                  </a:lnTo>
                  <a:lnTo>
                    <a:pt x="197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3519477" y="1606608"/>
              <a:ext cx="276912" cy="573022"/>
            </a:xfrm>
            <a:custGeom>
              <a:avLst/>
              <a:gdLst/>
              <a:ahLst/>
              <a:cxnLst/>
              <a:rect l="l" t="t" r="r" b="b"/>
              <a:pathLst>
                <a:path w="8640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8639" y="17879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4524629" y="1606608"/>
              <a:ext cx="299379" cy="573022"/>
            </a:xfrm>
            <a:custGeom>
              <a:avLst/>
              <a:gdLst/>
              <a:ahLst/>
              <a:cxnLst/>
              <a:rect l="l" t="t" r="r" b="b"/>
              <a:pathLst>
                <a:path w="9341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9341" y="17879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3808119" y="972018"/>
              <a:ext cx="340083" cy="593374"/>
            </a:xfrm>
            <a:custGeom>
              <a:avLst/>
              <a:gdLst/>
              <a:ahLst/>
              <a:cxnLst/>
              <a:rect l="l" t="t" r="r" b="b"/>
              <a:pathLst>
                <a:path w="10611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611" y="18514"/>
                  </a:lnTo>
                  <a:lnTo>
                    <a:pt x="106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4524629" y="972018"/>
              <a:ext cx="299379" cy="593374"/>
            </a:xfrm>
            <a:custGeom>
              <a:avLst/>
              <a:gdLst/>
              <a:ahLst/>
              <a:cxnLst/>
              <a:rect l="l" t="t" r="r" b="b"/>
              <a:pathLst>
                <a:path w="9341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9341" y="18514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3519477" y="2189757"/>
              <a:ext cx="276912" cy="516806"/>
            </a:xfrm>
            <a:custGeom>
              <a:avLst/>
              <a:gdLst/>
              <a:ahLst/>
              <a:cxnLst/>
              <a:rect l="l" t="t" r="r" b="b"/>
              <a:pathLst>
                <a:path w="8640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8639" y="1612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3519477" y="424219"/>
              <a:ext cx="628725" cy="537671"/>
            </a:xfrm>
            <a:custGeom>
              <a:avLst/>
              <a:gdLst/>
              <a:ahLst/>
              <a:cxnLst/>
              <a:rect l="l" t="t" r="r" b="b"/>
              <a:pathLst>
                <a:path w="19617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8639" y="16775"/>
                  </a:lnTo>
                  <a:lnTo>
                    <a:pt x="8639" y="368"/>
                  </a:lnTo>
                  <a:lnTo>
                    <a:pt x="9007" y="368"/>
                  </a:lnTo>
                  <a:lnTo>
                    <a:pt x="9007" y="16775"/>
                  </a:lnTo>
                  <a:lnTo>
                    <a:pt x="19617" y="16775"/>
                  </a:lnTo>
                  <a:lnTo>
                    <a:pt x="1961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3808119" y="2189757"/>
              <a:ext cx="340083" cy="516806"/>
            </a:xfrm>
            <a:custGeom>
              <a:avLst/>
              <a:gdLst/>
              <a:ahLst/>
              <a:cxnLst/>
              <a:rect l="l" t="t" r="r" b="b"/>
              <a:pathLst>
                <a:path w="10611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611" y="16125"/>
                  </a:lnTo>
                  <a:lnTo>
                    <a:pt x="106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4524629" y="2189757"/>
              <a:ext cx="299379" cy="516806"/>
            </a:xfrm>
            <a:custGeom>
              <a:avLst/>
              <a:gdLst/>
              <a:ahLst/>
              <a:cxnLst/>
              <a:rect l="l" t="t" r="r" b="b"/>
              <a:pathLst>
                <a:path w="9341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9341" y="16125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4189931" y="972018"/>
              <a:ext cx="322968" cy="593374"/>
            </a:xfrm>
            <a:custGeom>
              <a:avLst/>
              <a:gdLst/>
              <a:ahLst/>
              <a:cxnLst/>
              <a:rect l="l" t="t" r="r" b="b"/>
              <a:pathLst>
                <a:path w="10077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076" y="18514"/>
                  </a:lnTo>
                  <a:lnTo>
                    <a:pt x="100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4189931" y="2189757"/>
              <a:ext cx="322968" cy="516806"/>
            </a:xfrm>
            <a:custGeom>
              <a:avLst/>
              <a:gdLst/>
              <a:ahLst/>
              <a:cxnLst/>
              <a:rect l="l" t="t" r="r" b="b"/>
              <a:pathLst>
                <a:path w="10077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076" y="16125"/>
                  </a:lnTo>
                  <a:lnTo>
                    <a:pt x="100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4189931" y="1606608"/>
              <a:ext cx="322968" cy="573022"/>
            </a:xfrm>
            <a:custGeom>
              <a:avLst/>
              <a:gdLst/>
              <a:ahLst/>
              <a:cxnLst/>
              <a:rect l="l" t="t" r="r" b="b"/>
              <a:pathLst>
                <a:path w="10077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076" y="17879"/>
                  </a:lnTo>
                  <a:lnTo>
                    <a:pt x="100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18"/>
          <p:cNvGrpSpPr/>
          <p:nvPr/>
        </p:nvGrpSpPr>
        <p:grpSpPr>
          <a:xfrm>
            <a:off x="6096361" y="424219"/>
            <a:ext cx="1304531" cy="2282345"/>
            <a:chOff x="6096361" y="424219"/>
            <a:chExt cx="1304531" cy="2282345"/>
          </a:xfrm>
        </p:grpSpPr>
        <p:sp>
          <p:nvSpPr>
            <p:cNvPr id="413" name="Google Shape;413;p18"/>
            <p:cNvSpPr/>
            <p:nvPr/>
          </p:nvSpPr>
          <p:spPr>
            <a:xfrm>
              <a:off x="6096361" y="972018"/>
              <a:ext cx="277425" cy="593374"/>
            </a:xfrm>
            <a:custGeom>
              <a:avLst/>
              <a:gdLst/>
              <a:ahLst/>
              <a:cxnLst/>
              <a:rect l="l" t="t" r="r" b="b"/>
              <a:pathLst>
                <a:path w="8656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8655" y="18514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6385003" y="1606608"/>
              <a:ext cx="340595" cy="573022"/>
            </a:xfrm>
            <a:custGeom>
              <a:avLst/>
              <a:gdLst/>
              <a:ahLst/>
              <a:cxnLst/>
              <a:rect l="l" t="t" r="r" b="b"/>
              <a:pathLst>
                <a:path w="10627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10627" y="17879"/>
                  </a:lnTo>
                  <a:lnTo>
                    <a:pt x="1062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6766815" y="424219"/>
              <a:ext cx="634077" cy="537671"/>
            </a:xfrm>
            <a:custGeom>
              <a:avLst/>
              <a:gdLst/>
              <a:ahLst/>
              <a:cxnLst/>
              <a:rect l="l" t="t" r="r" b="b"/>
              <a:pathLst>
                <a:path w="19784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10093" y="16775"/>
                  </a:lnTo>
                  <a:lnTo>
                    <a:pt x="10093" y="368"/>
                  </a:lnTo>
                  <a:lnTo>
                    <a:pt x="10443" y="368"/>
                  </a:lnTo>
                  <a:lnTo>
                    <a:pt x="10443" y="16775"/>
                  </a:lnTo>
                  <a:lnTo>
                    <a:pt x="19783" y="16775"/>
                  </a:lnTo>
                  <a:lnTo>
                    <a:pt x="1978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6096361" y="1606608"/>
              <a:ext cx="277425" cy="573022"/>
            </a:xfrm>
            <a:custGeom>
              <a:avLst/>
              <a:gdLst/>
              <a:ahLst/>
              <a:cxnLst/>
              <a:rect l="l" t="t" r="r" b="b"/>
              <a:pathLst>
                <a:path w="8656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8655" y="17879"/>
                  </a:lnTo>
                  <a:lnTo>
                    <a:pt x="865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7101513" y="1606608"/>
              <a:ext cx="299379" cy="573022"/>
            </a:xfrm>
            <a:custGeom>
              <a:avLst/>
              <a:gdLst/>
              <a:ahLst/>
              <a:cxnLst/>
              <a:rect l="l" t="t" r="r" b="b"/>
              <a:pathLst>
                <a:path w="9341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9340" y="17879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6385003" y="972018"/>
              <a:ext cx="340595" cy="593374"/>
            </a:xfrm>
            <a:custGeom>
              <a:avLst/>
              <a:gdLst/>
              <a:ahLst/>
              <a:cxnLst/>
              <a:rect l="l" t="t" r="r" b="b"/>
              <a:pathLst>
                <a:path w="10627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10627" y="18514"/>
                  </a:lnTo>
                  <a:lnTo>
                    <a:pt x="1062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7101513" y="972018"/>
              <a:ext cx="299379" cy="593374"/>
            </a:xfrm>
            <a:custGeom>
              <a:avLst/>
              <a:gdLst/>
              <a:ahLst/>
              <a:cxnLst/>
              <a:rect l="l" t="t" r="r" b="b"/>
              <a:pathLst>
                <a:path w="9341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9340" y="18514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6096361" y="2189757"/>
              <a:ext cx="277425" cy="516806"/>
            </a:xfrm>
            <a:custGeom>
              <a:avLst/>
              <a:gdLst/>
              <a:ahLst/>
              <a:cxnLst/>
              <a:rect l="l" t="t" r="r" b="b"/>
              <a:pathLst>
                <a:path w="8656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8655" y="16125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6096361" y="424219"/>
              <a:ext cx="629238" cy="537671"/>
            </a:xfrm>
            <a:custGeom>
              <a:avLst/>
              <a:gdLst/>
              <a:ahLst/>
              <a:cxnLst/>
              <a:rect l="l" t="t" r="r" b="b"/>
              <a:pathLst>
                <a:path w="19633" h="16776" extrusionOk="0">
                  <a:moveTo>
                    <a:pt x="0" y="0"/>
                  </a:moveTo>
                  <a:lnTo>
                    <a:pt x="0" y="16775"/>
                  </a:lnTo>
                  <a:lnTo>
                    <a:pt x="8655" y="16775"/>
                  </a:lnTo>
                  <a:lnTo>
                    <a:pt x="8655" y="368"/>
                  </a:lnTo>
                  <a:lnTo>
                    <a:pt x="9006" y="368"/>
                  </a:lnTo>
                  <a:lnTo>
                    <a:pt x="9006" y="16775"/>
                  </a:lnTo>
                  <a:lnTo>
                    <a:pt x="19633" y="16775"/>
                  </a:lnTo>
                  <a:lnTo>
                    <a:pt x="1963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6385003" y="2189757"/>
              <a:ext cx="340595" cy="516806"/>
            </a:xfrm>
            <a:custGeom>
              <a:avLst/>
              <a:gdLst/>
              <a:ahLst/>
              <a:cxnLst/>
              <a:rect l="l" t="t" r="r" b="b"/>
              <a:pathLst>
                <a:path w="10627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10627" y="16125"/>
                  </a:lnTo>
                  <a:lnTo>
                    <a:pt x="1062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7101513" y="2189757"/>
              <a:ext cx="299379" cy="516806"/>
            </a:xfrm>
            <a:custGeom>
              <a:avLst/>
              <a:gdLst/>
              <a:ahLst/>
              <a:cxnLst/>
              <a:rect l="l" t="t" r="r" b="b"/>
              <a:pathLst>
                <a:path w="9341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9340" y="16125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6766815" y="972018"/>
              <a:ext cx="323481" cy="593374"/>
            </a:xfrm>
            <a:custGeom>
              <a:avLst/>
              <a:gdLst/>
              <a:ahLst/>
              <a:cxnLst/>
              <a:rect l="l" t="t" r="r" b="b"/>
              <a:pathLst>
                <a:path w="10093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093" y="18514"/>
                  </a:lnTo>
                  <a:lnTo>
                    <a:pt x="100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6766815" y="2189757"/>
              <a:ext cx="323481" cy="516806"/>
            </a:xfrm>
            <a:custGeom>
              <a:avLst/>
              <a:gdLst/>
              <a:ahLst/>
              <a:cxnLst/>
              <a:rect l="l" t="t" r="r" b="b"/>
              <a:pathLst>
                <a:path w="10093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093" y="16125"/>
                  </a:lnTo>
                  <a:lnTo>
                    <a:pt x="100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6766815" y="1606608"/>
              <a:ext cx="323481" cy="573022"/>
            </a:xfrm>
            <a:custGeom>
              <a:avLst/>
              <a:gdLst/>
              <a:ahLst/>
              <a:cxnLst/>
              <a:rect l="l" t="t" r="r" b="b"/>
              <a:pathLst>
                <a:path w="10093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093" y="17879"/>
                  </a:lnTo>
                  <a:lnTo>
                    <a:pt x="1009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18"/>
          <p:cNvGrpSpPr/>
          <p:nvPr/>
        </p:nvGrpSpPr>
        <p:grpSpPr>
          <a:xfrm>
            <a:off x="7823375" y="3028019"/>
            <a:ext cx="701542" cy="1644902"/>
            <a:chOff x="7823375" y="3040429"/>
            <a:chExt cx="701542" cy="1644902"/>
          </a:xfrm>
        </p:grpSpPr>
        <p:sp>
          <p:nvSpPr>
            <p:cNvPr id="428" name="Google Shape;428;p18"/>
            <p:cNvSpPr/>
            <p:nvPr/>
          </p:nvSpPr>
          <p:spPr>
            <a:xfrm>
              <a:off x="8030611" y="3040429"/>
              <a:ext cx="494307" cy="1211137"/>
            </a:xfrm>
            <a:custGeom>
              <a:avLst/>
              <a:gdLst/>
              <a:ahLst/>
              <a:cxnLst/>
              <a:rect l="l" t="t" r="r" b="b"/>
              <a:pathLst>
                <a:path w="15423" h="37789" extrusionOk="0">
                  <a:moveTo>
                    <a:pt x="5674" y="1"/>
                  </a:moveTo>
                  <a:cubicBezTo>
                    <a:pt x="5475" y="1"/>
                    <a:pt x="5272" y="9"/>
                    <a:pt x="5063" y="26"/>
                  </a:cubicBezTo>
                  <a:cubicBezTo>
                    <a:pt x="2875" y="376"/>
                    <a:pt x="1906" y="3066"/>
                    <a:pt x="2089" y="5272"/>
                  </a:cubicBezTo>
                  <a:cubicBezTo>
                    <a:pt x="2290" y="7478"/>
                    <a:pt x="3192" y="9633"/>
                    <a:pt x="2958" y="11838"/>
                  </a:cubicBezTo>
                  <a:cubicBezTo>
                    <a:pt x="2641" y="14629"/>
                    <a:pt x="535" y="17001"/>
                    <a:pt x="285" y="19792"/>
                  </a:cubicBezTo>
                  <a:cubicBezTo>
                    <a:pt x="1" y="23100"/>
                    <a:pt x="2323" y="26024"/>
                    <a:pt x="3025" y="29265"/>
                  </a:cubicBezTo>
                  <a:cubicBezTo>
                    <a:pt x="3376" y="30853"/>
                    <a:pt x="3326" y="32524"/>
                    <a:pt x="3911" y="34027"/>
                  </a:cubicBezTo>
                  <a:cubicBezTo>
                    <a:pt x="4780" y="36252"/>
                    <a:pt x="7143" y="37788"/>
                    <a:pt x="9522" y="37788"/>
                  </a:cubicBezTo>
                  <a:cubicBezTo>
                    <a:pt x="9842" y="37788"/>
                    <a:pt x="10161" y="37761"/>
                    <a:pt x="10477" y="37703"/>
                  </a:cubicBezTo>
                  <a:cubicBezTo>
                    <a:pt x="13167" y="37235"/>
                    <a:pt x="15323" y="34696"/>
                    <a:pt x="15373" y="31972"/>
                  </a:cubicBezTo>
                  <a:cubicBezTo>
                    <a:pt x="15423" y="29432"/>
                    <a:pt x="13852" y="27043"/>
                    <a:pt x="14053" y="24520"/>
                  </a:cubicBezTo>
                  <a:cubicBezTo>
                    <a:pt x="14186" y="22649"/>
                    <a:pt x="15289" y="20878"/>
                    <a:pt x="15055" y="19006"/>
                  </a:cubicBezTo>
                  <a:cubicBezTo>
                    <a:pt x="14771" y="16801"/>
                    <a:pt x="12716" y="15230"/>
                    <a:pt x="11998" y="13108"/>
                  </a:cubicBezTo>
                  <a:cubicBezTo>
                    <a:pt x="11262" y="11003"/>
                    <a:pt x="11964" y="8681"/>
                    <a:pt x="11713" y="6458"/>
                  </a:cubicBezTo>
                  <a:cubicBezTo>
                    <a:pt x="11286" y="2689"/>
                    <a:pt x="9282" y="1"/>
                    <a:pt x="567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7823375" y="3658673"/>
              <a:ext cx="426842" cy="595040"/>
            </a:xfrm>
            <a:custGeom>
              <a:avLst/>
              <a:gdLst/>
              <a:ahLst/>
              <a:cxnLst/>
              <a:rect l="l" t="t" r="r" b="b"/>
              <a:pathLst>
                <a:path w="13318" h="18566" extrusionOk="0">
                  <a:moveTo>
                    <a:pt x="368" y="0"/>
                  </a:moveTo>
                  <a:lnTo>
                    <a:pt x="368" y="0"/>
                  </a:lnTo>
                  <a:cubicBezTo>
                    <a:pt x="1" y="3693"/>
                    <a:pt x="1621" y="8037"/>
                    <a:pt x="3526" y="11212"/>
                  </a:cubicBezTo>
                  <a:cubicBezTo>
                    <a:pt x="5448" y="14420"/>
                    <a:pt x="8338" y="16926"/>
                    <a:pt x="11780" y="18380"/>
                  </a:cubicBezTo>
                  <a:cubicBezTo>
                    <a:pt x="12007" y="18478"/>
                    <a:pt x="12268" y="18565"/>
                    <a:pt x="12509" y="18565"/>
                  </a:cubicBezTo>
                  <a:cubicBezTo>
                    <a:pt x="12678" y="18565"/>
                    <a:pt x="12836" y="18523"/>
                    <a:pt x="12966" y="18413"/>
                  </a:cubicBezTo>
                  <a:cubicBezTo>
                    <a:pt x="13234" y="18196"/>
                    <a:pt x="13267" y="17812"/>
                    <a:pt x="13267" y="17461"/>
                  </a:cubicBezTo>
                  <a:cubicBezTo>
                    <a:pt x="13317" y="9424"/>
                    <a:pt x="8071" y="2306"/>
                    <a:pt x="36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7986157" y="3871806"/>
              <a:ext cx="363671" cy="622828"/>
            </a:xfrm>
            <a:custGeom>
              <a:avLst/>
              <a:gdLst/>
              <a:ahLst/>
              <a:cxnLst/>
              <a:rect l="l" t="t" r="r" b="b"/>
              <a:pathLst>
                <a:path w="11347" h="19433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67"/>
                    <a:pt x="68" y="134"/>
                    <a:pt x="118" y="201"/>
                  </a:cubicBezTo>
                  <a:cubicBezTo>
                    <a:pt x="218" y="335"/>
                    <a:pt x="352" y="502"/>
                    <a:pt x="519" y="719"/>
                  </a:cubicBezTo>
                  <a:cubicBezTo>
                    <a:pt x="870" y="1170"/>
                    <a:pt x="1371" y="1838"/>
                    <a:pt x="1973" y="2657"/>
                  </a:cubicBezTo>
                  <a:cubicBezTo>
                    <a:pt x="5114" y="6951"/>
                    <a:pt x="7821" y="11563"/>
                    <a:pt x="10009" y="16408"/>
                  </a:cubicBezTo>
                  <a:cubicBezTo>
                    <a:pt x="10427" y="17344"/>
                    <a:pt x="10761" y="18096"/>
                    <a:pt x="10978" y="18630"/>
                  </a:cubicBezTo>
                  <a:cubicBezTo>
                    <a:pt x="11095" y="18881"/>
                    <a:pt x="11179" y="19082"/>
                    <a:pt x="11246" y="19232"/>
                  </a:cubicBezTo>
                  <a:cubicBezTo>
                    <a:pt x="11279" y="19299"/>
                    <a:pt x="11313" y="19382"/>
                    <a:pt x="11346" y="19432"/>
                  </a:cubicBezTo>
                  <a:cubicBezTo>
                    <a:pt x="11346" y="19366"/>
                    <a:pt x="11313" y="19282"/>
                    <a:pt x="11279" y="19215"/>
                  </a:cubicBezTo>
                  <a:cubicBezTo>
                    <a:pt x="11229" y="19048"/>
                    <a:pt x="11146" y="18848"/>
                    <a:pt x="11062" y="18597"/>
                  </a:cubicBezTo>
                  <a:cubicBezTo>
                    <a:pt x="10862" y="18062"/>
                    <a:pt x="10544" y="17294"/>
                    <a:pt x="10143" y="16358"/>
                  </a:cubicBezTo>
                  <a:cubicBezTo>
                    <a:pt x="8021" y="11446"/>
                    <a:pt x="5314" y="6817"/>
                    <a:pt x="2090" y="2574"/>
                  </a:cubicBezTo>
                  <a:cubicBezTo>
                    <a:pt x="1471" y="1755"/>
                    <a:pt x="953" y="1103"/>
                    <a:pt x="586" y="669"/>
                  </a:cubicBezTo>
                  <a:cubicBezTo>
                    <a:pt x="402" y="468"/>
                    <a:pt x="268" y="301"/>
                    <a:pt x="151" y="167"/>
                  </a:cubicBezTo>
                  <a:cubicBezTo>
                    <a:pt x="101" y="101"/>
                    <a:pt x="51" y="5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8273742" y="3368428"/>
              <a:ext cx="78747" cy="1116558"/>
            </a:xfrm>
            <a:custGeom>
              <a:avLst/>
              <a:gdLst/>
              <a:ahLst/>
              <a:cxnLst/>
              <a:rect l="l" t="t" r="r" b="b"/>
              <a:pathLst>
                <a:path w="2457" h="34838" extrusionOk="0">
                  <a:moveTo>
                    <a:pt x="0" y="0"/>
                  </a:moveTo>
                  <a:cubicBezTo>
                    <a:pt x="0" y="117"/>
                    <a:pt x="0" y="234"/>
                    <a:pt x="0" y="351"/>
                  </a:cubicBezTo>
                  <a:cubicBezTo>
                    <a:pt x="17" y="602"/>
                    <a:pt x="17" y="936"/>
                    <a:pt x="34" y="1371"/>
                  </a:cubicBezTo>
                  <a:cubicBezTo>
                    <a:pt x="84" y="2273"/>
                    <a:pt x="134" y="3543"/>
                    <a:pt x="218" y="5113"/>
                  </a:cubicBezTo>
                  <a:cubicBezTo>
                    <a:pt x="368" y="8271"/>
                    <a:pt x="635" y="12615"/>
                    <a:pt x="970" y="17444"/>
                  </a:cubicBezTo>
                  <a:cubicBezTo>
                    <a:pt x="1304" y="22256"/>
                    <a:pt x="1671" y="26600"/>
                    <a:pt x="1939" y="29758"/>
                  </a:cubicBezTo>
                  <a:cubicBezTo>
                    <a:pt x="2089" y="31312"/>
                    <a:pt x="2206" y="32582"/>
                    <a:pt x="2306" y="33484"/>
                  </a:cubicBezTo>
                  <a:cubicBezTo>
                    <a:pt x="2340" y="33902"/>
                    <a:pt x="2373" y="34253"/>
                    <a:pt x="2406" y="34487"/>
                  </a:cubicBezTo>
                  <a:cubicBezTo>
                    <a:pt x="2406" y="34620"/>
                    <a:pt x="2440" y="34737"/>
                    <a:pt x="2457" y="34838"/>
                  </a:cubicBezTo>
                  <a:cubicBezTo>
                    <a:pt x="2457" y="34721"/>
                    <a:pt x="2457" y="34604"/>
                    <a:pt x="2457" y="34487"/>
                  </a:cubicBezTo>
                  <a:cubicBezTo>
                    <a:pt x="2423" y="34236"/>
                    <a:pt x="2406" y="33902"/>
                    <a:pt x="2373" y="33468"/>
                  </a:cubicBezTo>
                  <a:cubicBezTo>
                    <a:pt x="2306" y="32565"/>
                    <a:pt x="2206" y="31295"/>
                    <a:pt x="2089" y="29742"/>
                  </a:cubicBezTo>
                  <a:cubicBezTo>
                    <a:pt x="1855" y="26584"/>
                    <a:pt x="1521" y="22239"/>
                    <a:pt x="1170" y="17427"/>
                  </a:cubicBezTo>
                  <a:cubicBezTo>
                    <a:pt x="836" y="12615"/>
                    <a:pt x="552" y="8254"/>
                    <a:pt x="351" y="5097"/>
                  </a:cubicBezTo>
                  <a:cubicBezTo>
                    <a:pt x="251" y="3543"/>
                    <a:pt x="184" y="2256"/>
                    <a:pt x="117" y="1354"/>
                  </a:cubicBezTo>
                  <a:cubicBezTo>
                    <a:pt x="84" y="936"/>
                    <a:pt x="67" y="602"/>
                    <a:pt x="51" y="351"/>
                  </a:cubicBezTo>
                  <a:cubicBezTo>
                    <a:pt x="34" y="234"/>
                    <a:pt x="34" y="101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8165028" y="4326435"/>
              <a:ext cx="296174" cy="358896"/>
            </a:xfrm>
            <a:custGeom>
              <a:avLst/>
              <a:gdLst/>
              <a:ahLst/>
              <a:cxnLst/>
              <a:rect l="l" t="t" r="r" b="b"/>
              <a:pathLst>
                <a:path w="9241" h="11198" extrusionOk="0">
                  <a:moveTo>
                    <a:pt x="1" y="1"/>
                  </a:moveTo>
                  <a:lnTo>
                    <a:pt x="385" y="7019"/>
                  </a:lnTo>
                  <a:cubicBezTo>
                    <a:pt x="516" y="9366"/>
                    <a:pt x="2454" y="11197"/>
                    <a:pt x="4804" y="11197"/>
                  </a:cubicBezTo>
                  <a:cubicBezTo>
                    <a:pt x="4846" y="11197"/>
                    <a:pt x="4888" y="11197"/>
                    <a:pt x="4930" y="11196"/>
                  </a:cubicBezTo>
                  <a:cubicBezTo>
                    <a:pt x="7319" y="11146"/>
                    <a:pt x="9240" y="9174"/>
                    <a:pt x="9240" y="6768"/>
                  </a:cubicBezTo>
                  <a:lnTo>
                    <a:pt x="924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18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2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1"/>
          <p:cNvSpPr txBox="1">
            <a:spLocks noGrp="1"/>
          </p:cNvSpPr>
          <p:nvPr>
            <p:ph type="subTitle" idx="1"/>
          </p:nvPr>
        </p:nvSpPr>
        <p:spPr>
          <a:xfrm>
            <a:off x="3581110" y="2070913"/>
            <a:ext cx="1977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8" name="Google Shape;528;p21"/>
          <p:cNvSpPr txBox="1">
            <a:spLocks noGrp="1"/>
          </p:cNvSpPr>
          <p:nvPr>
            <p:ph type="subTitle" idx="2"/>
          </p:nvPr>
        </p:nvSpPr>
        <p:spPr>
          <a:xfrm>
            <a:off x="3581110" y="2342499"/>
            <a:ext cx="1977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21"/>
          <p:cNvSpPr txBox="1">
            <a:spLocks noGrp="1"/>
          </p:cNvSpPr>
          <p:nvPr>
            <p:ph type="subTitle" idx="3"/>
          </p:nvPr>
        </p:nvSpPr>
        <p:spPr>
          <a:xfrm>
            <a:off x="3581110" y="3763376"/>
            <a:ext cx="1977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0" name="Google Shape;530;p21"/>
          <p:cNvSpPr txBox="1">
            <a:spLocks noGrp="1"/>
          </p:cNvSpPr>
          <p:nvPr>
            <p:ph type="subTitle" idx="4"/>
          </p:nvPr>
        </p:nvSpPr>
        <p:spPr>
          <a:xfrm>
            <a:off x="3581110" y="4037476"/>
            <a:ext cx="1977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21"/>
          <p:cNvSpPr txBox="1">
            <a:spLocks noGrp="1"/>
          </p:cNvSpPr>
          <p:nvPr>
            <p:ph type="subTitle" idx="5"/>
          </p:nvPr>
        </p:nvSpPr>
        <p:spPr>
          <a:xfrm>
            <a:off x="5848989" y="2070913"/>
            <a:ext cx="1983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subTitle" idx="6"/>
          </p:nvPr>
        </p:nvSpPr>
        <p:spPr>
          <a:xfrm>
            <a:off x="5848989" y="2347514"/>
            <a:ext cx="1983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subTitle" idx="7"/>
          </p:nvPr>
        </p:nvSpPr>
        <p:spPr>
          <a:xfrm>
            <a:off x="1312012" y="2070913"/>
            <a:ext cx="1980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subTitle" idx="8"/>
          </p:nvPr>
        </p:nvSpPr>
        <p:spPr>
          <a:xfrm>
            <a:off x="1312012" y="2342499"/>
            <a:ext cx="1980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subTitle" idx="9"/>
          </p:nvPr>
        </p:nvSpPr>
        <p:spPr>
          <a:xfrm>
            <a:off x="1312012" y="3763376"/>
            <a:ext cx="1980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6" name="Google Shape;536;p21"/>
          <p:cNvSpPr txBox="1">
            <a:spLocks noGrp="1"/>
          </p:cNvSpPr>
          <p:nvPr>
            <p:ph type="subTitle" idx="13"/>
          </p:nvPr>
        </p:nvSpPr>
        <p:spPr>
          <a:xfrm>
            <a:off x="1312012" y="4037476"/>
            <a:ext cx="1980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21"/>
          <p:cNvSpPr txBox="1">
            <a:spLocks noGrp="1"/>
          </p:cNvSpPr>
          <p:nvPr>
            <p:ph type="subTitle" idx="14"/>
          </p:nvPr>
        </p:nvSpPr>
        <p:spPr>
          <a:xfrm>
            <a:off x="5848989" y="3763374"/>
            <a:ext cx="1983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8" name="Google Shape;538;p21"/>
          <p:cNvSpPr txBox="1">
            <a:spLocks noGrp="1"/>
          </p:cNvSpPr>
          <p:nvPr>
            <p:ph type="subTitle" idx="15"/>
          </p:nvPr>
        </p:nvSpPr>
        <p:spPr>
          <a:xfrm>
            <a:off x="5848989" y="4039975"/>
            <a:ext cx="1983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5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23"/>
          <p:cNvSpPr txBox="1">
            <a:spLocks noGrp="1"/>
          </p:cNvSpPr>
          <p:nvPr>
            <p:ph type="subTitle" idx="1"/>
          </p:nvPr>
        </p:nvSpPr>
        <p:spPr>
          <a:xfrm>
            <a:off x="2030400" y="885025"/>
            <a:ext cx="50760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637" name="Google Shape;637;p23"/>
          <p:cNvGrpSpPr/>
          <p:nvPr/>
        </p:nvGrpSpPr>
        <p:grpSpPr>
          <a:xfrm>
            <a:off x="-145649" y="2212114"/>
            <a:ext cx="1171202" cy="1706979"/>
            <a:chOff x="-145649" y="2212114"/>
            <a:chExt cx="1171202" cy="1706979"/>
          </a:xfrm>
        </p:grpSpPr>
        <p:sp>
          <p:nvSpPr>
            <p:cNvPr id="638" name="Google Shape;638;p23"/>
            <p:cNvSpPr/>
            <p:nvPr/>
          </p:nvSpPr>
          <p:spPr>
            <a:xfrm>
              <a:off x="-145649" y="2212114"/>
              <a:ext cx="1171202" cy="1706979"/>
            </a:xfrm>
            <a:custGeom>
              <a:avLst/>
              <a:gdLst/>
              <a:ahLst/>
              <a:cxnLst/>
              <a:rect l="l" t="t" r="r" b="b"/>
              <a:pathLst>
                <a:path w="35448" h="51664" extrusionOk="0">
                  <a:moveTo>
                    <a:pt x="665" y="1"/>
                  </a:moveTo>
                  <a:lnTo>
                    <a:pt x="0" y="51209"/>
                  </a:lnTo>
                  <a:lnTo>
                    <a:pt x="34782" y="51664"/>
                  </a:lnTo>
                  <a:lnTo>
                    <a:pt x="35447" y="455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32205" y="2506798"/>
              <a:ext cx="517572" cy="8095"/>
            </a:xfrm>
            <a:custGeom>
              <a:avLst/>
              <a:gdLst/>
              <a:ahLst/>
              <a:cxnLst/>
              <a:rect l="l" t="t" r="r" b="b"/>
              <a:pathLst>
                <a:path w="15665" h="245" extrusionOk="0">
                  <a:moveTo>
                    <a:pt x="1069" y="0"/>
                  </a:moveTo>
                  <a:cubicBezTo>
                    <a:pt x="390" y="0"/>
                    <a:pt x="1" y="6"/>
                    <a:pt x="1" y="17"/>
                  </a:cubicBezTo>
                  <a:cubicBezTo>
                    <a:pt x="1" y="65"/>
                    <a:pt x="3503" y="130"/>
                    <a:pt x="7833" y="195"/>
                  </a:cubicBezTo>
                  <a:cubicBezTo>
                    <a:pt x="10628" y="226"/>
                    <a:pt x="13079" y="244"/>
                    <a:pt x="14465" y="244"/>
                  </a:cubicBezTo>
                  <a:cubicBezTo>
                    <a:pt x="15225" y="244"/>
                    <a:pt x="15665" y="239"/>
                    <a:pt x="15665" y="227"/>
                  </a:cubicBezTo>
                  <a:cubicBezTo>
                    <a:pt x="15665" y="195"/>
                    <a:pt x="12162" y="114"/>
                    <a:pt x="7833" y="65"/>
                  </a:cubicBezTo>
                  <a:cubicBezTo>
                    <a:pt x="4946" y="22"/>
                    <a:pt x="2427" y="0"/>
                    <a:pt x="10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30586" y="2629145"/>
              <a:ext cx="858346" cy="11960"/>
            </a:xfrm>
            <a:custGeom>
              <a:avLst/>
              <a:gdLst/>
              <a:ahLst/>
              <a:cxnLst/>
              <a:rect l="l" t="t" r="r" b="b"/>
              <a:pathLst>
                <a:path w="25979" h="362" extrusionOk="0">
                  <a:moveTo>
                    <a:pt x="755" y="1"/>
                  </a:moveTo>
                  <a:cubicBezTo>
                    <a:pt x="267" y="1"/>
                    <a:pt x="1" y="4"/>
                    <a:pt x="1" y="11"/>
                  </a:cubicBezTo>
                  <a:cubicBezTo>
                    <a:pt x="1" y="43"/>
                    <a:pt x="5822" y="157"/>
                    <a:pt x="12990" y="254"/>
                  </a:cubicBezTo>
                  <a:cubicBezTo>
                    <a:pt x="18625" y="318"/>
                    <a:pt x="23429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9"/>
                    <a:pt x="20173" y="205"/>
                    <a:pt x="12990" y="108"/>
                  </a:cubicBezTo>
                  <a:cubicBezTo>
                    <a:pt x="7354" y="44"/>
                    <a:pt x="2550" y="1"/>
                    <a:pt x="75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29000" y="2755820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1168" y="1"/>
                  </a:moveTo>
                  <a:cubicBezTo>
                    <a:pt x="418" y="1"/>
                    <a:pt x="0" y="7"/>
                    <a:pt x="0" y="20"/>
                  </a:cubicBezTo>
                  <a:cubicBezTo>
                    <a:pt x="0" y="52"/>
                    <a:pt x="5822" y="150"/>
                    <a:pt x="12989" y="247"/>
                  </a:cubicBezTo>
                  <a:cubicBezTo>
                    <a:pt x="18236" y="318"/>
                    <a:pt x="22761" y="363"/>
                    <a:pt x="24810" y="363"/>
                  </a:cubicBezTo>
                  <a:cubicBezTo>
                    <a:pt x="25560" y="363"/>
                    <a:pt x="25978" y="357"/>
                    <a:pt x="25978" y="344"/>
                  </a:cubicBezTo>
                  <a:cubicBezTo>
                    <a:pt x="25978" y="312"/>
                    <a:pt x="20172" y="214"/>
                    <a:pt x="12989" y="117"/>
                  </a:cubicBezTo>
                  <a:cubicBezTo>
                    <a:pt x="7742" y="46"/>
                    <a:pt x="3217" y="1"/>
                    <a:pt x="11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27381" y="2882496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1022" y="1"/>
                  </a:moveTo>
                  <a:cubicBezTo>
                    <a:pt x="364" y="1"/>
                    <a:pt x="1" y="5"/>
                    <a:pt x="1" y="13"/>
                  </a:cubicBezTo>
                  <a:cubicBezTo>
                    <a:pt x="1" y="45"/>
                    <a:pt x="5822" y="159"/>
                    <a:pt x="12989" y="240"/>
                  </a:cubicBezTo>
                  <a:cubicBezTo>
                    <a:pt x="18661" y="317"/>
                    <a:pt x="23489" y="363"/>
                    <a:pt x="25258" y="363"/>
                  </a:cubicBezTo>
                  <a:cubicBezTo>
                    <a:pt x="25724" y="363"/>
                    <a:pt x="25978" y="360"/>
                    <a:pt x="25978" y="353"/>
                  </a:cubicBezTo>
                  <a:cubicBezTo>
                    <a:pt x="25978" y="305"/>
                    <a:pt x="20173" y="207"/>
                    <a:pt x="12989" y="110"/>
                  </a:cubicBezTo>
                  <a:cubicBezTo>
                    <a:pt x="7614" y="37"/>
                    <a:pt x="2995" y="1"/>
                    <a:pt x="10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25762" y="3009006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755" y="0"/>
                  </a:moveTo>
                  <a:cubicBezTo>
                    <a:pt x="267" y="0"/>
                    <a:pt x="1" y="4"/>
                    <a:pt x="1" y="11"/>
                  </a:cubicBezTo>
                  <a:cubicBezTo>
                    <a:pt x="1" y="59"/>
                    <a:pt x="5822" y="156"/>
                    <a:pt x="12990" y="254"/>
                  </a:cubicBezTo>
                  <a:cubicBezTo>
                    <a:pt x="18365" y="327"/>
                    <a:pt x="22983" y="363"/>
                    <a:pt x="24957" y="363"/>
                  </a:cubicBezTo>
                  <a:cubicBezTo>
                    <a:pt x="25614" y="363"/>
                    <a:pt x="25978" y="359"/>
                    <a:pt x="25978" y="351"/>
                  </a:cubicBezTo>
                  <a:cubicBezTo>
                    <a:pt x="25978" y="319"/>
                    <a:pt x="20157" y="205"/>
                    <a:pt x="12990" y="108"/>
                  </a:cubicBezTo>
                  <a:cubicBezTo>
                    <a:pt x="7354" y="44"/>
                    <a:pt x="2550" y="0"/>
                    <a:pt x="7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27381" y="3157884"/>
              <a:ext cx="857784" cy="12027"/>
            </a:xfrm>
            <a:custGeom>
              <a:avLst/>
              <a:gdLst/>
              <a:ahLst/>
              <a:cxnLst/>
              <a:rect l="l" t="t" r="r" b="b"/>
              <a:pathLst>
                <a:path w="25962" h="364" extrusionOk="0">
                  <a:moveTo>
                    <a:pt x="1020" y="0"/>
                  </a:moveTo>
                  <a:cubicBezTo>
                    <a:pt x="363" y="0"/>
                    <a:pt x="1" y="4"/>
                    <a:pt x="1" y="12"/>
                  </a:cubicBezTo>
                  <a:cubicBezTo>
                    <a:pt x="1" y="45"/>
                    <a:pt x="5806" y="158"/>
                    <a:pt x="12973" y="256"/>
                  </a:cubicBezTo>
                  <a:cubicBezTo>
                    <a:pt x="18621" y="319"/>
                    <a:pt x="23418" y="363"/>
                    <a:pt x="25210" y="363"/>
                  </a:cubicBezTo>
                  <a:cubicBezTo>
                    <a:pt x="25697" y="363"/>
                    <a:pt x="25962" y="360"/>
                    <a:pt x="25962" y="353"/>
                  </a:cubicBezTo>
                  <a:cubicBezTo>
                    <a:pt x="25962" y="304"/>
                    <a:pt x="20157" y="207"/>
                    <a:pt x="12989" y="110"/>
                  </a:cubicBezTo>
                  <a:cubicBezTo>
                    <a:pt x="7602" y="37"/>
                    <a:pt x="2989" y="0"/>
                    <a:pt x="10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25233" y="3284394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721" y="0"/>
                  </a:moveTo>
                  <a:cubicBezTo>
                    <a:pt x="254" y="0"/>
                    <a:pt x="1" y="4"/>
                    <a:pt x="1" y="10"/>
                  </a:cubicBezTo>
                  <a:cubicBezTo>
                    <a:pt x="1" y="59"/>
                    <a:pt x="5822" y="156"/>
                    <a:pt x="12989" y="254"/>
                  </a:cubicBezTo>
                  <a:cubicBezTo>
                    <a:pt x="18377" y="327"/>
                    <a:pt x="22989" y="363"/>
                    <a:pt x="24959" y="363"/>
                  </a:cubicBezTo>
                  <a:cubicBezTo>
                    <a:pt x="25615" y="363"/>
                    <a:pt x="25978" y="359"/>
                    <a:pt x="25978" y="351"/>
                  </a:cubicBezTo>
                  <a:cubicBezTo>
                    <a:pt x="25978" y="318"/>
                    <a:pt x="20173" y="205"/>
                    <a:pt x="12989" y="124"/>
                  </a:cubicBezTo>
                  <a:cubicBezTo>
                    <a:pt x="7318" y="47"/>
                    <a:pt x="2489" y="0"/>
                    <a:pt x="7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3648" y="3411070"/>
              <a:ext cx="858313" cy="11994"/>
            </a:xfrm>
            <a:custGeom>
              <a:avLst/>
              <a:gdLst/>
              <a:ahLst/>
              <a:cxnLst/>
              <a:rect l="l" t="t" r="r" b="b"/>
              <a:pathLst>
                <a:path w="25978" h="363" extrusionOk="0">
                  <a:moveTo>
                    <a:pt x="1168" y="0"/>
                  </a:moveTo>
                  <a:cubicBezTo>
                    <a:pt x="418" y="0"/>
                    <a:pt x="0" y="6"/>
                    <a:pt x="0" y="19"/>
                  </a:cubicBezTo>
                  <a:cubicBezTo>
                    <a:pt x="0" y="52"/>
                    <a:pt x="5821" y="165"/>
                    <a:pt x="12989" y="246"/>
                  </a:cubicBezTo>
                  <a:cubicBezTo>
                    <a:pt x="18247" y="318"/>
                    <a:pt x="22767" y="363"/>
                    <a:pt x="24812" y="363"/>
                  </a:cubicBezTo>
                  <a:cubicBezTo>
                    <a:pt x="25561" y="363"/>
                    <a:pt x="25977" y="357"/>
                    <a:pt x="25977" y="344"/>
                  </a:cubicBezTo>
                  <a:cubicBezTo>
                    <a:pt x="25977" y="311"/>
                    <a:pt x="20172" y="214"/>
                    <a:pt x="12989" y="117"/>
                  </a:cubicBezTo>
                  <a:cubicBezTo>
                    <a:pt x="7742" y="45"/>
                    <a:pt x="3216" y="0"/>
                    <a:pt x="1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22029" y="3537811"/>
              <a:ext cx="858313" cy="11927"/>
            </a:xfrm>
            <a:custGeom>
              <a:avLst/>
              <a:gdLst/>
              <a:ahLst/>
              <a:cxnLst/>
              <a:rect l="l" t="t" r="r" b="b"/>
              <a:pathLst>
                <a:path w="25978" h="361" extrusionOk="0">
                  <a:moveTo>
                    <a:pt x="754" y="0"/>
                  </a:moveTo>
                  <a:cubicBezTo>
                    <a:pt x="266" y="0"/>
                    <a:pt x="0" y="3"/>
                    <a:pt x="0" y="10"/>
                  </a:cubicBezTo>
                  <a:cubicBezTo>
                    <a:pt x="0" y="43"/>
                    <a:pt x="5822" y="156"/>
                    <a:pt x="12989" y="254"/>
                  </a:cubicBezTo>
                  <a:cubicBezTo>
                    <a:pt x="18625" y="317"/>
                    <a:pt x="23428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8"/>
                    <a:pt x="20173" y="205"/>
                    <a:pt x="12989" y="108"/>
                  </a:cubicBezTo>
                  <a:cubicBezTo>
                    <a:pt x="7353" y="44"/>
                    <a:pt x="2550" y="0"/>
                    <a:pt x="7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23"/>
          <p:cNvGrpSpPr/>
          <p:nvPr/>
        </p:nvGrpSpPr>
        <p:grpSpPr>
          <a:xfrm>
            <a:off x="1206050" y="1908344"/>
            <a:ext cx="1531767" cy="2249694"/>
            <a:chOff x="1206050" y="1908344"/>
            <a:chExt cx="1531767" cy="2249694"/>
          </a:xfrm>
        </p:grpSpPr>
        <p:sp>
          <p:nvSpPr>
            <p:cNvPr id="649" name="Google Shape;649;p23"/>
            <p:cNvSpPr/>
            <p:nvPr/>
          </p:nvSpPr>
          <p:spPr>
            <a:xfrm>
              <a:off x="1206050" y="1908344"/>
              <a:ext cx="1531767" cy="2249694"/>
            </a:xfrm>
            <a:custGeom>
              <a:avLst/>
              <a:gdLst/>
              <a:ahLst/>
              <a:cxnLst/>
              <a:rect l="l" t="t" r="r" b="b"/>
              <a:pathLst>
                <a:path w="46361" h="68090" extrusionOk="0">
                  <a:moveTo>
                    <a:pt x="46134" y="1"/>
                  </a:moveTo>
                  <a:lnTo>
                    <a:pt x="1" y="163"/>
                  </a:lnTo>
                  <a:lnTo>
                    <a:pt x="228" y="68090"/>
                  </a:lnTo>
                  <a:lnTo>
                    <a:pt x="46361" y="67927"/>
                  </a:lnTo>
                  <a:lnTo>
                    <a:pt x="46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1419290" y="2297655"/>
              <a:ext cx="686340" cy="6311"/>
            </a:xfrm>
            <a:custGeom>
              <a:avLst/>
              <a:gdLst/>
              <a:ahLst/>
              <a:cxnLst/>
              <a:rect l="l" t="t" r="r" b="b"/>
              <a:pathLst>
                <a:path w="20773" h="191" extrusionOk="0">
                  <a:moveTo>
                    <a:pt x="14438" y="0"/>
                  </a:moveTo>
                  <a:cubicBezTo>
                    <a:pt x="13196" y="0"/>
                    <a:pt x="11830" y="2"/>
                    <a:pt x="10395" y="6"/>
                  </a:cubicBezTo>
                  <a:cubicBezTo>
                    <a:pt x="4654" y="23"/>
                    <a:pt x="1" y="71"/>
                    <a:pt x="1" y="136"/>
                  </a:cubicBezTo>
                  <a:cubicBezTo>
                    <a:pt x="1" y="173"/>
                    <a:pt x="2618" y="191"/>
                    <a:pt x="6349" y="191"/>
                  </a:cubicBezTo>
                  <a:cubicBezTo>
                    <a:pt x="7592" y="191"/>
                    <a:pt x="8960" y="189"/>
                    <a:pt x="10395" y="185"/>
                  </a:cubicBezTo>
                  <a:cubicBezTo>
                    <a:pt x="16119" y="168"/>
                    <a:pt x="20773" y="104"/>
                    <a:pt x="20773" y="55"/>
                  </a:cubicBezTo>
                  <a:cubicBezTo>
                    <a:pt x="20773" y="18"/>
                    <a:pt x="18164" y="0"/>
                    <a:pt x="144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1419819" y="2458361"/>
              <a:ext cx="1138525" cy="6872"/>
            </a:xfrm>
            <a:custGeom>
              <a:avLst/>
              <a:gdLst/>
              <a:ahLst/>
              <a:cxnLst/>
              <a:rect l="l" t="t" r="r" b="b"/>
              <a:pathLst>
                <a:path w="34459" h="208" extrusionOk="0">
                  <a:moveTo>
                    <a:pt x="28438" y="1"/>
                  </a:moveTo>
                  <a:cubicBezTo>
                    <a:pt x="25428" y="1"/>
                    <a:pt x="21516" y="9"/>
                    <a:pt x="17238" y="23"/>
                  </a:cubicBezTo>
                  <a:cubicBezTo>
                    <a:pt x="7719" y="39"/>
                    <a:pt x="1" y="104"/>
                    <a:pt x="1" y="169"/>
                  </a:cubicBezTo>
                  <a:cubicBezTo>
                    <a:pt x="1" y="196"/>
                    <a:pt x="2340" y="208"/>
                    <a:pt x="6031" y="208"/>
                  </a:cubicBezTo>
                  <a:cubicBezTo>
                    <a:pt x="9045" y="208"/>
                    <a:pt x="12959" y="200"/>
                    <a:pt x="17238" y="185"/>
                  </a:cubicBezTo>
                  <a:cubicBezTo>
                    <a:pt x="26756" y="169"/>
                    <a:pt x="34459" y="88"/>
                    <a:pt x="34459" y="39"/>
                  </a:cubicBezTo>
                  <a:cubicBezTo>
                    <a:pt x="34459" y="13"/>
                    <a:pt x="32124" y="1"/>
                    <a:pt x="284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1420347" y="2626237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408" y="1"/>
                  </a:moveTo>
                  <a:cubicBezTo>
                    <a:pt x="23754" y="1"/>
                    <a:pt x="20610" y="6"/>
                    <a:pt x="17238" y="18"/>
                  </a:cubicBezTo>
                  <a:cubicBezTo>
                    <a:pt x="7720" y="50"/>
                    <a:pt x="1" y="115"/>
                    <a:pt x="1" y="164"/>
                  </a:cubicBezTo>
                  <a:cubicBezTo>
                    <a:pt x="1" y="195"/>
                    <a:pt x="3220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57" y="164"/>
                    <a:pt x="34459" y="99"/>
                    <a:pt x="34459" y="50"/>
                  </a:cubicBezTo>
                  <a:cubicBezTo>
                    <a:pt x="34459" y="19"/>
                    <a:pt x="31247" y="1"/>
                    <a:pt x="264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1420909" y="2794477"/>
              <a:ext cx="1139054" cy="7038"/>
            </a:xfrm>
            <a:custGeom>
              <a:avLst/>
              <a:gdLst/>
              <a:ahLst/>
              <a:cxnLst/>
              <a:rect l="l" t="t" r="r" b="b"/>
              <a:pathLst>
                <a:path w="34475" h="213" extrusionOk="0">
                  <a:moveTo>
                    <a:pt x="26408" y="0"/>
                  </a:moveTo>
                  <a:cubicBezTo>
                    <a:pt x="23753" y="0"/>
                    <a:pt x="20609" y="6"/>
                    <a:pt x="17237" y="17"/>
                  </a:cubicBezTo>
                  <a:cubicBezTo>
                    <a:pt x="7719" y="50"/>
                    <a:pt x="0" y="115"/>
                    <a:pt x="0" y="163"/>
                  </a:cubicBezTo>
                  <a:cubicBezTo>
                    <a:pt x="0" y="195"/>
                    <a:pt x="3219" y="213"/>
                    <a:pt x="8062" y="213"/>
                  </a:cubicBezTo>
                  <a:cubicBezTo>
                    <a:pt x="10719" y="213"/>
                    <a:pt x="13865" y="207"/>
                    <a:pt x="17237" y="196"/>
                  </a:cubicBezTo>
                  <a:cubicBezTo>
                    <a:pt x="26756" y="163"/>
                    <a:pt x="34474" y="98"/>
                    <a:pt x="34474" y="50"/>
                  </a:cubicBezTo>
                  <a:lnTo>
                    <a:pt x="34458" y="50"/>
                  </a:lnTo>
                  <a:cubicBezTo>
                    <a:pt x="34458" y="18"/>
                    <a:pt x="31246" y="0"/>
                    <a:pt x="264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1421438" y="2962155"/>
              <a:ext cx="1139054" cy="7071"/>
            </a:xfrm>
            <a:custGeom>
              <a:avLst/>
              <a:gdLst/>
              <a:ahLst/>
              <a:cxnLst/>
              <a:rect l="l" t="t" r="r" b="b"/>
              <a:pathLst>
                <a:path w="34475" h="214" extrusionOk="0">
                  <a:moveTo>
                    <a:pt x="26408" y="1"/>
                  </a:moveTo>
                  <a:cubicBezTo>
                    <a:pt x="23753" y="1"/>
                    <a:pt x="20609" y="6"/>
                    <a:pt x="17238" y="18"/>
                  </a:cubicBezTo>
                  <a:cubicBezTo>
                    <a:pt x="7719" y="50"/>
                    <a:pt x="0" y="115"/>
                    <a:pt x="0" y="164"/>
                  </a:cubicBezTo>
                  <a:cubicBezTo>
                    <a:pt x="0" y="195"/>
                    <a:pt x="3219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56" y="164"/>
                    <a:pt x="34475" y="99"/>
                    <a:pt x="34475" y="50"/>
                  </a:cubicBezTo>
                  <a:lnTo>
                    <a:pt x="34458" y="50"/>
                  </a:lnTo>
                  <a:cubicBezTo>
                    <a:pt x="34458" y="19"/>
                    <a:pt x="31247" y="1"/>
                    <a:pt x="264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426790" y="3159338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6" y="0"/>
                  </a:moveTo>
                  <a:cubicBezTo>
                    <a:pt x="23739" y="0"/>
                    <a:pt x="20593" y="6"/>
                    <a:pt x="17221" y="17"/>
                  </a:cubicBezTo>
                  <a:cubicBezTo>
                    <a:pt x="7703" y="50"/>
                    <a:pt x="1" y="114"/>
                    <a:pt x="1" y="163"/>
                  </a:cubicBezTo>
                  <a:cubicBezTo>
                    <a:pt x="1" y="194"/>
                    <a:pt x="3212" y="212"/>
                    <a:pt x="8051" y="212"/>
                  </a:cubicBezTo>
                  <a:cubicBezTo>
                    <a:pt x="10706" y="212"/>
                    <a:pt x="13850" y="207"/>
                    <a:pt x="17221" y="195"/>
                  </a:cubicBezTo>
                  <a:cubicBezTo>
                    <a:pt x="26740" y="163"/>
                    <a:pt x="34459" y="98"/>
                    <a:pt x="34459" y="50"/>
                  </a:cubicBezTo>
                  <a:cubicBezTo>
                    <a:pt x="34459" y="18"/>
                    <a:pt x="31240" y="0"/>
                    <a:pt x="2639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1427319" y="3327544"/>
              <a:ext cx="1138525" cy="7071"/>
            </a:xfrm>
            <a:custGeom>
              <a:avLst/>
              <a:gdLst/>
              <a:ahLst/>
              <a:cxnLst/>
              <a:rect l="l" t="t" r="r" b="b"/>
              <a:pathLst>
                <a:path w="34459" h="214" extrusionOk="0">
                  <a:moveTo>
                    <a:pt x="26397" y="1"/>
                  </a:moveTo>
                  <a:cubicBezTo>
                    <a:pt x="23740" y="1"/>
                    <a:pt x="20594" y="6"/>
                    <a:pt x="17222" y="18"/>
                  </a:cubicBezTo>
                  <a:cubicBezTo>
                    <a:pt x="7703" y="50"/>
                    <a:pt x="1" y="115"/>
                    <a:pt x="1" y="164"/>
                  </a:cubicBezTo>
                  <a:cubicBezTo>
                    <a:pt x="1" y="195"/>
                    <a:pt x="3213" y="213"/>
                    <a:pt x="8051" y="213"/>
                  </a:cubicBezTo>
                  <a:cubicBezTo>
                    <a:pt x="10706" y="213"/>
                    <a:pt x="13850" y="208"/>
                    <a:pt x="17222" y="196"/>
                  </a:cubicBezTo>
                  <a:cubicBezTo>
                    <a:pt x="26740" y="164"/>
                    <a:pt x="34459" y="99"/>
                    <a:pt x="34459" y="50"/>
                  </a:cubicBezTo>
                  <a:cubicBezTo>
                    <a:pt x="34459" y="19"/>
                    <a:pt x="31240" y="1"/>
                    <a:pt x="263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1427881" y="3495487"/>
              <a:ext cx="1138492" cy="7004"/>
            </a:xfrm>
            <a:custGeom>
              <a:avLst/>
              <a:gdLst/>
              <a:ahLst/>
              <a:cxnLst/>
              <a:rect l="l" t="t" r="r" b="b"/>
              <a:pathLst>
                <a:path w="34458" h="212" extrusionOk="0">
                  <a:moveTo>
                    <a:pt x="26659" y="1"/>
                  </a:moveTo>
                  <a:cubicBezTo>
                    <a:pt x="23948" y="1"/>
                    <a:pt x="20705" y="4"/>
                    <a:pt x="17221" y="10"/>
                  </a:cubicBezTo>
                  <a:cubicBezTo>
                    <a:pt x="7702" y="43"/>
                    <a:pt x="0" y="108"/>
                    <a:pt x="0" y="172"/>
                  </a:cubicBezTo>
                  <a:cubicBezTo>
                    <a:pt x="0" y="199"/>
                    <a:pt x="2339" y="211"/>
                    <a:pt x="6027" y="211"/>
                  </a:cubicBezTo>
                  <a:cubicBezTo>
                    <a:pt x="9039" y="211"/>
                    <a:pt x="12950" y="203"/>
                    <a:pt x="17221" y="189"/>
                  </a:cubicBezTo>
                  <a:cubicBezTo>
                    <a:pt x="26739" y="156"/>
                    <a:pt x="34458" y="91"/>
                    <a:pt x="34458" y="43"/>
                  </a:cubicBezTo>
                  <a:cubicBezTo>
                    <a:pt x="34458" y="12"/>
                    <a:pt x="31356" y="1"/>
                    <a:pt x="2665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1428409" y="3663495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6" y="0"/>
                  </a:moveTo>
                  <a:cubicBezTo>
                    <a:pt x="23739" y="0"/>
                    <a:pt x="20593" y="5"/>
                    <a:pt x="17221" y="17"/>
                  </a:cubicBezTo>
                  <a:cubicBezTo>
                    <a:pt x="7719" y="49"/>
                    <a:pt x="0" y="114"/>
                    <a:pt x="0" y="163"/>
                  </a:cubicBezTo>
                  <a:cubicBezTo>
                    <a:pt x="0" y="194"/>
                    <a:pt x="3219" y="212"/>
                    <a:pt x="8062" y="212"/>
                  </a:cubicBezTo>
                  <a:cubicBezTo>
                    <a:pt x="10719" y="212"/>
                    <a:pt x="13865" y="207"/>
                    <a:pt x="17237" y="195"/>
                  </a:cubicBezTo>
                  <a:cubicBezTo>
                    <a:pt x="26740" y="163"/>
                    <a:pt x="34458" y="98"/>
                    <a:pt x="34458" y="49"/>
                  </a:cubicBezTo>
                  <a:cubicBezTo>
                    <a:pt x="34458" y="18"/>
                    <a:pt x="31240" y="0"/>
                    <a:pt x="2639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23"/>
          <p:cNvGrpSpPr/>
          <p:nvPr/>
        </p:nvGrpSpPr>
        <p:grpSpPr>
          <a:xfrm>
            <a:off x="8118448" y="2212114"/>
            <a:ext cx="1171202" cy="1706979"/>
            <a:chOff x="8118448" y="2212114"/>
            <a:chExt cx="1171202" cy="1706979"/>
          </a:xfrm>
        </p:grpSpPr>
        <p:sp>
          <p:nvSpPr>
            <p:cNvPr id="660" name="Google Shape;660;p23"/>
            <p:cNvSpPr/>
            <p:nvPr/>
          </p:nvSpPr>
          <p:spPr>
            <a:xfrm>
              <a:off x="8118448" y="2212114"/>
              <a:ext cx="1171202" cy="1706979"/>
            </a:xfrm>
            <a:custGeom>
              <a:avLst/>
              <a:gdLst/>
              <a:ahLst/>
              <a:cxnLst/>
              <a:rect l="l" t="t" r="r" b="b"/>
              <a:pathLst>
                <a:path w="35448" h="51664" extrusionOk="0">
                  <a:moveTo>
                    <a:pt x="665" y="1"/>
                  </a:moveTo>
                  <a:lnTo>
                    <a:pt x="0" y="51209"/>
                  </a:lnTo>
                  <a:lnTo>
                    <a:pt x="34783" y="51664"/>
                  </a:lnTo>
                  <a:lnTo>
                    <a:pt x="35448" y="455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8296335" y="2506798"/>
              <a:ext cx="517572" cy="8095"/>
            </a:xfrm>
            <a:custGeom>
              <a:avLst/>
              <a:gdLst/>
              <a:ahLst/>
              <a:cxnLst/>
              <a:rect l="l" t="t" r="r" b="b"/>
              <a:pathLst>
                <a:path w="15665" h="245" extrusionOk="0">
                  <a:moveTo>
                    <a:pt x="1068" y="0"/>
                  </a:moveTo>
                  <a:cubicBezTo>
                    <a:pt x="389" y="0"/>
                    <a:pt x="0" y="6"/>
                    <a:pt x="0" y="17"/>
                  </a:cubicBezTo>
                  <a:cubicBezTo>
                    <a:pt x="0" y="65"/>
                    <a:pt x="3503" y="130"/>
                    <a:pt x="7832" y="195"/>
                  </a:cubicBezTo>
                  <a:cubicBezTo>
                    <a:pt x="10628" y="226"/>
                    <a:pt x="13079" y="244"/>
                    <a:pt x="14465" y="244"/>
                  </a:cubicBezTo>
                  <a:cubicBezTo>
                    <a:pt x="15225" y="244"/>
                    <a:pt x="15664" y="239"/>
                    <a:pt x="15664" y="227"/>
                  </a:cubicBezTo>
                  <a:cubicBezTo>
                    <a:pt x="15664" y="195"/>
                    <a:pt x="12162" y="114"/>
                    <a:pt x="7832" y="65"/>
                  </a:cubicBezTo>
                  <a:cubicBezTo>
                    <a:pt x="4946" y="22"/>
                    <a:pt x="2427" y="0"/>
                    <a:pt x="10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8294716" y="2629145"/>
              <a:ext cx="858313" cy="11960"/>
            </a:xfrm>
            <a:custGeom>
              <a:avLst/>
              <a:gdLst/>
              <a:ahLst/>
              <a:cxnLst/>
              <a:rect l="l" t="t" r="r" b="b"/>
              <a:pathLst>
                <a:path w="25978" h="362" extrusionOk="0">
                  <a:moveTo>
                    <a:pt x="754" y="1"/>
                  </a:moveTo>
                  <a:cubicBezTo>
                    <a:pt x="266" y="1"/>
                    <a:pt x="0" y="4"/>
                    <a:pt x="0" y="11"/>
                  </a:cubicBezTo>
                  <a:cubicBezTo>
                    <a:pt x="0" y="43"/>
                    <a:pt x="5822" y="157"/>
                    <a:pt x="12989" y="254"/>
                  </a:cubicBezTo>
                  <a:cubicBezTo>
                    <a:pt x="18625" y="318"/>
                    <a:pt x="23428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9"/>
                    <a:pt x="20173" y="205"/>
                    <a:pt x="12989" y="108"/>
                  </a:cubicBezTo>
                  <a:cubicBezTo>
                    <a:pt x="7353" y="44"/>
                    <a:pt x="2550" y="1"/>
                    <a:pt x="7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8293097" y="2755820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1169" y="1"/>
                  </a:moveTo>
                  <a:cubicBezTo>
                    <a:pt x="419" y="1"/>
                    <a:pt x="1" y="7"/>
                    <a:pt x="1" y="20"/>
                  </a:cubicBezTo>
                  <a:cubicBezTo>
                    <a:pt x="1" y="52"/>
                    <a:pt x="5822" y="150"/>
                    <a:pt x="12989" y="247"/>
                  </a:cubicBezTo>
                  <a:cubicBezTo>
                    <a:pt x="18236" y="318"/>
                    <a:pt x="22762" y="363"/>
                    <a:pt x="24810" y="363"/>
                  </a:cubicBezTo>
                  <a:cubicBezTo>
                    <a:pt x="25560" y="363"/>
                    <a:pt x="25978" y="357"/>
                    <a:pt x="25978" y="344"/>
                  </a:cubicBezTo>
                  <a:cubicBezTo>
                    <a:pt x="25978" y="312"/>
                    <a:pt x="20173" y="214"/>
                    <a:pt x="12989" y="117"/>
                  </a:cubicBezTo>
                  <a:cubicBezTo>
                    <a:pt x="7743" y="46"/>
                    <a:pt x="3217" y="1"/>
                    <a:pt x="1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8291511" y="2882496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1022" y="1"/>
                  </a:moveTo>
                  <a:cubicBezTo>
                    <a:pt x="364" y="1"/>
                    <a:pt x="0" y="5"/>
                    <a:pt x="0" y="13"/>
                  </a:cubicBezTo>
                  <a:cubicBezTo>
                    <a:pt x="0" y="45"/>
                    <a:pt x="5821" y="159"/>
                    <a:pt x="12989" y="240"/>
                  </a:cubicBezTo>
                  <a:cubicBezTo>
                    <a:pt x="18660" y="317"/>
                    <a:pt x="23489" y="363"/>
                    <a:pt x="25257" y="363"/>
                  </a:cubicBezTo>
                  <a:cubicBezTo>
                    <a:pt x="25724" y="363"/>
                    <a:pt x="25977" y="360"/>
                    <a:pt x="25977" y="353"/>
                  </a:cubicBezTo>
                  <a:cubicBezTo>
                    <a:pt x="25977" y="305"/>
                    <a:pt x="20172" y="207"/>
                    <a:pt x="12989" y="110"/>
                  </a:cubicBezTo>
                  <a:cubicBezTo>
                    <a:pt x="7613" y="37"/>
                    <a:pt x="2995" y="1"/>
                    <a:pt x="10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8289892" y="3009006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754" y="0"/>
                  </a:moveTo>
                  <a:cubicBezTo>
                    <a:pt x="266" y="0"/>
                    <a:pt x="0" y="4"/>
                    <a:pt x="0" y="11"/>
                  </a:cubicBezTo>
                  <a:cubicBezTo>
                    <a:pt x="0" y="59"/>
                    <a:pt x="5822" y="156"/>
                    <a:pt x="12989" y="254"/>
                  </a:cubicBezTo>
                  <a:cubicBezTo>
                    <a:pt x="18365" y="327"/>
                    <a:pt x="22983" y="363"/>
                    <a:pt x="24956" y="363"/>
                  </a:cubicBezTo>
                  <a:cubicBezTo>
                    <a:pt x="25614" y="363"/>
                    <a:pt x="25978" y="359"/>
                    <a:pt x="25978" y="351"/>
                  </a:cubicBezTo>
                  <a:cubicBezTo>
                    <a:pt x="25978" y="319"/>
                    <a:pt x="20173" y="205"/>
                    <a:pt x="12989" y="108"/>
                  </a:cubicBezTo>
                  <a:cubicBezTo>
                    <a:pt x="7353" y="44"/>
                    <a:pt x="2550" y="0"/>
                    <a:pt x="7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8290949" y="3157884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1036" y="0"/>
                  </a:moveTo>
                  <a:cubicBezTo>
                    <a:pt x="380" y="0"/>
                    <a:pt x="17" y="4"/>
                    <a:pt x="17" y="12"/>
                  </a:cubicBezTo>
                  <a:cubicBezTo>
                    <a:pt x="1" y="45"/>
                    <a:pt x="5822" y="158"/>
                    <a:pt x="12990" y="256"/>
                  </a:cubicBezTo>
                  <a:cubicBezTo>
                    <a:pt x="18638" y="319"/>
                    <a:pt x="23434" y="363"/>
                    <a:pt x="25226" y="363"/>
                  </a:cubicBezTo>
                  <a:cubicBezTo>
                    <a:pt x="25713" y="363"/>
                    <a:pt x="25978" y="360"/>
                    <a:pt x="25978" y="353"/>
                  </a:cubicBezTo>
                  <a:cubicBezTo>
                    <a:pt x="25978" y="304"/>
                    <a:pt x="20173" y="207"/>
                    <a:pt x="13006" y="110"/>
                  </a:cubicBezTo>
                  <a:cubicBezTo>
                    <a:pt x="7618" y="37"/>
                    <a:pt x="3006" y="0"/>
                    <a:pt x="103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8289363" y="3284394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720" y="0"/>
                  </a:moveTo>
                  <a:cubicBezTo>
                    <a:pt x="254" y="0"/>
                    <a:pt x="0" y="4"/>
                    <a:pt x="0" y="10"/>
                  </a:cubicBezTo>
                  <a:cubicBezTo>
                    <a:pt x="0" y="59"/>
                    <a:pt x="5822" y="156"/>
                    <a:pt x="12989" y="254"/>
                  </a:cubicBezTo>
                  <a:cubicBezTo>
                    <a:pt x="18377" y="327"/>
                    <a:pt x="22989" y="363"/>
                    <a:pt x="24958" y="363"/>
                  </a:cubicBezTo>
                  <a:cubicBezTo>
                    <a:pt x="25615" y="363"/>
                    <a:pt x="25978" y="359"/>
                    <a:pt x="25978" y="351"/>
                  </a:cubicBezTo>
                  <a:cubicBezTo>
                    <a:pt x="25978" y="318"/>
                    <a:pt x="20172" y="205"/>
                    <a:pt x="12989" y="124"/>
                  </a:cubicBezTo>
                  <a:cubicBezTo>
                    <a:pt x="7318" y="47"/>
                    <a:pt x="2489" y="0"/>
                    <a:pt x="7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8287744" y="3411070"/>
              <a:ext cx="858313" cy="11994"/>
            </a:xfrm>
            <a:custGeom>
              <a:avLst/>
              <a:gdLst/>
              <a:ahLst/>
              <a:cxnLst/>
              <a:rect l="l" t="t" r="r" b="b"/>
              <a:pathLst>
                <a:path w="25978" h="363" extrusionOk="0">
                  <a:moveTo>
                    <a:pt x="1168" y="0"/>
                  </a:moveTo>
                  <a:cubicBezTo>
                    <a:pt x="419" y="0"/>
                    <a:pt x="1" y="6"/>
                    <a:pt x="1" y="19"/>
                  </a:cubicBezTo>
                  <a:cubicBezTo>
                    <a:pt x="1" y="52"/>
                    <a:pt x="5822" y="165"/>
                    <a:pt x="12989" y="246"/>
                  </a:cubicBezTo>
                  <a:cubicBezTo>
                    <a:pt x="18248" y="318"/>
                    <a:pt x="22768" y="363"/>
                    <a:pt x="24813" y="363"/>
                  </a:cubicBezTo>
                  <a:cubicBezTo>
                    <a:pt x="25561" y="363"/>
                    <a:pt x="25978" y="357"/>
                    <a:pt x="25978" y="344"/>
                  </a:cubicBezTo>
                  <a:cubicBezTo>
                    <a:pt x="25978" y="311"/>
                    <a:pt x="20173" y="214"/>
                    <a:pt x="12989" y="117"/>
                  </a:cubicBezTo>
                  <a:cubicBezTo>
                    <a:pt x="7742" y="45"/>
                    <a:pt x="3217" y="0"/>
                    <a:pt x="1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8286126" y="3537811"/>
              <a:ext cx="858346" cy="11927"/>
            </a:xfrm>
            <a:custGeom>
              <a:avLst/>
              <a:gdLst/>
              <a:ahLst/>
              <a:cxnLst/>
              <a:rect l="l" t="t" r="r" b="b"/>
              <a:pathLst>
                <a:path w="25979" h="361" extrusionOk="0">
                  <a:moveTo>
                    <a:pt x="755" y="0"/>
                  </a:moveTo>
                  <a:cubicBezTo>
                    <a:pt x="267" y="0"/>
                    <a:pt x="1" y="3"/>
                    <a:pt x="1" y="10"/>
                  </a:cubicBezTo>
                  <a:cubicBezTo>
                    <a:pt x="1" y="43"/>
                    <a:pt x="5822" y="156"/>
                    <a:pt x="12990" y="254"/>
                  </a:cubicBezTo>
                  <a:cubicBezTo>
                    <a:pt x="18625" y="317"/>
                    <a:pt x="23429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8"/>
                    <a:pt x="20173" y="205"/>
                    <a:pt x="12990" y="108"/>
                  </a:cubicBezTo>
                  <a:cubicBezTo>
                    <a:pt x="7354" y="44"/>
                    <a:pt x="2550" y="0"/>
                    <a:pt x="7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23"/>
          <p:cNvGrpSpPr/>
          <p:nvPr/>
        </p:nvGrpSpPr>
        <p:grpSpPr>
          <a:xfrm>
            <a:off x="6409916" y="1908344"/>
            <a:ext cx="1531767" cy="2249694"/>
            <a:chOff x="6409916" y="1908344"/>
            <a:chExt cx="1531767" cy="2249694"/>
          </a:xfrm>
        </p:grpSpPr>
        <p:sp>
          <p:nvSpPr>
            <p:cNvPr id="671" name="Google Shape;671;p23"/>
            <p:cNvSpPr/>
            <p:nvPr/>
          </p:nvSpPr>
          <p:spPr>
            <a:xfrm>
              <a:off x="6409916" y="1908344"/>
              <a:ext cx="1531767" cy="2249694"/>
            </a:xfrm>
            <a:custGeom>
              <a:avLst/>
              <a:gdLst/>
              <a:ahLst/>
              <a:cxnLst/>
              <a:rect l="l" t="t" r="r" b="b"/>
              <a:pathLst>
                <a:path w="46361" h="68090" extrusionOk="0">
                  <a:moveTo>
                    <a:pt x="46133" y="1"/>
                  </a:moveTo>
                  <a:lnTo>
                    <a:pt x="0" y="163"/>
                  </a:lnTo>
                  <a:lnTo>
                    <a:pt x="227" y="68090"/>
                  </a:lnTo>
                  <a:lnTo>
                    <a:pt x="46360" y="67927"/>
                  </a:lnTo>
                  <a:lnTo>
                    <a:pt x="4613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6623123" y="2297655"/>
              <a:ext cx="686373" cy="6311"/>
            </a:xfrm>
            <a:custGeom>
              <a:avLst/>
              <a:gdLst/>
              <a:ahLst/>
              <a:cxnLst/>
              <a:rect l="l" t="t" r="r" b="b"/>
              <a:pathLst>
                <a:path w="20774" h="191" extrusionOk="0">
                  <a:moveTo>
                    <a:pt x="14425" y="0"/>
                  </a:moveTo>
                  <a:cubicBezTo>
                    <a:pt x="13181" y="0"/>
                    <a:pt x="11814" y="2"/>
                    <a:pt x="10379" y="6"/>
                  </a:cubicBezTo>
                  <a:cubicBezTo>
                    <a:pt x="4655" y="23"/>
                    <a:pt x="1" y="71"/>
                    <a:pt x="1" y="136"/>
                  </a:cubicBezTo>
                  <a:cubicBezTo>
                    <a:pt x="1" y="173"/>
                    <a:pt x="2619" y="191"/>
                    <a:pt x="6343" y="191"/>
                  </a:cubicBezTo>
                  <a:cubicBezTo>
                    <a:pt x="7584" y="191"/>
                    <a:pt x="8948" y="189"/>
                    <a:pt x="10379" y="185"/>
                  </a:cubicBezTo>
                  <a:cubicBezTo>
                    <a:pt x="16119" y="168"/>
                    <a:pt x="20773" y="104"/>
                    <a:pt x="20773" y="55"/>
                  </a:cubicBezTo>
                  <a:cubicBezTo>
                    <a:pt x="20773" y="18"/>
                    <a:pt x="18155" y="0"/>
                    <a:pt x="144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6623685" y="2458361"/>
              <a:ext cx="1138525" cy="6872"/>
            </a:xfrm>
            <a:custGeom>
              <a:avLst/>
              <a:gdLst/>
              <a:ahLst/>
              <a:cxnLst/>
              <a:rect l="l" t="t" r="r" b="b"/>
              <a:pathLst>
                <a:path w="34459" h="208" extrusionOk="0">
                  <a:moveTo>
                    <a:pt x="28428" y="1"/>
                  </a:moveTo>
                  <a:cubicBezTo>
                    <a:pt x="25414" y="1"/>
                    <a:pt x="21500" y="9"/>
                    <a:pt x="17221" y="23"/>
                  </a:cubicBezTo>
                  <a:cubicBezTo>
                    <a:pt x="7703" y="39"/>
                    <a:pt x="0" y="104"/>
                    <a:pt x="0" y="169"/>
                  </a:cubicBezTo>
                  <a:cubicBezTo>
                    <a:pt x="0" y="196"/>
                    <a:pt x="2334" y="208"/>
                    <a:pt x="6021" y="208"/>
                  </a:cubicBezTo>
                  <a:cubicBezTo>
                    <a:pt x="9031" y="208"/>
                    <a:pt x="12943" y="200"/>
                    <a:pt x="17221" y="185"/>
                  </a:cubicBezTo>
                  <a:cubicBezTo>
                    <a:pt x="26740" y="169"/>
                    <a:pt x="34458" y="88"/>
                    <a:pt x="34458" y="39"/>
                  </a:cubicBezTo>
                  <a:cubicBezTo>
                    <a:pt x="34458" y="13"/>
                    <a:pt x="32119" y="1"/>
                    <a:pt x="284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6624214" y="2626237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6" y="1"/>
                  </a:moveTo>
                  <a:cubicBezTo>
                    <a:pt x="23739" y="1"/>
                    <a:pt x="20593" y="6"/>
                    <a:pt x="17221" y="18"/>
                  </a:cubicBezTo>
                  <a:cubicBezTo>
                    <a:pt x="7703" y="50"/>
                    <a:pt x="0" y="115"/>
                    <a:pt x="0" y="164"/>
                  </a:cubicBezTo>
                  <a:cubicBezTo>
                    <a:pt x="0" y="195"/>
                    <a:pt x="3219" y="213"/>
                    <a:pt x="8058" y="213"/>
                  </a:cubicBezTo>
                  <a:cubicBezTo>
                    <a:pt x="10713" y="213"/>
                    <a:pt x="13855" y="208"/>
                    <a:pt x="17221" y="196"/>
                  </a:cubicBezTo>
                  <a:cubicBezTo>
                    <a:pt x="26740" y="164"/>
                    <a:pt x="34458" y="99"/>
                    <a:pt x="34458" y="50"/>
                  </a:cubicBezTo>
                  <a:cubicBezTo>
                    <a:pt x="34458" y="19"/>
                    <a:pt x="31240" y="1"/>
                    <a:pt x="2639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6624742" y="2794477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7" y="0"/>
                  </a:moveTo>
                  <a:cubicBezTo>
                    <a:pt x="23739" y="0"/>
                    <a:pt x="20593" y="6"/>
                    <a:pt x="17221" y="17"/>
                  </a:cubicBezTo>
                  <a:cubicBezTo>
                    <a:pt x="7719" y="50"/>
                    <a:pt x="1" y="115"/>
                    <a:pt x="1" y="163"/>
                  </a:cubicBezTo>
                  <a:cubicBezTo>
                    <a:pt x="1" y="195"/>
                    <a:pt x="3219" y="213"/>
                    <a:pt x="8063" y="213"/>
                  </a:cubicBezTo>
                  <a:cubicBezTo>
                    <a:pt x="10720" y="213"/>
                    <a:pt x="13866" y="207"/>
                    <a:pt x="17238" y="196"/>
                  </a:cubicBezTo>
                  <a:cubicBezTo>
                    <a:pt x="26740" y="163"/>
                    <a:pt x="34459" y="98"/>
                    <a:pt x="34459" y="50"/>
                  </a:cubicBezTo>
                  <a:cubicBezTo>
                    <a:pt x="34459" y="18"/>
                    <a:pt x="31240" y="0"/>
                    <a:pt x="2639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6625271" y="2962155"/>
              <a:ext cx="1138525" cy="7071"/>
            </a:xfrm>
            <a:custGeom>
              <a:avLst/>
              <a:gdLst/>
              <a:ahLst/>
              <a:cxnLst/>
              <a:rect l="l" t="t" r="r" b="b"/>
              <a:pathLst>
                <a:path w="34459" h="214" extrusionOk="0">
                  <a:moveTo>
                    <a:pt x="26397" y="1"/>
                  </a:moveTo>
                  <a:cubicBezTo>
                    <a:pt x="23740" y="1"/>
                    <a:pt x="20594" y="6"/>
                    <a:pt x="17222" y="18"/>
                  </a:cubicBezTo>
                  <a:cubicBezTo>
                    <a:pt x="7719" y="50"/>
                    <a:pt x="1" y="115"/>
                    <a:pt x="1" y="164"/>
                  </a:cubicBezTo>
                  <a:cubicBezTo>
                    <a:pt x="1" y="195"/>
                    <a:pt x="3219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40" y="164"/>
                    <a:pt x="34459" y="99"/>
                    <a:pt x="34459" y="50"/>
                  </a:cubicBezTo>
                  <a:cubicBezTo>
                    <a:pt x="34459" y="19"/>
                    <a:pt x="31240" y="1"/>
                    <a:pt x="263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6630095" y="3159338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408" y="0"/>
                  </a:moveTo>
                  <a:cubicBezTo>
                    <a:pt x="23754" y="0"/>
                    <a:pt x="20610" y="6"/>
                    <a:pt x="17238" y="17"/>
                  </a:cubicBezTo>
                  <a:cubicBezTo>
                    <a:pt x="7719" y="50"/>
                    <a:pt x="1" y="114"/>
                    <a:pt x="1" y="163"/>
                  </a:cubicBezTo>
                  <a:cubicBezTo>
                    <a:pt x="1" y="194"/>
                    <a:pt x="3219" y="212"/>
                    <a:pt x="8063" y="212"/>
                  </a:cubicBezTo>
                  <a:cubicBezTo>
                    <a:pt x="10720" y="212"/>
                    <a:pt x="13866" y="207"/>
                    <a:pt x="17238" y="195"/>
                  </a:cubicBezTo>
                  <a:cubicBezTo>
                    <a:pt x="26756" y="163"/>
                    <a:pt x="34459" y="98"/>
                    <a:pt x="34459" y="50"/>
                  </a:cubicBezTo>
                  <a:cubicBezTo>
                    <a:pt x="34459" y="18"/>
                    <a:pt x="31247" y="0"/>
                    <a:pt x="264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6630623" y="3327544"/>
              <a:ext cx="1138525" cy="7071"/>
            </a:xfrm>
            <a:custGeom>
              <a:avLst/>
              <a:gdLst/>
              <a:ahLst/>
              <a:cxnLst/>
              <a:rect l="l" t="t" r="r" b="b"/>
              <a:pathLst>
                <a:path w="34459" h="214" extrusionOk="0">
                  <a:moveTo>
                    <a:pt x="26408" y="1"/>
                  </a:moveTo>
                  <a:cubicBezTo>
                    <a:pt x="23754" y="1"/>
                    <a:pt x="20610" y="6"/>
                    <a:pt x="17238" y="18"/>
                  </a:cubicBezTo>
                  <a:cubicBezTo>
                    <a:pt x="7720" y="50"/>
                    <a:pt x="1" y="115"/>
                    <a:pt x="1" y="164"/>
                  </a:cubicBezTo>
                  <a:cubicBezTo>
                    <a:pt x="1" y="195"/>
                    <a:pt x="3220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57" y="164"/>
                    <a:pt x="34459" y="99"/>
                    <a:pt x="34459" y="50"/>
                  </a:cubicBezTo>
                  <a:cubicBezTo>
                    <a:pt x="34459" y="19"/>
                    <a:pt x="31247" y="1"/>
                    <a:pt x="264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6631185" y="3495487"/>
              <a:ext cx="1138525" cy="7004"/>
            </a:xfrm>
            <a:custGeom>
              <a:avLst/>
              <a:gdLst/>
              <a:ahLst/>
              <a:cxnLst/>
              <a:rect l="l" t="t" r="r" b="b"/>
              <a:pathLst>
                <a:path w="34459" h="212" extrusionOk="0">
                  <a:moveTo>
                    <a:pt x="26671" y="1"/>
                  </a:moveTo>
                  <a:cubicBezTo>
                    <a:pt x="23962" y="1"/>
                    <a:pt x="20721" y="4"/>
                    <a:pt x="17237" y="10"/>
                  </a:cubicBezTo>
                  <a:cubicBezTo>
                    <a:pt x="7719" y="43"/>
                    <a:pt x="0" y="108"/>
                    <a:pt x="0" y="172"/>
                  </a:cubicBezTo>
                  <a:cubicBezTo>
                    <a:pt x="0" y="199"/>
                    <a:pt x="2339" y="211"/>
                    <a:pt x="6030" y="211"/>
                  </a:cubicBezTo>
                  <a:cubicBezTo>
                    <a:pt x="9044" y="211"/>
                    <a:pt x="12959" y="203"/>
                    <a:pt x="17237" y="189"/>
                  </a:cubicBezTo>
                  <a:cubicBezTo>
                    <a:pt x="26756" y="156"/>
                    <a:pt x="34458" y="91"/>
                    <a:pt x="34458" y="43"/>
                  </a:cubicBezTo>
                  <a:cubicBezTo>
                    <a:pt x="34458" y="12"/>
                    <a:pt x="31362" y="1"/>
                    <a:pt x="2667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6631714" y="3663495"/>
              <a:ext cx="1139054" cy="7038"/>
            </a:xfrm>
            <a:custGeom>
              <a:avLst/>
              <a:gdLst/>
              <a:ahLst/>
              <a:cxnLst/>
              <a:rect l="l" t="t" r="r" b="b"/>
              <a:pathLst>
                <a:path w="34475" h="213" extrusionOk="0">
                  <a:moveTo>
                    <a:pt x="26408" y="0"/>
                  </a:moveTo>
                  <a:cubicBezTo>
                    <a:pt x="23753" y="0"/>
                    <a:pt x="20609" y="5"/>
                    <a:pt x="17238" y="17"/>
                  </a:cubicBezTo>
                  <a:cubicBezTo>
                    <a:pt x="7719" y="49"/>
                    <a:pt x="0" y="114"/>
                    <a:pt x="0" y="163"/>
                  </a:cubicBezTo>
                  <a:cubicBezTo>
                    <a:pt x="0" y="194"/>
                    <a:pt x="3219" y="212"/>
                    <a:pt x="8062" y="212"/>
                  </a:cubicBezTo>
                  <a:cubicBezTo>
                    <a:pt x="10720" y="212"/>
                    <a:pt x="13866" y="207"/>
                    <a:pt x="17238" y="195"/>
                  </a:cubicBezTo>
                  <a:cubicBezTo>
                    <a:pt x="26756" y="163"/>
                    <a:pt x="34475" y="98"/>
                    <a:pt x="34475" y="49"/>
                  </a:cubicBezTo>
                  <a:lnTo>
                    <a:pt x="34458" y="49"/>
                  </a:lnTo>
                  <a:cubicBezTo>
                    <a:pt x="34458" y="18"/>
                    <a:pt x="31247" y="0"/>
                    <a:pt x="264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lumns">
  <p:cSld name="CUSTOM_11"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6" name="Google Shape;746;p27"/>
          <p:cNvSpPr txBox="1">
            <a:spLocks noGrp="1"/>
          </p:cNvSpPr>
          <p:nvPr>
            <p:ph type="subTitle" idx="1"/>
          </p:nvPr>
        </p:nvSpPr>
        <p:spPr>
          <a:xfrm>
            <a:off x="14929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7" name="Google Shape;747;p27"/>
          <p:cNvSpPr txBox="1">
            <a:spLocks noGrp="1"/>
          </p:cNvSpPr>
          <p:nvPr>
            <p:ph type="subTitle" idx="2"/>
          </p:nvPr>
        </p:nvSpPr>
        <p:spPr>
          <a:xfrm>
            <a:off x="14930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7"/>
          <p:cNvSpPr txBox="1">
            <a:spLocks noGrp="1"/>
          </p:cNvSpPr>
          <p:nvPr>
            <p:ph type="subTitle" idx="3"/>
          </p:nvPr>
        </p:nvSpPr>
        <p:spPr>
          <a:xfrm>
            <a:off x="37241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9" name="Google Shape;749;p27"/>
          <p:cNvSpPr txBox="1">
            <a:spLocks noGrp="1"/>
          </p:cNvSpPr>
          <p:nvPr>
            <p:ph type="subTitle" idx="4"/>
          </p:nvPr>
        </p:nvSpPr>
        <p:spPr>
          <a:xfrm>
            <a:off x="37242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27"/>
          <p:cNvSpPr txBox="1">
            <a:spLocks noGrp="1"/>
          </p:cNvSpPr>
          <p:nvPr>
            <p:ph type="subTitle" idx="5"/>
          </p:nvPr>
        </p:nvSpPr>
        <p:spPr>
          <a:xfrm>
            <a:off x="59553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1" name="Google Shape;751;p27"/>
          <p:cNvSpPr txBox="1">
            <a:spLocks noGrp="1"/>
          </p:cNvSpPr>
          <p:nvPr>
            <p:ph type="subTitle" idx="6"/>
          </p:nvPr>
        </p:nvSpPr>
        <p:spPr>
          <a:xfrm>
            <a:off x="59554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27"/>
          <p:cNvSpPr txBox="1">
            <a:spLocks noGrp="1"/>
          </p:cNvSpPr>
          <p:nvPr>
            <p:ph type="subTitle" idx="7"/>
          </p:nvPr>
        </p:nvSpPr>
        <p:spPr>
          <a:xfrm>
            <a:off x="2591325" y="1677726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3" name="Google Shape;753;p27"/>
          <p:cNvSpPr txBox="1">
            <a:spLocks noGrp="1"/>
          </p:cNvSpPr>
          <p:nvPr>
            <p:ph type="subTitle" idx="8"/>
          </p:nvPr>
        </p:nvSpPr>
        <p:spPr>
          <a:xfrm>
            <a:off x="2591350" y="1217625"/>
            <a:ext cx="1695600" cy="5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27"/>
          <p:cNvSpPr txBox="1">
            <a:spLocks noGrp="1"/>
          </p:cNvSpPr>
          <p:nvPr>
            <p:ph type="subTitle" idx="9"/>
          </p:nvPr>
        </p:nvSpPr>
        <p:spPr>
          <a:xfrm>
            <a:off x="4839788" y="1677726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5" name="Google Shape;755;p27"/>
          <p:cNvSpPr txBox="1">
            <a:spLocks noGrp="1"/>
          </p:cNvSpPr>
          <p:nvPr>
            <p:ph type="subTitle" idx="13"/>
          </p:nvPr>
        </p:nvSpPr>
        <p:spPr>
          <a:xfrm>
            <a:off x="4839825" y="1217863"/>
            <a:ext cx="1695600" cy="5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4 ">
  <p:cSld name="CUSTOM_13"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oogle Shape;757;p28"/>
          <p:cNvGrpSpPr/>
          <p:nvPr/>
        </p:nvGrpSpPr>
        <p:grpSpPr>
          <a:xfrm>
            <a:off x="7000534" y="340657"/>
            <a:ext cx="1206554" cy="2111005"/>
            <a:chOff x="4052859" y="1076757"/>
            <a:chExt cx="1206554" cy="2111005"/>
          </a:xfrm>
        </p:grpSpPr>
        <p:sp>
          <p:nvSpPr>
            <p:cNvPr id="758" name="Google Shape;758;p28"/>
            <p:cNvSpPr/>
            <p:nvPr/>
          </p:nvSpPr>
          <p:spPr>
            <a:xfrm>
              <a:off x="4052859" y="1583884"/>
              <a:ext cx="256015" cy="548408"/>
            </a:xfrm>
            <a:custGeom>
              <a:avLst/>
              <a:gdLst/>
              <a:ahLst/>
              <a:cxnLst/>
              <a:rect l="l" t="t" r="r" b="b"/>
              <a:pathLst>
                <a:path w="7988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7987" y="17110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4319547" y="2170816"/>
              <a:ext cx="314923" cy="529626"/>
            </a:xfrm>
            <a:custGeom>
              <a:avLst/>
              <a:gdLst/>
              <a:ahLst/>
              <a:cxnLst/>
              <a:rect l="l" t="t" r="r" b="b"/>
              <a:pathLst>
                <a:path w="9826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9825" y="16525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672994" y="1076757"/>
              <a:ext cx="586419" cy="497512"/>
            </a:xfrm>
            <a:custGeom>
              <a:avLst/>
              <a:gdLst/>
              <a:ahLst/>
              <a:cxnLst/>
              <a:rect l="l" t="t" r="r" b="b"/>
              <a:pathLst>
                <a:path w="18297" h="15523" extrusionOk="0">
                  <a:moveTo>
                    <a:pt x="0" y="1"/>
                  </a:moveTo>
                  <a:lnTo>
                    <a:pt x="0" y="15523"/>
                  </a:lnTo>
                  <a:lnTo>
                    <a:pt x="9324" y="15523"/>
                  </a:lnTo>
                  <a:lnTo>
                    <a:pt x="9324" y="335"/>
                  </a:lnTo>
                  <a:lnTo>
                    <a:pt x="9658" y="335"/>
                  </a:lnTo>
                  <a:lnTo>
                    <a:pt x="9658" y="15523"/>
                  </a:lnTo>
                  <a:lnTo>
                    <a:pt x="18296" y="15523"/>
                  </a:lnTo>
                  <a:lnTo>
                    <a:pt x="1829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52859" y="2170816"/>
              <a:ext cx="256015" cy="529626"/>
            </a:xfrm>
            <a:custGeom>
              <a:avLst/>
              <a:gdLst/>
              <a:ahLst/>
              <a:cxnLst/>
              <a:rect l="l" t="t" r="r" b="b"/>
              <a:pathLst>
                <a:path w="7988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7987" y="1652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982501" y="2170816"/>
              <a:ext cx="276912" cy="529626"/>
            </a:xfrm>
            <a:custGeom>
              <a:avLst/>
              <a:gdLst/>
              <a:ahLst/>
              <a:cxnLst/>
              <a:rect l="l" t="t" r="r" b="b"/>
              <a:pathLst>
                <a:path w="8640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8639" y="16525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319547" y="1583884"/>
              <a:ext cx="314923" cy="548408"/>
            </a:xfrm>
            <a:custGeom>
              <a:avLst/>
              <a:gdLst/>
              <a:ahLst/>
              <a:cxnLst/>
              <a:rect l="l" t="t" r="r" b="b"/>
              <a:pathLst>
                <a:path w="9826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9825" y="17110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982501" y="1583884"/>
              <a:ext cx="276912" cy="548408"/>
            </a:xfrm>
            <a:custGeom>
              <a:avLst/>
              <a:gdLst/>
              <a:ahLst/>
              <a:cxnLst/>
              <a:rect l="l" t="t" r="r" b="b"/>
              <a:pathLst>
                <a:path w="8640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8639" y="17110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052859" y="2710057"/>
              <a:ext cx="256015" cy="477705"/>
            </a:xfrm>
            <a:custGeom>
              <a:avLst/>
              <a:gdLst/>
              <a:ahLst/>
              <a:cxnLst/>
              <a:rect l="l" t="t" r="r" b="b"/>
              <a:pathLst>
                <a:path w="7988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7987" y="1490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052859" y="1076757"/>
              <a:ext cx="581611" cy="497512"/>
            </a:xfrm>
            <a:custGeom>
              <a:avLst/>
              <a:gdLst/>
              <a:ahLst/>
              <a:cxnLst/>
              <a:rect l="l" t="t" r="r" b="b"/>
              <a:pathLst>
                <a:path w="18147" h="15523" extrusionOk="0">
                  <a:moveTo>
                    <a:pt x="1" y="1"/>
                  </a:moveTo>
                  <a:lnTo>
                    <a:pt x="1" y="15523"/>
                  </a:lnTo>
                  <a:lnTo>
                    <a:pt x="7987" y="15523"/>
                  </a:lnTo>
                  <a:lnTo>
                    <a:pt x="7987" y="335"/>
                  </a:lnTo>
                  <a:lnTo>
                    <a:pt x="8322" y="335"/>
                  </a:lnTo>
                  <a:lnTo>
                    <a:pt x="8322" y="15523"/>
                  </a:lnTo>
                  <a:lnTo>
                    <a:pt x="18146" y="15523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319547" y="2710057"/>
              <a:ext cx="314923" cy="477705"/>
            </a:xfrm>
            <a:custGeom>
              <a:avLst/>
              <a:gdLst/>
              <a:ahLst/>
              <a:cxnLst/>
              <a:rect l="l" t="t" r="r" b="b"/>
              <a:pathLst>
                <a:path w="9826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9825" y="14905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982501" y="2710057"/>
              <a:ext cx="276912" cy="477705"/>
            </a:xfrm>
            <a:custGeom>
              <a:avLst/>
              <a:gdLst/>
              <a:ahLst/>
              <a:cxnLst/>
              <a:rect l="l" t="t" r="r" b="b"/>
              <a:pathLst>
                <a:path w="8640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8639" y="1490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72994" y="1583884"/>
              <a:ext cx="298834" cy="548408"/>
            </a:xfrm>
            <a:custGeom>
              <a:avLst/>
              <a:gdLst/>
              <a:ahLst/>
              <a:cxnLst/>
              <a:rect l="l" t="t" r="r" b="b"/>
              <a:pathLst>
                <a:path w="9324" h="17111" extrusionOk="0">
                  <a:moveTo>
                    <a:pt x="0" y="1"/>
                  </a:moveTo>
                  <a:lnTo>
                    <a:pt x="0" y="17110"/>
                  </a:lnTo>
                  <a:lnTo>
                    <a:pt x="9324" y="17110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672994" y="2710057"/>
              <a:ext cx="298834" cy="477705"/>
            </a:xfrm>
            <a:custGeom>
              <a:avLst/>
              <a:gdLst/>
              <a:ahLst/>
              <a:cxnLst/>
              <a:rect l="l" t="t" r="r" b="b"/>
              <a:pathLst>
                <a:path w="9324" h="14905" extrusionOk="0">
                  <a:moveTo>
                    <a:pt x="0" y="1"/>
                  </a:moveTo>
                  <a:lnTo>
                    <a:pt x="0" y="14905"/>
                  </a:lnTo>
                  <a:lnTo>
                    <a:pt x="9324" y="14905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672994" y="2170816"/>
              <a:ext cx="298834" cy="529626"/>
            </a:xfrm>
            <a:custGeom>
              <a:avLst/>
              <a:gdLst/>
              <a:ahLst/>
              <a:cxnLst/>
              <a:rect l="l" t="t" r="r" b="b"/>
              <a:pathLst>
                <a:path w="9324" h="16525" extrusionOk="0">
                  <a:moveTo>
                    <a:pt x="0" y="0"/>
                  </a:moveTo>
                  <a:lnTo>
                    <a:pt x="0" y="16525"/>
                  </a:lnTo>
                  <a:lnTo>
                    <a:pt x="9324" y="16525"/>
                  </a:lnTo>
                  <a:lnTo>
                    <a:pt x="932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28"/>
          <p:cNvGrpSpPr/>
          <p:nvPr/>
        </p:nvGrpSpPr>
        <p:grpSpPr>
          <a:xfrm>
            <a:off x="936909" y="340657"/>
            <a:ext cx="1206554" cy="2111005"/>
            <a:chOff x="4052859" y="1076757"/>
            <a:chExt cx="1206554" cy="2111005"/>
          </a:xfrm>
        </p:grpSpPr>
        <p:sp>
          <p:nvSpPr>
            <p:cNvPr id="773" name="Google Shape;773;p28"/>
            <p:cNvSpPr/>
            <p:nvPr/>
          </p:nvSpPr>
          <p:spPr>
            <a:xfrm>
              <a:off x="4052859" y="1583884"/>
              <a:ext cx="256015" cy="548408"/>
            </a:xfrm>
            <a:custGeom>
              <a:avLst/>
              <a:gdLst/>
              <a:ahLst/>
              <a:cxnLst/>
              <a:rect l="l" t="t" r="r" b="b"/>
              <a:pathLst>
                <a:path w="7988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7987" y="17110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319547" y="2170816"/>
              <a:ext cx="314923" cy="529626"/>
            </a:xfrm>
            <a:custGeom>
              <a:avLst/>
              <a:gdLst/>
              <a:ahLst/>
              <a:cxnLst/>
              <a:rect l="l" t="t" r="r" b="b"/>
              <a:pathLst>
                <a:path w="9826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9825" y="16525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672994" y="1076757"/>
              <a:ext cx="586419" cy="497512"/>
            </a:xfrm>
            <a:custGeom>
              <a:avLst/>
              <a:gdLst/>
              <a:ahLst/>
              <a:cxnLst/>
              <a:rect l="l" t="t" r="r" b="b"/>
              <a:pathLst>
                <a:path w="18297" h="15523" extrusionOk="0">
                  <a:moveTo>
                    <a:pt x="0" y="1"/>
                  </a:moveTo>
                  <a:lnTo>
                    <a:pt x="0" y="15523"/>
                  </a:lnTo>
                  <a:lnTo>
                    <a:pt x="9324" y="15523"/>
                  </a:lnTo>
                  <a:lnTo>
                    <a:pt x="9324" y="335"/>
                  </a:lnTo>
                  <a:lnTo>
                    <a:pt x="9658" y="335"/>
                  </a:lnTo>
                  <a:lnTo>
                    <a:pt x="9658" y="15523"/>
                  </a:lnTo>
                  <a:lnTo>
                    <a:pt x="18296" y="15523"/>
                  </a:lnTo>
                  <a:lnTo>
                    <a:pt x="1829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052859" y="2170816"/>
              <a:ext cx="256015" cy="529626"/>
            </a:xfrm>
            <a:custGeom>
              <a:avLst/>
              <a:gdLst/>
              <a:ahLst/>
              <a:cxnLst/>
              <a:rect l="l" t="t" r="r" b="b"/>
              <a:pathLst>
                <a:path w="7988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7987" y="1652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982501" y="2170816"/>
              <a:ext cx="276912" cy="529626"/>
            </a:xfrm>
            <a:custGeom>
              <a:avLst/>
              <a:gdLst/>
              <a:ahLst/>
              <a:cxnLst/>
              <a:rect l="l" t="t" r="r" b="b"/>
              <a:pathLst>
                <a:path w="8640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8639" y="16525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19547" y="1583884"/>
              <a:ext cx="314923" cy="548408"/>
            </a:xfrm>
            <a:custGeom>
              <a:avLst/>
              <a:gdLst/>
              <a:ahLst/>
              <a:cxnLst/>
              <a:rect l="l" t="t" r="r" b="b"/>
              <a:pathLst>
                <a:path w="9826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9825" y="17110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982501" y="1583884"/>
              <a:ext cx="276912" cy="548408"/>
            </a:xfrm>
            <a:custGeom>
              <a:avLst/>
              <a:gdLst/>
              <a:ahLst/>
              <a:cxnLst/>
              <a:rect l="l" t="t" r="r" b="b"/>
              <a:pathLst>
                <a:path w="8640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8639" y="17110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052859" y="2710057"/>
              <a:ext cx="256015" cy="477705"/>
            </a:xfrm>
            <a:custGeom>
              <a:avLst/>
              <a:gdLst/>
              <a:ahLst/>
              <a:cxnLst/>
              <a:rect l="l" t="t" r="r" b="b"/>
              <a:pathLst>
                <a:path w="7988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7987" y="1490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052859" y="1076757"/>
              <a:ext cx="581611" cy="497512"/>
            </a:xfrm>
            <a:custGeom>
              <a:avLst/>
              <a:gdLst/>
              <a:ahLst/>
              <a:cxnLst/>
              <a:rect l="l" t="t" r="r" b="b"/>
              <a:pathLst>
                <a:path w="18147" h="15523" extrusionOk="0">
                  <a:moveTo>
                    <a:pt x="1" y="1"/>
                  </a:moveTo>
                  <a:lnTo>
                    <a:pt x="1" y="15523"/>
                  </a:lnTo>
                  <a:lnTo>
                    <a:pt x="7987" y="15523"/>
                  </a:lnTo>
                  <a:lnTo>
                    <a:pt x="7987" y="335"/>
                  </a:lnTo>
                  <a:lnTo>
                    <a:pt x="8322" y="335"/>
                  </a:lnTo>
                  <a:lnTo>
                    <a:pt x="8322" y="15523"/>
                  </a:lnTo>
                  <a:lnTo>
                    <a:pt x="18146" y="15523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319547" y="2710057"/>
              <a:ext cx="314923" cy="477705"/>
            </a:xfrm>
            <a:custGeom>
              <a:avLst/>
              <a:gdLst/>
              <a:ahLst/>
              <a:cxnLst/>
              <a:rect l="l" t="t" r="r" b="b"/>
              <a:pathLst>
                <a:path w="9826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9825" y="14905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982501" y="2710057"/>
              <a:ext cx="276912" cy="477705"/>
            </a:xfrm>
            <a:custGeom>
              <a:avLst/>
              <a:gdLst/>
              <a:ahLst/>
              <a:cxnLst/>
              <a:rect l="l" t="t" r="r" b="b"/>
              <a:pathLst>
                <a:path w="8640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8639" y="1490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672994" y="1583884"/>
              <a:ext cx="298834" cy="548408"/>
            </a:xfrm>
            <a:custGeom>
              <a:avLst/>
              <a:gdLst/>
              <a:ahLst/>
              <a:cxnLst/>
              <a:rect l="l" t="t" r="r" b="b"/>
              <a:pathLst>
                <a:path w="9324" h="17111" extrusionOk="0">
                  <a:moveTo>
                    <a:pt x="0" y="1"/>
                  </a:moveTo>
                  <a:lnTo>
                    <a:pt x="0" y="17110"/>
                  </a:lnTo>
                  <a:lnTo>
                    <a:pt x="9324" y="17110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672994" y="2710057"/>
              <a:ext cx="298834" cy="477705"/>
            </a:xfrm>
            <a:custGeom>
              <a:avLst/>
              <a:gdLst/>
              <a:ahLst/>
              <a:cxnLst/>
              <a:rect l="l" t="t" r="r" b="b"/>
              <a:pathLst>
                <a:path w="9324" h="14905" extrusionOk="0">
                  <a:moveTo>
                    <a:pt x="0" y="1"/>
                  </a:moveTo>
                  <a:lnTo>
                    <a:pt x="0" y="14905"/>
                  </a:lnTo>
                  <a:lnTo>
                    <a:pt x="9324" y="14905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4672994" y="2170816"/>
              <a:ext cx="298834" cy="529626"/>
            </a:xfrm>
            <a:custGeom>
              <a:avLst/>
              <a:gdLst/>
              <a:ahLst/>
              <a:cxnLst/>
              <a:rect l="l" t="t" r="r" b="b"/>
              <a:pathLst>
                <a:path w="9324" h="16525" extrusionOk="0">
                  <a:moveTo>
                    <a:pt x="0" y="0"/>
                  </a:moveTo>
                  <a:lnTo>
                    <a:pt x="0" y="16525"/>
                  </a:lnTo>
                  <a:lnTo>
                    <a:pt x="9324" y="16525"/>
                  </a:lnTo>
                  <a:lnTo>
                    <a:pt x="932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7" name="Google Shape;787;p28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8"/>
          <p:cNvSpPr txBox="1">
            <a:spLocks noGrp="1"/>
          </p:cNvSpPr>
          <p:nvPr>
            <p:ph type="title"/>
          </p:nvPr>
        </p:nvSpPr>
        <p:spPr>
          <a:xfrm>
            <a:off x="720000" y="188126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28"/>
          <p:cNvSpPr txBox="1">
            <a:spLocks noGrp="1"/>
          </p:cNvSpPr>
          <p:nvPr>
            <p:ph type="subTitle" idx="1"/>
          </p:nvPr>
        </p:nvSpPr>
        <p:spPr>
          <a:xfrm>
            <a:off x="14044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0" name="Google Shape;790;p28"/>
          <p:cNvSpPr txBox="1">
            <a:spLocks noGrp="1"/>
          </p:cNvSpPr>
          <p:nvPr>
            <p:ph type="subTitle" idx="2"/>
          </p:nvPr>
        </p:nvSpPr>
        <p:spPr>
          <a:xfrm>
            <a:off x="14044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28"/>
          <p:cNvSpPr txBox="1">
            <a:spLocks noGrp="1"/>
          </p:cNvSpPr>
          <p:nvPr>
            <p:ph type="subTitle" idx="3"/>
          </p:nvPr>
        </p:nvSpPr>
        <p:spPr>
          <a:xfrm>
            <a:off x="37242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2" name="Google Shape;792;p28"/>
          <p:cNvSpPr txBox="1">
            <a:spLocks noGrp="1"/>
          </p:cNvSpPr>
          <p:nvPr>
            <p:ph type="subTitle" idx="4"/>
          </p:nvPr>
        </p:nvSpPr>
        <p:spPr>
          <a:xfrm>
            <a:off x="37242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28"/>
          <p:cNvSpPr txBox="1">
            <a:spLocks noGrp="1"/>
          </p:cNvSpPr>
          <p:nvPr>
            <p:ph type="subTitle" idx="5"/>
          </p:nvPr>
        </p:nvSpPr>
        <p:spPr>
          <a:xfrm>
            <a:off x="60440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4" name="Google Shape;794;p28"/>
          <p:cNvSpPr txBox="1">
            <a:spLocks noGrp="1"/>
          </p:cNvSpPr>
          <p:nvPr>
            <p:ph type="subTitle" idx="6"/>
          </p:nvPr>
        </p:nvSpPr>
        <p:spPr>
          <a:xfrm>
            <a:off x="60440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860400"/>
            <a:ext cx="5611200" cy="37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AutoNum type="romanLcPeriod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2776200" y="1514400"/>
            <a:ext cx="3591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2776200" y="2937600"/>
            <a:ext cx="3591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5"/>
          <p:cNvGrpSpPr/>
          <p:nvPr/>
        </p:nvGrpSpPr>
        <p:grpSpPr>
          <a:xfrm>
            <a:off x="6685382" y="628692"/>
            <a:ext cx="1531897" cy="1110209"/>
            <a:chOff x="6418270" y="761967"/>
            <a:chExt cx="1531897" cy="1110209"/>
          </a:xfrm>
        </p:grpSpPr>
        <p:sp>
          <p:nvSpPr>
            <p:cNvPr id="25" name="Google Shape;25;p5"/>
            <p:cNvSpPr/>
            <p:nvPr/>
          </p:nvSpPr>
          <p:spPr>
            <a:xfrm>
              <a:off x="6671186" y="1121765"/>
              <a:ext cx="134523" cy="286940"/>
            </a:xfrm>
            <a:custGeom>
              <a:avLst/>
              <a:gdLst/>
              <a:ahLst/>
              <a:cxnLst/>
              <a:rect l="l" t="t" r="r" b="b"/>
              <a:pathLst>
                <a:path w="4195" h="8948" extrusionOk="0">
                  <a:moveTo>
                    <a:pt x="192" y="0"/>
                  </a:moveTo>
                  <a:cubicBezTo>
                    <a:pt x="181" y="0"/>
                    <a:pt x="173" y="3"/>
                    <a:pt x="167" y="9"/>
                  </a:cubicBezTo>
                  <a:lnTo>
                    <a:pt x="151" y="9"/>
                  </a:lnTo>
                  <a:cubicBezTo>
                    <a:pt x="0" y="159"/>
                    <a:pt x="1471" y="1830"/>
                    <a:pt x="2523" y="4286"/>
                  </a:cubicBezTo>
                  <a:cubicBezTo>
                    <a:pt x="3605" y="6733"/>
                    <a:pt x="3808" y="8948"/>
                    <a:pt x="4025" y="8948"/>
                  </a:cubicBezTo>
                  <a:cubicBezTo>
                    <a:pt x="4025" y="8948"/>
                    <a:pt x="4026" y="8948"/>
                    <a:pt x="4027" y="8948"/>
                  </a:cubicBezTo>
                  <a:cubicBezTo>
                    <a:pt x="4127" y="8948"/>
                    <a:pt x="4194" y="8380"/>
                    <a:pt x="4111" y="7461"/>
                  </a:cubicBezTo>
                  <a:cubicBezTo>
                    <a:pt x="4060" y="6926"/>
                    <a:pt x="3977" y="6391"/>
                    <a:pt x="3843" y="5873"/>
                  </a:cubicBezTo>
                  <a:cubicBezTo>
                    <a:pt x="3509" y="4587"/>
                    <a:pt x="2991" y="3367"/>
                    <a:pt x="2273" y="2264"/>
                  </a:cubicBezTo>
                  <a:cubicBezTo>
                    <a:pt x="1989" y="1796"/>
                    <a:pt x="1654" y="1379"/>
                    <a:pt x="1304" y="978"/>
                  </a:cubicBezTo>
                  <a:cubicBezTo>
                    <a:pt x="737" y="335"/>
                    <a:pt x="311" y="0"/>
                    <a:pt x="19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6784769" y="761967"/>
              <a:ext cx="42361" cy="705677"/>
            </a:xfrm>
            <a:custGeom>
              <a:avLst/>
              <a:gdLst/>
              <a:ahLst/>
              <a:cxnLst/>
              <a:rect l="l" t="t" r="r" b="b"/>
              <a:pathLst>
                <a:path w="1321" h="22006" extrusionOk="0">
                  <a:moveTo>
                    <a:pt x="351" y="0"/>
                  </a:moveTo>
                  <a:cubicBezTo>
                    <a:pt x="251" y="0"/>
                    <a:pt x="151" y="1237"/>
                    <a:pt x="84" y="3242"/>
                  </a:cubicBezTo>
                  <a:cubicBezTo>
                    <a:pt x="34" y="5230"/>
                    <a:pt x="1" y="7987"/>
                    <a:pt x="84" y="11028"/>
                  </a:cubicBezTo>
                  <a:cubicBezTo>
                    <a:pt x="151" y="14086"/>
                    <a:pt x="368" y="16843"/>
                    <a:pt x="602" y="18831"/>
                  </a:cubicBezTo>
                  <a:cubicBezTo>
                    <a:pt x="851" y="20789"/>
                    <a:pt x="1116" y="22006"/>
                    <a:pt x="1218" y="22006"/>
                  </a:cubicBezTo>
                  <a:cubicBezTo>
                    <a:pt x="1219" y="22006"/>
                    <a:pt x="1220" y="22006"/>
                    <a:pt x="1220" y="22006"/>
                  </a:cubicBezTo>
                  <a:cubicBezTo>
                    <a:pt x="1321" y="21989"/>
                    <a:pt x="1237" y="20769"/>
                    <a:pt x="1120" y="18781"/>
                  </a:cubicBezTo>
                  <a:cubicBezTo>
                    <a:pt x="1020" y="16792"/>
                    <a:pt x="886" y="14052"/>
                    <a:pt x="819" y="11011"/>
                  </a:cubicBezTo>
                  <a:cubicBezTo>
                    <a:pt x="736" y="7987"/>
                    <a:pt x="686" y="5230"/>
                    <a:pt x="602" y="3242"/>
                  </a:cubicBezTo>
                  <a:cubicBezTo>
                    <a:pt x="535" y="1237"/>
                    <a:pt x="452" y="0"/>
                    <a:pt x="35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6817991" y="912460"/>
              <a:ext cx="151134" cy="513401"/>
            </a:xfrm>
            <a:custGeom>
              <a:avLst/>
              <a:gdLst/>
              <a:ahLst/>
              <a:cxnLst/>
              <a:rect l="l" t="t" r="r" b="b"/>
              <a:pathLst>
                <a:path w="4713" h="16010" extrusionOk="0">
                  <a:moveTo>
                    <a:pt x="4620" y="0"/>
                  </a:moveTo>
                  <a:cubicBezTo>
                    <a:pt x="4511" y="0"/>
                    <a:pt x="3974" y="764"/>
                    <a:pt x="3342" y="2108"/>
                  </a:cubicBezTo>
                  <a:cubicBezTo>
                    <a:pt x="2540" y="3929"/>
                    <a:pt x="1872" y="5800"/>
                    <a:pt x="1354" y="7705"/>
                  </a:cubicBezTo>
                  <a:cubicBezTo>
                    <a:pt x="819" y="9627"/>
                    <a:pt x="418" y="11565"/>
                    <a:pt x="184" y="13536"/>
                  </a:cubicBezTo>
                  <a:cubicBezTo>
                    <a:pt x="0" y="15057"/>
                    <a:pt x="84" y="16009"/>
                    <a:pt x="184" y="16009"/>
                  </a:cubicBezTo>
                  <a:cubicBezTo>
                    <a:pt x="285" y="16009"/>
                    <a:pt x="385" y="15090"/>
                    <a:pt x="686" y="13620"/>
                  </a:cubicBezTo>
                  <a:cubicBezTo>
                    <a:pt x="986" y="12133"/>
                    <a:pt x="1454" y="10111"/>
                    <a:pt x="2072" y="7906"/>
                  </a:cubicBezTo>
                  <a:cubicBezTo>
                    <a:pt x="2691" y="5700"/>
                    <a:pt x="3309" y="3729"/>
                    <a:pt x="3827" y="2308"/>
                  </a:cubicBezTo>
                  <a:cubicBezTo>
                    <a:pt x="4328" y="905"/>
                    <a:pt x="4712" y="53"/>
                    <a:pt x="4629" y="3"/>
                  </a:cubicBezTo>
                  <a:cubicBezTo>
                    <a:pt x="4626" y="1"/>
                    <a:pt x="4623" y="0"/>
                    <a:pt x="462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6640113" y="1386706"/>
              <a:ext cx="332219" cy="243296"/>
            </a:xfrm>
            <a:custGeom>
              <a:avLst/>
              <a:gdLst/>
              <a:ahLst/>
              <a:cxnLst/>
              <a:rect l="l" t="t" r="r" b="b"/>
              <a:pathLst>
                <a:path w="10360" h="7587" extrusionOk="0">
                  <a:moveTo>
                    <a:pt x="0" y="1"/>
                  </a:moveTo>
                  <a:lnTo>
                    <a:pt x="0" y="2423"/>
                  </a:lnTo>
                  <a:cubicBezTo>
                    <a:pt x="0" y="5280"/>
                    <a:pt x="2323" y="7586"/>
                    <a:pt x="5180" y="7586"/>
                  </a:cubicBezTo>
                  <a:cubicBezTo>
                    <a:pt x="8037" y="7586"/>
                    <a:pt x="10360" y="5280"/>
                    <a:pt x="10360" y="2423"/>
                  </a:cubicBezTo>
                  <a:lnTo>
                    <a:pt x="1036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6640113" y="1449943"/>
              <a:ext cx="334913" cy="4842"/>
            </a:xfrm>
            <a:custGeom>
              <a:avLst/>
              <a:gdLst/>
              <a:ahLst/>
              <a:cxnLst/>
              <a:rect l="l" t="t" r="r" b="b"/>
              <a:pathLst>
                <a:path w="10444" h="151" extrusionOk="0">
                  <a:moveTo>
                    <a:pt x="5230" y="0"/>
                  </a:moveTo>
                  <a:cubicBezTo>
                    <a:pt x="2339" y="0"/>
                    <a:pt x="0" y="34"/>
                    <a:pt x="0" y="67"/>
                  </a:cubicBezTo>
                  <a:cubicBezTo>
                    <a:pt x="0" y="117"/>
                    <a:pt x="2339" y="151"/>
                    <a:pt x="5230" y="151"/>
                  </a:cubicBezTo>
                  <a:cubicBezTo>
                    <a:pt x="8104" y="151"/>
                    <a:pt x="10443" y="117"/>
                    <a:pt x="10443" y="67"/>
                  </a:cubicBezTo>
                  <a:cubicBezTo>
                    <a:pt x="10443" y="34"/>
                    <a:pt x="8104" y="0"/>
                    <a:pt x="523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6640113" y="1471365"/>
              <a:ext cx="334913" cy="4842"/>
            </a:xfrm>
            <a:custGeom>
              <a:avLst/>
              <a:gdLst/>
              <a:ahLst/>
              <a:cxnLst/>
              <a:rect l="l" t="t" r="r" b="b"/>
              <a:pathLst>
                <a:path w="10444" h="151" extrusionOk="0">
                  <a:moveTo>
                    <a:pt x="5230" y="1"/>
                  </a:moveTo>
                  <a:cubicBezTo>
                    <a:pt x="2339" y="1"/>
                    <a:pt x="0" y="34"/>
                    <a:pt x="0" y="84"/>
                  </a:cubicBezTo>
                  <a:cubicBezTo>
                    <a:pt x="0" y="117"/>
                    <a:pt x="2339" y="151"/>
                    <a:pt x="5230" y="151"/>
                  </a:cubicBezTo>
                  <a:cubicBezTo>
                    <a:pt x="8104" y="151"/>
                    <a:pt x="10443" y="117"/>
                    <a:pt x="10443" y="84"/>
                  </a:cubicBezTo>
                  <a:cubicBezTo>
                    <a:pt x="10443" y="34"/>
                    <a:pt x="8104" y="1"/>
                    <a:pt x="523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6418270" y="1629970"/>
              <a:ext cx="1531897" cy="88955"/>
            </a:xfrm>
            <a:custGeom>
              <a:avLst/>
              <a:gdLst/>
              <a:ahLst/>
              <a:cxnLst/>
              <a:rect l="l" t="t" r="r" b="b"/>
              <a:pathLst>
                <a:path w="47771" h="2774" extrusionOk="0">
                  <a:moveTo>
                    <a:pt x="1" y="0"/>
                  </a:moveTo>
                  <a:lnTo>
                    <a:pt x="1" y="2774"/>
                  </a:lnTo>
                  <a:lnTo>
                    <a:pt x="47771" y="2774"/>
                  </a:lnTo>
                  <a:lnTo>
                    <a:pt x="4777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6708673" y="1718894"/>
              <a:ext cx="50955" cy="153283"/>
            </a:xfrm>
            <a:custGeom>
              <a:avLst/>
              <a:gdLst/>
              <a:ahLst/>
              <a:cxnLst/>
              <a:rect l="l" t="t" r="r" b="b"/>
              <a:pathLst>
                <a:path w="1589" h="4780" extrusionOk="0">
                  <a:moveTo>
                    <a:pt x="1" y="1"/>
                  </a:moveTo>
                  <a:lnTo>
                    <a:pt x="1" y="4779"/>
                  </a:lnTo>
                  <a:lnTo>
                    <a:pt x="1588" y="4779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7548809" y="1718894"/>
              <a:ext cx="50955" cy="153283"/>
            </a:xfrm>
            <a:custGeom>
              <a:avLst/>
              <a:gdLst/>
              <a:ahLst/>
              <a:cxnLst/>
              <a:rect l="l" t="t" r="r" b="b"/>
              <a:pathLst>
                <a:path w="1589" h="4780" extrusionOk="0">
                  <a:moveTo>
                    <a:pt x="1" y="1"/>
                  </a:moveTo>
                  <a:lnTo>
                    <a:pt x="1" y="4779"/>
                  </a:lnTo>
                  <a:lnTo>
                    <a:pt x="1588" y="4779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7258951" y="1305800"/>
              <a:ext cx="481718" cy="322054"/>
            </a:xfrm>
            <a:custGeom>
              <a:avLst/>
              <a:gdLst/>
              <a:ahLst/>
              <a:cxnLst/>
              <a:rect l="l" t="t" r="r" b="b"/>
              <a:pathLst>
                <a:path w="15022" h="10043" extrusionOk="0">
                  <a:moveTo>
                    <a:pt x="1087" y="1"/>
                  </a:moveTo>
                  <a:lnTo>
                    <a:pt x="1" y="10042"/>
                  </a:lnTo>
                  <a:lnTo>
                    <a:pt x="13869" y="10042"/>
                  </a:lnTo>
                  <a:lnTo>
                    <a:pt x="1502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7278256" y="1329370"/>
              <a:ext cx="433488" cy="281328"/>
            </a:xfrm>
            <a:custGeom>
              <a:avLst/>
              <a:gdLst/>
              <a:ahLst/>
              <a:cxnLst/>
              <a:rect l="l" t="t" r="r" b="b"/>
              <a:pathLst>
                <a:path w="13518" h="8773" extrusionOk="0">
                  <a:moveTo>
                    <a:pt x="1053" y="1"/>
                  </a:moveTo>
                  <a:lnTo>
                    <a:pt x="0" y="8773"/>
                  </a:lnTo>
                  <a:lnTo>
                    <a:pt x="12515" y="8773"/>
                  </a:lnTo>
                  <a:lnTo>
                    <a:pt x="13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358617" y="1376541"/>
              <a:ext cx="266321" cy="187018"/>
            </a:xfrm>
            <a:custGeom>
              <a:avLst/>
              <a:gdLst/>
              <a:ahLst/>
              <a:cxnLst/>
              <a:rect l="l" t="t" r="r" b="b"/>
              <a:pathLst>
                <a:path w="8305" h="5832" extrusionOk="0">
                  <a:moveTo>
                    <a:pt x="652" y="0"/>
                  </a:moveTo>
                  <a:lnTo>
                    <a:pt x="0" y="5831"/>
                  </a:lnTo>
                  <a:lnTo>
                    <a:pt x="7904" y="5831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7703663" y="1432787"/>
              <a:ext cx="112557" cy="196670"/>
            </a:xfrm>
            <a:custGeom>
              <a:avLst/>
              <a:gdLst/>
              <a:ahLst/>
              <a:cxnLst/>
              <a:rect l="l" t="t" r="r" b="b"/>
              <a:pathLst>
                <a:path w="3510" h="6133" extrusionOk="0">
                  <a:moveTo>
                    <a:pt x="686" y="0"/>
                  </a:moveTo>
                  <a:lnTo>
                    <a:pt x="1" y="6082"/>
                  </a:lnTo>
                  <a:lnTo>
                    <a:pt x="3510" y="6133"/>
                  </a:lnTo>
                  <a:lnTo>
                    <a:pt x="652" y="368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5"/>
          <p:cNvGrpSpPr/>
          <p:nvPr/>
        </p:nvGrpSpPr>
        <p:grpSpPr>
          <a:xfrm>
            <a:off x="444493" y="717090"/>
            <a:ext cx="1721576" cy="1153083"/>
            <a:chOff x="735556" y="934490"/>
            <a:chExt cx="1721576" cy="1153083"/>
          </a:xfrm>
        </p:grpSpPr>
        <p:sp>
          <p:nvSpPr>
            <p:cNvPr id="39" name="Google Shape;39;p5"/>
            <p:cNvSpPr/>
            <p:nvPr/>
          </p:nvSpPr>
          <p:spPr>
            <a:xfrm>
              <a:off x="735556" y="1437084"/>
              <a:ext cx="990212" cy="650489"/>
            </a:xfrm>
            <a:custGeom>
              <a:avLst/>
              <a:gdLst/>
              <a:ahLst/>
              <a:cxnLst/>
              <a:rect l="l" t="t" r="r" b="b"/>
              <a:pathLst>
                <a:path w="30879" h="20285" extrusionOk="0">
                  <a:moveTo>
                    <a:pt x="1" y="0"/>
                  </a:moveTo>
                  <a:lnTo>
                    <a:pt x="1" y="20284"/>
                  </a:lnTo>
                  <a:lnTo>
                    <a:pt x="30878" y="20284"/>
                  </a:lnTo>
                  <a:lnTo>
                    <a:pt x="3087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770381" y="1463316"/>
              <a:ext cx="920562" cy="595333"/>
            </a:xfrm>
            <a:custGeom>
              <a:avLst/>
              <a:gdLst/>
              <a:ahLst/>
              <a:cxnLst/>
              <a:rect l="l" t="t" r="r" b="b"/>
              <a:pathLst>
                <a:path w="28707" h="18565" extrusionOk="0">
                  <a:moveTo>
                    <a:pt x="1" y="1"/>
                  </a:moveTo>
                  <a:lnTo>
                    <a:pt x="1" y="18564"/>
                  </a:lnTo>
                  <a:lnTo>
                    <a:pt x="28706" y="18564"/>
                  </a:lnTo>
                  <a:lnTo>
                    <a:pt x="2870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1080634" y="1680316"/>
              <a:ext cx="300056" cy="163993"/>
            </a:xfrm>
            <a:custGeom>
              <a:avLst/>
              <a:gdLst/>
              <a:ahLst/>
              <a:cxnLst/>
              <a:rect l="l" t="t" r="r" b="b"/>
              <a:pathLst>
                <a:path w="9357" h="5114" extrusionOk="0">
                  <a:moveTo>
                    <a:pt x="0" y="1"/>
                  </a:moveTo>
                  <a:lnTo>
                    <a:pt x="0" y="5114"/>
                  </a:lnTo>
                  <a:lnTo>
                    <a:pt x="9357" y="5114"/>
                  </a:lnTo>
                  <a:lnTo>
                    <a:pt x="935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2088452" y="1209886"/>
              <a:ext cx="368680" cy="559963"/>
            </a:xfrm>
            <a:custGeom>
              <a:avLst/>
              <a:gdLst/>
              <a:ahLst/>
              <a:cxnLst/>
              <a:rect l="l" t="t" r="r" b="b"/>
              <a:pathLst>
                <a:path w="11497" h="17462" extrusionOk="0">
                  <a:moveTo>
                    <a:pt x="1" y="1"/>
                  </a:moveTo>
                  <a:lnTo>
                    <a:pt x="1" y="17461"/>
                  </a:lnTo>
                  <a:lnTo>
                    <a:pt x="11496" y="17461"/>
                  </a:lnTo>
                  <a:lnTo>
                    <a:pt x="1149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2103459" y="1229704"/>
              <a:ext cx="337061" cy="520840"/>
            </a:xfrm>
            <a:custGeom>
              <a:avLst/>
              <a:gdLst/>
              <a:ahLst/>
              <a:cxnLst/>
              <a:rect l="l" t="t" r="r" b="b"/>
              <a:pathLst>
                <a:path w="10511" h="16242" extrusionOk="0">
                  <a:moveTo>
                    <a:pt x="1" y="1"/>
                  </a:moveTo>
                  <a:lnTo>
                    <a:pt x="1" y="16242"/>
                  </a:lnTo>
                  <a:lnTo>
                    <a:pt x="10510" y="16242"/>
                  </a:lnTo>
                  <a:lnTo>
                    <a:pt x="1051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226695" y="1404921"/>
              <a:ext cx="92194" cy="169894"/>
            </a:xfrm>
            <a:custGeom>
              <a:avLst/>
              <a:gdLst/>
              <a:ahLst/>
              <a:cxnLst/>
              <a:rect l="l" t="t" r="r" b="b"/>
              <a:pathLst>
                <a:path w="2875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2875" y="5297"/>
                  </a:lnTo>
                  <a:lnTo>
                    <a:pt x="287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1603014" y="934490"/>
              <a:ext cx="211678" cy="322054"/>
            </a:xfrm>
            <a:custGeom>
              <a:avLst/>
              <a:gdLst/>
              <a:ahLst/>
              <a:cxnLst/>
              <a:rect l="l" t="t" r="r" b="b"/>
              <a:pathLst>
                <a:path w="6601" h="10043" extrusionOk="0">
                  <a:moveTo>
                    <a:pt x="1" y="1"/>
                  </a:moveTo>
                  <a:lnTo>
                    <a:pt x="1" y="10042"/>
                  </a:lnTo>
                  <a:lnTo>
                    <a:pt x="6601" y="10042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611608" y="945746"/>
              <a:ext cx="193463" cy="299543"/>
            </a:xfrm>
            <a:custGeom>
              <a:avLst/>
              <a:gdLst/>
              <a:ahLst/>
              <a:cxnLst/>
              <a:rect l="l" t="t" r="r" b="b"/>
              <a:pathLst>
                <a:path w="6033" h="9341" extrusionOk="0">
                  <a:moveTo>
                    <a:pt x="0" y="0"/>
                  </a:moveTo>
                  <a:lnTo>
                    <a:pt x="0" y="9341"/>
                  </a:lnTo>
                  <a:lnTo>
                    <a:pt x="6032" y="9341"/>
                  </a:lnTo>
                  <a:lnTo>
                    <a:pt x="603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682317" y="1046470"/>
              <a:ext cx="53072" cy="97549"/>
            </a:xfrm>
            <a:custGeom>
              <a:avLst/>
              <a:gdLst/>
              <a:ahLst/>
              <a:cxnLst/>
              <a:rect l="l" t="t" r="r" b="b"/>
              <a:pathLst>
                <a:path w="1655" h="3042" extrusionOk="0">
                  <a:moveTo>
                    <a:pt x="1" y="1"/>
                  </a:moveTo>
                  <a:lnTo>
                    <a:pt x="1" y="3042"/>
                  </a:lnTo>
                  <a:lnTo>
                    <a:pt x="1655" y="3042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>
            <a:off x="1388705" y="4044813"/>
            <a:ext cx="938231" cy="663893"/>
            <a:chOff x="1278330" y="4044813"/>
            <a:chExt cx="938231" cy="663893"/>
          </a:xfrm>
        </p:grpSpPr>
        <p:sp>
          <p:nvSpPr>
            <p:cNvPr id="49" name="Google Shape;49;p5"/>
            <p:cNvSpPr/>
            <p:nvPr/>
          </p:nvSpPr>
          <p:spPr>
            <a:xfrm>
              <a:off x="1306197" y="4117158"/>
              <a:ext cx="794088" cy="258272"/>
            </a:xfrm>
            <a:custGeom>
              <a:avLst/>
              <a:gdLst/>
              <a:ahLst/>
              <a:cxnLst/>
              <a:rect l="l" t="t" r="r" b="b"/>
              <a:pathLst>
                <a:path w="24763" h="8054" extrusionOk="0">
                  <a:moveTo>
                    <a:pt x="0" y="0"/>
                  </a:moveTo>
                  <a:lnTo>
                    <a:pt x="0" y="8054"/>
                  </a:lnTo>
                  <a:lnTo>
                    <a:pt x="24762" y="8054"/>
                  </a:lnTo>
                  <a:lnTo>
                    <a:pt x="2476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1278330" y="4044813"/>
              <a:ext cx="855176" cy="72376"/>
            </a:xfrm>
            <a:custGeom>
              <a:avLst/>
              <a:gdLst/>
              <a:ahLst/>
              <a:cxnLst/>
              <a:rect l="l" t="t" r="r" b="b"/>
              <a:pathLst>
                <a:path w="26668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6667" y="2256"/>
                  </a:lnTo>
                  <a:lnTo>
                    <a:pt x="266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278330" y="4044813"/>
              <a:ext cx="444199" cy="330616"/>
            </a:xfrm>
            <a:custGeom>
              <a:avLst/>
              <a:gdLst/>
              <a:ahLst/>
              <a:cxnLst/>
              <a:rect l="l" t="t" r="r" b="b"/>
              <a:pathLst>
                <a:path w="13852" h="10310" extrusionOk="0">
                  <a:moveTo>
                    <a:pt x="1" y="1"/>
                  </a:moveTo>
                  <a:lnTo>
                    <a:pt x="1" y="2256"/>
                  </a:lnTo>
                  <a:lnTo>
                    <a:pt x="869" y="2256"/>
                  </a:lnTo>
                  <a:lnTo>
                    <a:pt x="869" y="10310"/>
                  </a:lnTo>
                  <a:lnTo>
                    <a:pt x="13334" y="10310"/>
                  </a:lnTo>
                  <a:lnTo>
                    <a:pt x="13852" y="2056"/>
                  </a:lnTo>
                  <a:lnTo>
                    <a:pt x="1385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1828064" y="4158942"/>
              <a:ext cx="161300" cy="38609"/>
            </a:xfrm>
            <a:custGeom>
              <a:avLst/>
              <a:gdLst/>
              <a:ahLst/>
              <a:cxnLst/>
              <a:rect l="l" t="t" r="r" b="b"/>
              <a:pathLst>
                <a:path w="5030" h="1204" extrusionOk="0">
                  <a:moveTo>
                    <a:pt x="1" y="0"/>
                  </a:moveTo>
                  <a:lnTo>
                    <a:pt x="1" y="1203"/>
                  </a:lnTo>
                  <a:lnTo>
                    <a:pt x="5030" y="1203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803404" y="4246262"/>
              <a:ext cx="206867" cy="82029"/>
            </a:xfrm>
            <a:custGeom>
              <a:avLst/>
              <a:gdLst/>
              <a:ahLst/>
              <a:cxnLst/>
              <a:rect l="l" t="t" r="r" b="b"/>
              <a:pathLst>
                <a:path w="6451" h="2558" extrusionOk="0">
                  <a:moveTo>
                    <a:pt x="1" y="1"/>
                  </a:moveTo>
                  <a:lnTo>
                    <a:pt x="1" y="2557"/>
                  </a:lnTo>
                  <a:lnTo>
                    <a:pt x="6450" y="255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1389252" y="4450403"/>
              <a:ext cx="794088" cy="258304"/>
            </a:xfrm>
            <a:custGeom>
              <a:avLst/>
              <a:gdLst/>
              <a:ahLst/>
              <a:cxnLst/>
              <a:rect l="l" t="t" r="r" b="b"/>
              <a:pathLst>
                <a:path w="24763" h="8055" extrusionOk="0">
                  <a:moveTo>
                    <a:pt x="0" y="1"/>
                  </a:moveTo>
                  <a:lnTo>
                    <a:pt x="0" y="8054"/>
                  </a:lnTo>
                  <a:lnTo>
                    <a:pt x="24762" y="8054"/>
                  </a:lnTo>
                  <a:lnTo>
                    <a:pt x="247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1361385" y="4378091"/>
              <a:ext cx="855176" cy="72344"/>
            </a:xfrm>
            <a:custGeom>
              <a:avLst/>
              <a:gdLst/>
              <a:ahLst/>
              <a:cxnLst/>
              <a:rect l="l" t="t" r="r" b="b"/>
              <a:pathLst>
                <a:path w="26668" h="2256" extrusionOk="0">
                  <a:moveTo>
                    <a:pt x="0" y="0"/>
                  </a:moveTo>
                  <a:lnTo>
                    <a:pt x="0" y="2256"/>
                  </a:lnTo>
                  <a:lnTo>
                    <a:pt x="26667" y="2256"/>
                  </a:lnTo>
                  <a:lnTo>
                    <a:pt x="266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1361385" y="4378091"/>
              <a:ext cx="444199" cy="330616"/>
            </a:xfrm>
            <a:custGeom>
              <a:avLst/>
              <a:gdLst/>
              <a:ahLst/>
              <a:cxnLst/>
              <a:rect l="l" t="t" r="r" b="b"/>
              <a:pathLst>
                <a:path w="13852" h="10310" extrusionOk="0">
                  <a:moveTo>
                    <a:pt x="0" y="0"/>
                  </a:moveTo>
                  <a:lnTo>
                    <a:pt x="0" y="2256"/>
                  </a:lnTo>
                  <a:lnTo>
                    <a:pt x="869" y="2256"/>
                  </a:lnTo>
                  <a:lnTo>
                    <a:pt x="869" y="10309"/>
                  </a:lnTo>
                  <a:lnTo>
                    <a:pt x="13334" y="10309"/>
                  </a:lnTo>
                  <a:lnTo>
                    <a:pt x="13852" y="2039"/>
                  </a:lnTo>
                  <a:lnTo>
                    <a:pt x="1385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911118" y="4492219"/>
              <a:ext cx="160754" cy="38609"/>
            </a:xfrm>
            <a:custGeom>
              <a:avLst/>
              <a:gdLst/>
              <a:ahLst/>
              <a:cxnLst/>
              <a:rect l="l" t="t" r="r" b="b"/>
              <a:pathLst>
                <a:path w="5013" h="1204" extrusionOk="0">
                  <a:moveTo>
                    <a:pt x="0" y="0"/>
                  </a:moveTo>
                  <a:lnTo>
                    <a:pt x="0" y="1203"/>
                  </a:lnTo>
                  <a:lnTo>
                    <a:pt x="5013" y="1203"/>
                  </a:lnTo>
                  <a:lnTo>
                    <a:pt x="50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1885945" y="4579539"/>
              <a:ext cx="206835" cy="82029"/>
            </a:xfrm>
            <a:custGeom>
              <a:avLst/>
              <a:gdLst/>
              <a:ahLst/>
              <a:cxnLst/>
              <a:rect l="l" t="t" r="r" b="b"/>
              <a:pathLst>
                <a:path w="6450" h="2558" extrusionOk="0">
                  <a:moveTo>
                    <a:pt x="0" y="1"/>
                  </a:moveTo>
                  <a:lnTo>
                    <a:pt x="0" y="2557"/>
                  </a:lnTo>
                  <a:lnTo>
                    <a:pt x="6450" y="255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5"/>
          <p:cNvGrpSpPr/>
          <p:nvPr/>
        </p:nvGrpSpPr>
        <p:grpSpPr>
          <a:xfrm>
            <a:off x="6953203" y="3236296"/>
            <a:ext cx="837507" cy="1448842"/>
            <a:chOff x="7002828" y="3236296"/>
            <a:chExt cx="837507" cy="1448842"/>
          </a:xfrm>
        </p:grpSpPr>
        <p:sp>
          <p:nvSpPr>
            <p:cNvPr id="60" name="Google Shape;60;p5"/>
            <p:cNvSpPr/>
            <p:nvPr/>
          </p:nvSpPr>
          <p:spPr>
            <a:xfrm>
              <a:off x="7002828" y="3236296"/>
              <a:ext cx="837507" cy="1448842"/>
            </a:xfrm>
            <a:custGeom>
              <a:avLst/>
              <a:gdLst/>
              <a:ahLst/>
              <a:cxnLst/>
              <a:rect l="l" t="t" r="r" b="b"/>
              <a:pathLst>
                <a:path w="26117" h="45181" extrusionOk="0">
                  <a:moveTo>
                    <a:pt x="586" y="0"/>
                  </a:moveTo>
                  <a:lnTo>
                    <a:pt x="1" y="45180"/>
                  </a:lnTo>
                  <a:lnTo>
                    <a:pt x="26116" y="45180"/>
                  </a:lnTo>
                  <a:lnTo>
                    <a:pt x="26116" y="61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7465242" y="3247551"/>
              <a:ext cx="375094" cy="1437586"/>
            </a:xfrm>
            <a:custGeom>
              <a:avLst/>
              <a:gdLst/>
              <a:ahLst/>
              <a:cxnLst/>
              <a:rect l="l" t="t" r="r" b="b"/>
              <a:pathLst>
                <a:path w="11697" h="44830" extrusionOk="0">
                  <a:moveTo>
                    <a:pt x="234" y="0"/>
                  </a:moveTo>
                  <a:lnTo>
                    <a:pt x="0" y="44829"/>
                  </a:lnTo>
                  <a:lnTo>
                    <a:pt x="11696" y="44829"/>
                  </a:lnTo>
                  <a:lnTo>
                    <a:pt x="11696" y="2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7048396" y="3262559"/>
              <a:ext cx="396515" cy="296304"/>
            </a:xfrm>
            <a:custGeom>
              <a:avLst/>
              <a:gdLst/>
              <a:ahLst/>
              <a:cxnLst/>
              <a:rect l="l" t="t" r="r" b="b"/>
              <a:pathLst>
                <a:path w="12365" h="9240" extrusionOk="0">
                  <a:moveTo>
                    <a:pt x="0" y="0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7185004" y="3340226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1"/>
                  </a:moveTo>
                  <a:lnTo>
                    <a:pt x="1" y="118"/>
                  </a:lnTo>
                  <a:lnTo>
                    <a:pt x="1" y="1488"/>
                  </a:lnTo>
                  <a:lnTo>
                    <a:pt x="3777" y="1488"/>
                  </a:lnTo>
                  <a:lnTo>
                    <a:pt x="377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7185004" y="3424885"/>
              <a:ext cx="125416" cy="17733"/>
            </a:xfrm>
            <a:custGeom>
              <a:avLst/>
              <a:gdLst/>
              <a:ahLst/>
              <a:cxnLst/>
              <a:rect l="l" t="t" r="r" b="b"/>
              <a:pathLst>
                <a:path w="3911" h="553" extrusionOk="0">
                  <a:moveTo>
                    <a:pt x="1" y="1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7048396" y="4300937"/>
              <a:ext cx="396515" cy="295791"/>
            </a:xfrm>
            <a:custGeom>
              <a:avLst/>
              <a:gdLst/>
              <a:ahLst/>
              <a:cxnLst/>
              <a:rect l="l" t="t" r="r" b="b"/>
              <a:pathLst>
                <a:path w="12365" h="9224" extrusionOk="0">
                  <a:moveTo>
                    <a:pt x="0" y="0"/>
                  </a:moveTo>
                  <a:lnTo>
                    <a:pt x="0" y="9223"/>
                  </a:lnTo>
                  <a:lnTo>
                    <a:pt x="12364" y="9223"/>
                  </a:lnTo>
                  <a:lnTo>
                    <a:pt x="12364" y="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85004" y="4378091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0"/>
                  </a:moveTo>
                  <a:lnTo>
                    <a:pt x="1" y="134"/>
                  </a:lnTo>
                  <a:lnTo>
                    <a:pt x="1" y="1487"/>
                  </a:lnTo>
                  <a:lnTo>
                    <a:pt x="3777" y="1487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185004" y="4462749"/>
              <a:ext cx="125416" cy="17701"/>
            </a:xfrm>
            <a:custGeom>
              <a:avLst/>
              <a:gdLst/>
              <a:ahLst/>
              <a:cxnLst/>
              <a:rect l="l" t="t" r="r" b="b"/>
              <a:pathLst>
                <a:path w="3911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7048396" y="3596349"/>
              <a:ext cx="396515" cy="296336"/>
            </a:xfrm>
            <a:custGeom>
              <a:avLst/>
              <a:gdLst/>
              <a:ahLst/>
              <a:cxnLst/>
              <a:rect l="l" t="t" r="r" b="b"/>
              <a:pathLst>
                <a:path w="12365" h="9241" extrusionOk="0">
                  <a:moveTo>
                    <a:pt x="0" y="1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4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7185004" y="3674049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0"/>
                  </a:moveTo>
                  <a:lnTo>
                    <a:pt x="1" y="134"/>
                  </a:lnTo>
                  <a:lnTo>
                    <a:pt x="1" y="1487"/>
                  </a:lnTo>
                  <a:lnTo>
                    <a:pt x="3777" y="1487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7185004" y="3758707"/>
              <a:ext cx="125416" cy="17701"/>
            </a:xfrm>
            <a:custGeom>
              <a:avLst/>
              <a:gdLst/>
              <a:ahLst/>
              <a:cxnLst/>
              <a:rect l="l" t="t" r="r" b="b"/>
              <a:pathLst>
                <a:path w="3911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7043041" y="3951048"/>
              <a:ext cx="396515" cy="296336"/>
            </a:xfrm>
            <a:custGeom>
              <a:avLst/>
              <a:gdLst/>
              <a:ahLst/>
              <a:cxnLst/>
              <a:rect l="l" t="t" r="r" b="b"/>
              <a:pathLst>
                <a:path w="12365" h="9241" extrusionOk="0">
                  <a:moveTo>
                    <a:pt x="0" y="1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7182342" y="4081242"/>
              <a:ext cx="114160" cy="44510"/>
            </a:xfrm>
            <a:custGeom>
              <a:avLst/>
              <a:gdLst/>
              <a:ahLst/>
              <a:cxnLst/>
              <a:rect l="l" t="t" r="r" b="b"/>
              <a:pathLst>
                <a:path w="3560" h="1388" extrusionOk="0">
                  <a:moveTo>
                    <a:pt x="3559" y="1"/>
                  </a:moveTo>
                  <a:lnTo>
                    <a:pt x="0" y="118"/>
                  </a:lnTo>
                  <a:lnTo>
                    <a:pt x="0" y="1388"/>
                  </a:lnTo>
                  <a:lnTo>
                    <a:pt x="3559" y="1388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7182342" y="4160545"/>
              <a:ext cx="117912" cy="16643"/>
            </a:xfrm>
            <a:custGeom>
              <a:avLst/>
              <a:gdLst/>
              <a:ahLst/>
              <a:cxnLst/>
              <a:rect l="l" t="t" r="r" b="b"/>
              <a:pathLst>
                <a:path w="3677" h="519" extrusionOk="0">
                  <a:moveTo>
                    <a:pt x="0" y="1"/>
                  </a:moveTo>
                  <a:lnTo>
                    <a:pt x="0" y="519"/>
                  </a:lnTo>
                  <a:lnTo>
                    <a:pt x="3676" y="519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7266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4" r:id="rId13"/>
    <p:sldLayoutId id="2147483667" r:id="rId14"/>
    <p:sldLayoutId id="2147483669" r:id="rId15"/>
    <p:sldLayoutId id="2147483673" r:id="rId16"/>
    <p:sldLayoutId id="2147483674" r:id="rId17"/>
    <p:sldLayoutId id="2147483677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4"/>
          <p:cNvSpPr txBox="1">
            <a:spLocks noGrp="1"/>
          </p:cNvSpPr>
          <p:nvPr>
            <p:ph type="ctrTitle"/>
          </p:nvPr>
        </p:nvSpPr>
        <p:spPr>
          <a:xfrm>
            <a:off x="208551" y="1419831"/>
            <a:ext cx="3763664" cy="21919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AUTOMATIC</a:t>
            </a:r>
            <a:br>
              <a:rPr lang="en" sz="4400"/>
            </a:br>
            <a:r>
              <a:rPr lang="en" sz="4400"/>
              <a:t>RESTAURANT</a:t>
            </a:r>
            <a:br>
              <a:rPr lang="en" sz="4400"/>
            </a:br>
            <a:r>
              <a:rPr lang="en" sz="4400"/>
              <a:t>BILL</a:t>
            </a:r>
            <a:endParaRPr sz="4400"/>
          </a:p>
        </p:txBody>
      </p:sp>
      <p:grpSp>
        <p:nvGrpSpPr>
          <p:cNvPr id="863" name="Google Shape;863;p34"/>
          <p:cNvGrpSpPr/>
          <p:nvPr/>
        </p:nvGrpSpPr>
        <p:grpSpPr>
          <a:xfrm>
            <a:off x="3551078" y="894499"/>
            <a:ext cx="5591283" cy="3790746"/>
            <a:chOff x="3551078" y="894499"/>
            <a:chExt cx="5591283" cy="3790746"/>
          </a:xfrm>
        </p:grpSpPr>
        <p:sp>
          <p:nvSpPr>
            <p:cNvPr id="864" name="Google Shape;864;p34"/>
            <p:cNvSpPr/>
            <p:nvPr/>
          </p:nvSpPr>
          <p:spPr>
            <a:xfrm>
              <a:off x="7439416" y="1150995"/>
              <a:ext cx="1702945" cy="1120308"/>
            </a:xfrm>
            <a:custGeom>
              <a:avLst/>
              <a:gdLst/>
              <a:ahLst/>
              <a:cxnLst/>
              <a:rect l="l" t="t" r="r" b="b"/>
              <a:pathLst>
                <a:path w="53134" h="34955" extrusionOk="0">
                  <a:moveTo>
                    <a:pt x="3626" y="1"/>
                  </a:moveTo>
                  <a:lnTo>
                    <a:pt x="0" y="34955"/>
                  </a:lnTo>
                  <a:lnTo>
                    <a:pt x="49074" y="34955"/>
                  </a:lnTo>
                  <a:lnTo>
                    <a:pt x="53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7610788" y="1330924"/>
              <a:ext cx="80349" cy="752438"/>
            </a:xfrm>
            <a:custGeom>
              <a:avLst/>
              <a:gdLst/>
              <a:ahLst/>
              <a:cxnLst/>
              <a:rect l="l" t="t" r="r" b="b"/>
              <a:pathLst>
                <a:path w="2507" h="23477" extrusionOk="0">
                  <a:moveTo>
                    <a:pt x="2473" y="1"/>
                  </a:moveTo>
                  <a:lnTo>
                    <a:pt x="2473" y="1"/>
                  </a:lnTo>
                  <a:cubicBezTo>
                    <a:pt x="2423" y="1"/>
                    <a:pt x="1855" y="5247"/>
                    <a:pt x="1187" y="11730"/>
                  </a:cubicBezTo>
                  <a:cubicBezTo>
                    <a:pt x="518" y="18213"/>
                    <a:pt x="0" y="23476"/>
                    <a:pt x="50" y="23476"/>
                  </a:cubicBezTo>
                  <a:cubicBezTo>
                    <a:pt x="84" y="23476"/>
                    <a:pt x="669" y="18230"/>
                    <a:pt x="1337" y="11747"/>
                  </a:cubicBezTo>
                  <a:cubicBezTo>
                    <a:pt x="2005" y="5264"/>
                    <a:pt x="2507" y="17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7740911" y="1366275"/>
              <a:ext cx="158007" cy="4840"/>
            </a:xfrm>
            <a:custGeom>
              <a:avLst/>
              <a:gdLst/>
              <a:ahLst/>
              <a:cxnLst/>
              <a:rect l="l" t="t" r="r" b="b"/>
              <a:pathLst>
                <a:path w="4930" h="151" extrusionOk="0">
                  <a:moveTo>
                    <a:pt x="2457" y="0"/>
                  </a:moveTo>
                  <a:cubicBezTo>
                    <a:pt x="1103" y="0"/>
                    <a:pt x="0" y="34"/>
                    <a:pt x="0" y="67"/>
                  </a:cubicBezTo>
                  <a:cubicBezTo>
                    <a:pt x="0" y="117"/>
                    <a:pt x="1103" y="151"/>
                    <a:pt x="2457" y="151"/>
                  </a:cubicBezTo>
                  <a:cubicBezTo>
                    <a:pt x="3827" y="151"/>
                    <a:pt x="4929" y="117"/>
                    <a:pt x="4929" y="67"/>
                  </a:cubicBezTo>
                  <a:cubicBezTo>
                    <a:pt x="4929" y="34"/>
                    <a:pt x="3827" y="0"/>
                    <a:pt x="24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7941736" y="1366275"/>
              <a:ext cx="628693" cy="4840"/>
            </a:xfrm>
            <a:custGeom>
              <a:avLst/>
              <a:gdLst/>
              <a:ahLst/>
              <a:cxnLst/>
              <a:rect l="l" t="t" r="r" b="b"/>
              <a:pathLst>
                <a:path w="19616" h="151" extrusionOk="0">
                  <a:moveTo>
                    <a:pt x="9808" y="0"/>
                  </a:moveTo>
                  <a:cubicBezTo>
                    <a:pt x="4394" y="0"/>
                    <a:pt x="0" y="34"/>
                    <a:pt x="0" y="67"/>
                  </a:cubicBezTo>
                  <a:cubicBezTo>
                    <a:pt x="0" y="117"/>
                    <a:pt x="4394" y="151"/>
                    <a:pt x="9808" y="151"/>
                  </a:cubicBezTo>
                  <a:cubicBezTo>
                    <a:pt x="15222" y="151"/>
                    <a:pt x="19616" y="117"/>
                    <a:pt x="19616" y="67"/>
                  </a:cubicBezTo>
                  <a:cubicBezTo>
                    <a:pt x="19616" y="34"/>
                    <a:pt x="15238" y="0"/>
                    <a:pt x="98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7722161" y="1764144"/>
              <a:ext cx="158007" cy="5384"/>
            </a:xfrm>
            <a:custGeom>
              <a:avLst/>
              <a:gdLst/>
              <a:ahLst/>
              <a:cxnLst/>
              <a:rect l="l" t="t" r="r" b="b"/>
              <a:pathLst>
                <a:path w="4930" h="168" extrusionOk="0">
                  <a:moveTo>
                    <a:pt x="2473" y="1"/>
                  </a:moveTo>
                  <a:cubicBezTo>
                    <a:pt x="1103" y="1"/>
                    <a:pt x="1" y="34"/>
                    <a:pt x="1" y="84"/>
                  </a:cubicBezTo>
                  <a:cubicBezTo>
                    <a:pt x="1" y="118"/>
                    <a:pt x="1103" y="168"/>
                    <a:pt x="2473" y="168"/>
                  </a:cubicBezTo>
                  <a:cubicBezTo>
                    <a:pt x="3827" y="168"/>
                    <a:pt x="4930" y="118"/>
                    <a:pt x="4930" y="84"/>
                  </a:cubicBezTo>
                  <a:cubicBezTo>
                    <a:pt x="4930" y="34"/>
                    <a:pt x="3827" y="1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7922987" y="1764144"/>
              <a:ext cx="629238" cy="5384"/>
            </a:xfrm>
            <a:custGeom>
              <a:avLst/>
              <a:gdLst/>
              <a:ahLst/>
              <a:cxnLst/>
              <a:rect l="l" t="t" r="r" b="b"/>
              <a:pathLst>
                <a:path w="19633" h="168" extrusionOk="0">
                  <a:moveTo>
                    <a:pt x="9808" y="1"/>
                  </a:moveTo>
                  <a:cubicBezTo>
                    <a:pt x="4395" y="1"/>
                    <a:pt x="0" y="34"/>
                    <a:pt x="0" y="84"/>
                  </a:cubicBezTo>
                  <a:cubicBezTo>
                    <a:pt x="0" y="118"/>
                    <a:pt x="4395" y="168"/>
                    <a:pt x="9808" y="168"/>
                  </a:cubicBezTo>
                  <a:cubicBezTo>
                    <a:pt x="15239" y="168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7708764" y="1947822"/>
              <a:ext cx="629270" cy="4872"/>
            </a:xfrm>
            <a:custGeom>
              <a:avLst/>
              <a:gdLst/>
              <a:ahLst/>
              <a:cxnLst/>
              <a:rect l="l" t="t" r="r" b="b"/>
              <a:pathLst>
                <a:path w="19634" h="152" extrusionOk="0">
                  <a:moveTo>
                    <a:pt x="9809" y="1"/>
                  </a:moveTo>
                  <a:cubicBezTo>
                    <a:pt x="4395" y="1"/>
                    <a:pt x="1" y="34"/>
                    <a:pt x="1" y="84"/>
                  </a:cubicBezTo>
                  <a:cubicBezTo>
                    <a:pt x="1" y="118"/>
                    <a:pt x="4395" y="151"/>
                    <a:pt x="9809" y="151"/>
                  </a:cubicBezTo>
                  <a:cubicBezTo>
                    <a:pt x="15239" y="151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7746263" y="1478194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1" y="51"/>
                    <a:pt x="1" y="84"/>
                  </a:cubicBezTo>
                  <a:cubicBezTo>
                    <a:pt x="1" y="134"/>
                    <a:pt x="1554" y="168"/>
                    <a:pt x="3459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51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7740366" y="1643123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76" y="1"/>
                  </a:moveTo>
                  <a:cubicBezTo>
                    <a:pt x="1555" y="1"/>
                    <a:pt x="1" y="34"/>
                    <a:pt x="1" y="84"/>
                  </a:cubicBezTo>
                  <a:cubicBezTo>
                    <a:pt x="1" y="134"/>
                    <a:pt x="1555" y="168"/>
                    <a:pt x="3476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34"/>
                    <a:pt x="5381" y="1"/>
                    <a:pt x="34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7928339" y="1878755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0" y="34"/>
                    <a:pt x="0" y="84"/>
                  </a:cubicBezTo>
                  <a:cubicBezTo>
                    <a:pt x="0" y="117"/>
                    <a:pt x="1554" y="167"/>
                    <a:pt x="3459" y="167"/>
                  </a:cubicBezTo>
                  <a:cubicBezTo>
                    <a:pt x="5381" y="167"/>
                    <a:pt x="6934" y="117"/>
                    <a:pt x="6934" y="84"/>
                  </a:cubicBezTo>
                  <a:cubicBezTo>
                    <a:pt x="6934" y="34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8208937" y="1478194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51"/>
                    <a:pt x="1" y="84"/>
                  </a:cubicBezTo>
                  <a:cubicBezTo>
                    <a:pt x="1" y="134"/>
                    <a:pt x="3961" y="168"/>
                    <a:pt x="8856" y="168"/>
                  </a:cubicBezTo>
                  <a:cubicBezTo>
                    <a:pt x="13752" y="168"/>
                    <a:pt x="17712" y="134"/>
                    <a:pt x="17712" y="84"/>
                  </a:cubicBezTo>
                  <a:cubicBezTo>
                    <a:pt x="17712" y="51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8033848" y="1652770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0" y="0"/>
                    <a:pt x="0" y="34"/>
                    <a:pt x="0" y="84"/>
                  </a:cubicBezTo>
                  <a:cubicBezTo>
                    <a:pt x="0" y="117"/>
                    <a:pt x="3960" y="167"/>
                    <a:pt x="8856" y="167"/>
                  </a:cubicBezTo>
                  <a:cubicBezTo>
                    <a:pt x="13751" y="167"/>
                    <a:pt x="17711" y="117"/>
                    <a:pt x="17711" y="84"/>
                  </a:cubicBezTo>
                  <a:cubicBezTo>
                    <a:pt x="17711" y="34"/>
                    <a:pt x="13751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8229288" y="1878755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34"/>
                    <a:pt x="1" y="84"/>
                  </a:cubicBezTo>
                  <a:cubicBezTo>
                    <a:pt x="1" y="117"/>
                    <a:pt x="3961" y="167"/>
                    <a:pt x="8856" y="167"/>
                  </a:cubicBezTo>
                  <a:cubicBezTo>
                    <a:pt x="13735" y="167"/>
                    <a:pt x="17712" y="117"/>
                    <a:pt x="17712" y="84"/>
                  </a:cubicBezTo>
                  <a:cubicBezTo>
                    <a:pt x="17712" y="34"/>
                    <a:pt x="13735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7710912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7"/>
                    <a:pt x="3961" y="168"/>
                    <a:pt x="8856" y="168"/>
                  </a:cubicBezTo>
                  <a:cubicBezTo>
                    <a:pt x="13752" y="168"/>
                    <a:pt x="17712" y="117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8338547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0" y="1"/>
                    <a:pt x="0" y="34"/>
                    <a:pt x="0" y="84"/>
                  </a:cubicBezTo>
                  <a:cubicBezTo>
                    <a:pt x="0" y="117"/>
                    <a:pt x="3960" y="168"/>
                    <a:pt x="8856" y="168"/>
                  </a:cubicBezTo>
                  <a:cubicBezTo>
                    <a:pt x="13751" y="168"/>
                    <a:pt x="17711" y="117"/>
                    <a:pt x="17711" y="84"/>
                  </a:cubicBezTo>
                  <a:cubicBezTo>
                    <a:pt x="17711" y="34"/>
                    <a:pt x="13751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7710912" y="2146500"/>
              <a:ext cx="567670" cy="4872"/>
            </a:xfrm>
            <a:custGeom>
              <a:avLst/>
              <a:gdLst/>
              <a:ahLst/>
              <a:cxnLst/>
              <a:rect l="l" t="t" r="r" b="b"/>
              <a:pathLst>
                <a:path w="17712" h="152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8"/>
                    <a:pt x="3961" y="151"/>
                    <a:pt x="8856" y="151"/>
                  </a:cubicBezTo>
                  <a:cubicBezTo>
                    <a:pt x="13735" y="151"/>
                    <a:pt x="17712" y="118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7738218" y="1525852"/>
              <a:ext cx="567670" cy="4840"/>
            </a:xfrm>
            <a:custGeom>
              <a:avLst/>
              <a:gdLst/>
              <a:ahLst/>
              <a:cxnLst/>
              <a:rect l="l" t="t" r="r" b="b"/>
              <a:pathLst>
                <a:path w="17712" h="151" extrusionOk="0">
                  <a:moveTo>
                    <a:pt x="8856" y="0"/>
                  </a:moveTo>
                  <a:cubicBezTo>
                    <a:pt x="3978" y="0"/>
                    <a:pt x="1" y="34"/>
                    <a:pt x="1" y="84"/>
                  </a:cubicBezTo>
                  <a:cubicBezTo>
                    <a:pt x="1" y="117"/>
                    <a:pt x="3978" y="151"/>
                    <a:pt x="8856" y="151"/>
                  </a:cubicBezTo>
                  <a:cubicBezTo>
                    <a:pt x="13752" y="151"/>
                    <a:pt x="17712" y="117"/>
                    <a:pt x="17712" y="84"/>
                  </a:cubicBezTo>
                  <a:cubicBezTo>
                    <a:pt x="17712" y="34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8008656" y="1479251"/>
              <a:ext cx="146244" cy="4872"/>
            </a:xfrm>
            <a:custGeom>
              <a:avLst/>
              <a:gdLst/>
              <a:ahLst/>
              <a:cxnLst/>
              <a:rect l="l" t="t" r="r" b="b"/>
              <a:pathLst>
                <a:path w="4563" h="152" extrusionOk="0">
                  <a:moveTo>
                    <a:pt x="2273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73" y="151"/>
                  </a:cubicBezTo>
                  <a:cubicBezTo>
                    <a:pt x="3543" y="151"/>
                    <a:pt x="4562" y="118"/>
                    <a:pt x="4562" y="68"/>
                  </a:cubicBezTo>
                  <a:cubicBezTo>
                    <a:pt x="4562" y="34"/>
                    <a:pt x="3543" y="1"/>
                    <a:pt x="22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7715206" y="1818244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89" y="0"/>
                  </a:moveTo>
                  <a:cubicBezTo>
                    <a:pt x="1020" y="0"/>
                    <a:pt x="0" y="34"/>
                    <a:pt x="0" y="84"/>
                  </a:cubicBezTo>
                  <a:cubicBezTo>
                    <a:pt x="0" y="134"/>
                    <a:pt x="1020" y="167"/>
                    <a:pt x="2289" y="167"/>
                  </a:cubicBezTo>
                  <a:cubicBezTo>
                    <a:pt x="3543" y="167"/>
                    <a:pt x="4562" y="134"/>
                    <a:pt x="4562" y="84"/>
                  </a:cubicBezTo>
                  <a:cubicBezTo>
                    <a:pt x="4562" y="34"/>
                    <a:pt x="3543" y="0"/>
                    <a:pt x="228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7712001" y="1878755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73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67"/>
                    <a:pt x="2273" y="167"/>
                  </a:cubicBezTo>
                  <a:cubicBezTo>
                    <a:pt x="3542" y="167"/>
                    <a:pt x="4562" y="117"/>
                    <a:pt x="4562" y="84"/>
                  </a:cubicBezTo>
                  <a:cubicBezTo>
                    <a:pt x="4562" y="34"/>
                    <a:pt x="3542" y="0"/>
                    <a:pt x="22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7544380" y="1266664"/>
              <a:ext cx="1580321" cy="5384"/>
            </a:xfrm>
            <a:custGeom>
              <a:avLst/>
              <a:gdLst/>
              <a:ahLst/>
              <a:cxnLst/>
              <a:rect l="l" t="t" r="r" b="b"/>
              <a:pathLst>
                <a:path w="49308" h="168" extrusionOk="0">
                  <a:moveTo>
                    <a:pt x="24662" y="1"/>
                  </a:moveTo>
                  <a:cubicBezTo>
                    <a:pt x="11045" y="1"/>
                    <a:pt x="0" y="34"/>
                    <a:pt x="0" y="84"/>
                  </a:cubicBezTo>
                  <a:cubicBezTo>
                    <a:pt x="0" y="118"/>
                    <a:pt x="11045" y="168"/>
                    <a:pt x="24662" y="168"/>
                  </a:cubicBezTo>
                  <a:cubicBezTo>
                    <a:pt x="38280" y="168"/>
                    <a:pt x="49307" y="118"/>
                    <a:pt x="49307" y="84"/>
                  </a:cubicBezTo>
                  <a:cubicBezTo>
                    <a:pt x="49307" y="34"/>
                    <a:pt x="38280" y="1"/>
                    <a:pt x="2466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7625787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67" y="0"/>
                    <a:pt x="0" y="635"/>
                    <a:pt x="384" y="1003"/>
                  </a:cubicBezTo>
                  <a:cubicBezTo>
                    <a:pt x="502" y="1121"/>
                    <a:pt x="646" y="1173"/>
                    <a:pt x="787" y="1173"/>
                  </a:cubicBezTo>
                  <a:cubicBezTo>
                    <a:pt x="1085" y="1173"/>
                    <a:pt x="1370" y="937"/>
                    <a:pt x="1370" y="585"/>
                  </a:cubicBezTo>
                  <a:cubicBezTo>
                    <a:pt x="1370" y="268"/>
                    <a:pt x="1120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7706649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5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7786966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6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6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4706705" y="1223300"/>
              <a:ext cx="1060342" cy="697793"/>
            </a:xfrm>
            <a:custGeom>
              <a:avLst/>
              <a:gdLst/>
              <a:ahLst/>
              <a:cxnLst/>
              <a:rect l="l" t="t" r="r" b="b"/>
              <a:pathLst>
                <a:path w="33084" h="21772" extrusionOk="0">
                  <a:moveTo>
                    <a:pt x="2256" y="0"/>
                  </a:moveTo>
                  <a:lnTo>
                    <a:pt x="1" y="21771"/>
                  </a:lnTo>
                  <a:lnTo>
                    <a:pt x="30561" y="21771"/>
                  </a:lnTo>
                  <a:lnTo>
                    <a:pt x="330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4812726" y="1335731"/>
              <a:ext cx="51440" cy="468603"/>
            </a:xfrm>
            <a:custGeom>
              <a:avLst/>
              <a:gdLst/>
              <a:ahLst/>
              <a:cxnLst/>
              <a:rect l="l" t="t" r="r" b="b"/>
              <a:pathLst>
                <a:path w="1605" h="14621" extrusionOk="0">
                  <a:moveTo>
                    <a:pt x="1554" y="1"/>
                  </a:moveTo>
                  <a:cubicBezTo>
                    <a:pt x="1503" y="1"/>
                    <a:pt x="1136" y="3269"/>
                    <a:pt x="719" y="7303"/>
                  </a:cubicBezTo>
                  <a:cubicBezTo>
                    <a:pt x="302" y="11329"/>
                    <a:pt x="1" y="14604"/>
                    <a:pt x="51" y="14621"/>
                  </a:cubicBezTo>
                  <a:cubicBezTo>
                    <a:pt x="84" y="14621"/>
                    <a:pt x="469" y="11346"/>
                    <a:pt x="886" y="7319"/>
                  </a:cubicBezTo>
                  <a:cubicBezTo>
                    <a:pt x="1304" y="3276"/>
                    <a:pt x="1605" y="1"/>
                    <a:pt x="1555" y="1"/>
                  </a:cubicBezTo>
                  <a:cubicBezTo>
                    <a:pt x="1555" y="1"/>
                    <a:pt x="1555" y="1"/>
                    <a:pt x="15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4894133" y="1356628"/>
              <a:ext cx="98586" cy="4840"/>
            </a:xfrm>
            <a:custGeom>
              <a:avLst/>
              <a:gdLst/>
              <a:ahLst/>
              <a:cxnLst/>
              <a:rect l="l" t="t" r="r" b="b"/>
              <a:pathLst>
                <a:path w="3076" h="151" extrusionOk="0">
                  <a:moveTo>
                    <a:pt x="1538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38" y="151"/>
                  </a:cubicBezTo>
                  <a:cubicBezTo>
                    <a:pt x="2390" y="151"/>
                    <a:pt x="3075" y="118"/>
                    <a:pt x="3075" y="67"/>
                  </a:cubicBezTo>
                  <a:cubicBezTo>
                    <a:pt x="3075" y="34"/>
                    <a:pt x="2390" y="1"/>
                    <a:pt x="15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5019449" y="1356628"/>
              <a:ext cx="391491" cy="4840"/>
            </a:xfrm>
            <a:custGeom>
              <a:avLst/>
              <a:gdLst/>
              <a:ahLst/>
              <a:cxnLst/>
              <a:rect l="l" t="t" r="r" b="b"/>
              <a:pathLst>
                <a:path w="12215" h="151" extrusionOk="0">
                  <a:moveTo>
                    <a:pt x="6116" y="1"/>
                  </a:moveTo>
                  <a:cubicBezTo>
                    <a:pt x="2724" y="1"/>
                    <a:pt x="0" y="34"/>
                    <a:pt x="0" y="67"/>
                  </a:cubicBezTo>
                  <a:cubicBezTo>
                    <a:pt x="0" y="118"/>
                    <a:pt x="2741" y="151"/>
                    <a:pt x="6116" y="151"/>
                  </a:cubicBezTo>
                  <a:cubicBezTo>
                    <a:pt x="9491" y="151"/>
                    <a:pt x="12214" y="118"/>
                    <a:pt x="12214" y="67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4882884" y="1604567"/>
              <a:ext cx="98041" cy="4872"/>
            </a:xfrm>
            <a:custGeom>
              <a:avLst/>
              <a:gdLst/>
              <a:ahLst/>
              <a:cxnLst/>
              <a:rect l="l" t="t" r="r" b="b"/>
              <a:pathLst>
                <a:path w="3059" h="152" extrusionOk="0">
                  <a:moveTo>
                    <a:pt x="1521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21" y="151"/>
                  </a:cubicBezTo>
                  <a:cubicBezTo>
                    <a:pt x="2373" y="151"/>
                    <a:pt x="3058" y="118"/>
                    <a:pt x="3058" y="67"/>
                  </a:cubicBezTo>
                  <a:cubicBezTo>
                    <a:pt x="3058" y="34"/>
                    <a:pt x="2373" y="1"/>
                    <a:pt x="15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5007655" y="1604567"/>
              <a:ext cx="392036" cy="4872"/>
            </a:xfrm>
            <a:custGeom>
              <a:avLst/>
              <a:gdLst/>
              <a:ahLst/>
              <a:cxnLst/>
              <a:rect l="l" t="t" r="r" b="b"/>
              <a:pathLst>
                <a:path w="12232" h="152" extrusionOk="0">
                  <a:moveTo>
                    <a:pt x="6116" y="1"/>
                  </a:moveTo>
                  <a:cubicBezTo>
                    <a:pt x="2741" y="1"/>
                    <a:pt x="1" y="34"/>
                    <a:pt x="1" y="67"/>
                  </a:cubicBezTo>
                  <a:cubicBezTo>
                    <a:pt x="1" y="118"/>
                    <a:pt x="2741" y="151"/>
                    <a:pt x="6116" y="151"/>
                  </a:cubicBezTo>
                  <a:cubicBezTo>
                    <a:pt x="9491" y="151"/>
                    <a:pt x="12232" y="118"/>
                    <a:pt x="12232" y="67"/>
                  </a:cubicBezTo>
                  <a:cubicBezTo>
                    <a:pt x="12232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4874327" y="1718633"/>
              <a:ext cx="391491" cy="5384"/>
            </a:xfrm>
            <a:custGeom>
              <a:avLst/>
              <a:gdLst/>
              <a:ahLst/>
              <a:cxnLst/>
              <a:rect l="l" t="t" r="r" b="b"/>
              <a:pathLst>
                <a:path w="12215" h="168" extrusionOk="0">
                  <a:moveTo>
                    <a:pt x="6116" y="1"/>
                  </a:moveTo>
                  <a:cubicBezTo>
                    <a:pt x="2741" y="1"/>
                    <a:pt x="0" y="34"/>
                    <a:pt x="0" y="84"/>
                  </a:cubicBezTo>
                  <a:cubicBezTo>
                    <a:pt x="0" y="134"/>
                    <a:pt x="2741" y="168"/>
                    <a:pt x="6116" y="168"/>
                  </a:cubicBezTo>
                  <a:cubicBezTo>
                    <a:pt x="9491" y="168"/>
                    <a:pt x="12214" y="134"/>
                    <a:pt x="12214" y="84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4897338" y="1426241"/>
              <a:ext cx="138744" cy="5384"/>
            </a:xfrm>
            <a:custGeom>
              <a:avLst/>
              <a:gdLst/>
              <a:ahLst/>
              <a:cxnLst/>
              <a:rect l="l" t="t" r="r" b="b"/>
              <a:pathLst>
                <a:path w="4329" h="168" extrusionOk="0">
                  <a:moveTo>
                    <a:pt x="2173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34"/>
                    <a:pt x="970" y="168"/>
                    <a:pt x="2173" y="168"/>
                  </a:cubicBezTo>
                  <a:cubicBezTo>
                    <a:pt x="3359" y="168"/>
                    <a:pt x="4328" y="134"/>
                    <a:pt x="4328" y="84"/>
                  </a:cubicBezTo>
                  <a:cubicBezTo>
                    <a:pt x="4328" y="34"/>
                    <a:pt x="3359" y="1"/>
                    <a:pt x="21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4894133" y="1529057"/>
              <a:ext cx="138200" cy="4872"/>
            </a:xfrm>
            <a:custGeom>
              <a:avLst/>
              <a:gdLst/>
              <a:ahLst/>
              <a:cxnLst/>
              <a:rect l="l" t="t" r="r" b="b"/>
              <a:pathLst>
                <a:path w="4312" h="152" extrusionOk="0">
                  <a:moveTo>
                    <a:pt x="2156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18"/>
                    <a:pt x="970" y="151"/>
                    <a:pt x="2156" y="151"/>
                  </a:cubicBezTo>
                  <a:cubicBezTo>
                    <a:pt x="3342" y="151"/>
                    <a:pt x="4311" y="118"/>
                    <a:pt x="4311" y="84"/>
                  </a:cubicBezTo>
                  <a:cubicBezTo>
                    <a:pt x="4311" y="34"/>
                    <a:pt x="3342" y="1"/>
                    <a:pt x="21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5010892" y="1675782"/>
              <a:ext cx="138712" cy="4872"/>
            </a:xfrm>
            <a:custGeom>
              <a:avLst/>
              <a:gdLst/>
              <a:ahLst/>
              <a:cxnLst/>
              <a:rect l="l" t="t" r="r" b="b"/>
              <a:pathLst>
                <a:path w="4328" h="152" extrusionOk="0">
                  <a:moveTo>
                    <a:pt x="2172" y="1"/>
                  </a:moveTo>
                  <a:cubicBezTo>
                    <a:pt x="969" y="1"/>
                    <a:pt x="0" y="34"/>
                    <a:pt x="0" y="84"/>
                  </a:cubicBezTo>
                  <a:cubicBezTo>
                    <a:pt x="0" y="118"/>
                    <a:pt x="969" y="151"/>
                    <a:pt x="2172" y="151"/>
                  </a:cubicBezTo>
                  <a:cubicBezTo>
                    <a:pt x="3359" y="151"/>
                    <a:pt x="4328" y="118"/>
                    <a:pt x="4328" y="84"/>
                  </a:cubicBezTo>
                  <a:cubicBezTo>
                    <a:pt x="4328" y="34"/>
                    <a:pt x="3359" y="1"/>
                    <a:pt x="21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5185981" y="1426241"/>
              <a:ext cx="353479" cy="5384"/>
            </a:xfrm>
            <a:custGeom>
              <a:avLst/>
              <a:gdLst/>
              <a:ahLst/>
              <a:cxnLst/>
              <a:rect l="l" t="t" r="r" b="b"/>
              <a:pathLst>
                <a:path w="11029" h="168" extrusionOk="0">
                  <a:moveTo>
                    <a:pt x="5515" y="1"/>
                  </a:moveTo>
                  <a:cubicBezTo>
                    <a:pt x="2474" y="1"/>
                    <a:pt x="1" y="34"/>
                    <a:pt x="1" y="84"/>
                  </a:cubicBezTo>
                  <a:cubicBezTo>
                    <a:pt x="1" y="134"/>
                    <a:pt x="2474" y="168"/>
                    <a:pt x="5515" y="168"/>
                  </a:cubicBezTo>
                  <a:cubicBezTo>
                    <a:pt x="8556" y="168"/>
                    <a:pt x="11028" y="134"/>
                    <a:pt x="11028" y="84"/>
                  </a:cubicBezTo>
                  <a:cubicBezTo>
                    <a:pt x="11028" y="34"/>
                    <a:pt x="8556" y="1"/>
                    <a:pt x="551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5076754" y="1534954"/>
              <a:ext cx="353447" cy="5384"/>
            </a:xfrm>
            <a:custGeom>
              <a:avLst/>
              <a:gdLst/>
              <a:ahLst/>
              <a:cxnLst/>
              <a:rect l="l" t="t" r="r" b="b"/>
              <a:pathLst>
                <a:path w="11028" h="168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7"/>
                    <a:pt x="2473" y="168"/>
                    <a:pt x="5514" y="168"/>
                  </a:cubicBezTo>
                  <a:cubicBezTo>
                    <a:pt x="8555" y="168"/>
                    <a:pt x="11028" y="117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5198320" y="1675782"/>
              <a:ext cx="353447" cy="4872"/>
            </a:xfrm>
            <a:custGeom>
              <a:avLst/>
              <a:gdLst/>
              <a:ahLst/>
              <a:cxnLst/>
              <a:rect l="l" t="t" r="r" b="b"/>
              <a:pathLst>
                <a:path w="11028" h="152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8"/>
                    <a:pt x="2473" y="151"/>
                    <a:pt x="5514" y="151"/>
                  </a:cubicBezTo>
                  <a:cubicBezTo>
                    <a:pt x="8572" y="151"/>
                    <a:pt x="11028" y="118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4875384" y="1801642"/>
              <a:ext cx="354024" cy="4840"/>
            </a:xfrm>
            <a:custGeom>
              <a:avLst/>
              <a:gdLst/>
              <a:ahLst/>
              <a:cxnLst/>
              <a:rect l="l" t="t" r="r" b="b"/>
              <a:pathLst>
                <a:path w="11046" h="151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17"/>
                    <a:pt x="2474" y="151"/>
                    <a:pt x="5531" y="151"/>
                  </a:cubicBezTo>
                  <a:cubicBezTo>
                    <a:pt x="8572" y="151"/>
                    <a:pt x="11045" y="117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5266843" y="1801642"/>
              <a:ext cx="353479" cy="4840"/>
            </a:xfrm>
            <a:custGeom>
              <a:avLst/>
              <a:gdLst/>
              <a:ahLst/>
              <a:cxnLst/>
              <a:rect l="l" t="t" r="r" b="b"/>
              <a:pathLst>
                <a:path w="11029" h="151" extrusionOk="0">
                  <a:moveTo>
                    <a:pt x="5515" y="0"/>
                  </a:moveTo>
                  <a:cubicBezTo>
                    <a:pt x="2457" y="0"/>
                    <a:pt x="1" y="34"/>
                    <a:pt x="1" y="84"/>
                  </a:cubicBezTo>
                  <a:cubicBezTo>
                    <a:pt x="1" y="117"/>
                    <a:pt x="2457" y="151"/>
                    <a:pt x="5515" y="151"/>
                  </a:cubicBezTo>
                  <a:cubicBezTo>
                    <a:pt x="8556" y="151"/>
                    <a:pt x="11028" y="117"/>
                    <a:pt x="11028" y="84"/>
                  </a:cubicBezTo>
                  <a:cubicBezTo>
                    <a:pt x="11028" y="34"/>
                    <a:pt x="8556" y="0"/>
                    <a:pt x="55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4875384" y="1842346"/>
              <a:ext cx="354024" cy="5384"/>
            </a:xfrm>
            <a:custGeom>
              <a:avLst/>
              <a:gdLst/>
              <a:ahLst/>
              <a:cxnLst/>
              <a:rect l="l" t="t" r="r" b="b"/>
              <a:pathLst>
                <a:path w="11046" h="168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34"/>
                    <a:pt x="2474" y="167"/>
                    <a:pt x="5531" y="167"/>
                  </a:cubicBezTo>
                  <a:cubicBezTo>
                    <a:pt x="8572" y="167"/>
                    <a:pt x="11045" y="134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4892531" y="1455695"/>
              <a:ext cx="353992" cy="5384"/>
            </a:xfrm>
            <a:custGeom>
              <a:avLst/>
              <a:gdLst/>
              <a:ahLst/>
              <a:cxnLst/>
              <a:rect l="l" t="t" r="r" b="b"/>
              <a:pathLst>
                <a:path w="11045" h="168" extrusionOk="0">
                  <a:moveTo>
                    <a:pt x="5531" y="1"/>
                  </a:moveTo>
                  <a:cubicBezTo>
                    <a:pt x="2473" y="1"/>
                    <a:pt x="1" y="34"/>
                    <a:pt x="1" y="84"/>
                  </a:cubicBezTo>
                  <a:cubicBezTo>
                    <a:pt x="1" y="134"/>
                    <a:pt x="2473" y="168"/>
                    <a:pt x="5531" y="168"/>
                  </a:cubicBezTo>
                  <a:cubicBezTo>
                    <a:pt x="8572" y="168"/>
                    <a:pt x="11045" y="134"/>
                    <a:pt x="11045" y="84"/>
                  </a:cubicBezTo>
                  <a:cubicBezTo>
                    <a:pt x="11045" y="34"/>
                    <a:pt x="8572" y="1"/>
                    <a:pt x="553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5061210" y="1426785"/>
              <a:ext cx="91086" cy="4840"/>
            </a:xfrm>
            <a:custGeom>
              <a:avLst/>
              <a:gdLst/>
              <a:ahLst/>
              <a:cxnLst/>
              <a:rect l="l" t="t" r="r" b="b"/>
              <a:pathLst>
                <a:path w="2842" h="151" extrusionOk="0">
                  <a:moveTo>
                    <a:pt x="1421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21" y="151"/>
                  </a:cubicBezTo>
                  <a:cubicBezTo>
                    <a:pt x="2206" y="151"/>
                    <a:pt x="2841" y="117"/>
                    <a:pt x="2841" y="84"/>
                  </a:cubicBezTo>
                  <a:cubicBezTo>
                    <a:pt x="2841" y="34"/>
                    <a:pt x="2206" y="0"/>
                    <a:pt x="14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4878621" y="1638315"/>
              <a:ext cx="91054" cy="4840"/>
            </a:xfrm>
            <a:custGeom>
              <a:avLst/>
              <a:gdLst/>
              <a:ahLst/>
              <a:cxnLst/>
              <a:rect l="l" t="t" r="r" b="b"/>
              <a:pathLst>
                <a:path w="2841" h="151" extrusionOk="0">
                  <a:moveTo>
                    <a:pt x="1420" y="0"/>
                  </a:moveTo>
                  <a:cubicBezTo>
                    <a:pt x="635" y="0"/>
                    <a:pt x="0" y="34"/>
                    <a:pt x="0" y="67"/>
                  </a:cubicBezTo>
                  <a:cubicBezTo>
                    <a:pt x="0" y="117"/>
                    <a:pt x="635" y="151"/>
                    <a:pt x="1420" y="151"/>
                  </a:cubicBezTo>
                  <a:cubicBezTo>
                    <a:pt x="2206" y="151"/>
                    <a:pt x="2841" y="117"/>
                    <a:pt x="2841" y="67"/>
                  </a:cubicBezTo>
                  <a:cubicBezTo>
                    <a:pt x="2841" y="34"/>
                    <a:pt x="2206" y="0"/>
                    <a:pt x="14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4876474" y="1675782"/>
              <a:ext cx="91054" cy="4872"/>
            </a:xfrm>
            <a:custGeom>
              <a:avLst/>
              <a:gdLst/>
              <a:ahLst/>
              <a:cxnLst/>
              <a:rect l="l" t="t" r="r" b="b"/>
              <a:pathLst>
                <a:path w="2841" h="152" extrusionOk="0">
                  <a:moveTo>
                    <a:pt x="1420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51"/>
                    <a:pt x="1420" y="151"/>
                  </a:cubicBezTo>
                  <a:cubicBezTo>
                    <a:pt x="2206" y="151"/>
                    <a:pt x="2841" y="118"/>
                    <a:pt x="2841" y="84"/>
                  </a:cubicBezTo>
                  <a:cubicBezTo>
                    <a:pt x="2841" y="34"/>
                    <a:pt x="2206" y="1"/>
                    <a:pt x="14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4772055" y="1294515"/>
              <a:ext cx="984288" cy="5384"/>
            </a:xfrm>
            <a:custGeom>
              <a:avLst/>
              <a:gdLst/>
              <a:ahLst/>
              <a:cxnLst/>
              <a:rect l="l" t="t" r="r" b="b"/>
              <a:pathLst>
                <a:path w="30711" h="168" extrusionOk="0">
                  <a:moveTo>
                    <a:pt x="15355" y="0"/>
                  </a:moveTo>
                  <a:cubicBezTo>
                    <a:pt x="6867" y="0"/>
                    <a:pt x="0" y="34"/>
                    <a:pt x="0" y="84"/>
                  </a:cubicBezTo>
                  <a:cubicBezTo>
                    <a:pt x="0" y="117"/>
                    <a:pt x="6867" y="167"/>
                    <a:pt x="15355" y="167"/>
                  </a:cubicBezTo>
                  <a:cubicBezTo>
                    <a:pt x="23827" y="167"/>
                    <a:pt x="30710" y="117"/>
                    <a:pt x="30710" y="84"/>
                  </a:cubicBezTo>
                  <a:cubicBezTo>
                    <a:pt x="30710" y="34"/>
                    <a:pt x="23827" y="0"/>
                    <a:pt x="153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4822918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4872724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10" y="695"/>
                    <a:pt x="402" y="728"/>
                    <a:pt x="491" y="728"/>
                  </a:cubicBezTo>
                  <a:cubicBezTo>
                    <a:pt x="677" y="728"/>
                    <a:pt x="852" y="582"/>
                    <a:pt x="852" y="368"/>
                  </a:cubicBezTo>
                  <a:cubicBezTo>
                    <a:pt x="852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4923043" y="1252209"/>
              <a:ext cx="27371" cy="23364"/>
            </a:xfrm>
            <a:custGeom>
              <a:avLst/>
              <a:gdLst/>
              <a:ahLst/>
              <a:cxnLst/>
              <a:rect l="l" t="t" r="r" b="b"/>
              <a:pathLst>
                <a:path w="854" h="729" extrusionOk="0">
                  <a:moveTo>
                    <a:pt x="485" y="0"/>
                  </a:moveTo>
                  <a:cubicBezTo>
                    <a:pt x="168" y="0"/>
                    <a:pt x="1" y="385"/>
                    <a:pt x="235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7882283" y="2757533"/>
              <a:ext cx="493762" cy="1596891"/>
            </a:xfrm>
            <a:custGeom>
              <a:avLst/>
              <a:gdLst/>
              <a:ahLst/>
              <a:cxnLst/>
              <a:rect l="l" t="t" r="r" b="b"/>
              <a:pathLst>
                <a:path w="15406" h="49825" extrusionOk="0">
                  <a:moveTo>
                    <a:pt x="0" y="0"/>
                  </a:moveTo>
                  <a:lnTo>
                    <a:pt x="0" y="49825"/>
                  </a:lnTo>
                  <a:lnTo>
                    <a:pt x="15406" y="49825"/>
                  </a:lnTo>
                  <a:lnTo>
                    <a:pt x="1540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8376013" y="2758046"/>
              <a:ext cx="418797" cy="1596378"/>
            </a:xfrm>
            <a:custGeom>
              <a:avLst/>
              <a:gdLst/>
              <a:ahLst/>
              <a:cxnLst/>
              <a:rect l="l" t="t" r="r" b="b"/>
              <a:pathLst>
                <a:path w="13067" h="49809" extrusionOk="0">
                  <a:moveTo>
                    <a:pt x="1" y="1"/>
                  </a:moveTo>
                  <a:lnTo>
                    <a:pt x="1" y="49809"/>
                  </a:lnTo>
                  <a:lnTo>
                    <a:pt x="13067" y="49809"/>
                  </a:lnTo>
                  <a:lnTo>
                    <a:pt x="130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7920839" y="2822307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1"/>
                  </a:moveTo>
                  <a:lnTo>
                    <a:pt x="0" y="10728"/>
                  </a:lnTo>
                  <a:lnTo>
                    <a:pt x="12365" y="10728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7920839" y="3205208"/>
              <a:ext cx="396298" cy="344345"/>
            </a:xfrm>
            <a:custGeom>
              <a:avLst/>
              <a:gdLst/>
              <a:ahLst/>
              <a:cxnLst/>
              <a:rect l="l" t="t" r="r" b="b"/>
              <a:pathLst>
                <a:path w="12365" h="10744" extrusionOk="0">
                  <a:moveTo>
                    <a:pt x="0" y="0"/>
                  </a:moveTo>
                  <a:lnTo>
                    <a:pt x="0" y="10744"/>
                  </a:lnTo>
                  <a:lnTo>
                    <a:pt x="12365" y="10744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7920839" y="3588077"/>
              <a:ext cx="396298" cy="344377"/>
            </a:xfrm>
            <a:custGeom>
              <a:avLst/>
              <a:gdLst/>
              <a:ahLst/>
              <a:cxnLst/>
              <a:rect l="l" t="t" r="r" b="b"/>
              <a:pathLst>
                <a:path w="12365" h="10745" extrusionOk="0">
                  <a:moveTo>
                    <a:pt x="0" y="1"/>
                  </a:moveTo>
                  <a:lnTo>
                    <a:pt x="0" y="10745"/>
                  </a:lnTo>
                  <a:lnTo>
                    <a:pt x="12365" y="10745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7920839" y="3971523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0"/>
                  </a:moveTo>
                  <a:lnTo>
                    <a:pt x="0" y="10727"/>
                  </a:lnTo>
                  <a:lnTo>
                    <a:pt x="12365" y="10727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8086858" y="2872112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8086858" y="3259821"/>
              <a:ext cx="32146" cy="27339"/>
            </a:xfrm>
            <a:custGeom>
              <a:avLst/>
              <a:gdLst/>
              <a:ahLst/>
              <a:cxnLst/>
              <a:rect l="l" t="t" r="r" b="b"/>
              <a:pathLst>
                <a:path w="1003" h="853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7"/>
                    <a:pt x="1003" y="418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8086858" y="3646985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201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8086858" y="4034694"/>
              <a:ext cx="32146" cy="27371"/>
            </a:xfrm>
            <a:custGeom>
              <a:avLst/>
              <a:gdLst/>
              <a:ahLst/>
              <a:cxnLst/>
              <a:rect l="l" t="t" r="r" b="b"/>
              <a:pathLst>
                <a:path w="1003" h="854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8"/>
                    <a:pt x="1003" y="419"/>
                  </a:cubicBezTo>
                  <a:cubicBezTo>
                    <a:pt x="1003" y="185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7882283" y="4354393"/>
              <a:ext cx="57337" cy="320821"/>
            </a:xfrm>
            <a:custGeom>
              <a:avLst/>
              <a:gdLst/>
              <a:ahLst/>
              <a:cxnLst/>
              <a:rect l="l" t="t" r="r" b="b"/>
              <a:pathLst>
                <a:path w="1789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8316593" y="4354393"/>
              <a:ext cx="57305" cy="320821"/>
            </a:xfrm>
            <a:custGeom>
              <a:avLst/>
              <a:gdLst/>
              <a:ahLst/>
              <a:cxnLst/>
              <a:rect l="l" t="t" r="r" b="b"/>
              <a:pathLst>
                <a:path w="1788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8731608" y="4354393"/>
              <a:ext cx="56793" cy="320821"/>
            </a:xfrm>
            <a:custGeom>
              <a:avLst/>
              <a:gdLst/>
              <a:ahLst/>
              <a:cxnLst/>
              <a:rect l="l" t="t" r="r" b="b"/>
              <a:pathLst>
                <a:path w="1772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71" y="10009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3690303" y="4272954"/>
              <a:ext cx="403285" cy="315853"/>
            </a:xfrm>
            <a:custGeom>
              <a:avLst/>
              <a:gdLst/>
              <a:ahLst/>
              <a:cxnLst/>
              <a:rect l="l" t="t" r="r" b="b"/>
              <a:pathLst>
                <a:path w="12583" h="9855" extrusionOk="0">
                  <a:moveTo>
                    <a:pt x="8578" y="0"/>
                  </a:moveTo>
                  <a:cubicBezTo>
                    <a:pt x="7317" y="0"/>
                    <a:pt x="6147" y="819"/>
                    <a:pt x="5498" y="1907"/>
                  </a:cubicBezTo>
                  <a:cubicBezTo>
                    <a:pt x="4930" y="2876"/>
                    <a:pt x="4696" y="4096"/>
                    <a:pt x="3827" y="4831"/>
                  </a:cubicBezTo>
                  <a:cubicBezTo>
                    <a:pt x="3376" y="5215"/>
                    <a:pt x="2791" y="5416"/>
                    <a:pt x="2240" y="5650"/>
                  </a:cubicBezTo>
                  <a:cubicBezTo>
                    <a:pt x="1688" y="5884"/>
                    <a:pt x="1070" y="6134"/>
                    <a:pt x="786" y="6669"/>
                  </a:cubicBezTo>
                  <a:cubicBezTo>
                    <a:pt x="1" y="8106"/>
                    <a:pt x="1020" y="9342"/>
                    <a:pt x="1471" y="9727"/>
                  </a:cubicBezTo>
                  <a:lnTo>
                    <a:pt x="1655" y="9610"/>
                  </a:lnTo>
                  <a:lnTo>
                    <a:pt x="9775" y="9844"/>
                  </a:lnTo>
                  <a:cubicBezTo>
                    <a:pt x="9914" y="9850"/>
                    <a:pt x="10057" y="9854"/>
                    <a:pt x="10200" y="9854"/>
                  </a:cubicBezTo>
                  <a:cubicBezTo>
                    <a:pt x="10832" y="9854"/>
                    <a:pt x="11481" y="9767"/>
                    <a:pt x="11931" y="9359"/>
                  </a:cubicBezTo>
                  <a:cubicBezTo>
                    <a:pt x="12532" y="8808"/>
                    <a:pt x="12582" y="7872"/>
                    <a:pt x="12566" y="7053"/>
                  </a:cubicBezTo>
                  <a:cubicBezTo>
                    <a:pt x="12549" y="5566"/>
                    <a:pt x="12532" y="4029"/>
                    <a:pt x="11981" y="2659"/>
                  </a:cubicBezTo>
                  <a:cubicBezTo>
                    <a:pt x="11413" y="1272"/>
                    <a:pt x="10176" y="69"/>
                    <a:pt x="8689" y="2"/>
                  </a:cubicBezTo>
                  <a:cubicBezTo>
                    <a:pt x="8652" y="1"/>
                    <a:pt x="8615" y="0"/>
                    <a:pt x="857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3551078" y="3872457"/>
              <a:ext cx="684428" cy="801154"/>
            </a:xfrm>
            <a:custGeom>
              <a:avLst/>
              <a:gdLst/>
              <a:ahLst/>
              <a:cxnLst/>
              <a:rect l="l" t="t" r="r" b="b"/>
              <a:pathLst>
                <a:path w="21355" h="24997" extrusionOk="0">
                  <a:moveTo>
                    <a:pt x="2423" y="201"/>
                  </a:moveTo>
                  <a:cubicBezTo>
                    <a:pt x="2507" y="652"/>
                    <a:pt x="2891" y="3075"/>
                    <a:pt x="3426" y="6349"/>
                  </a:cubicBezTo>
                  <a:lnTo>
                    <a:pt x="1287" y="6349"/>
                  </a:lnTo>
                  <a:lnTo>
                    <a:pt x="251" y="201"/>
                  </a:lnTo>
                  <a:close/>
                  <a:moveTo>
                    <a:pt x="6968" y="201"/>
                  </a:moveTo>
                  <a:lnTo>
                    <a:pt x="7453" y="6349"/>
                  </a:lnTo>
                  <a:lnTo>
                    <a:pt x="3643" y="6349"/>
                  </a:lnTo>
                  <a:cubicBezTo>
                    <a:pt x="3509" y="5497"/>
                    <a:pt x="3376" y="4695"/>
                    <a:pt x="3259" y="3977"/>
                  </a:cubicBezTo>
                  <a:cubicBezTo>
                    <a:pt x="2858" y="1487"/>
                    <a:pt x="2707" y="552"/>
                    <a:pt x="2624" y="201"/>
                  </a:cubicBezTo>
                  <a:close/>
                  <a:moveTo>
                    <a:pt x="11128" y="201"/>
                  </a:moveTo>
                  <a:lnTo>
                    <a:pt x="11262" y="6349"/>
                  </a:lnTo>
                  <a:lnTo>
                    <a:pt x="7670" y="6349"/>
                  </a:lnTo>
                  <a:lnTo>
                    <a:pt x="7185" y="201"/>
                  </a:lnTo>
                  <a:close/>
                  <a:moveTo>
                    <a:pt x="15389" y="201"/>
                  </a:moveTo>
                  <a:lnTo>
                    <a:pt x="15189" y="6349"/>
                  </a:lnTo>
                  <a:lnTo>
                    <a:pt x="11479" y="6349"/>
                  </a:lnTo>
                  <a:lnTo>
                    <a:pt x="11346" y="201"/>
                  </a:lnTo>
                  <a:close/>
                  <a:moveTo>
                    <a:pt x="18547" y="201"/>
                  </a:moveTo>
                  <a:lnTo>
                    <a:pt x="18029" y="6349"/>
                  </a:lnTo>
                  <a:lnTo>
                    <a:pt x="15406" y="6349"/>
                  </a:lnTo>
                  <a:lnTo>
                    <a:pt x="15606" y="201"/>
                  </a:lnTo>
                  <a:close/>
                  <a:moveTo>
                    <a:pt x="21103" y="201"/>
                  </a:moveTo>
                  <a:lnTo>
                    <a:pt x="20385" y="6349"/>
                  </a:lnTo>
                  <a:lnTo>
                    <a:pt x="18230" y="6349"/>
                  </a:lnTo>
                  <a:lnTo>
                    <a:pt x="18764" y="201"/>
                  </a:lnTo>
                  <a:close/>
                  <a:moveTo>
                    <a:pt x="3676" y="7937"/>
                  </a:moveTo>
                  <a:cubicBezTo>
                    <a:pt x="3994" y="9975"/>
                    <a:pt x="4361" y="12264"/>
                    <a:pt x="4729" y="14553"/>
                  </a:cubicBezTo>
                  <a:lnTo>
                    <a:pt x="2657" y="14553"/>
                  </a:lnTo>
                  <a:lnTo>
                    <a:pt x="1538" y="7937"/>
                  </a:lnTo>
                  <a:close/>
                  <a:moveTo>
                    <a:pt x="7570" y="7937"/>
                  </a:moveTo>
                  <a:lnTo>
                    <a:pt x="8087" y="14553"/>
                  </a:lnTo>
                  <a:lnTo>
                    <a:pt x="4930" y="14553"/>
                  </a:lnTo>
                  <a:cubicBezTo>
                    <a:pt x="4829" y="13885"/>
                    <a:pt x="4729" y="13200"/>
                    <a:pt x="4612" y="12532"/>
                  </a:cubicBezTo>
                  <a:cubicBezTo>
                    <a:pt x="4361" y="10961"/>
                    <a:pt x="4128" y="9407"/>
                    <a:pt x="3894" y="7937"/>
                  </a:cubicBezTo>
                  <a:close/>
                  <a:moveTo>
                    <a:pt x="11312" y="7937"/>
                  </a:moveTo>
                  <a:lnTo>
                    <a:pt x="11463" y="14553"/>
                  </a:lnTo>
                  <a:lnTo>
                    <a:pt x="8305" y="14553"/>
                  </a:lnTo>
                  <a:lnTo>
                    <a:pt x="7787" y="7937"/>
                  </a:lnTo>
                  <a:close/>
                  <a:moveTo>
                    <a:pt x="15139" y="7937"/>
                  </a:moveTo>
                  <a:lnTo>
                    <a:pt x="14921" y="14553"/>
                  </a:lnTo>
                  <a:lnTo>
                    <a:pt x="11663" y="14553"/>
                  </a:lnTo>
                  <a:lnTo>
                    <a:pt x="11513" y="7937"/>
                  </a:lnTo>
                  <a:close/>
                  <a:moveTo>
                    <a:pt x="17895" y="7937"/>
                  </a:moveTo>
                  <a:lnTo>
                    <a:pt x="17327" y="14553"/>
                  </a:lnTo>
                  <a:lnTo>
                    <a:pt x="15122" y="14553"/>
                  </a:lnTo>
                  <a:lnTo>
                    <a:pt x="15356" y="7937"/>
                  </a:lnTo>
                  <a:close/>
                  <a:moveTo>
                    <a:pt x="20201" y="7937"/>
                  </a:moveTo>
                  <a:lnTo>
                    <a:pt x="19416" y="14553"/>
                  </a:lnTo>
                  <a:lnTo>
                    <a:pt x="17528" y="14553"/>
                  </a:lnTo>
                  <a:lnTo>
                    <a:pt x="18096" y="7937"/>
                  </a:lnTo>
                  <a:close/>
                  <a:moveTo>
                    <a:pt x="4980" y="16141"/>
                  </a:moveTo>
                  <a:cubicBezTo>
                    <a:pt x="5280" y="18146"/>
                    <a:pt x="5598" y="20101"/>
                    <a:pt x="5882" y="21905"/>
                  </a:cubicBezTo>
                  <a:lnTo>
                    <a:pt x="3894" y="21905"/>
                  </a:lnTo>
                  <a:lnTo>
                    <a:pt x="2925" y="16141"/>
                  </a:lnTo>
                  <a:close/>
                  <a:moveTo>
                    <a:pt x="8221" y="16141"/>
                  </a:moveTo>
                  <a:lnTo>
                    <a:pt x="8672" y="21905"/>
                  </a:lnTo>
                  <a:lnTo>
                    <a:pt x="6099" y="21905"/>
                  </a:lnTo>
                  <a:cubicBezTo>
                    <a:pt x="5849" y="20351"/>
                    <a:pt x="5531" y="18329"/>
                    <a:pt x="5180" y="16141"/>
                  </a:cubicBezTo>
                  <a:close/>
                  <a:moveTo>
                    <a:pt x="11496" y="16141"/>
                  </a:moveTo>
                  <a:lnTo>
                    <a:pt x="11630" y="21905"/>
                  </a:lnTo>
                  <a:lnTo>
                    <a:pt x="8873" y="21905"/>
                  </a:lnTo>
                  <a:lnTo>
                    <a:pt x="8422" y="16141"/>
                  </a:lnTo>
                  <a:close/>
                  <a:moveTo>
                    <a:pt x="14854" y="16141"/>
                  </a:moveTo>
                  <a:lnTo>
                    <a:pt x="14671" y="21905"/>
                  </a:lnTo>
                  <a:lnTo>
                    <a:pt x="11847" y="21905"/>
                  </a:lnTo>
                  <a:lnTo>
                    <a:pt x="11713" y="16141"/>
                  </a:lnTo>
                  <a:close/>
                  <a:moveTo>
                    <a:pt x="17177" y="16141"/>
                  </a:moveTo>
                  <a:lnTo>
                    <a:pt x="16692" y="21905"/>
                  </a:lnTo>
                  <a:lnTo>
                    <a:pt x="14888" y="21905"/>
                  </a:lnTo>
                  <a:lnTo>
                    <a:pt x="15072" y="16141"/>
                  </a:lnTo>
                  <a:close/>
                  <a:moveTo>
                    <a:pt x="19232" y="16141"/>
                  </a:moveTo>
                  <a:lnTo>
                    <a:pt x="18547" y="21905"/>
                  </a:lnTo>
                  <a:lnTo>
                    <a:pt x="16910" y="21905"/>
                  </a:lnTo>
                  <a:lnTo>
                    <a:pt x="17394" y="16141"/>
                  </a:lnTo>
                  <a:close/>
                  <a:moveTo>
                    <a:pt x="1" y="0"/>
                  </a:moveTo>
                  <a:lnTo>
                    <a:pt x="3844" y="22824"/>
                  </a:lnTo>
                  <a:cubicBezTo>
                    <a:pt x="4011" y="23793"/>
                    <a:pt x="4712" y="24595"/>
                    <a:pt x="5665" y="24862"/>
                  </a:cubicBezTo>
                  <a:cubicBezTo>
                    <a:pt x="5681" y="24862"/>
                    <a:pt x="5715" y="24879"/>
                    <a:pt x="5732" y="24879"/>
                  </a:cubicBezTo>
                  <a:cubicBezTo>
                    <a:pt x="5798" y="24896"/>
                    <a:pt x="5865" y="24913"/>
                    <a:pt x="5932" y="24929"/>
                  </a:cubicBezTo>
                  <a:cubicBezTo>
                    <a:pt x="6066" y="24963"/>
                    <a:pt x="6216" y="24979"/>
                    <a:pt x="6367" y="24979"/>
                  </a:cubicBezTo>
                  <a:cubicBezTo>
                    <a:pt x="6367" y="24979"/>
                    <a:pt x="6367" y="24996"/>
                    <a:pt x="6367" y="24996"/>
                  </a:cubicBezTo>
                  <a:lnTo>
                    <a:pt x="6467" y="24979"/>
                  </a:lnTo>
                  <a:lnTo>
                    <a:pt x="15991" y="24979"/>
                  </a:lnTo>
                  <a:cubicBezTo>
                    <a:pt x="16158" y="24979"/>
                    <a:pt x="16342" y="24963"/>
                    <a:pt x="16509" y="24929"/>
                  </a:cubicBezTo>
                  <a:cubicBezTo>
                    <a:pt x="17645" y="24762"/>
                    <a:pt x="18530" y="23843"/>
                    <a:pt x="18664" y="22707"/>
                  </a:cubicBezTo>
                  <a:lnTo>
                    <a:pt x="20519" y="6968"/>
                  </a:lnTo>
                  <a:lnTo>
                    <a:pt x="20602" y="6349"/>
                  </a:lnTo>
                  <a:lnTo>
                    <a:pt x="21337" y="117"/>
                  </a:lnTo>
                  <a:lnTo>
                    <a:pt x="213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5215435" y="1824654"/>
              <a:ext cx="1158896" cy="762598"/>
            </a:xfrm>
            <a:custGeom>
              <a:avLst/>
              <a:gdLst/>
              <a:ahLst/>
              <a:cxnLst/>
              <a:rect l="l" t="t" r="r" b="b"/>
              <a:pathLst>
                <a:path w="36159" h="23794" extrusionOk="0">
                  <a:moveTo>
                    <a:pt x="2474" y="1"/>
                  </a:moveTo>
                  <a:lnTo>
                    <a:pt x="1" y="23794"/>
                  </a:lnTo>
                  <a:lnTo>
                    <a:pt x="33401" y="23794"/>
                  </a:lnTo>
                  <a:lnTo>
                    <a:pt x="361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5161366" y="1824654"/>
              <a:ext cx="1158319" cy="762598"/>
            </a:xfrm>
            <a:custGeom>
              <a:avLst/>
              <a:gdLst/>
              <a:ahLst/>
              <a:cxnLst/>
              <a:rect l="l" t="t" r="r" b="b"/>
              <a:pathLst>
                <a:path w="36141" h="23794" extrusionOk="0">
                  <a:moveTo>
                    <a:pt x="2456" y="1"/>
                  </a:moveTo>
                  <a:lnTo>
                    <a:pt x="0" y="23794"/>
                  </a:lnTo>
                  <a:lnTo>
                    <a:pt x="33384" y="23794"/>
                  </a:lnTo>
                  <a:lnTo>
                    <a:pt x="3614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5198320" y="1845006"/>
              <a:ext cx="1075310" cy="707440"/>
            </a:xfrm>
            <a:custGeom>
              <a:avLst/>
              <a:gdLst/>
              <a:ahLst/>
              <a:cxnLst/>
              <a:rect l="l" t="t" r="r" b="b"/>
              <a:pathLst>
                <a:path w="33551" h="22073" extrusionOk="0">
                  <a:moveTo>
                    <a:pt x="2306" y="1"/>
                  </a:moveTo>
                  <a:lnTo>
                    <a:pt x="0" y="22073"/>
                  </a:lnTo>
                  <a:lnTo>
                    <a:pt x="30995" y="22073"/>
                  </a:lnTo>
                  <a:lnTo>
                    <a:pt x="3355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5305944" y="1959617"/>
              <a:ext cx="50895" cy="475013"/>
            </a:xfrm>
            <a:custGeom>
              <a:avLst/>
              <a:gdLst/>
              <a:ahLst/>
              <a:cxnLst/>
              <a:rect l="l" t="t" r="r" b="b"/>
              <a:pathLst>
                <a:path w="1588" h="1482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504" y="0"/>
                    <a:pt x="1120" y="3309"/>
                    <a:pt x="702" y="7402"/>
                  </a:cubicBezTo>
                  <a:cubicBezTo>
                    <a:pt x="292" y="11267"/>
                    <a:pt x="1" y="14446"/>
                    <a:pt x="12" y="14790"/>
                  </a:cubicBezTo>
                  <a:lnTo>
                    <a:pt x="12" y="14790"/>
                  </a:lnTo>
                  <a:cubicBezTo>
                    <a:pt x="94" y="14447"/>
                    <a:pt x="458" y="11283"/>
                    <a:pt x="853" y="7419"/>
                  </a:cubicBezTo>
                  <a:cubicBezTo>
                    <a:pt x="1270" y="3325"/>
                    <a:pt x="1588" y="0"/>
                    <a:pt x="1538" y="0"/>
                  </a:cubicBezTo>
                  <a:close/>
                  <a:moveTo>
                    <a:pt x="12" y="14790"/>
                  </a:moveTo>
                  <a:cubicBezTo>
                    <a:pt x="7" y="14810"/>
                    <a:pt x="3" y="14821"/>
                    <a:pt x="1" y="14821"/>
                  </a:cubicBezTo>
                  <a:lnTo>
                    <a:pt x="17" y="14821"/>
                  </a:lnTo>
                  <a:cubicBezTo>
                    <a:pt x="14" y="14821"/>
                    <a:pt x="13" y="14810"/>
                    <a:pt x="12" y="1479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5387351" y="1981026"/>
              <a:ext cx="99643" cy="4872"/>
            </a:xfrm>
            <a:custGeom>
              <a:avLst/>
              <a:gdLst/>
              <a:ahLst/>
              <a:cxnLst/>
              <a:rect l="l" t="t" r="r" b="b"/>
              <a:pathLst>
                <a:path w="3109" h="152" extrusionOk="0">
                  <a:moveTo>
                    <a:pt x="1554" y="1"/>
                  </a:moveTo>
                  <a:cubicBezTo>
                    <a:pt x="702" y="1"/>
                    <a:pt x="0" y="34"/>
                    <a:pt x="0" y="68"/>
                  </a:cubicBezTo>
                  <a:cubicBezTo>
                    <a:pt x="0" y="118"/>
                    <a:pt x="702" y="151"/>
                    <a:pt x="1554" y="151"/>
                  </a:cubicBezTo>
                  <a:cubicBezTo>
                    <a:pt x="2423" y="151"/>
                    <a:pt x="3108" y="118"/>
                    <a:pt x="3108" y="68"/>
                  </a:cubicBezTo>
                  <a:cubicBezTo>
                    <a:pt x="3108" y="34"/>
                    <a:pt x="2423" y="1"/>
                    <a:pt x="1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5514269" y="1981026"/>
              <a:ext cx="396843" cy="4872"/>
            </a:xfrm>
            <a:custGeom>
              <a:avLst/>
              <a:gdLst/>
              <a:ahLst/>
              <a:cxnLst/>
              <a:rect l="l" t="t" r="r" b="b"/>
              <a:pathLst>
                <a:path w="12382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08" y="151"/>
                    <a:pt x="12381" y="118"/>
                    <a:pt x="12381" y="68"/>
                  </a:cubicBezTo>
                  <a:cubicBezTo>
                    <a:pt x="12381" y="34"/>
                    <a:pt x="9608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5375556" y="2232202"/>
              <a:ext cx="99643" cy="4840"/>
            </a:xfrm>
            <a:custGeom>
              <a:avLst/>
              <a:gdLst/>
              <a:ahLst/>
              <a:cxnLst/>
              <a:rect l="l" t="t" r="r" b="b"/>
              <a:pathLst>
                <a:path w="3109" h="151" extrusionOk="0">
                  <a:moveTo>
                    <a:pt x="1555" y="0"/>
                  </a:moveTo>
                  <a:cubicBezTo>
                    <a:pt x="702" y="0"/>
                    <a:pt x="1" y="33"/>
                    <a:pt x="1" y="84"/>
                  </a:cubicBezTo>
                  <a:cubicBezTo>
                    <a:pt x="1" y="117"/>
                    <a:pt x="702" y="150"/>
                    <a:pt x="1555" y="150"/>
                  </a:cubicBezTo>
                  <a:cubicBezTo>
                    <a:pt x="2423" y="150"/>
                    <a:pt x="3108" y="117"/>
                    <a:pt x="3108" y="84"/>
                  </a:cubicBezTo>
                  <a:cubicBezTo>
                    <a:pt x="3108" y="33"/>
                    <a:pt x="2423" y="0"/>
                    <a:pt x="1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5502474" y="2232202"/>
              <a:ext cx="397388" cy="4840"/>
            </a:xfrm>
            <a:custGeom>
              <a:avLst/>
              <a:gdLst/>
              <a:ahLst/>
              <a:cxnLst/>
              <a:rect l="l" t="t" r="r" b="b"/>
              <a:pathLst>
                <a:path w="12399" h="151" extrusionOk="0">
                  <a:moveTo>
                    <a:pt x="6199" y="0"/>
                  </a:moveTo>
                  <a:cubicBezTo>
                    <a:pt x="2774" y="0"/>
                    <a:pt x="1" y="33"/>
                    <a:pt x="1" y="84"/>
                  </a:cubicBezTo>
                  <a:cubicBezTo>
                    <a:pt x="1" y="117"/>
                    <a:pt x="2774" y="150"/>
                    <a:pt x="6199" y="150"/>
                  </a:cubicBezTo>
                  <a:cubicBezTo>
                    <a:pt x="9608" y="150"/>
                    <a:pt x="12398" y="117"/>
                    <a:pt x="12398" y="84"/>
                  </a:cubicBezTo>
                  <a:cubicBezTo>
                    <a:pt x="12398" y="33"/>
                    <a:pt x="9625" y="0"/>
                    <a:pt x="619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5366999" y="2348383"/>
              <a:ext cx="397388" cy="4872"/>
            </a:xfrm>
            <a:custGeom>
              <a:avLst/>
              <a:gdLst/>
              <a:ahLst/>
              <a:cxnLst/>
              <a:rect l="l" t="t" r="r" b="b"/>
              <a:pathLst>
                <a:path w="12399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24" y="151"/>
                    <a:pt x="12398" y="118"/>
                    <a:pt x="12398" y="68"/>
                  </a:cubicBezTo>
                  <a:cubicBezTo>
                    <a:pt x="12398" y="34"/>
                    <a:pt x="9624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5390556" y="2051728"/>
              <a:ext cx="140347" cy="4840"/>
            </a:xfrm>
            <a:custGeom>
              <a:avLst/>
              <a:gdLst/>
              <a:ahLst/>
              <a:cxnLst/>
              <a:rect l="l" t="t" r="r" b="b"/>
              <a:pathLst>
                <a:path w="4379" h="151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17"/>
                    <a:pt x="986" y="151"/>
                    <a:pt x="2189" y="151"/>
                  </a:cubicBezTo>
                  <a:cubicBezTo>
                    <a:pt x="3409" y="151"/>
                    <a:pt x="4378" y="117"/>
                    <a:pt x="4378" y="84"/>
                  </a:cubicBezTo>
                  <a:cubicBezTo>
                    <a:pt x="4378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5387351" y="2155602"/>
              <a:ext cx="140315" cy="5384"/>
            </a:xfrm>
            <a:custGeom>
              <a:avLst/>
              <a:gdLst/>
              <a:ahLst/>
              <a:cxnLst/>
              <a:rect l="l" t="t" r="r" b="b"/>
              <a:pathLst>
                <a:path w="4378" h="168" extrusionOk="0">
                  <a:moveTo>
                    <a:pt x="2189" y="1"/>
                  </a:moveTo>
                  <a:cubicBezTo>
                    <a:pt x="969" y="1"/>
                    <a:pt x="0" y="51"/>
                    <a:pt x="0" y="84"/>
                  </a:cubicBezTo>
                  <a:cubicBezTo>
                    <a:pt x="0" y="134"/>
                    <a:pt x="969" y="168"/>
                    <a:pt x="2189" y="168"/>
                  </a:cubicBezTo>
                  <a:cubicBezTo>
                    <a:pt x="3392" y="168"/>
                    <a:pt x="4378" y="134"/>
                    <a:pt x="4378" y="84"/>
                  </a:cubicBezTo>
                  <a:cubicBezTo>
                    <a:pt x="4378" y="51"/>
                    <a:pt x="3392" y="1"/>
                    <a:pt x="218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5505679" y="2304475"/>
              <a:ext cx="140347" cy="5384"/>
            </a:xfrm>
            <a:custGeom>
              <a:avLst/>
              <a:gdLst/>
              <a:ahLst/>
              <a:cxnLst/>
              <a:rect l="l" t="t" r="r" b="b"/>
              <a:pathLst>
                <a:path w="4379" h="168" extrusionOk="0">
                  <a:moveTo>
                    <a:pt x="2190" y="1"/>
                  </a:moveTo>
                  <a:cubicBezTo>
                    <a:pt x="987" y="1"/>
                    <a:pt x="1" y="34"/>
                    <a:pt x="1" y="84"/>
                  </a:cubicBezTo>
                  <a:cubicBezTo>
                    <a:pt x="1" y="118"/>
                    <a:pt x="987" y="168"/>
                    <a:pt x="2190" y="168"/>
                  </a:cubicBezTo>
                  <a:cubicBezTo>
                    <a:pt x="3393" y="168"/>
                    <a:pt x="4378" y="118"/>
                    <a:pt x="4378" y="84"/>
                  </a:cubicBezTo>
                  <a:cubicBezTo>
                    <a:pt x="4378" y="34"/>
                    <a:pt x="3393" y="1"/>
                    <a:pt x="21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5682948" y="2051728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98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17"/>
                    <a:pt x="2507" y="151"/>
                    <a:pt x="5598" y="151"/>
                  </a:cubicBezTo>
                  <a:cubicBezTo>
                    <a:pt x="8689" y="151"/>
                    <a:pt x="11178" y="117"/>
                    <a:pt x="11178" y="84"/>
                  </a:cubicBezTo>
                  <a:cubicBezTo>
                    <a:pt x="11178" y="34"/>
                    <a:pt x="8689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5572632" y="2162044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0"/>
                  </a:moveTo>
                  <a:cubicBezTo>
                    <a:pt x="2490" y="0"/>
                    <a:pt x="0" y="34"/>
                    <a:pt x="0" y="67"/>
                  </a:cubicBezTo>
                  <a:cubicBezTo>
                    <a:pt x="0" y="117"/>
                    <a:pt x="2490" y="151"/>
                    <a:pt x="5581" y="151"/>
                  </a:cubicBezTo>
                  <a:cubicBezTo>
                    <a:pt x="8672" y="151"/>
                    <a:pt x="11178" y="117"/>
                    <a:pt x="11178" y="67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5695800" y="2304475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1"/>
                  </a:moveTo>
                  <a:cubicBezTo>
                    <a:pt x="2507" y="1"/>
                    <a:pt x="0" y="34"/>
                    <a:pt x="0" y="84"/>
                  </a:cubicBezTo>
                  <a:cubicBezTo>
                    <a:pt x="0" y="118"/>
                    <a:pt x="2507" y="168"/>
                    <a:pt x="5581" y="168"/>
                  </a:cubicBezTo>
                  <a:cubicBezTo>
                    <a:pt x="8672" y="168"/>
                    <a:pt x="11178" y="118"/>
                    <a:pt x="11178" y="84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5368602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34"/>
                    <a:pt x="2507" y="167"/>
                    <a:pt x="5581" y="167"/>
                  </a:cubicBezTo>
                  <a:cubicBezTo>
                    <a:pt x="8672" y="167"/>
                    <a:pt x="11178" y="134"/>
                    <a:pt x="11178" y="84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5764868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98" y="0"/>
                  </a:moveTo>
                  <a:cubicBezTo>
                    <a:pt x="2507" y="0"/>
                    <a:pt x="1" y="34"/>
                    <a:pt x="1" y="84"/>
                  </a:cubicBezTo>
                  <a:cubicBezTo>
                    <a:pt x="1" y="134"/>
                    <a:pt x="2507" y="167"/>
                    <a:pt x="5598" y="167"/>
                  </a:cubicBezTo>
                  <a:cubicBezTo>
                    <a:pt x="8673" y="167"/>
                    <a:pt x="11179" y="134"/>
                    <a:pt x="11179" y="84"/>
                  </a:cubicBezTo>
                  <a:cubicBezTo>
                    <a:pt x="11179" y="34"/>
                    <a:pt x="8673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5368602" y="2473699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1"/>
                  </a:moveTo>
                  <a:cubicBezTo>
                    <a:pt x="2490" y="1"/>
                    <a:pt x="0" y="34"/>
                    <a:pt x="0" y="67"/>
                  </a:cubicBezTo>
                  <a:cubicBezTo>
                    <a:pt x="0" y="118"/>
                    <a:pt x="2507" y="151"/>
                    <a:pt x="5581" y="151"/>
                  </a:cubicBezTo>
                  <a:cubicBezTo>
                    <a:pt x="8672" y="151"/>
                    <a:pt x="11178" y="118"/>
                    <a:pt x="11178" y="67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5385748" y="2081695"/>
              <a:ext cx="358800" cy="4872"/>
            </a:xfrm>
            <a:custGeom>
              <a:avLst/>
              <a:gdLst/>
              <a:ahLst/>
              <a:cxnLst/>
              <a:rect l="l" t="t" r="r" b="b"/>
              <a:pathLst>
                <a:path w="11195" h="152" extrusionOk="0">
                  <a:moveTo>
                    <a:pt x="5597" y="1"/>
                  </a:moveTo>
                  <a:cubicBezTo>
                    <a:pt x="2506" y="1"/>
                    <a:pt x="0" y="34"/>
                    <a:pt x="0" y="84"/>
                  </a:cubicBezTo>
                  <a:cubicBezTo>
                    <a:pt x="0" y="118"/>
                    <a:pt x="2506" y="151"/>
                    <a:pt x="5597" y="151"/>
                  </a:cubicBezTo>
                  <a:cubicBezTo>
                    <a:pt x="8689" y="151"/>
                    <a:pt x="11195" y="118"/>
                    <a:pt x="11195" y="84"/>
                  </a:cubicBezTo>
                  <a:cubicBezTo>
                    <a:pt x="11195" y="34"/>
                    <a:pt x="8689" y="1"/>
                    <a:pt x="55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5556575" y="2052241"/>
              <a:ext cx="92144" cy="4872"/>
            </a:xfrm>
            <a:custGeom>
              <a:avLst/>
              <a:gdLst/>
              <a:ahLst/>
              <a:cxnLst/>
              <a:rect l="l" t="t" r="r" b="b"/>
              <a:pathLst>
                <a:path w="2875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22" y="151"/>
                    <a:pt x="2874" y="118"/>
                    <a:pt x="2874" y="85"/>
                  </a:cubicBezTo>
                  <a:cubicBezTo>
                    <a:pt x="2874" y="34"/>
                    <a:pt x="2222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5371262" y="2266463"/>
              <a:ext cx="92144" cy="4840"/>
            </a:xfrm>
            <a:custGeom>
              <a:avLst/>
              <a:gdLst/>
              <a:ahLst/>
              <a:cxnLst/>
              <a:rect l="l" t="t" r="r" b="b"/>
              <a:pathLst>
                <a:path w="2875" h="151" extrusionOk="0">
                  <a:moveTo>
                    <a:pt x="1438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38" y="151"/>
                  </a:cubicBezTo>
                  <a:cubicBezTo>
                    <a:pt x="2240" y="151"/>
                    <a:pt x="2875" y="117"/>
                    <a:pt x="2875" y="84"/>
                  </a:cubicBezTo>
                  <a:cubicBezTo>
                    <a:pt x="2875" y="34"/>
                    <a:pt x="2240" y="0"/>
                    <a:pt x="14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5369146" y="2304475"/>
              <a:ext cx="92144" cy="5384"/>
            </a:xfrm>
            <a:custGeom>
              <a:avLst/>
              <a:gdLst/>
              <a:ahLst/>
              <a:cxnLst/>
              <a:rect l="l" t="t" r="r" b="b"/>
              <a:pathLst>
                <a:path w="2875" h="168" extrusionOk="0">
                  <a:moveTo>
                    <a:pt x="1437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68"/>
                    <a:pt x="1437" y="168"/>
                  </a:cubicBezTo>
                  <a:cubicBezTo>
                    <a:pt x="2239" y="168"/>
                    <a:pt x="2874" y="118"/>
                    <a:pt x="2874" y="84"/>
                  </a:cubicBezTo>
                  <a:cubicBezTo>
                    <a:pt x="2874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5263638" y="1917856"/>
              <a:ext cx="997684" cy="5384"/>
            </a:xfrm>
            <a:custGeom>
              <a:avLst/>
              <a:gdLst/>
              <a:ahLst/>
              <a:cxnLst/>
              <a:rect l="l" t="t" r="r" b="b"/>
              <a:pathLst>
                <a:path w="31129" h="168" extrusionOk="0">
                  <a:moveTo>
                    <a:pt x="15556" y="0"/>
                  </a:moveTo>
                  <a:cubicBezTo>
                    <a:pt x="6968" y="0"/>
                    <a:pt x="1" y="50"/>
                    <a:pt x="1" y="84"/>
                  </a:cubicBezTo>
                  <a:cubicBezTo>
                    <a:pt x="1" y="134"/>
                    <a:pt x="6968" y="167"/>
                    <a:pt x="15556" y="167"/>
                  </a:cubicBezTo>
                  <a:cubicBezTo>
                    <a:pt x="24161" y="167"/>
                    <a:pt x="31129" y="134"/>
                    <a:pt x="31129" y="84"/>
                  </a:cubicBezTo>
                  <a:cubicBezTo>
                    <a:pt x="31129" y="50"/>
                    <a:pt x="24161" y="0"/>
                    <a:pt x="155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5315046" y="1875005"/>
              <a:ext cx="27339" cy="23877"/>
            </a:xfrm>
            <a:custGeom>
              <a:avLst/>
              <a:gdLst/>
              <a:ahLst/>
              <a:cxnLst/>
              <a:rect l="l" t="t" r="r" b="b"/>
              <a:pathLst>
                <a:path w="853" h="745" extrusionOk="0">
                  <a:moveTo>
                    <a:pt x="485" y="0"/>
                  </a:moveTo>
                  <a:cubicBezTo>
                    <a:pt x="168" y="0"/>
                    <a:pt x="1" y="401"/>
                    <a:pt x="235" y="635"/>
                  </a:cubicBezTo>
                  <a:cubicBezTo>
                    <a:pt x="310" y="711"/>
                    <a:pt x="401" y="744"/>
                    <a:pt x="489" y="744"/>
                  </a:cubicBezTo>
                  <a:cubicBezTo>
                    <a:pt x="676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5365909" y="1875005"/>
              <a:ext cx="27371" cy="23877"/>
            </a:xfrm>
            <a:custGeom>
              <a:avLst/>
              <a:gdLst/>
              <a:ahLst/>
              <a:cxnLst/>
              <a:rect l="l" t="t" r="r" b="b"/>
              <a:pathLst>
                <a:path w="854" h="745" extrusionOk="0">
                  <a:moveTo>
                    <a:pt x="485" y="0"/>
                  </a:moveTo>
                  <a:cubicBezTo>
                    <a:pt x="151" y="0"/>
                    <a:pt x="1" y="401"/>
                    <a:pt x="218" y="635"/>
                  </a:cubicBezTo>
                  <a:cubicBezTo>
                    <a:pt x="293" y="711"/>
                    <a:pt x="386" y="744"/>
                    <a:pt x="477" y="744"/>
                  </a:cubicBezTo>
                  <a:cubicBezTo>
                    <a:pt x="669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5416260" y="1875005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0"/>
                  </a:moveTo>
                  <a:cubicBezTo>
                    <a:pt x="168" y="0"/>
                    <a:pt x="1" y="401"/>
                    <a:pt x="234" y="635"/>
                  </a:cubicBezTo>
                  <a:cubicBezTo>
                    <a:pt x="310" y="711"/>
                    <a:pt x="402" y="744"/>
                    <a:pt x="493" y="744"/>
                  </a:cubicBezTo>
                  <a:cubicBezTo>
                    <a:pt x="685" y="744"/>
                    <a:pt x="869" y="595"/>
                    <a:pt x="869" y="368"/>
                  </a:cubicBezTo>
                  <a:cubicBezTo>
                    <a:pt x="869" y="168"/>
                    <a:pt x="702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6565990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7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6508684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8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6548330" y="1829494"/>
              <a:ext cx="1131012" cy="744393"/>
            </a:xfrm>
            <a:custGeom>
              <a:avLst/>
              <a:gdLst/>
              <a:ahLst/>
              <a:cxnLst/>
              <a:rect l="l" t="t" r="r" b="b"/>
              <a:pathLst>
                <a:path w="35289" h="23226" extrusionOk="0">
                  <a:moveTo>
                    <a:pt x="2406" y="0"/>
                  </a:moveTo>
                  <a:lnTo>
                    <a:pt x="0" y="23225"/>
                  </a:lnTo>
                  <a:lnTo>
                    <a:pt x="32599" y="23225"/>
                  </a:lnTo>
                  <a:lnTo>
                    <a:pt x="3528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6660794" y="1938720"/>
              <a:ext cx="54100" cy="499660"/>
            </a:xfrm>
            <a:custGeom>
              <a:avLst/>
              <a:gdLst/>
              <a:ahLst/>
              <a:cxnLst/>
              <a:rect l="l" t="t" r="r" b="b"/>
              <a:pathLst>
                <a:path w="1688" h="15590" extrusionOk="0">
                  <a:moveTo>
                    <a:pt x="1654" y="1"/>
                  </a:moveTo>
                  <a:lnTo>
                    <a:pt x="1654" y="1"/>
                  </a:lnTo>
                  <a:cubicBezTo>
                    <a:pt x="1604" y="1"/>
                    <a:pt x="1220" y="3493"/>
                    <a:pt x="769" y="7787"/>
                  </a:cubicBezTo>
                  <a:cubicBezTo>
                    <a:pt x="318" y="12098"/>
                    <a:pt x="0" y="15590"/>
                    <a:pt x="50" y="15590"/>
                  </a:cubicBezTo>
                  <a:cubicBezTo>
                    <a:pt x="50" y="15590"/>
                    <a:pt x="51" y="15590"/>
                    <a:pt x="51" y="15590"/>
                  </a:cubicBezTo>
                  <a:cubicBezTo>
                    <a:pt x="86" y="15590"/>
                    <a:pt x="486" y="12104"/>
                    <a:pt x="919" y="7804"/>
                  </a:cubicBezTo>
                  <a:cubicBezTo>
                    <a:pt x="1370" y="3510"/>
                    <a:pt x="1688" y="17"/>
                    <a:pt x="16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6747553" y="1961219"/>
              <a:ext cx="104964" cy="5384"/>
            </a:xfrm>
            <a:custGeom>
              <a:avLst/>
              <a:gdLst/>
              <a:ahLst/>
              <a:cxnLst/>
              <a:rect l="l" t="t" r="r" b="b"/>
              <a:pathLst>
                <a:path w="3275" h="168" extrusionOk="0">
                  <a:moveTo>
                    <a:pt x="1637" y="1"/>
                  </a:moveTo>
                  <a:cubicBezTo>
                    <a:pt x="735" y="1"/>
                    <a:pt x="0" y="34"/>
                    <a:pt x="0" y="84"/>
                  </a:cubicBezTo>
                  <a:cubicBezTo>
                    <a:pt x="0" y="117"/>
                    <a:pt x="735" y="168"/>
                    <a:pt x="1637" y="168"/>
                  </a:cubicBezTo>
                  <a:cubicBezTo>
                    <a:pt x="2540" y="168"/>
                    <a:pt x="3275" y="117"/>
                    <a:pt x="3275" y="84"/>
                  </a:cubicBezTo>
                  <a:cubicBezTo>
                    <a:pt x="3275" y="34"/>
                    <a:pt x="2540" y="1"/>
                    <a:pt x="1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6880881" y="1961219"/>
              <a:ext cx="417740" cy="5384"/>
            </a:xfrm>
            <a:custGeom>
              <a:avLst/>
              <a:gdLst/>
              <a:ahLst/>
              <a:cxnLst/>
              <a:rect l="l" t="t" r="r" b="b"/>
              <a:pathLst>
                <a:path w="13034" h="168" extrusionOk="0">
                  <a:moveTo>
                    <a:pt x="6517" y="1"/>
                  </a:moveTo>
                  <a:cubicBezTo>
                    <a:pt x="2924" y="1"/>
                    <a:pt x="0" y="34"/>
                    <a:pt x="0" y="84"/>
                  </a:cubicBezTo>
                  <a:cubicBezTo>
                    <a:pt x="0" y="117"/>
                    <a:pt x="2924" y="168"/>
                    <a:pt x="6517" y="168"/>
                  </a:cubicBezTo>
                  <a:cubicBezTo>
                    <a:pt x="10126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6735214" y="2225760"/>
              <a:ext cx="104996" cy="5384"/>
            </a:xfrm>
            <a:custGeom>
              <a:avLst/>
              <a:gdLst/>
              <a:ahLst/>
              <a:cxnLst/>
              <a:rect l="l" t="t" r="r" b="b"/>
              <a:pathLst>
                <a:path w="3276" h="168" extrusionOk="0">
                  <a:moveTo>
                    <a:pt x="1638" y="1"/>
                  </a:moveTo>
                  <a:cubicBezTo>
                    <a:pt x="736" y="1"/>
                    <a:pt x="1" y="34"/>
                    <a:pt x="1" y="84"/>
                  </a:cubicBezTo>
                  <a:cubicBezTo>
                    <a:pt x="1" y="117"/>
                    <a:pt x="736" y="168"/>
                    <a:pt x="1638" y="168"/>
                  </a:cubicBezTo>
                  <a:cubicBezTo>
                    <a:pt x="2540" y="168"/>
                    <a:pt x="3276" y="117"/>
                    <a:pt x="3276" y="84"/>
                  </a:cubicBezTo>
                  <a:cubicBezTo>
                    <a:pt x="3276" y="34"/>
                    <a:pt x="2540" y="1"/>
                    <a:pt x="16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6868574" y="2225760"/>
              <a:ext cx="417708" cy="5384"/>
            </a:xfrm>
            <a:custGeom>
              <a:avLst/>
              <a:gdLst/>
              <a:ahLst/>
              <a:cxnLst/>
              <a:rect l="l" t="t" r="r" b="b"/>
              <a:pathLst>
                <a:path w="13033" h="168" extrusionOk="0">
                  <a:moveTo>
                    <a:pt x="6516" y="1"/>
                  </a:moveTo>
                  <a:cubicBezTo>
                    <a:pt x="2907" y="1"/>
                    <a:pt x="0" y="34"/>
                    <a:pt x="0" y="84"/>
                  </a:cubicBezTo>
                  <a:cubicBezTo>
                    <a:pt x="0" y="117"/>
                    <a:pt x="2924" y="168"/>
                    <a:pt x="6516" y="168"/>
                  </a:cubicBezTo>
                  <a:cubicBezTo>
                    <a:pt x="10109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6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6726111" y="2347870"/>
              <a:ext cx="417740" cy="4840"/>
            </a:xfrm>
            <a:custGeom>
              <a:avLst/>
              <a:gdLst/>
              <a:ahLst/>
              <a:cxnLst/>
              <a:rect l="l" t="t" r="r" b="b"/>
              <a:pathLst>
                <a:path w="13034" h="151" extrusionOk="0">
                  <a:moveTo>
                    <a:pt x="6517" y="0"/>
                  </a:moveTo>
                  <a:cubicBezTo>
                    <a:pt x="2925" y="0"/>
                    <a:pt x="1" y="33"/>
                    <a:pt x="1" y="84"/>
                  </a:cubicBezTo>
                  <a:cubicBezTo>
                    <a:pt x="1" y="117"/>
                    <a:pt x="2925" y="150"/>
                    <a:pt x="6517" y="150"/>
                  </a:cubicBezTo>
                  <a:cubicBezTo>
                    <a:pt x="10126" y="150"/>
                    <a:pt x="13033" y="117"/>
                    <a:pt x="13033" y="84"/>
                  </a:cubicBezTo>
                  <a:cubicBezTo>
                    <a:pt x="13033" y="33"/>
                    <a:pt x="10126" y="0"/>
                    <a:pt x="651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6751271" y="2036184"/>
              <a:ext cx="147302" cy="4872"/>
            </a:xfrm>
            <a:custGeom>
              <a:avLst/>
              <a:gdLst/>
              <a:ahLst/>
              <a:cxnLst/>
              <a:rect l="l" t="t" r="r" b="b"/>
              <a:pathLst>
                <a:path w="4596" h="152" extrusionOk="0">
                  <a:moveTo>
                    <a:pt x="2290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90" y="151"/>
                  </a:cubicBezTo>
                  <a:cubicBezTo>
                    <a:pt x="3560" y="151"/>
                    <a:pt x="4596" y="118"/>
                    <a:pt x="4596" y="68"/>
                  </a:cubicBezTo>
                  <a:cubicBezTo>
                    <a:pt x="4596" y="34"/>
                    <a:pt x="3560" y="1"/>
                    <a:pt x="2290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6747553" y="2145443"/>
              <a:ext cx="147270" cy="4840"/>
            </a:xfrm>
            <a:custGeom>
              <a:avLst/>
              <a:gdLst/>
              <a:ahLst/>
              <a:cxnLst/>
              <a:rect l="l" t="t" r="r" b="b"/>
              <a:pathLst>
                <a:path w="4595" h="151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51"/>
                    <a:pt x="2289" y="151"/>
                  </a:cubicBezTo>
                  <a:cubicBezTo>
                    <a:pt x="3559" y="151"/>
                    <a:pt x="4595" y="117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6872324" y="2301815"/>
              <a:ext cx="147270" cy="5384"/>
            </a:xfrm>
            <a:custGeom>
              <a:avLst/>
              <a:gdLst/>
              <a:ahLst/>
              <a:cxnLst/>
              <a:rect l="l" t="t" r="r" b="b"/>
              <a:pathLst>
                <a:path w="4595" h="168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34"/>
                    <a:pt x="1019" y="167"/>
                    <a:pt x="2289" y="167"/>
                  </a:cubicBezTo>
                  <a:cubicBezTo>
                    <a:pt x="3559" y="167"/>
                    <a:pt x="4595" y="134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7058662" y="2036184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6941936" y="2151853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40" y="1"/>
                    <a:pt x="0" y="34"/>
                    <a:pt x="0" y="84"/>
                  </a:cubicBezTo>
                  <a:cubicBezTo>
                    <a:pt x="0" y="118"/>
                    <a:pt x="2640" y="151"/>
                    <a:pt x="5882" y="151"/>
                  </a:cubicBezTo>
                  <a:cubicBezTo>
                    <a:pt x="9140" y="151"/>
                    <a:pt x="11763" y="118"/>
                    <a:pt x="11763" y="84"/>
                  </a:cubicBezTo>
                  <a:cubicBezTo>
                    <a:pt x="11763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7072059" y="2301815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0" y="34"/>
                    <a:pt x="0" y="84"/>
                  </a:cubicBezTo>
                  <a:cubicBezTo>
                    <a:pt x="0" y="134"/>
                    <a:pt x="2624" y="167"/>
                    <a:pt x="5882" y="167"/>
                  </a:cubicBezTo>
                  <a:cubicBezTo>
                    <a:pt x="9123" y="167"/>
                    <a:pt x="11763" y="134"/>
                    <a:pt x="11763" y="84"/>
                  </a:cubicBezTo>
                  <a:cubicBezTo>
                    <a:pt x="11763" y="34"/>
                    <a:pt x="9123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6727714" y="2436200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7144364" y="2436200"/>
              <a:ext cx="377004" cy="4872"/>
            </a:xfrm>
            <a:custGeom>
              <a:avLst/>
              <a:gdLst/>
              <a:ahLst/>
              <a:cxnLst/>
              <a:rect l="l" t="t" r="r" b="b"/>
              <a:pathLst>
                <a:path w="11763" h="152" extrusionOk="0">
                  <a:moveTo>
                    <a:pt x="5881" y="1"/>
                  </a:moveTo>
                  <a:cubicBezTo>
                    <a:pt x="2640" y="1"/>
                    <a:pt x="0" y="34"/>
                    <a:pt x="0" y="68"/>
                  </a:cubicBezTo>
                  <a:cubicBezTo>
                    <a:pt x="0" y="118"/>
                    <a:pt x="2640" y="151"/>
                    <a:pt x="5881" y="151"/>
                  </a:cubicBezTo>
                  <a:cubicBezTo>
                    <a:pt x="9140" y="151"/>
                    <a:pt x="11763" y="118"/>
                    <a:pt x="11763" y="68"/>
                  </a:cubicBezTo>
                  <a:cubicBezTo>
                    <a:pt x="11763" y="34"/>
                    <a:pt x="9140" y="1"/>
                    <a:pt x="58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6727714" y="2479596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1" y="34"/>
                    <a:pt x="1" y="84"/>
                  </a:cubicBezTo>
                  <a:cubicBezTo>
                    <a:pt x="1" y="117"/>
                    <a:pt x="2624" y="167"/>
                    <a:pt x="5882" y="167"/>
                  </a:cubicBezTo>
                  <a:cubicBezTo>
                    <a:pt x="9124" y="167"/>
                    <a:pt x="11764" y="117"/>
                    <a:pt x="11764" y="84"/>
                  </a:cubicBezTo>
                  <a:cubicBezTo>
                    <a:pt x="11764" y="34"/>
                    <a:pt x="9124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6745918" y="2067241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1"/>
                  </a:moveTo>
                  <a:cubicBezTo>
                    <a:pt x="2641" y="1"/>
                    <a:pt x="1" y="34"/>
                    <a:pt x="1" y="84"/>
                  </a:cubicBezTo>
                  <a:cubicBezTo>
                    <a:pt x="1" y="134"/>
                    <a:pt x="2641" y="168"/>
                    <a:pt x="5882" y="168"/>
                  </a:cubicBezTo>
                  <a:cubicBezTo>
                    <a:pt x="9124" y="168"/>
                    <a:pt x="11764" y="134"/>
                    <a:pt x="11764" y="84"/>
                  </a:cubicBezTo>
                  <a:cubicBezTo>
                    <a:pt x="11764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6925334" y="2036184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1"/>
                  </a:moveTo>
                  <a:cubicBezTo>
                    <a:pt x="685" y="1"/>
                    <a:pt x="0" y="51"/>
                    <a:pt x="0" y="84"/>
                  </a:cubicBezTo>
                  <a:cubicBezTo>
                    <a:pt x="0" y="134"/>
                    <a:pt x="685" y="168"/>
                    <a:pt x="1521" y="168"/>
                  </a:cubicBezTo>
                  <a:cubicBezTo>
                    <a:pt x="2356" y="168"/>
                    <a:pt x="3025" y="134"/>
                    <a:pt x="3025" y="84"/>
                  </a:cubicBezTo>
                  <a:cubicBezTo>
                    <a:pt x="3025" y="51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6730406" y="2261624"/>
              <a:ext cx="97496" cy="5416"/>
            </a:xfrm>
            <a:custGeom>
              <a:avLst/>
              <a:gdLst/>
              <a:ahLst/>
              <a:cxnLst/>
              <a:rect l="l" t="t" r="r" b="b"/>
              <a:pathLst>
                <a:path w="3042" h="169" extrusionOk="0">
                  <a:moveTo>
                    <a:pt x="1521" y="1"/>
                  </a:moveTo>
                  <a:cubicBezTo>
                    <a:pt x="685" y="1"/>
                    <a:pt x="0" y="34"/>
                    <a:pt x="0" y="85"/>
                  </a:cubicBezTo>
                  <a:cubicBezTo>
                    <a:pt x="0" y="135"/>
                    <a:pt x="685" y="168"/>
                    <a:pt x="1521" y="168"/>
                  </a:cubicBezTo>
                  <a:cubicBezTo>
                    <a:pt x="2356" y="168"/>
                    <a:pt x="3041" y="135"/>
                    <a:pt x="3041" y="85"/>
                  </a:cubicBezTo>
                  <a:cubicBezTo>
                    <a:pt x="3041" y="34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6728259" y="2301815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0"/>
                  </a:moveTo>
                  <a:cubicBezTo>
                    <a:pt x="686" y="0"/>
                    <a:pt x="1" y="34"/>
                    <a:pt x="1" y="84"/>
                  </a:cubicBezTo>
                  <a:cubicBezTo>
                    <a:pt x="1" y="134"/>
                    <a:pt x="686" y="167"/>
                    <a:pt x="1521" y="167"/>
                  </a:cubicBezTo>
                  <a:cubicBezTo>
                    <a:pt x="2356" y="167"/>
                    <a:pt x="3025" y="134"/>
                    <a:pt x="3025" y="84"/>
                  </a:cubicBezTo>
                  <a:cubicBezTo>
                    <a:pt x="3025" y="34"/>
                    <a:pt x="2356" y="0"/>
                    <a:pt x="15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6616885" y="1895356"/>
              <a:ext cx="1050150" cy="4840"/>
            </a:xfrm>
            <a:custGeom>
              <a:avLst/>
              <a:gdLst/>
              <a:ahLst/>
              <a:cxnLst/>
              <a:rect l="l" t="t" r="r" b="b"/>
              <a:pathLst>
                <a:path w="32766" h="151" extrusionOk="0">
                  <a:moveTo>
                    <a:pt x="16391" y="0"/>
                  </a:moveTo>
                  <a:cubicBezTo>
                    <a:pt x="7335" y="0"/>
                    <a:pt x="0" y="34"/>
                    <a:pt x="0" y="84"/>
                  </a:cubicBezTo>
                  <a:cubicBezTo>
                    <a:pt x="0" y="117"/>
                    <a:pt x="7335" y="151"/>
                    <a:pt x="16391" y="151"/>
                  </a:cubicBezTo>
                  <a:cubicBezTo>
                    <a:pt x="25431" y="151"/>
                    <a:pt x="32766" y="117"/>
                    <a:pt x="32766" y="84"/>
                  </a:cubicBezTo>
                  <a:cubicBezTo>
                    <a:pt x="32766" y="34"/>
                    <a:pt x="25431" y="0"/>
                    <a:pt x="163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6671498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67" y="0"/>
                    <a:pt x="0" y="418"/>
                    <a:pt x="234" y="668"/>
                  </a:cubicBezTo>
                  <a:cubicBezTo>
                    <a:pt x="315" y="749"/>
                    <a:pt x="412" y="784"/>
                    <a:pt x="507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6724509" y="1849845"/>
              <a:ext cx="29486" cy="25159"/>
            </a:xfrm>
            <a:custGeom>
              <a:avLst/>
              <a:gdLst/>
              <a:ahLst/>
              <a:cxnLst/>
              <a:rect l="l" t="t" r="r" b="b"/>
              <a:pathLst>
                <a:path w="920" h="785" extrusionOk="0">
                  <a:moveTo>
                    <a:pt x="519" y="0"/>
                  </a:moveTo>
                  <a:cubicBezTo>
                    <a:pt x="184" y="0"/>
                    <a:pt x="1" y="418"/>
                    <a:pt x="251" y="668"/>
                  </a:cubicBezTo>
                  <a:cubicBezTo>
                    <a:pt x="331" y="749"/>
                    <a:pt x="429" y="784"/>
                    <a:pt x="524" y="784"/>
                  </a:cubicBezTo>
                  <a:cubicBezTo>
                    <a:pt x="726" y="784"/>
                    <a:pt x="920" y="623"/>
                    <a:pt x="920" y="384"/>
                  </a:cubicBezTo>
                  <a:cubicBezTo>
                    <a:pt x="920" y="184"/>
                    <a:pt x="736" y="0"/>
                    <a:pt x="5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6778064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84" y="0"/>
                    <a:pt x="0" y="418"/>
                    <a:pt x="251" y="668"/>
                  </a:cubicBezTo>
                  <a:cubicBezTo>
                    <a:pt x="326" y="749"/>
                    <a:pt x="420" y="784"/>
                    <a:pt x="512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5974250" y="894499"/>
              <a:ext cx="1164248" cy="766348"/>
            </a:xfrm>
            <a:custGeom>
              <a:avLst/>
              <a:gdLst/>
              <a:ahLst/>
              <a:cxnLst/>
              <a:rect l="l" t="t" r="r" b="b"/>
              <a:pathLst>
                <a:path w="36326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2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5919637" y="894499"/>
              <a:ext cx="1164216" cy="766348"/>
            </a:xfrm>
            <a:custGeom>
              <a:avLst/>
              <a:gdLst/>
              <a:ahLst/>
              <a:cxnLst/>
              <a:rect l="l" t="t" r="r" b="b"/>
              <a:pathLst>
                <a:path w="36325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1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5957136" y="915364"/>
              <a:ext cx="1080149" cy="710645"/>
            </a:xfrm>
            <a:custGeom>
              <a:avLst/>
              <a:gdLst/>
              <a:ahLst/>
              <a:cxnLst/>
              <a:rect l="l" t="t" r="r" b="b"/>
              <a:pathLst>
                <a:path w="33702" h="22173" extrusionOk="0">
                  <a:moveTo>
                    <a:pt x="2306" y="1"/>
                  </a:moveTo>
                  <a:lnTo>
                    <a:pt x="0" y="22173"/>
                  </a:lnTo>
                  <a:lnTo>
                    <a:pt x="31145" y="22173"/>
                  </a:lnTo>
                  <a:lnTo>
                    <a:pt x="337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6065849" y="1029430"/>
              <a:ext cx="51953" cy="477192"/>
            </a:xfrm>
            <a:custGeom>
              <a:avLst/>
              <a:gdLst/>
              <a:ahLst/>
              <a:cxnLst/>
              <a:rect l="l" t="t" r="r" b="b"/>
              <a:pathLst>
                <a:path w="1621" h="14889" extrusionOk="0">
                  <a:moveTo>
                    <a:pt x="1571" y="1"/>
                  </a:moveTo>
                  <a:cubicBezTo>
                    <a:pt x="1537" y="1"/>
                    <a:pt x="1153" y="3326"/>
                    <a:pt x="735" y="7436"/>
                  </a:cubicBezTo>
                  <a:cubicBezTo>
                    <a:pt x="301" y="11546"/>
                    <a:pt x="0" y="14888"/>
                    <a:pt x="33" y="14888"/>
                  </a:cubicBezTo>
                  <a:cubicBezTo>
                    <a:pt x="34" y="14888"/>
                    <a:pt x="34" y="14888"/>
                    <a:pt x="34" y="14888"/>
                  </a:cubicBezTo>
                  <a:cubicBezTo>
                    <a:pt x="85" y="14888"/>
                    <a:pt x="469" y="11553"/>
                    <a:pt x="886" y="7453"/>
                  </a:cubicBezTo>
                  <a:cubicBezTo>
                    <a:pt x="1303" y="3342"/>
                    <a:pt x="1621" y="17"/>
                    <a:pt x="15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6148314" y="1050871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0" y="33"/>
                    <a:pt x="0" y="84"/>
                  </a:cubicBezTo>
                  <a:cubicBezTo>
                    <a:pt x="0" y="117"/>
                    <a:pt x="702" y="150"/>
                    <a:pt x="1571" y="150"/>
                  </a:cubicBezTo>
                  <a:cubicBezTo>
                    <a:pt x="2440" y="150"/>
                    <a:pt x="3141" y="117"/>
                    <a:pt x="3141" y="84"/>
                  </a:cubicBezTo>
                  <a:cubicBezTo>
                    <a:pt x="3141" y="33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6275745" y="1050871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3" y="0"/>
                  </a:moveTo>
                  <a:cubicBezTo>
                    <a:pt x="2791" y="0"/>
                    <a:pt x="1" y="33"/>
                    <a:pt x="1" y="84"/>
                  </a:cubicBezTo>
                  <a:cubicBezTo>
                    <a:pt x="1" y="117"/>
                    <a:pt x="2791" y="150"/>
                    <a:pt x="6233" y="150"/>
                  </a:cubicBezTo>
                  <a:cubicBezTo>
                    <a:pt x="9675" y="150"/>
                    <a:pt x="12449" y="117"/>
                    <a:pt x="12449" y="84"/>
                  </a:cubicBezTo>
                  <a:cubicBezTo>
                    <a:pt x="12449" y="33"/>
                    <a:pt x="9675" y="0"/>
                    <a:pt x="623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6136520" y="1303617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1" y="34"/>
                    <a:pt x="1" y="67"/>
                  </a:cubicBezTo>
                  <a:cubicBezTo>
                    <a:pt x="1" y="117"/>
                    <a:pt x="702" y="151"/>
                    <a:pt x="1571" y="151"/>
                  </a:cubicBezTo>
                  <a:cubicBezTo>
                    <a:pt x="2440" y="151"/>
                    <a:pt x="3142" y="117"/>
                    <a:pt x="3142" y="67"/>
                  </a:cubicBezTo>
                  <a:cubicBezTo>
                    <a:pt x="3142" y="34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6263982" y="1303617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2" y="0"/>
                  </a:moveTo>
                  <a:cubicBezTo>
                    <a:pt x="2791" y="0"/>
                    <a:pt x="0" y="34"/>
                    <a:pt x="0" y="67"/>
                  </a:cubicBezTo>
                  <a:cubicBezTo>
                    <a:pt x="0" y="117"/>
                    <a:pt x="2791" y="151"/>
                    <a:pt x="6232" y="151"/>
                  </a:cubicBezTo>
                  <a:cubicBezTo>
                    <a:pt x="9674" y="151"/>
                    <a:pt x="12448" y="117"/>
                    <a:pt x="12448" y="67"/>
                  </a:cubicBezTo>
                  <a:cubicBezTo>
                    <a:pt x="12448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6127962" y="1419831"/>
              <a:ext cx="399503" cy="5384"/>
            </a:xfrm>
            <a:custGeom>
              <a:avLst/>
              <a:gdLst/>
              <a:ahLst/>
              <a:cxnLst/>
              <a:rect l="l" t="t" r="r" b="b"/>
              <a:pathLst>
                <a:path w="12465" h="168" extrusionOk="0">
                  <a:moveTo>
                    <a:pt x="6232" y="0"/>
                  </a:moveTo>
                  <a:cubicBezTo>
                    <a:pt x="2791" y="0"/>
                    <a:pt x="0" y="34"/>
                    <a:pt x="0" y="84"/>
                  </a:cubicBezTo>
                  <a:cubicBezTo>
                    <a:pt x="0" y="117"/>
                    <a:pt x="2791" y="167"/>
                    <a:pt x="6232" y="167"/>
                  </a:cubicBezTo>
                  <a:cubicBezTo>
                    <a:pt x="9674" y="167"/>
                    <a:pt x="12465" y="117"/>
                    <a:pt x="12465" y="84"/>
                  </a:cubicBezTo>
                  <a:cubicBezTo>
                    <a:pt x="12465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6152064" y="1122086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148314" y="1226505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206" y="0"/>
                  </a:moveTo>
                  <a:cubicBezTo>
                    <a:pt x="986" y="0"/>
                    <a:pt x="0" y="51"/>
                    <a:pt x="0" y="84"/>
                  </a:cubicBezTo>
                  <a:cubicBezTo>
                    <a:pt x="0" y="134"/>
                    <a:pt x="986" y="168"/>
                    <a:pt x="2206" y="168"/>
                  </a:cubicBezTo>
                  <a:cubicBezTo>
                    <a:pt x="3409" y="168"/>
                    <a:pt x="4394" y="134"/>
                    <a:pt x="4394" y="84"/>
                  </a:cubicBezTo>
                  <a:cubicBezTo>
                    <a:pt x="4394" y="51"/>
                    <a:pt x="3409" y="0"/>
                    <a:pt x="220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6267732" y="1375922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50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50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6445514" y="1122086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23" y="0"/>
                    <a:pt x="0" y="34"/>
                    <a:pt x="0" y="84"/>
                  </a:cubicBezTo>
                  <a:cubicBezTo>
                    <a:pt x="0" y="134"/>
                    <a:pt x="2523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6334653" y="1232915"/>
              <a:ext cx="359889" cy="4872"/>
            </a:xfrm>
            <a:custGeom>
              <a:avLst/>
              <a:gdLst/>
              <a:ahLst/>
              <a:cxnLst/>
              <a:rect l="l" t="t" r="r" b="b"/>
              <a:pathLst>
                <a:path w="11229" h="152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18"/>
                    <a:pt x="2507" y="151"/>
                    <a:pt x="5615" y="151"/>
                  </a:cubicBezTo>
                  <a:cubicBezTo>
                    <a:pt x="8706" y="151"/>
                    <a:pt x="11229" y="118"/>
                    <a:pt x="11229" y="84"/>
                  </a:cubicBezTo>
                  <a:cubicBezTo>
                    <a:pt x="11229" y="34"/>
                    <a:pt x="8706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6458366" y="1375922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07" y="0"/>
                    <a:pt x="0" y="50"/>
                    <a:pt x="0" y="84"/>
                  </a:cubicBezTo>
                  <a:cubicBezTo>
                    <a:pt x="0" y="134"/>
                    <a:pt x="2507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50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6129565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4" y="0"/>
                  </a:moveTo>
                  <a:cubicBezTo>
                    <a:pt x="2523" y="0"/>
                    <a:pt x="0" y="34"/>
                    <a:pt x="0" y="67"/>
                  </a:cubicBezTo>
                  <a:cubicBezTo>
                    <a:pt x="0" y="117"/>
                    <a:pt x="2523" y="151"/>
                    <a:pt x="5614" y="151"/>
                  </a:cubicBezTo>
                  <a:cubicBezTo>
                    <a:pt x="8722" y="151"/>
                    <a:pt x="11228" y="117"/>
                    <a:pt x="11228" y="67"/>
                  </a:cubicBezTo>
                  <a:cubicBezTo>
                    <a:pt x="11228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6527978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5" y="0"/>
                  </a:moveTo>
                  <a:cubicBezTo>
                    <a:pt x="2507" y="0"/>
                    <a:pt x="1" y="34"/>
                    <a:pt x="1" y="67"/>
                  </a:cubicBezTo>
                  <a:cubicBezTo>
                    <a:pt x="1" y="117"/>
                    <a:pt x="2507" y="151"/>
                    <a:pt x="5615" y="151"/>
                  </a:cubicBezTo>
                  <a:cubicBezTo>
                    <a:pt x="8706" y="151"/>
                    <a:pt x="11229" y="117"/>
                    <a:pt x="11229" y="67"/>
                  </a:cubicBezTo>
                  <a:cubicBezTo>
                    <a:pt x="11229" y="34"/>
                    <a:pt x="8706" y="0"/>
                    <a:pt x="5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6129565" y="1545659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1"/>
                  </a:moveTo>
                  <a:cubicBezTo>
                    <a:pt x="2507" y="1"/>
                    <a:pt x="0" y="51"/>
                    <a:pt x="0" y="84"/>
                  </a:cubicBezTo>
                  <a:cubicBezTo>
                    <a:pt x="0" y="134"/>
                    <a:pt x="2523" y="168"/>
                    <a:pt x="5614" y="168"/>
                  </a:cubicBezTo>
                  <a:cubicBezTo>
                    <a:pt x="8722" y="168"/>
                    <a:pt x="11228" y="134"/>
                    <a:pt x="11228" y="84"/>
                  </a:cubicBezTo>
                  <a:cubicBezTo>
                    <a:pt x="11228" y="51"/>
                    <a:pt x="8722" y="1"/>
                    <a:pt x="56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6147224" y="1152053"/>
              <a:ext cx="359889" cy="5416"/>
            </a:xfrm>
            <a:custGeom>
              <a:avLst/>
              <a:gdLst/>
              <a:ahLst/>
              <a:cxnLst/>
              <a:rect l="l" t="t" r="r" b="b"/>
              <a:pathLst>
                <a:path w="11229" h="169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35"/>
                    <a:pt x="2507" y="168"/>
                    <a:pt x="5615" y="168"/>
                  </a:cubicBezTo>
                  <a:cubicBezTo>
                    <a:pt x="8706" y="168"/>
                    <a:pt x="11229" y="135"/>
                    <a:pt x="11229" y="84"/>
                  </a:cubicBezTo>
                  <a:cubicBezTo>
                    <a:pt x="11229" y="34"/>
                    <a:pt x="8723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6318596" y="1122599"/>
              <a:ext cx="92689" cy="4872"/>
            </a:xfrm>
            <a:custGeom>
              <a:avLst/>
              <a:gdLst/>
              <a:ahLst/>
              <a:cxnLst/>
              <a:rect l="l" t="t" r="r" b="b"/>
              <a:pathLst>
                <a:path w="2892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39" y="151"/>
                    <a:pt x="2891" y="118"/>
                    <a:pt x="2891" y="85"/>
                  </a:cubicBezTo>
                  <a:cubicBezTo>
                    <a:pt x="2891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6132225" y="1337879"/>
              <a:ext cx="93233" cy="4872"/>
            </a:xfrm>
            <a:custGeom>
              <a:avLst/>
              <a:gdLst/>
              <a:ahLst/>
              <a:cxnLst/>
              <a:rect l="l" t="t" r="r" b="b"/>
              <a:pathLst>
                <a:path w="2909" h="152" extrusionOk="0">
                  <a:moveTo>
                    <a:pt x="1455" y="1"/>
                  </a:moveTo>
                  <a:cubicBezTo>
                    <a:pt x="653" y="1"/>
                    <a:pt x="1" y="34"/>
                    <a:pt x="1" y="84"/>
                  </a:cubicBezTo>
                  <a:cubicBezTo>
                    <a:pt x="1" y="118"/>
                    <a:pt x="653" y="151"/>
                    <a:pt x="1455" y="151"/>
                  </a:cubicBezTo>
                  <a:cubicBezTo>
                    <a:pt x="2257" y="151"/>
                    <a:pt x="2908" y="118"/>
                    <a:pt x="2908" y="84"/>
                  </a:cubicBezTo>
                  <a:cubicBezTo>
                    <a:pt x="2908" y="34"/>
                    <a:pt x="2257" y="1"/>
                    <a:pt x="14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6130110" y="1375922"/>
              <a:ext cx="92657" cy="5384"/>
            </a:xfrm>
            <a:custGeom>
              <a:avLst/>
              <a:gdLst/>
              <a:ahLst/>
              <a:cxnLst/>
              <a:rect l="l" t="t" r="r" b="b"/>
              <a:pathLst>
                <a:path w="2891" h="168" extrusionOk="0">
                  <a:moveTo>
                    <a:pt x="1454" y="0"/>
                  </a:moveTo>
                  <a:cubicBezTo>
                    <a:pt x="652" y="0"/>
                    <a:pt x="0" y="50"/>
                    <a:pt x="0" y="84"/>
                  </a:cubicBezTo>
                  <a:cubicBezTo>
                    <a:pt x="0" y="134"/>
                    <a:pt x="652" y="167"/>
                    <a:pt x="1454" y="167"/>
                  </a:cubicBezTo>
                  <a:cubicBezTo>
                    <a:pt x="2256" y="167"/>
                    <a:pt x="2891" y="134"/>
                    <a:pt x="2891" y="84"/>
                  </a:cubicBezTo>
                  <a:cubicBezTo>
                    <a:pt x="2891" y="50"/>
                    <a:pt x="2256" y="0"/>
                    <a:pt x="14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6024056" y="987668"/>
              <a:ext cx="1002524" cy="5384"/>
            </a:xfrm>
            <a:custGeom>
              <a:avLst/>
              <a:gdLst/>
              <a:ahLst/>
              <a:cxnLst/>
              <a:rect l="l" t="t" r="r" b="b"/>
              <a:pathLst>
                <a:path w="31280" h="168" extrusionOk="0">
                  <a:moveTo>
                    <a:pt x="15640" y="0"/>
                  </a:moveTo>
                  <a:cubicBezTo>
                    <a:pt x="7002" y="0"/>
                    <a:pt x="1" y="51"/>
                    <a:pt x="1" y="84"/>
                  </a:cubicBezTo>
                  <a:cubicBezTo>
                    <a:pt x="1" y="134"/>
                    <a:pt x="7002" y="168"/>
                    <a:pt x="15640" y="168"/>
                  </a:cubicBezTo>
                  <a:cubicBezTo>
                    <a:pt x="24278" y="168"/>
                    <a:pt x="31279" y="134"/>
                    <a:pt x="31279" y="84"/>
                  </a:cubicBezTo>
                  <a:cubicBezTo>
                    <a:pt x="31279" y="51"/>
                    <a:pt x="24278" y="0"/>
                    <a:pt x="156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6076009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485" y="1"/>
                  </a:moveTo>
                  <a:cubicBezTo>
                    <a:pt x="168" y="1"/>
                    <a:pt x="0" y="402"/>
                    <a:pt x="234" y="636"/>
                  </a:cubicBezTo>
                  <a:cubicBezTo>
                    <a:pt x="310" y="711"/>
                    <a:pt x="401" y="745"/>
                    <a:pt x="490" y="745"/>
                  </a:cubicBezTo>
                  <a:cubicBezTo>
                    <a:pt x="678" y="745"/>
                    <a:pt x="858" y="595"/>
                    <a:pt x="869" y="368"/>
                  </a:cubicBezTo>
                  <a:cubicBezTo>
                    <a:pt x="853" y="168"/>
                    <a:pt x="702" y="1"/>
                    <a:pt x="4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6126873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1"/>
                  </a:moveTo>
                  <a:cubicBezTo>
                    <a:pt x="168" y="1"/>
                    <a:pt x="1" y="402"/>
                    <a:pt x="235" y="636"/>
                  </a:cubicBezTo>
                  <a:cubicBezTo>
                    <a:pt x="310" y="711"/>
                    <a:pt x="403" y="745"/>
                    <a:pt x="494" y="745"/>
                  </a:cubicBezTo>
                  <a:cubicBezTo>
                    <a:pt x="685" y="745"/>
                    <a:pt x="870" y="595"/>
                    <a:pt x="870" y="368"/>
                  </a:cubicBezTo>
                  <a:cubicBezTo>
                    <a:pt x="870" y="168"/>
                    <a:pt x="703" y="1"/>
                    <a:pt x="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6177768" y="944818"/>
              <a:ext cx="27851" cy="23877"/>
            </a:xfrm>
            <a:custGeom>
              <a:avLst/>
              <a:gdLst/>
              <a:ahLst/>
              <a:cxnLst/>
              <a:rect l="l" t="t" r="r" b="b"/>
              <a:pathLst>
                <a:path w="869" h="745" extrusionOk="0">
                  <a:moveTo>
                    <a:pt x="501" y="1"/>
                  </a:moveTo>
                  <a:cubicBezTo>
                    <a:pt x="167" y="1"/>
                    <a:pt x="0" y="402"/>
                    <a:pt x="234" y="636"/>
                  </a:cubicBezTo>
                  <a:cubicBezTo>
                    <a:pt x="309" y="711"/>
                    <a:pt x="402" y="745"/>
                    <a:pt x="493" y="745"/>
                  </a:cubicBezTo>
                  <a:cubicBezTo>
                    <a:pt x="685" y="745"/>
                    <a:pt x="869" y="595"/>
                    <a:pt x="869" y="368"/>
                  </a:cubicBezTo>
                  <a:cubicBezTo>
                    <a:pt x="869" y="168"/>
                    <a:pt x="702" y="1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5144220" y="4554160"/>
              <a:ext cx="84099" cy="114611"/>
            </a:xfrm>
            <a:custGeom>
              <a:avLst/>
              <a:gdLst/>
              <a:ahLst/>
              <a:cxnLst/>
              <a:rect l="l" t="t" r="r" b="b"/>
              <a:pathLst>
                <a:path w="2624" h="3576" extrusionOk="0">
                  <a:moveTo>
                    <a:pt x="1" y="0"/>
                  </a:moveTo>
                  <a:lnTo>
                    <a:pt x="1" y="3576"/>
                  </a:lnTo>
                  <a:lnTo>
                    <a:pt x="2624" y="3576"/>
                  </a:lnTo>
                  <a:lnTo>
                    <a:pt x="26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677051" y="3184856"/>
              <a:ext cx="743336" cy="35896"/>
            </a:xfrm>
            <a:custGeom>
              <a:avLst/>
              <a:gdLst/>
              <a:ahLst/>
              <a:cxnLst/>
              <a:rect l="l" t="t" r="r" b="b"/>
              <a:pathLst>
                <a:path w="23193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23192" y="1120"/>
                  </a:lnTo>
                  <a:lnTo>
                    <a:pt x="231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968385" y="2698081"/>
              <a:ext cx="706895" cy="522671"/>
            </a:xfrm>
            <a:custGeom>
              <a:avLst/>
              <a:gdLst/>
              <a:ahLst/>
              <a:cxnLst/>
              <a:rect l="l" t="t" r="r" b="b"/>
              <a:pathLst>
                <a:path w="22056" h="16308" extrusionOk="0">
                  <a:moveTo>
                    <a:pt x="3943" y="0"/>
                  </a:moveTo>
                  <a:lnTo>
                    <a:pt x="0" y="16308"/>
                  </a:lnTo>
                  <a:lnTo>
                    <a:pt x="17694" y="16308"/>
                  </a:lnTo>
                  <a:lnTo>
                    <a:pt x="220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6003192" y="2722727"/>
              <a:ext cx="639430" cy="458411"/>
            </a:xfrm>
            <a:custGeom>
              <a:avLst/>
              <a:gdLst/>
              <a:ahLst/>
              <a:cxnLst/>
              <a:rect l="l" t="t" r="r" b="b"/>
              <a:pathLst>
                <a:path w="19951" h="14303" extrusionOk="0">
                  <a:moveTo>
                    <a:pt x="3693" y="0"/>
                  </a:moveTo>
                  <a:lnTo>
                    <a:pt x="0" y="14303"/>
                  </a:lnTo>
                  <a:lnTo>
                    <a:pt x="16174" y="14303"/>
                  </a:lnTo>
                  <a:lnTo>
                    <a:pt x="1995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6102258" y="2811057"/>
              <a:ext cx="380241" cy="130187"/>
            </a:xfrm>
            <a:custGeom>
              <a:avLst/>
              <a:gdLst/>
              <a:ahLst/>
              <a:cxnLst/>
              <a:rect l="l" t="t" r="r" b="b"/>
              <a:pathLst>
                <a:path w="11864" h="4062" extrusionOk="0">
                  <a:moveTo>
                    <a:pt x="1003" y="1"/>
                  </a:moveTo>
                  <a:lnTo>
                    <a:pt x="0" y="4061"/>
                  </a:lnTo>
                  <a:lnTo>
                    <a:pt x="10727" y="4061"/>
                  </a:lnTo>
                  <a:lnTo>
                    <a:pt x="118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6140814" y="2791795"/>
              <a:ext cx="269380" cy="4840"/>
            </a:xfrm>
            <a:custGeom>
              <a:avLst/>
              <a:gdLst/>
              <a:ahLst/>
              <a:cxnLst/>
              <a:rect l="l" t="t" r="r" b="b"/>
              <a:pathLst>
                <a:path w="8405" h="151" extrusionOk="0">
                  <a:moveTo>
                    <a:pt x="4194" y="0"/>
                  </a:moveTo>
                  <a:cubicBezTo>
                    <a:pt x="1872" y="0"/>
                    <a:pt x="0" y="34"/>
                    <a:pt x="0" y="67"/>
                  </a:cubicBezTo>
                  <a:cubicBezTo>
                    <a:pt x="0" y="117"/>
                    <a:pt x="1872" y="151"/>
                    <a:pt x="4194" y="151"/>
                  </a:cubicBezTo>
                  <a:cubicBezTo>
                    <a:pt x="6517" y="151"/>
                    <a:pt x="8405" y="117"/>
                    <a:pt x="8405" y="67"/>
                  </a:cubicBezTo>
                  <a:cubicBezTo>
                    <a:pt x="8405" y="34"/>
                    <a:pt x="6517" y="0"/>
                    <a:pt x="419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6144564" y="2833556"/>
              <a:ext cx="108714" cy="5384"/>
            </a:xfrm>
            <a:custGeom>
              <a:avLst/>
              <a:gdLst/>
              <a:ahLst/>
              <a:cxnLst/>
              <a:rect l="l" t="t" r="r" b="b"/>
              <a:pathLst>
                <a:path w="3392" h="168" extrusionOk="0">
                  <a:moveTo>
                    <a:pt x="1704" y="1"/>
                  </a:moveTo>
                  <a:cubicBezTo>
                    <a:pt x="769" y="1"/>
                    <a:pt x="0" y="34"/>
                    <a:pt x="0" y="84"/>
                  </a:cubicBezTo>
                  <a:cubicBezTo>
                    <a:pt x="0" y="118"/>
                    <a:pt x="769" y="168"/>
                    <a:pt x="1704" y="168"/>
                  </a:cubicBezTo>
                  <a:cubicBezTo>
                    <a:pt x="2640" y="168"/>
                    <a:pt x="3392" y="118"/>
                    <a:pt x="3392" y="84"/>
                  </a:cubicBezTo>
                  <a:cubicBezTo>
                    <a:pt x="3392" y="34"/>
                    <a:pt x="2640" y="1"/>
                    <a:pt x="17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6269848" y="2831409"/>
              <a:ext cx="70734" cy="5384"/>
            </a:xfrm>
            <a:custGeom>
              <a:avLst/>
              <a:gdLst/>
              <a:ahLst/>
              <a:cxnLst/>
              <a:rect l="l" t="t" r="r" b="b"/>
              <a:pathLst>
                <a:path w="2207" h="168" extrusionOk="0">
                  <a:moveTo>
                    <a:pt x="1104" y="1"/>
                  </a:moveTo>
                  <a:cubicBezTo>
                    <a:pt x="486" y="1"/>
                    <a:pt x="1" y="34"/>
                    <a:pt x="1" y="84"/>
                  </a:cubicBezTo>
                  <a:cubicBezTo>
                    <a:pt x="1" y="135"/>
                    <a:pt x="486" y="168"/>
                    <a:pt x="1104" y="168"/>
                  </a:cubicBezTo>
                  <a:cubicBezTo>
                    <a:pt x="1705" y="168"/>
                    <a:pt x="2207" y="135"/>
                    <a:pt x="2207" y="84"/>
                  </a:cubicBezTo>
                  <a:cubicBezTo>
                    <a:pt x="2207" y="34"/>
                    <a:pt x="1705" y="1"/>
                    <a:pt x="1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6141872" y="2857113"/>
              <a:ext cx="296719" cy="5384"/>
            </a:xfrm>
            <a:custGeom>
              <a:avLst/>
              <a:gdLst/>
              <a:ahLst/>
              <a:cxnLst/>
              <a:rect l="l" t="t" r="r" b="b"/>
              <a:pathLst>
                <a:path w="9258" h="168" extrusionOk="0">
                  <a:moveTo>
                    <a:pt x="4629" y="1"/>
                  </a:moveTo>
                  <a:cubicBezTo>
                    <a:pt x="2072" y="1"/>
                    <a:pt x="1" y="34"/>
                    <a:pt x="1" y="84"/>
                  </a:cubicBezTo>
                  <a:cubicBezTo>
                    <a:pt x="1" y="118"/>
                    <a:pt x="2072" y="168"/>
                    <a:pt x="4629" y="168"/>
                  </a:cubicBezTo>
                  <a:cubicBezTo>
                    <a:pt x="7185" y="168"/>
                    <a:pt x="9257" y="118"/>
                    <a:pt x="9257" y="84"/>
                  </a:cubicBezTo>
                  <a:cubicBezTo>
                    <a:pt x="9257" y="34"/>
                    <a:pt x="7185" y="1"/>
                    <a:pt x="46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6135462" y="2878554"/>
              <a:ext cx="96406" cy="5384"/>
            </a:xfrm>
            <a:custGeom>
              <a:avLst/>
              <a:gdLst/>
              <a:ahLst/>
              <a:cxnLst/>
              <a:rect l="l" t="t" r="r" b="b"/>
              <a:pathLst>
                <a:path w="3008" h="168" extrusionOk="0">
                  <a:moveTo>
                    <a:pt x="1504" y="0"/>
                  </a:moveTo>
                  <a:cubicBezTo>
                    <a:pt x="668" y="0"/>
                    <a:pt x="0" y="34"/>
                    <a:pt x="0" y="84"/>
                  </a:cubicBezTo>
                  <a:cubicBezTo>
                    <a:pt x="0" y="134"/>
                    <a:pt x="668" y="167"/>
                    <a:pt x="1504" y="167"/>
                  </a:cubicBezTo>
                  <a:cubicBezTo>
                    <a:pt x="2339" y="167"/>
                    <a:pt x="3008" y="134"/>
                    <a:pt x="3008" y="84"/>
                  </a:cubicBezTo>
                  <a:cubicBezTo>
                    <a:pt x="3008" y="34"/>
                    <a:pt x="2339" y="0"/>
                    <a:pt x="150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6136520" y="2909611"/>
              <a:ext cx="275822" cy="4840"/>
            </a:xfrm>
            <a:custGeom>
              <a:avLst/>
              <a:gdLst/>
              <a:ahLst/>
              <a:cxnLst/>
              <a:rect l="l" t="t" r="r" b="b"/>
              <a:pathLst>
                <a:path w="8606" h="151" extrusionOk="0">
                  <a:moveTo>
                    <a:pt x="4295" y="0"/>
                  </a:moveTo>
                  <a:cubicBezTo>
                    <a:pt x="1922" y="0"/>
                    <a:pt x="1" y="34"/>
                    <a:pt x="1" y="67"/>
                  </a:cubicBezTo>
                  <a:cubicBezTo>
                    <a:pt x="1" y="117"/>
                    <a:pt x="1922" y="151"/>
                    <a:pt x="4295" y="151"/>
                  </a:cubicBezTo>
                  <a:cubicBezTo>
                    <a:pt x="6667" y="151"/>
                    <a:pt x="8605" y="117"/>
                    <a:pt x="8605" y="67"/>
                  </a:cubicBezTo>
                  <a:cubicBezTo>
                    <a:pt x="8605" y="34"/>
                    <a:pt x="6667" y="0"/>
                    <a:pt x="42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6102771" y="2976018"/>
              <a:ext cx="106598" cy="4840"/>
            </a:xfrm>
            <a:custGeom>
              <a:avLst/>
              <a:gdLst/>
              <a:ahLst/>
              <a:cxnLst/>
              <a:rect l="l" t="t" r="r" b="b"/>
              <a:pathLst>
                <a:path w="3326" h="151" extrusionOk="0">
                  <a:moveTo>
                    <a:pt x="1655" y="0"/>
                  </a:moveTo>
                  <a:cubicBezTo>
                    <a:pt x="736" y="0"/>
                    <a:pt x="1" y="34"/>
                    <a:pt x="1" y="84"/>
                  </a:cubicBezTo>
                  <a:cubicBezTo>
                    <a:pt x="1" y="117"/>
                    <a:pt x="736" y="151"/>
                    <a:pt x="1655" y="151"/>
                  </a:cubicBezTo>
                  <a:cubicBezTo>
                    <a:pt x="2574" y="151"/>
                    <a:pt x="3326" y="117"/>
                    <a:pt x="3326" y="84"/>
                  </a:cubicBezTo>
                  <a:cubicBezTo>
                    <a:pt x="3326" y="34"/>
                    <a:pt x="2574" y="0"/>
                    <a:pt x="165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6227542" y="2976018"/>
              <a:ext cx="72882" cy="5384"/>
            </a:xfrm>
            <a:custGeom>
              <a:avLst/>
              <a:gdLst/>
              <a:ahLst/>
              <a:cxnLst/>
              <a:rect l="l" t="t" r="r" b="b"/>
              <a:pathLst>
                <a:path w="2274" h="168" extrusionOk="0">
                  <a:moveTo>
                    <a:pt x="1137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1"/>
                    <a:pt x="1137" y="167"/>
                  </a:cubicBezTo>
                  <a:cubicBezTo>
                    <a:pt x="1772" y="167"/>
                    <a:pt x="2273" y="134"/>
                    <a:pt x="2273" y="84"/>
                  </a:cubicBezTo>
                  <a:cubicBezTo>
                    <a:pt x="2273" y="50"/>
                    <a:pt x="1772" y="17"/>
                    <a:pt x="1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6320743" y="2973871"/>
              <a:ext cx="31089" cy="5384"/>
            </a:xfrm>
            <a:custGeom>
              <a:avLst/>
              <a:gdLst/>
              <a:ahLst/>
              <a:cxnLst/>
              <a:rect l="l" t="t" r="r" b="b"/>
              <a:pathLst>
                <a:path w="970" h="168" extrusionOk="0">
                  <a:moveTo>
                    <a:pt x="485" y="0"/>
                  </a:moveTo>
                  <a:cubicBezTo>
                    <a:pt x="217" y="0"/>
                    <a:pt x="0" y="34"/>
                    <a:pt x="0" y="84"/>
                  </a:cubicBezTo>
                  <a:cubicBezTo>
                    <a:pt x="0" y="134"/>
                    <a:pt x="217" y="167"/>
                    <a:pt x="485" y="167"/>
                  </a:cubicBezTo>
                  <a:cubicBezTo>
                    <a:pt x="752" y="167"/>
                    <a:pt x="969" y="134"/>
                    <a:pt x="969" y="84"/>
                  </a:cubicBezTo>
                  <a:cubicBezTo>
                    <a:pt x="969" y="34"/>
                    <a:pt x="752" y="0"/>
                    <a:pt x="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6104918" y="3002780"/>
              <a:ext cx="33781" cy="4840"/>
            </a:xfrm>
            <a:custGeom>
              <a:avLst/>
              <a:gdLst/>
              <a:ahLst/>
              <a:cxnLst/>
              <a:rect l="l" t="t" r="r" b="b"/>
              <a:pathLst>
                <a:path w="1054" h="151" extrusionOk="0">
                  <a:moveTo>
                    <a:pt x="519" y="1"/>
                  </a:moveTo>
                  <a:cubicBezTo>
                    <a:pt x="235" y="1"/>
                    <a:pt x="1" y="34"/>
                    <a:pt x="1" y="84"/>
                  </a:cubicBezTo>
                  <a:cubicBezTo>
                    <a:pt x="1" y="118"/>
                    <a:pt x="235" y="151"/>
                    <a:pt x="519" y="151"/>
                  </a:cubicBezTo>
                  <a:cubicBezTo>
                    <a:pt x="819" y="151"/>
                    <a:pt x="1053" y="118"/>
                    <a:pt x="1053" y="84"/>
                  </a:cubicBezTo>
                  <a:cubicBezTo>
                    <a:pt x="1053" y="34"/>
                    <a:pt x="819" y="1"/>
                    <a:pt x="51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6159019" y="3002780"/>
              <a:ext cx="80894" cy="4840"/>
            </a:xfrm>
            <a:custGeom>
              <a:avLst/>
              <a:gdLst/>
              <a:ahLst/>
              <a:cxnLst/>
              <a:rect l="l" t="t" r="r" b="b"/>
              <a:pathLst>
                <a:path w="2524" h="151" extrusionOk="0">
                  <a:moveTo>
                    <a:pt x="1270" y="1"/>
                  </a:moveTo>
                  <a:cubicBezTo>
                    <a:pt x="568" y="1"/>
                    <a:pt x="0" y="34"/>
                    <a:pt x="0" y="84"/>
                  </a:cubicBezTo>
                  <a:cubicBezTo>
                    <a:pt x="0" y="118"/>
                    <a:pt x="568" y="151"/>
                    <a:pt x="1270" y="151"/>
                  </a:cubicBezTo>
                  <a:cubicBezTo>
                    <a:pt x="1955" y="151"/>
                    <a:pt x="2523" y="118"/>
                    <a:pt x="2523" y="84"/>
                  </a:cubicBezTo>
                  <a:cubicBezTo>
                    <a:pt x="2523" y="34"/>
                    <a:pt x="1955" y="1"/>
                    <a:pt x="12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6265585" y="2999575"/>
              <a:ext cx="216370" cy="4840"/>
            </a:xfrm>
            <a:custGeom>
              <a:avLst/>
              <a:gdLst/>
              <a:ahLst/>
              <a:cxnLst/>
              <a:rect l="l" t="t" r="r" b="b"/>
              <a:pathLst>
                <a:path w="6751" h="151" extrusionOk="0">
                  <a:moveTo>
                    <a:pt x="3375" y="0"/>
                  </a:moveTo>
                  <a:cubicBezTo>
                    <a:pt x="1504" y="0"/>
                    <a:pt x="0" y="34"/>
                    <a:pt x="0" y="84"/>
                  </a:cubicBezTo>
                  <a:cubicBezTo>
                    <a:pt x="0" y="117"/>
                    <a:pt x="1504" y="151"/>
                    <a:pt x="3375" y="151"/>
                  </a:cubicBezTo>
                  <a:cubicBezTo>
                    <a:pt x="5230" y="151"/>
                    <a:pt x="6751" y="117"/>
                    <a:pt x="6751" y="84"/>
                  </a:cubicBezTo>
                  <a:cubicBezTo>
                    <a:pt x="6751" y="34"/>
                    <a:pt x="5230" y="0"/>
                    <a:pt x="33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6098508" y="3030087"/>
              <a:ext cx="34838" cy="5384"/>
            </a:xfrm>
            <a:custGeom>
              <a:avLst/>
              <a:gdLst/>
              <a:ahLst/>
              <a:cxnLst/>
              <a:rect l="l" t="t" r="r" b="b"/>
              <a:pathLst>
                <a:path w="1087" h="168" extrusionOk="0">
                  <a:moveTo>
                    <a:pt x="552" y="1"/>
                  </a:moveTo>
                  <a:cubicBezTo>
                    <a:pt x="251" y="1"/>
                    <a:pt x="0" y="34"/>
                    <a:pt x="0" y="84"/>
                  </a:cubicBezTo>
                  <a:cubicBezTo>
                    <a:pt x="0" y="134"/>
                    <a:pt x="251" y="168"/>
                    <a:pt x="552" y="168"/>
                  </a:cubicBezTo>
                  <a:cubicBezTo>
                    <a:pt x="852" y="168"/>
                    <a:pt x="1086" y="134"/>
                    <a:pt x="1086" y="84"/>
                  </a:cubicBezTo>
                  <a:cubicBezTo>
                    <a:pt x="1086" y="34"/>
                    <a:pt x="852" y="1"/>
                    <a:pt x="5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6144564" y="3029029"/>
              <a:ext cx="42338" cy="5384"/>
            </a:xfrm>
            <a:custGeom>
              <a:avLst/>
              <a:gdLst/>
              <a:ahLst/>
              <a:cxnLst/>
              <a:rect l="l" t="t" r="r" b="b"/>
              <a:pathLst>
                <a:path w="1321" h="168" extrusionOk="0">
                  <a:moveTo>
                    <a:pt x="669" y="0"/>
                  </a:moveTo>
                  <a:cubicBezTo>
                    <a:pt x="301" y="0"/>
                    <a:pt x="0" y="50"/>
                    <a:pt x="0" y="84"/>
                  </a:cubicBezTo>
                  <a:cubicBezTo>
                    <a:pt x="0" y="134"/>
                    <a:pt x="301" y="167"/>
                    <a:pt x="669" y="167"/>
                  </a:cubicBezTo>
                  <a:cubicBezTo>
                    <a:pt x="1019" y="167"/>
                    <a:pt x="1320" y="134"/>
                    <a:pt x="1320" y="84"/>
                  </a:cubicBezTo>
                  <a:cubicBezTo>
                    <a:pt x="1320" y="50"/>
                    <a:pt x="1019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6209337" y="3027427"/>
              <a:ext cx="136052" cy="4840"/>
            </a:xfrm>
            <a:custGeom>
              <a:avLst/>
              <a:gdLst/>
              <a:ahLst/>
              <a:cxnLst/>
              <a:rect l="l" t="t" r="r" b="b"/>
              <a:pathLst>
                <a:path w="4245" h="151" extrusionOk="0">
                  <a:moveTo>
                    <a:pt x="2123" y="0"/>
                  </a:moveTo>
                  <a:cubicBezTo>
                    <a:pt x="953" y="0"/>
                    <a:pt x="1" y="34"/>
                    <a:pt x="1" y="67"/>
                  </a:cubicBezTo>
                  <a:cubicBezTo>
                    <a:pt x="1" y="117"/>
                    <a:pt x="953" y="151"/>
                    <a:pt x="2123" y="151"/>
                  </a:cubicBezTo>
                  <a:cubicBezTo>
                    <a:pt x="3292" y="151"/>
                    <a:pt x="4245" y="117"/>
                    <a:pt x="4245" y="67"/>
                  </a:cubicBezTo>
                  <a:cubicBezTo>
                    <a:pt x="4245" y="34"/>
                    <a:pt x="3292" y="0"/>
                    <a:pt x="21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6096361" y="3075598"/>
              <a:ext cx="164961" cy="4872"/>
            </a:xfrm>
            <a:custGeom>
              <a:avLst/>
              <a:gdLst/>
              <a:ahLst/>
              <a:cxnLst/>
              <a:rect l="l" t="t" r="r" b="b"/>
              <a:pathLst>
                <a:path w="5147" h="152" extrusionOk="0">
                  <a:moveTo>
                    <a:pt x="2574" y="1"/>
                  </a:moveTo>
                  <a:cubicBezTo>
                    <a:pt x="1153" y="1"/>
                    <a:pt x="0" y="34"/>
                    <a:pt x="0" y="68"/>
                  </a:cubicBezTo>
                  <a:cubicBezTo>
                    <a:pt x="0" y="118"/>
                    <a:pt x="1153" y="151"/>
                    <a:pt x="2574" y="151"/>
                  </a:cubicBezTo>
                  <a:cubicBezTo>
                    <a:pt x="3994" y="151"/>
                    <a:pt x="5147" y="118"/>
                    <a:pt x="5147" y="68"/>
                  </a:cubicBezTo>
                  <a:cubicBezTo>
                    <a:pt x="5147" y="34"/>
                    <a:pt x="4010" y="1"/>
                    <a:pt x="25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6283245" y="3073482"/>
              <a:ext cx="74484" cy="4840"/>
            </a:xfrm>
            <a:custGeom>
              <a:avLst/>
              <a:gdLst/>
              <a:ahLst/>
              <a:cxnLst/>
              <a:rect l="l" t="t" r="r" b="b"/>
              <a:pathLst>
                <a:path w="2324" h="151" extrusionOk="0">
                  <a:moveTo>
                    <a:pt x="1154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0"/>
                    <a:pt x="1154" y="150"/>
                  </a:cubicBezTo>
                  <a:cubicBezTo>
                    <a:pt x="1805" y="150"/>
                    <a:pt x="2323" y="117"/>
                    <a:pt x="2323" y="67"/>
                  </a:cubicBezTo>
                  <a:cubicBezTo>
                    <a:pt x="2323" y="34"/>
                    <a:pt x="1805" y="0"/>
                    <a:pt x="115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6376959" y="3073482"/>
              <a:ext cx="123745" cy="4840"/>
            </a:xfrm>
            <a:custGeom>
              <a:avLst/>
              <a:gdLst/>
              <a:ahLst/>
              <a:cxnLst/>
              <a:rect l="l" t="t" r="r" b="b"/>
              <a:pathLst>
                <a:path w="3861" h="151" extrusionOk="0">
                  <a:moveTo>
                    <a:pt x="1922" y="0"/>
                  </a:moveTo>
                  <a:cubicBezTo>
                    <a:pt x="853" y="0"/>
                    <a:pt x="1" y="34"/>
                    <a:pt x="1" y="67"/>
                  </a:cubicBezTo>
                  <a:cubicBezTo>
                    <a:pt x="1" y="117"/>
                    <a:pt x="853" y="150"/>
                    <a:pt x="1922" y="150"/>
                  </a:cubicBezTo>
                  <a:cubicBezTo>
                    <a:pt x="2992" y="150"/>
                    <a:pt x="3860" y="117"/>
                    <a:pt x="3860" y="67"/>
                  </a:cubicBezTo>
                  <a:cubicBezTo>
                    <a:pt x="3860" y="34"/>
                    <a:pt x="2992" y="0"/>
                    <a:pt x="19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6441764" y="2789648"/>
              <a:ext cx="25736" cy="4840"/>
            </a:xfrm>
            <a:custGeom>
              <a:avLst/>
              <a:gdLst/>
              <a:ahLst/>
              <a:cxnLst/>
              <a:rect l="l" t="t" r="r" b="b"/>
              <a:pathLst>
                <a:path w="803" h="151" extrusionOk="0">
                  <a:moveTo>
                    <a:pt x="401" y="1"/>
                  </a:moveTo>
                  <a:cubicBezTo>
                    <a:pt x="184" y="1"/>
                    <a:pt x="0" y="34"/>
                    <a:pt x="0" y="84"/>
                  </a:cubicBezTo>
                  <a:cubicBezTo>
                    <a:pt x="0" y="118"/>
                    <a:pt x="184" y="151"/>
                    <a:pt x="401" y="151"/>
                  </a:cubicBezTo>
                  <a:cubicBezTo>
                    <a:pt x="619" y="151"/>
                    <a:pt x="802" y="118"/>
                    <a:pt x="802" y="84"/>
                  </a:cubicBezTo>
                  <a:cubicBezTo>
                    <a:pt x="802" y="34"/>
                    <a:pt x="619" y="1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6149917" y="2771988"/>
              <a:ext cx="56248" cy="5384"/>
            </a:xfrm>
            <a:custGeom>
              <a:avLst/>
              <a:gdLst/>
              <a:ahLst/>
              <a:cxnLst/>
              <a:rect l="l" t="t" r="r" b="b"/>
              <a:pathLst>
                <a:path w="1755" h="168" extrusionOk="0">
                  <a:moveTo>
                    <a:pt x="886" y="0"/>
                  </a:moveTo>
                  <a:cubicBezTo>
                    <a:pt x="385" y="0"/>
                    <a:pt x="0" y="50"/>
                    <a:pt x="0" y="84"/>
                  </a:cubicBezTo>
                  <a:cubicBezTo>
                    <a:pt x="0" y="134"/>
                    <a:pt x="385" y="167"/>
                    <a:pt x="886" y="167"/>
                  </a:cubicBezTo>
                  <a:cubicBezTo>
                    <a:pt x="1370" y="167"/>
                    <a:pt x="1755" y="134"/>
                    <a:pt x="1755" y="84"/>
                  </a:cubicBezTo>
                  <a:cubicBezTo>
                    <a:pt x="1755" y="50"/>
                    <a:pt x="1370" y="0"/>
                    <a:pt x="88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6112418" y="2722727"/>
              <a:ext cx="530203" cy="32691"/>
            </a:xfrm>
            <a:custGeom>
              <a:avLst/>
              <a:gdLst/>
              <a:ahLst/>
              <a:cxnLst/>
              <a:rect l="l" t="t" r="r" b="b"/>
              <a:pathLst>
                <a:path w="16543" h="1020" extrusionOk="0">
                  <a:moveTo>
                    <a:pt x="285" y="0"/>
                  </a:moveTo>
                  <a:lnTo>
                    <a:pt x="1" y="1019"/>
                  </a:lnTo>
                  <a:lnTo>
                    <a:pt x="16275" y="1019"/>
                  </a:lnTo>
                  <a:lnTo>
                    <a:pt x="165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6135462" y="2733432"/>
              <a:ext cx="13397" cy="11442"/>
            </a:xfrm>
            <a:custGeom>
              <a:avLst/>
              <a:gdLst/>
              <a:ahLst/>
              <a:cxnLst/>
              <a:rect l="l" t="t" r="r" b="b"/>
              <a:pathLst>
                <a:path w="418" h="357" extrusionOk="0">
                  <a:moveTo>
                    <a:pt x="251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5" y="339"/>
                    <a:pt x="201" y="356"/>
                    <a:pt x="245" y="356"/>
                  </a:cubicBezTo>
                  <a:cubicBezTo>
                    <a:pt x="335" y="356"/>
                    <a:pt x="418" y="285"/>
                    <a:pt x="418" y="184"/>
                  </a:cubicBezTo>
                  <a:cubicBezTo>
                    <a:pt x="418" y="84"/>
                    <a:pt x="334" y="0"/>
                    <a:pt x="2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6155269" y="2733432"/>
              <a:ext cx="13429" cy="11442"/>
            </a:xfrm>
            <a:custGeom>
              <a:avLst/>
              <a:gdLst/>
              <a:ahLst/>
              <a:cxnLst/>
              <a:rect l="l" t="t" r="r" b="b"/>
              <a:pathLst>
                <a:path w="419" h="357" extrusionOk="0">
                  <a:moveTo>
                    <a:pt x="234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0" y="339"/>
                    <a:pt x="194" y="356"/>
                    <a:pt x="237" y="356"/>
                  </a:cubicBezTo>
                  <a:cubicBezTo>
                    <a:pt x="327" y="356"/>
                    <a:pt x="418" y="285"/>
                    <a:pt x="418" y="184"/>
                  </a:cubicBezTo>
                  <a:cubicBezTo>
                    <a:pt x="418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6175076" y="2733432"/>
              <a:ext cx="12884" cy="11442"/>
            </a:xfrm>
            <a:custGeom>
              <a:avLst/>
              <a:gdLst/>
              <a:ahLst/>
              <a:cxnLst/>
              <a:rect l="l" t="t" r="r" b="b"/>
              <a:pathLst>
                <a:path w="402" h="357" extrusionOk="0">
                  <a:moveTo>
                    <a:pt x="234" y="0"/>
                  </a:moveTo>
                  <a:cubicBezTo>
                    <a:pt x="67" y="0"/>
                    <a:pt x="1" y="184"/>
                    <a:pt x="101" y="301"/>
                  </a:cubicBezTo>
                  <a:cubicBezTo>
                    <a:pt x="139" y="339"/>
                    <a:pt x="185" y="356"/>
                    <a:pt x="228" y="356"/>
                  </a:cubicBezTo>
                  <a:cubicBezTo>
                    <a:pt x="318" y="356"/>
                    <a:pt x="402" y="285"/>
                    <a:pt x="402" y="184"/>
                  </a:cubicBezTo>
                  <a:cubicBezTo>
                    <a:pt x="402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6033158" y="3269468"/>
              <a:ext cx="1236008" cy="720837"/>
            </a:xfrm>
            <a:custGeom>
              <a:avLst/>
              <a:gdLst/>
              <a:ahLst/>
              <a:cxnLst/>
              <a:rect l="l" t="t" r="r" b="b"/>
              <a:pathLst>
                <a:path w="38565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38564" y="22490"/>
                  </a:lnTo>
                  <a:lnTo>
                    <a:pt x="385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6033158" y="3269468"/>
              <a:ext cx="562862" cy="720837"/>
            </a:xfrm>
            <a:custGeom>
              <a:avLst/>
              <a:gdLst/>
              <a:ahLst/>
              <a:cxnLst/>
              <a:rect l="l" t="t" r="r" b="b"/>
              <a:pathLst>
                <a:path w="17562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17561" y="22490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6083509" y="3311229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22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83"/>
                  </a:lnTo>
                  <a:cubicBezTo>
                    <a:pt x="11496" y="6367"/>
                    <a:pt x="12482" y="6367"/>
                    <a:pt x="13167" y="6350"/>
                  </a:cubicBezTo>
                  <a:lnTo>
                    <a:pt x="14136" y="6350"/>
                  </a:lnTo>
                  <a:cubicBezTo>
                    <a:pt x="14169" y="6350"/>
                    <a:pt x="14186" y="6333"/>
                    <a:pt x="14203" y="6333"/>
                  </a:cubicBezTo>
                  <a:lnTo>
                    <a:pt x="13935" y="6333"/>
                  </a:lnTo>
                  <a:lnTo>
                    <a:pt x="13133" y="6317"/>
                  </a:lnTo>
                  <a:cubicBezTo>
                    <a:pt x="12448" y="6317"/>
                    <a:pt x="11446" y="6300"/>
                    <a:pt x="10193" y="6300"/>
                  </a:cubicBez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22"/>
                  </a:lnTo>
                  <a:lnTo>
                    <a:pt x="151" y="903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4153" y="151"/>
                  </a:lnTo>
                  <a:lnTo>
                    <a:pt x="14153" y="151"/>
                  </a:lnTo>
                  <a:cubicBezTo>
                    <a:pt x="14169" y="2042"/>
                    <a:pt x="14169" y="3572"/>
                    <a:pt x="14186" y="4646"/>
                  </a:cubicBezTo>
                  <a:cubicBezTo>
                    <a:pt x="14186" y="5180"/>
                    <a:pt x="14186" y="5598"/>
                    <a:pt x="14186" y="5899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66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6"/>
                  </a:cubicBezTo>
                  <a:cubicBezTo>
                    <a:pt x="14219" y="5615"/>
                    <a:pt x="14219" y="5214"/>
                    <a:pt x="14236" y="4679"/>
                  </a:cubicBezTo>
                  <a:cubicBezTo>
                    <a:pt x="14236" y="3576"/>
                    <a:pt x="14253" y="2022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6285937" y="3392636"/>
              <a:ext cx="46601" cy="43107"/>
            </a:xfrm>
            <a:custGeom>
              <a:avLst/>
              <a:gdLst/>
              <a:ahLst/>
              <a:cxnLst/>
              <a:rect l="l" t="t" r="r" b="b"/>
              <a:pathLst>
                <a:path w="1454" h="1345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103"/>
                    <a:pt x="602" y="1304"/>
                  </a:cubicBezTo>
                  <a:cubicBezTo>
                    <a:pt x="669" y="1331"/>
                    <a:pt x="741" y="1344"/>
                    <a:pt x="814" y="1344"/>
                  </a:cubicBezTo>
                  <a:cubicBezTo>
                    <a:pt x="960" y="1344"/>
                    <a:pt x="1109" y="1293"/>
                    <a:pt x="1220" y="1203"/>
                  </a:cubicBezTo>
                  <a:cubicBezTo>
                    <a:pt x="1337" y="1103"/>
                    <a:pt x="1420" y="969"/>
                    <a:pt x="1437" y="836"/>
                  </a:cubicBezTo>
                  <a:cubicBezTo>
                    <a:pt x="1454" y="736"/>
                    <a:pt x="1437" y="669"/>
                    <a:pt x="1420" y="669"/>
                  </a:cubicBezTo>
                  <a:cubicBezTo>
                    <a:pt x="1387" y="836"/>
                    <a:pt x="1287" y="1003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1003"/>
                    <a:pt x="184" y="351"/>
                    <a:pt x="652" y="184"/>
                  </a:cubicBezTo>
                  <a:cubicBezTo>
                    <a:pt x="719" y="157"/>
                    <a:pt x="788" y="144"/>
                    <a:pt x="857" y="144"/>
                  </a:cubicBezTo>
                  <a:cubicBezTo>
                    <a:pt x="961" y="144"/>
                    <a:pt x="1063" y="174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51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6083509" y="3531861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67"/>
                  </a:lnTo>
                  <a:cubicBezTo>
                    <a:pt x="11496" y="6367"/>
                    <a:pt x="12482" y="6350"/>
                    <a:pt x="13167" y="6350"/>
                  </a:cubicBezTo>
                  <a:lnTo>
                    <a:pt x="13952" y="6350"/>
                  </a:lnTo>
                  <a:cubicBezTo>
                    <a:pt x="14019" y="6333"/>
                    <a:pt x="14086" y="6333"/>
                    <a:pt x="14136" y="6333"/>
                  </a:cubicBezTo>
                  <a:cubicBezTo>
                    <a:pt x="14086" y="6333"/>
                    <a:pt x="14019" y="6333"/>
                    <a:pt x="13935" y="6316"/>
                  </a:cubicBezTo>
                  <a:lnTo>
                    <a:pt x="13133" y="6316"/>
                  </a:lnTo>
                  <a:lnTo>
                    <a:pt x="10193" y="6300"/>
                  </a:ln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67"/>
                  </a:lnTo>
                  <a:lnTo>
                    <a:pt x="151" y="167"/>
                  </a:lnTo>
                  <a:cubicBezTo>
                    <a:pt x="5580" y="151"/>
                    <a:pt x="10530" y="151"/>
                    <a:pt x="14153" y="134"/>
                  </a:cubicBezTo>
                  <a:lnTo>
                    <a:pt x="14153" y="134"/>
                  </a:lnTo>
                  <a:cubicBezTo>
                    <a:pt x="14169" y="2033"/>
                    <a:pt x="14169" y="3569"/>
                    <a:pt x="14186" y="4646"/>
                  </a:cubicBezTo>
                  <a:cubicBezTo>
                    <a:pt x="14186" y="5180"/>
                    <a:pt x="14186" y="5598"/>
                    <a:pt x="14186" y="5882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50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5"/>
                  </a:cubicBezTo>
                  <a:cubicBezTo>
                    <a:pt x="14219" y="5615"/>
                    <a:pt x="14219" y="5197"/>
                    <a:pt x="14236" y="4679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6285937" y="3613268"/>
              <a:ext cx="46601" cy="42851"/>
            </a:xfrm>
            <a:custGeom>
              <a:avLst/>
              <a:gdLst/>
              <a:ahLst/>
              <a:cxnLst/>
              <a:rect l="l" t="t" r="r" b="b"/>
              <a:pathLst>
                <a:path w="1454" h="1337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086"/>
                    <a:pt x="602" y="1304"/>
                  </a:cubicBezTo>
                  <a:cubicBezTo>
                    <a:pt x="667" y="1325"/>
                    <a:pt x="737" y="1336"/>
                    <a:pt x="808" y="1336"/>
                  </a:cubicBezTo>
                  <a:cubicBezTo>
                    <a:pt x="956" y="1336"/>
                    <a:pt x="1107" y="1288"/>
                    <a:pt x="1220" y="1187"/>
                  </a:cubicBezTo>
                  <a:cubicBezTo>
                    <a:pt x="1337" y="1103"/>
                    <a:pt x="1420" y="969"/>
                    <a:pt x="1437" y="819"/>
                  </a:cubicBezTo>
                  <a:cubicBezTo>
                    <a:pt x="1454" y="719"/>
                    <a:pt x="1437" y="669"/>
                    <a:pt x="1420" y="669"/>
                  </a:cubicBezTo>
                  <a:cubicBezTo>
                    <a:pt x="1387" y="836"/>
                    <a:pt x="1287" y="986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986"/>
                    <a:pt x="184" y="351"/>
                    <a:pt x="652" y="167"/>
                  </a:cubicBezTo>
                  <a:cubicBezTo>
                    <a:pt x="711" y="144"/>
                    <a:pt x="772" y="133"/>
                    <a:pt x="833" y="133"/>
                  </a:cubicBezTo>
                  <a:cubicBezTo>
                    <a:pt x="945" y="133"/>
                    <a:pt x="1056" y="169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34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6083509" y="3752494"/>
              <a:ext cx="457354" cy="205120"/>
            </a:xfrm>
            <a:custGeom>
              <a:avLst/>
              <a:gdLst/>
              <a:ahLst/>
              <a:cxnLst/>
              <a:rect l="l" t="t" r="r" b="b"/>
              <a:pathLst>
                <a:path w="14270" h="6400" extrusionOk="0">
                  <a:moveTo>
                    <a:pt x="14157" y="6326"/>
                  </a:moveTo>
                  <a:cubicBezTo>
                    <a:pt x="14149" y="6326"/>
                    <a:pt x="14141" y="6327"/>
                    <a:pt x="14136" y="6333"/>
                  </a:cubicBezTo>
                  <a:lnTo>
                    <a:pt x="14203" y="6333"/>
                  </a:lnTo>
                  <a:cubicBezTo>
                    <a:pt x="14192" y="6333"/>
                    <a:pt x="14173" y="6326"/>
                    <a:pt x="14157" y="6326"/>
                  </a:cubicBezTo>
                  <a:close/>
                  <a:moveTo>
                    <a:pt x="84" y="1"/>
                  </a:moveTo>
                  <a:cubicBezTo>
                    <a:pt x="58" y="26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292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00"/>
                  </a:lnTo>
                  <a:lnTo>
                    <a:pt x="84" y="6400"/>
                  </a:lnTo>
                  <a:lnTo>
                    <a:pt x="10243" y="6366"/>
                  </a:lnTo>
                  <a:lnTo>
                    <a:pt x="13167" y="6350"/>
                  </a:lnTo>
                  <a:lnTo>
                    <a:pt x="13952" y="6333"/>
                  </a:lnTo>
                  <a:lnTo>
                    <a:pt x="14136" y="6333"/>
                  </a:lnTo>
                  <a:lnTo>
                    <a:pt x="13935" y="6316"/>
                  </a:lnTo>
                  <a:lnTo>
                    <a:pt x="13133" y="6316"/>
                  </a:lnTo>
                  <a:lnTo>
                    <a:pt x="10193" y="6283"/>
                  </a:lnTo>
                  <a:lnTo>
                    <a:pt x="151" y="6250"/>
                  </a:lnTo>
                  <a:lnTo>
                    <a:pt x="151" y="6250"/>
                  </a:lnTo>
                  <a:cubicBezTo>
                    <a:pt x="151" y="5306"/>
                    <a:pt x="151" y="4315"/>
                    <a:pt x="151" y="3292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51"/>
                  </a:lnTo>
                  <a:lnTo>
                    <a:pt x="151" y="151"/>
                  </a:lnTo>
                  <a:lnTo>
                    <a:pt x="14153" y="134"/>
                  </a:lnTo>
                  <a:lnTo>
                    <a:pt x="14153" y="134"/>
                  </a:lnTo>
                  <a:cubicBezTo>
                    <a:pt x="14169" y="2016"/>
                    <a:pt x="14169" y="3552"/>
                    <a:pt x="14186" y="4629"/>
                  </a:cubicBezTo>
                  <a:cubicBezTo>
                    <a:pt x="14186" y="5163"/>
                    <a:pt x="14186" y="5581"/>
                    <a:pt x="14186" y="5882"/>
                  </a:cubicBezTo>
                  <a:cubicBezTo>
                    <a:pt x="14203" y="6016"/>
                    <a:pt x="14203" y="6133"/>
                    <a:pt x="14203" y="6216"/>
                  </a:cubicBezTo>
                  <a:cubicBezTo>
                    <a:pt x="14203" y="6249"/>
                    <a:pt x="14203" y="6283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32"/>
                    <a:pt x="14219" y="5915"/>
                  </a:cubicBezTo>
                  <a:cubicBezTo>
                    <a:pt x="14219" y="5615"/>
                    <a:pt x="14219" y="5197"/>
                    <a:pt x="14236" y="4662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17"/>
                  </a:lnTo>
                  <a:lnTo>
                    <a:pt x="14203" y="17"/>
                  </a:lnTo>
                  <a:cubicBezTo>
                    <a:pt x="10560" y="17"/>
                    <a:pt x="5564" y="17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6285937" y="3833676"/>
              <a:ext cx="46601" cy="43075"/>
            </a:xfrm>
            <a:custGeom>
              <a:avLst/>
              <a:gdLst/>
              <a:ahLst/>
              <a:cxnLst/>
              <a:rect l="l" t="t" r="r" b="b"/>
              <a:pathLst>
                <a:path w="1454" h="1344" extrusionOk="0">
                  <a:moveTo>
                    <a:pt x="809" y="0"/>
                  </a:moveTo>
                  <a:cubicBezTo>
                    <a:pt x="738" y="0"/>
                    <a:pt x="667" y="13"/>
                    <a:pt x="602" y="41"/>
                  </a:cubicBezTo>
                  <a:cubicBezTo>
                    <a:pt x="0" y="241"/>
                    <a:pt x="0" y="1093"/>
                    <a:pt x="602" y="1310"/>
                  </a:cubicBezTo>
                  <a:cubicBezTo>
                    <a:pt x="667" y="1332"/>
                    <a:pt x="737" y="1343"/>
                    <a:pt x="808" y="1343"/>
                  </a:cubicBezTo>
                  <a:cubicBezTo>
                    <a:pt x="956" y="1343"/>
                    <a:pt x="1107" y="1295"/>
                    <a:pt x="1220" y="1194"/>
                  </a:cubicBezTo>
                  <a:cubicBezTo>
                    <a:pt x="1337" y="1093"/>
                    <a:pt x="1420" y="976"/>
                    <a:pt x="1437" y="826"/>
                  </a:cubicBezTo>
                  <a:cubicBezTo>
                    <a:pt x="1454" y="726"/>
                    <a:pt x="1437" y="676"/>
                    <a:pt x="1420" y="676"/>
                  </a:cubicBezTo>
                  <a:cubicBezTo>
                    <a:pt x="1387" y="843"/>
                    <a:pt x="1287" y="993"/>
                    <a:pt x="1153" y="1110"/>
                  </a:cubicBezTo>
                  <a:cubicBezTo>
                    <a:pt x="1063" y="1170"/>
                    <a:pt x="961" y="1200"/>
                    <a:pt x="857" y="1200"/>
                  </a:cubicBezTo>
                  <a:cubicBezTo>
                    <a:pt x="788" y="1200"/>
                    <a:pt x="719" y="1187"/>
                    <a:pt x="652" y="1160"/>
                  </a:cubicBezTo>
                  <a:cubicBezTo>
                    <a:pt x="184" y="993"/>
                    <a:pt x="184" y="341"/>
                    <a:pt x="652" y="174"/>
                  </a:cubicBezTo>
                  <a:cubicBezTo>
                    <a:pt x="711" y="151"/>
                    <a:pt x="772" y="140"/>
                    <a:pt x="833" y="140"/>
                  </a:cubicBezTo>
                  <a:cubicBezTo>
                    <a:pt x="945" y="140"/>
                    <a:pt x="1056" y="176"/>
                    <a:pt x="1153" y="241"/>
                  </a:cubicBezTo>
                  <a:cubicBezTo>
                    <a:pt x="1287" y="341"/>
                    <a:pt x="1387" y="508"/>
                    <a:pt x="1420" y="676"/>
                  </a:cubicBezTo>
                  <a:cubicBezTo>
                    <a:pt x="1437" y="676"/>
                    <a:pt x="1454" y="625"/>
                    <a:pt x="1437" y="525"/>
                  </a:cubicBezTo>
                  <a:cubicBezTo>
                    <a:pt x="1404" y="375"/>
                    <a:pt x="1337" y="241"/>
                    <a:pt x="1220" y="158"/>
                  </a:cubicBezTo>
                  <a:cubicBezTo>
                    <a:pt x="1107" y="56"/>
                    <a:pt x="957" y="0"/>
                    <a:pt x="8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4384346" y="3269468"/>
              <a:ext cx="825768" cy="1307736"/>
            </a:xfrm>
            <a:custGeom>
              <a:avLst/>
              <a:gdLst/>
              <a:ahLst/>
              <a:cxnLst/>
              <a:rect l="l" t="t" r="r" b="b"/>
              <a:pathLst>
                <a:path w="25765" h="40803" extrusionOk="0">
                  <a:moveTo>
                    <a:pt x="0" y="0"/>
                  </a:moveTo>
                  <a:lnTo>
                    <a:pt x="0" y="40786"/>
                  </a:lnTo>
                  <a:lnTo>
                    <a:pt x="25765" y="40803"/>
                  </a:lnTo>
                  <a:lnTo>
                    <a:pt x="257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4344155" y="3219118"/>
              <a:ext cx="2969977" cy="68587"/>
            </a:xfrm>
            <a:custGeom>
              <a:avLst/>
              <a:gdLst/>
              <a:ahLst/>
              <a:cxnLst/>
              <a:rect l="l" t="t" r="r" b="b"/>
              <a:pathLst>
                <a:path w="92667" h="2140" extrusionOk="0">
                  <a:moveTo>
                    <a:pt x="1" y="1"/>
                  </a:moveTo>
                  <a:lnTo>
                    <a:pt x="1" y="2140"/>
                  </a:lnTo>
                  <a:lnTo>
                    <a:pt x="92667" y="2140"/>
                  </a:lnTo>
                  <a:lnTo>
                    <a:pt x="926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84346" y="3287673"/>
              <a:ext cx="92112" cy="1386996"/>
            </a:xfrm>
            <a:custGeom>
              <a:avLst/>
              <a:gdLst/>
              <a:ahLst/>
              <a:cxnLst/>
              <a:rect l="l" t="t" r="r" b="b"/>
              <a:pathLst>
                <a:path w="2874" h="43276" extrusionOk="0">
                  <a:moveTo>
                    <a:pt x="0" y="1"/>
                  </a:moveTo>
                  <a:lnTo>
                    <a:pt x="0" y="43276"/>
                  </a:lnTo>
                  <a:lnTo>
                    <a:pt x="2874" y="43276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7177023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6595988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4366655" y="3216457"/>
              <a:ext cx="395241" cy="5384"/>
            </a:xfrm>
            <a:custGeom>
              <a:avLst/>
              <a:gdLst/>
              <a:ahLst/>
              <a:cxnLst/>
              <a:rect l="l" t="t" r="r" b="b"/>
              <a:pathLst>
                <a:path w="12332" h="168" extrusionOk="0">
                  <a:moveTo>
                    <a:pt x="6166" y="0"/>
                  </a:moveTo>
                  <a:cubicBezTo>
                    <a:pt x="2758" y="0"/>
                    <a:pt x="1" y="34"/>
                    <a:pt x="1" y="84"/>
                  </a:cubicBezTo>
                  <a:cubicBezTo>
                    <a:pt x="1" y="134"/>
                    <a:pt x="2758" y="167"/>
                    <a:pt x="6166" y="167"/>
                  </a:cubicBezTo>
                  <a:cubicBezTo>
                    <a:pt x="9575" y="167"/>
                    <a:pt x="12332" y="134"/>
                    <a:pt x="12332" y="84"/>
                  </a:cubicBezTo>
                  <a:cubicBezTo>
                    <a:pt x="12332" y="34"/>
                    <a:pt x="9575" y="0"/>
                    <a:pt x="61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5441964" y="4502207"/>
              <a:ext cx="344890" cy="158808"/>
            </a:xfrm>
            <a:custGeom>
              <a:avLst/>
              <a:gdLst/>
              <a:ahLst/>
              <a:cxnLst/>
              <a:rect l="l" t="t" r="r" b="b"/>
              <a:pathLst>
                <a:path w="10761" h="4955" extrusionOk="0">
                  <a:moveTo>
                    <a:pt x="151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584" y="4665"/>
                    <a:pt x="5727" y="4955"/>
                    <a:pt x="8065" y="4955"/>
                  </a:cubicBezTo>
                  <a:cubicBezTo>
                    <a:pt x="8770" y="4955"/>
                    <a:pt x="9310" y="4928"/>
                    <a:pt x="9558" y="4863"/>
                  </a:cubicBezTo>
                  <a:cubicBezTo>
                    <a:pt x="10761" y="4528"/>
                    <a:pt x="5865" y="3275"/>
                    <a:pt x="5865" y="3275"/>
                  </a:cubicBezTo>
                  <a:lnTo>
                    <a:pt x="5949" y="18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5441964" y="4629670"/>
              <a:ext cx="319731" cy="30576"/>
            </a:xfrm>
            <a:custGeom>
              <a:avLst/>
              <a:gdLst/>
              <a:ahLst/>
              <a:cxnLst/>
              <a:rect l="l" t="t" r="r" b="b"/>
              <a:pathLst>
                <a:path w="9976" h="954" extrusionOk="0">
                  <a:moveTo>
                    <a:pt x="8255" y="0"/>
                  </a:moveTo>
                  <a:cubicBezTo>
                    <a:pt x="7920" y="0"/>
                    <a:pt x="7720" y="735"/>
                    <a:pt x="7720" y="735"/>
                  </a:cubicBezTo>
                  <a:lnTo>
                    <a:pt x="1" y="418"/>
                  </a:lnTo>
                  <a:lnTo>
                    <a:pt x="1" y="551"/>
                  </a:lnTo>
                  <a:cubicBezTo>
                    <a:pt x="1946" y="786"/>
                    <a:pt x="5552" y="954"/>
                    <a:pt x="7791" y="954"/>
                  </a:cubicBezTo>
                  <a:cubicBezTo>
                    <a:pt x="8897" y="954"/>
                    <a:pt x="9670" y="913"/>
                    <a:pt x="9742" y="819"/>
                  </a:cubicBezTo>
                  <a:cubicBezTo>
                    <a:pt x="9976" y="551"/>
                    <a:pt x="8255" y="0"/>
                    <a:pt x="8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5439272" y="4643035"/>
              <a:ext cx="315468" cy="10737"/>
            </a:xfrm>
            <a:custGeom>
              <a:avLst/>
              <a:gdLst/>
              <a:ahLst/>
              <a:cxnLst/>
              <a:rect l="l" t="t" r="r" b="b"/>
              <a:pathLst>
                <a:path w="9843" h="335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cubicBezTo>
                    <a:pt x="185" y="17"/>
                    <a:pt x="285" y="34"/>
                    <a:pt x="385" y="34"/>
                  </a:cubicBezTo>
                  <a:lnTo>
                    <a:pt x="1438" y="118"/>
                  </a:lnTo>
                  <a:cubicBezTo>
                    <a:pt x="2323" y="185"/>
                    <a:pt x="3560" y="251"/>
                    <a:pt x="4913" y="285"/>
                  </a:cubicBezTo>
                  <a:cubicBezTo>
                    <a:pt x="6267" y="335"/>
                    <a:pt x="7503" y="335"/>
                    <a:pt x="8389" y="335"/>
                  </a:cubicBezTo>
                  <a:lnTo>
                    <a:pt x="9441" y="318"/>
                  </a:lnTo>
                  <a:lnTo>
                    <a:pt x="9842" y="318"/>
                  </a:lnTo>
                  <a:cubicBezTo>
                    <a:pt x="9809" y="302"/>
                    <a:pt x="9775" y="302"/>
                    <a:pt x="9742" y="302"/>
                  </a:cubicBezTo>
                  <a:lnTo>
                    <a:pt x="9441" y="302"/>
                  </a:lnTo>
                  <a:lnTo>
                    <a:pt x="8389" y="285"/>
                  </a:lnTo>
                  <a:cubicBezTo>
                    <a:pt x="7503" y="285"/>
                    <a:pt x="6267" y="251"/>
                    <a:pt x="4913" y="218"/>
                  </a:cubicBezTo>
                  <a:cubicBezTo>
                    <a:pt x="3560" y="168"/>
                    <a:pt x="2323" y="118"/>
                    <a:pt x="1438" y="68"/>
                  </a:cubicBezTo>
                  <a:cubicBezTo>
                    <a:pt x="1020" y="51"/>
                    <a:pt x="669" y="34"/>
                    <a:pt x="385" y="1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5688845" y="4627523"/>
              <a:ext cx="19294" cy="28396"/>
            </a:xfrm>
            <a:custGeom>
              <a:avLst/>
              <a:gdLst/>
              <a:ahLst/>
              <a:cxnLst/>
              <a:rect l="l" t="t" r="r" b="b"/>
              <a:pathLst>
                <a:path w="602" h="886" extrusionOk="0">
                  <a:moveTo>
                    <a:pt x="602" y="0"/>
                  </a:moveTo>
                  <a:cubicBezTo>
                    <a:pt x="234" y="134"/>
                    <a:pt x="0" y="501"/>
                    <a:pt x="17" y="886"/>
                  </a:cubicBezTo>
                  <a:cubicBezTo>
                    <a:pt x="100" y="535"/>
                    <a:pt x="301" y="217"/>
                    <a:pt x="6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5634745" y="4611402"/>
              <a:ext cx="11282" cy="15128"/>
            </a:xfrm>
            <a:custGeom>
              <a:avLst/>
              <a:gdLst/>
              <a:ahLst/>
              <a:cxnLst/>
              <a:rect l="l" t="t" r="r" b="b"/>
              <a:pathLst>
                <a:path w="352" h="472" extrusionOk="0">
                  <a:moveTo>
                    <a:pt x="330" y="0"/>
                  </a:moveTo>
                  <a:cubicBezTo>
                    <a:pt x="306" y="0"/>
                    <a:pt x="228" y="95"/>
                    <a:pt x="151" y="219"/>
                  </a:cubicBezTo>
                  <a:cubicBezTo>
                    <a:pt x="67" y="336"/>
                    <a:pt x="1" y="453"/>
                    <a:pt x="17" y="470"/>
                  </a:cubicBezTo>
                  <a:cubicBezTo>
                    <a:pt x="19" y="471"/>
                    <a:pt x="20" y="472"/>
                    <a:pt x="22" y="472"/>
                  </a:cubicBezTo>
                  <a:cubicBezTo>
                    <a:pt x="46" y="472"/>
                    <a:pt x="125" y="376"/>
                    <a:pt x="218" y="253"/>
                  </a:cubicBezTo>
                  <a:cubicBezTo>
                    <a:pt x="301" y="119"/>
                    <a:pt x="351" y="2"/>
                    <a:pt x="335" y="2"/>
                  </a:cubicBezTo>
                  <a:cubicBezTo>
                    <a:pt x="334" y="1"/>
                    <a:pt x="332" y="0"/>
                    <a:pt x="3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5620290" y="4607620"/>
              <a:ext cx="12884" cy="10384"/>
            </a:xfrm>
            <a:custGeom>
              <a:avLst/>
              <a:gdLst/>
              <a:ahLst/>
              <a:cxnLst/>
              <a:rect l="l" t="t" r="r" b="b"/>
              <a:pathLst>
                <a:path w="402" h="324" extrusionOk="0">
                  <a:moveTo>
                    <a:pt x="377" y="0"/>
                  </a:moveTo>
                  <a:cubicBezTo>
                    <a:pt x="350" y="0"/>
                    <a:pt x="272" y="62"/>
                    <a:pt x="168" y="137"/>
                  </a:cubicBezTo>
                  <a:cubicBezTo>
                    <a:pt x="67" y="220"/>
                    <a:pt x="0" y="304"/>
                    <a:pt x="17" y="320"/>
                  </a:cubicBezTo>
                  <a:cubicBezTo>
                    <a:pt x="17" y="323"/>
                    <a:pt x="19" y="324"/>
                    <a:pt x="22" y="324"/>
                  </a:cubicBezTo>
                  <a:cubicBezTo>
                    <a:pt x="43" y="324"/>
                    <a:pt x="130" y="274"/>
                    <a:pt x="218" y="187"/>
                  </a:cubicBezTo>
                  <a:cubicBezTo>
                    <a:pt x="318" y="103"/>
                    <a:pt x="401" y="20"/>
                    <a:pt x="385" y="3"/>
                  </a:cubicBezTo>
                  <a:cubicBezTo>
                    <a:pt x="383" y="1"/>
                    <a:pt x="381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5560132" y="4599319"/>
              <a:ext cx="102496" cy="85157"/>
            </a:xfrm>
            <a:custGeom>
              <a:avLst/>
              <a:gdLst/>
              <a:ahLst/>
              <a:cxnLst/>
              <a:rect l="l" t="t" r="r" b="b"/>
              <a:pathLst>
                <a:path w="3198" h="2657" extrusionOk="0">
                  <a:moveTo>
                    <a:pt x="1786" y="0"/>
                  </a:moveTo>
                  <a:cubicBezTo>
                    <a:pt x="1728" y="0"/>
                    <a:pt x="1669" y="9"/>
                    <a:pt x="1610" y="28"/>
                  </a:cubicBezTo>
                  <a:cubicBezTo>
                    <a:pt x="0" y="337"/>
                    <a:pt x="274" y="2657"/>
                    <a:pt x="1815" y="2657"/>
                  </a:cubicBezTo>
                  <a:cubicBezTo>
                    <a:pt x="1857" y="2657"/>
                    <a:pt x="1900" y="2655"/>
                    <a:pt x="1944" y="2651"/>
                  </a:cubicBezTo>
                  <a:cubicBezTo>
                    <a:pt x="2663" y="2601"/>
                    <a:pt x="3197" y="2016"/>
                    <a:pt x="3181" y="1315"/>
                  </a:cubicBezTo>
                  <a:cubicBezTo>
                    <a:pt x="3181" y="613"/>
                    <a:pt x="2613" y="28"/>
                    <a:pt x="1911" y="11"/>
                  </a:cubicBezTo>
                  <a:cubicBezTo>
                    <a:pt x="1869" y="4"/>
                    <a:pt x="1828" y="0"/>
                    <a:pt x="17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5608496" y="4587877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1" y="1"/>
                  </a:moveTo>
                  <a:lnTo>
                    <a:pt x="1" y="1"/>
                  </a:lnTo>
                  <a:cubicBezTo>
                    <a:pt x="134" y="73"/>
                    <a:pt x="281" y="107"/>
                    <a:pt x="424" y="107"/>
                  </a:cubicBezTo>
                  <a:cubicBezTo>
                    <a:pt x="514" y="107"/>
                    <a:pt x="602" y="93"/>
                    <a:pt x="686" y="68"/>
                  </a:cubicBezTo>
                  <a:cubicBezTo>
                    <a:pt x="469" y="51"/>
                    <a:pt x="235" y="1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5642245" y="4594447"/>
              <a:ext cx="35383" cy="19166"/>
            </a:xfrm>
            <a:custGeom>
              <a:avLst/>
              <a:gdLst/>
              <a:ahLst/>
              <a:cxnLst/>
              <a:rect l="l" t="t" r="r" b="b"/>
              <a:pathLst>
                <a:path w="1104" h="598" extrusionOk="0">
                  <a:moveTo>
                    <a:pt x="735" y="67"/>
                  </a:moveTo>
                  <a:cubicBezTo>
                    <a:pt x="829" y="67"/>
                    <a:pt x="922" y="90"/>
                    <a:pt x="1003" y="130"/>
                  </a:cubicBezTo>
                  <a:cubicBezTo>
                    <a:pt x="1053" y="180"/>
                    <a:pt x="1036" y="247"/>
                    <a:pt x="970" y="280"/>
                  </a:cubicBezTo>
                  <a:cubicBezTo>
                    <a:pt x="903" y="314"/>
                    <a:pt x="819" y="347"/>
                    <a:pt x="752" y="364"/>
                  </a:cubicBezTo>
                  <a:cubicBezTo>
                    <a:pt x="619" y="414"/>
                    <a:pt x="502" y="431"/>
                    <a:pt x="368" y="464"/>
                  </a:cubicBezTo>
                  <a:cubicBezTo>
                    <a:pt x="254" y="480"/>
                    <a:pt x="164" y="485"/>
                    <a:pt x="101" y="487"/>
                  </a:cubicBezTo>
                  <a:lnTo>
                    <a:pt x="101" y="487"/>
                  </a:lnTo>
                  <a:cubicBezTo>
                    <a:pt x="137" y="415"/>
                    <a:pt x="178" y="348"/>
                    <a:pt x="234" y="280"/>
                  </a:cubicBezTo>
                  <a:cubicBezTo>
                    <a:pt x="318" y="197"/>
                    <a:pt x="435" y="130"/>
                    <a:pt x="552" y="97"/>
                  </a:cubicBezTo>
                  <a:cubicBezTo>
                    <a:pt x="611" y="77"/>
                    <a:pt x="673" y="67"/>
                    <a:pt x="735" y="67"/>
                  </a:cubicBezTo>
                  <a:close/>
                  <a:moveTo>
                    <a:pt x="718" y="0"/>
                  </a:moveTo>
                  <a:cubicBezTo>
                    <a:pt x="522" y="0"/>
                    <a:pt x="330" y="86"/>
                    <a:pt x="201" y="247"/>
                  </a:cubicBezTo>
                  <a:cubicBezTo>
                    <a:pt x="137" y="327"/>
                    <a:pt x="88" y="408"/>
                    <a:pt x="69" y="488"/>
                  </a:cubicBezTo>
                  <a:lnTo>
                    <a:pt x="69" y="488"/>
                  </a:lnTo>
                  <a:cubicBezTo>
                    <a:pt x="24" y="489"/>
                    <a:pt x="1" y="491"/>
                    <a:pt x="1" y="498"/>
                  </a:cubicBezTo>
                  <a:cubicBezTo>
                    <a:pt x="21" y="500"/>
                    <a:pt x="42" y="503"/>
                    <a:pt x="63" y="506"/>
                  </a:cubicBezTo>
                  <a:lnTo>
                    <a:pt x="63" y="506"/>
                  </a:lnTo>
                  <a:cubicBezTo>
                    <a:pt x="51" y="537"/>
                    <a:pt x="51" y="567"/>
                    <a:pt x="51" y="598"/>
                  </a:cubicBezTo>
                  <a:cubicBezTo>
                    <a:pt x="64" y="567"/>
                    <a:pt x="77" y="538"/>
                    <a:pt x="90" y="510"/>
                  </a:cubicBezTo>
                  <a:lnTo>
                    <a:pt x="90" y="510"/>
                  </a:lnTo>
                  <a:cubicBezTo>
                    <a:pt x="147" y="516"/>
                    <a:pt x="205" y="521"/>
                    <a:pt x="262" y="521"/>
                  </a:cubicBezTo>
                  <a:cubicBezTo>
                    <a:pt x="298" y="521"/>
                    <a:pt x="334" y="519"/>
                    <a:pt x="368" y="514"/>
                  </a:cubicBezTo>
                  <a:cubicBezTo>
                    <a:pt x="502" y="498"/>
                    <a:pt x="635" y="464"/>
                    <a:pt x="769" y="431"/>
                  </a:cubicBezTo>
                  <a:cubicBezTo>
                    <a:pt x="853" y="414"/>
                    <a:pt x="919" y="381"/>
                    <a:pt x="1003" y="347"/>
                  </a:cubicBezTo>
                  <a:cubicBezTo>
                    <a:pt x="1053" y="314"/>
                    <a:pt x="1087" y="280"/>
                    <a:pt x="1103" y="230"/>
                  </a:cubicBezTo>
                  <a:cubicBezTo>
                    <a:pt x="1103" y="180"/>
                    <a:pt x="1087" y="113"/>
                    <a:pt x="1036" y="80"/>
                  </a:cubicBezTo>
                  <a:cubicBezTo>
                    <a:pt x="935" y="26"/>
                    <a:pt x="826" y="0"/>
                    <a:pt x="7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5629937" y="4587364"/>
              <a:ext cx="17692" cy="23589"/>
            </a:xfrm>
            <a:custGeom>
              <a:avLst/>
              <a:gdLst/>
              <a:ahLst/>
              <a:cxnLst/>
              <a:rect l="l" t="t" r="r" b="b"/>
              <a:pathLst>
                <a:path w="552" h="736" extrusionOk="0">
                  <a:moveTo>
                    <a:pt x="134" y="0"/>
                  </a:moveTo>
                  <a:cubicBezTo>
                    <a:pt x="50" y="17"/>
                    <a:pt x="0" y="100"/>
                    <a:pt x="17" y="184"/>
                  </a:cubicBezTo>
                  <a:cubicBezTo>
                    <a:pt x="17" y="234"/>
                    <a:pt x="34" y="301"/>
                    <a:pt x="67" y="351"/>
                  </a:cubicBezTo>
                  <a:cubicBezTo>
                    <a:pt x="117" y="435"/>
                    <a:pt x="167" y="501"/>
                    <a:pt x="234" y="568"/>
                  </a:cubicBezTo>
                  <a:cubicBezTo>
                    <a:pt x="301" y="635"/>
                    <a:pt x="368" y="702"/>
                    <a:pt x="451" y="735"/>
                  </a:cubicBezTo>
                  <a:cubicBezTo>
                    <a:pt x="451" y="719"/>
                    <a:pt x="368" y="668"/>
                    <a:pt x="284" y="535"/>
                  </a:cubicBezTo>
                  <a:cubicBezTo>
                    <a:pt x="217" y="468"/>
                    <a:pt x="167" y="401"/>
                    <a:pt x="134" y="318"/>
                  </a:cubicBezTo>
                  <a:cubicBezTo>
                    <a:pt x="84" y="234"/>
                    <a:pt x="50" y="84"/>
                    <a:pt x="151" y="84"/>
                  </a:cubicBezTo>
                  <a:cubicBezTo>
                    <a:pt x="157" y="82"/>
                    <a:pt x="163" y="82"/>
                    <a:pt x="170" y="82"/>
                  </a:cubicBezTo>
                  <a:cubicBezTo>
                    <a:pt x="249" y="82"/>
                    <a:pt x="338" y="172"/>
                    <a:pt x="385" y="234"/>
                  </a:cubicBezTo>
                  <a:cubicBezTo>
                    <a:pt x="435" y="318"/>
                    <a:pt x="468" y="401"/>
                    <a:pt x="485" y="485"/>
                  </a:cubicBezTo>
                  <a:cubicBezTo>
                    <a:pt x="485" y="568"/>
                    <a:pt x="485" y="652"/>
                    <a:pt x="485" y="735"/>
                  </a:cubicBezTo>
                  <a:cubicBezTo>
                    <a:pt x="535" y="668"/>
                    <a:pt x="552" y="568"/>
                    <a:pt x="535" y="485"/>
                  </a:cubicBezTo>
                  <a:cubicBezTo>
                    <a:pt x="518" y="384"/>
                    <a:pt x="485" y="284"/>
                    <a:pt x="435" y="201"/>
                  </a:cubicBezTo>
                  <a:cubicBezTo>
                    <a:pt x="385" y="100"/>
                    <a:pt x="268" y="17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5444656" y="4591242"/>
              <a:ext cx="64805" cy="55575"/>
            </a:xfrm>
            <a:custGeom>
              <a:avLst/>
              <a:gdLst/>
              <a:ahLst/>
              <a:cxnLst/>
              <a:rect l="l" t="t" r="r" b="b"/>
              <a:pathLst>
                <a:path w="2022" h="1734" extrusionOk="0">
                  <a:moveTo>
                    <a:pt x="276" y="0"/>
                  </a:moveTo>
                  <a:cubicBezTo>
                    <a:pt x="221" y="0"/>
                    <a:pt x="167" y="4"/>
                    <a:pt x="117" y="13"/>
                  </a:cubicBezTo>
                  <a:cubicBezTo>
                    <a:pt x="67" y="13"/>
                    <a:pt x="33" y="29"/>
                    <a:pt x="0" y="29"/>
                  </a:cubicBezTo>
                  <a:cubicBezTo>
                    <a:pt x="0" y="46"/>
                    <a:pt x="167" y="29"/>
                    <a:pt x="418" y="63"/>
                  </a:cubicBezTo>
                  <a:cubicBezTo>
                    <a:pt x="1120" y="163"/>
                    <a:pt x="1704" y="648"/>
                    <a:pt x="1905" y="1316"/>
                  </a:cubicBezTo>
                  <a:cubicBezTo>
                    <a:pt x="1988" y="1567"/>
                    <a:pt x="1988" y="1734"/>
                    <a:pt x="2005" y="1734"/>
                  </a:cubicBezTo>
                  <a:cubicBezTo>
                    <a:pt x="2005" y="1700"/>
                    <a:pt x="2022" y="1667"/>
                    <a:pt x="2005" y="1617"/>
                  </a:cubicBezTo>
                  <a:cubicBezTo>
                    <a:pt x="2005" y="1517"/>
                    <a:pt x="1988" y="1416"/>
                    <a:pt x="1955" y="1299"/>
                  </a:cubicBezTo>
                  <a:cubicBezTo>
                    <a:pt x="1771" y="598"/>
                    <a:pt x="1153" y="96"/>
                    <a:pt x="434" y="13"/>
                  </a:cubicBezTo>
                  <a:cubicBezTo>
                    <a:pt x="384" y="4"/>
                    <a:pt x="330" y="0"/>
                    <a:pt x="2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5462316" y="4515604"/>
              <a:ext cx="4327" cy="76600"/>
            </a:xfrm>
            <a:custGeom>
              <a:avLst/>
              <a:gdLst/>
              <a:ahLst/>
              <a:cxnLst/>
              <a:rect l="l" t="t" r="r" b="b"/>
              <a:pathLst>
                <a:path w="135" h="2390" extrusionOk="0">
                  <a:moveTo>
                    <a:pt x="117" y="0"/>
                  </a:moveTo>
                  <a:lnTo>
                    <a:pt x="117" y="0"/>
                  </a:lnTo>
                  <a:cubicBezTo>
                    <a:pt x="34" y="785"/>
                    <a:pt x="0" y="1587"/>
                    <a:pt x="17" y="2389"/>
                  </a:cubicBezTo>
                  <a:cubicBezTo>
                    <a:pt x="101" y="1587"/>
                    <a:pt x="134" y="802"/>
                    <a:pt x="1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5532986" y="4630568"/>
              <a:ext cx="54132" cy="3814"/>
            </a:xfrm>
            <a:custGeom>
              <a:avLst/>
              <a:gdLst/>
              <a:ahLst/>
              <a:cxnLst/>
              <a:rect l="l" t="t" r="r" b="b"/>
              <a:pathLst>
                <a:path w="1689" h="119" extrusionOk="0">
                  <a:moveTo>
                    <a:pt x="41" y="1"/>
                  </a:moveTo>
                  <a:cubicBezTo>
                    <a:pt x="15" y="1"/>
                    <a:pt x="1" y="2"/>
                    <a:pt x="1" y="5"/>
                  </a:cubicBezTo>
                  <a:cubicBezTo>
                    <a:pt x="344" y="78"/>
                    <a:pt x="700" y="119"/>
                    <a:pt x="1053" y="119"/>
                  </a:cubicBezTo>
                  <a:cubicBezTo>
                    <a:pt x="1267" y="119"/>
                    <a:pt x="1480" y="104"/>
                    <a:pt x="1689" y="72"/>
                  </a:cubicBezTo>
                  <a:cubicBezTo>
                    <a:pt x="1689" y="56"/>
                    <a:pt x="1321" y="56"/>
                    <a:pt x="853" y="39"/>
                  </a:cubicBezTo>
                  <a:cubicBezTo>
                    <a:pt x="475" y="25"/>
                    <a:pt x="151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5496064" y="4629542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5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50" y="71"/>
                    <a:pt x="84" y="171"/>
                  </a:cubicBezTo>
                  <a:cubicBezTo>
                    <a:pt x="117" y="255"/>
                    <a:pt x="134" y="338"/>
                    <a:pt x="150" y="338"/>
                  </a:cubicBezTo>
                  <a:cubicBezTo>
                    <a:pt x="184" y="322"/>
                    <a:pt x="184" y="238"/>
                    <a:pt x="150" y="138"/>
                  </a:cubicBezTo>
                  <a:cubicBezTo>
                    <a:pt x="107" y="50"/>
                    <a:pt x="50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5483212" y="4611850"/>
              <a:ext cx="7500" cy="7275"/>
            </a:xfrm>
            <a:custGeom>
              <a:avLst/>
              <a:gdLst/>
              <a:ahLst/>
              <a:cxnLst/>
              <a:rect l="l" t="t" r="r" b="b"/>
              <a:pathLst>
                <a:path w="234" h="227" extrusionOk="0">
                  <a:moveTo>
                    <a:pt x="13" y="0"/>
                  </a:moveTo>
                  <a:cubicBezTo>
                    <a:pt x="7" y="0"/>
                    <a:pt x="3" y="2"/>
                    <a:pt x="0" y="5"/>
                  </a:cubicBezTo>
                  <a:cubicBezTo>
                    <a:pt x="0" y="21"/>
                    <a:pt x="33" y="72"/>
                    <a:pt x="84" y="138"/>
                  </a:cubicBezTo>
                  <a:cubicBezTo>
                    <a:pt x="139" y="194"/>
                    <a:pt x="183" y="226"/>
                    <a:pt x="206" y="226"/>
                  </a:cubicBezTo>
                  <a:cubicBezTo>
                    <a:pt x="211" y="226"/>
                    <a:pt x="214" y="225"/>
                    <a:pt x="217" y="222"/>
                  </a:cubicBezTo>
                  <a:cubicBezTo>
                    <a:pt x="234" y="222"/>
                    <a:pt x="201" y="155"/>
                    <a:pt x="134" y="88"/>
                  </a:cubicBezTo>
                  <a:cubicBezTo>
                    <a:pt x="92" y="33"/>
                    <a:pt x="39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5463918" y="4602428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0"/>
                  </a:moveTo>
                  <a:cubicBezTo>
                    <a:pt x="40" y="0"/>
                    <a:pt x="1" y="20"/>
                    <a:pt x="1" y="31"/>
                  </a:cubicBezTo>
                  <a:cubicBezTo>
                    <a:pt x="1" y="48"/>
                    <a:pt x="84" y="48"/>
                    <a:pt x="168" y="81"/>
                  </a:cubicBezTo>
                  <a:cubicBezTo>
                    <a:pt x="240" y="110"/>
                    <a:pt x="299" y="152"/>
                    <a:pt x="325" y="152"/>
                  </a:cubicBezTo>
                  <a:cubicBezTo>
                    <a:pt x="329" y="152"/>
                    <a:pt x="332" y="151"/>
                    <a:pt x="335" y="148"/>
                  </a:cubicBezTo>
                  <a:cubicBezTo>
                    <a:pt x="351" y="148"/>
                    <a:pt x="301" y="65"/>
                    <a:pt x="201" y="15"/>
                  </a:cubicBezTo>
                  <a:cubicBezTo>
                    <a:pt x="165" y="4"/>
                    <a:pt x="132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5450009" y="4598902"/>
              <a:ext cx="5897" cy="3333"/>
            </a:xfrm>
            <a:custGeom>
              <a:avLst/>
              <a:gdLst/>
              <a:ahLst/>
              <a:cxnLst/>
              <a:rect l="l" t="t" r="r" b="b"/>
              <a:pathLst>
                <a:path w="184" h="104" extrusionOk="0">
                  <a:moveTo>
                    <a:pt x="19" y="1"/>
                  </a:moveTo>
                  <a:cubicBezTo>
                    <a:pt x="11" y="1"/>
                    <a:pt x="5" y="3"/>
                    <a:pt x="0" y="8"/>
                  </a:cubicBezTo>
                  <a:cubicBezTo>
                    <a:pt x="0" y="41"/>
                    <a:pt x="34" y="58"/>
                    <a:pt x="84" y="91"/>
                  </a:cubicBezTo>
                  <a:cubicBezTo>
                    <a:pt x="109" y="100"/>
                    <a:pt x="130" y="104"/>
                    <a:pt x="146" y="104"/>
                  </a:cubicBezTo>
                  <a:cubicBezTo>
                    <a:pt x="163" y="104"/>
                    <a:pt x="176" y="100"/>
                    <a:pt x="184" y="91"/>
                  </a:cubicBezTo>
                  <a:cubicBezTo>
                    <a:pt x="184" y="75"/>
                    <a:pt x="151" y="41"/>
                    <a:pt x="100" y="24"/>
                  </a:cubicBezTo>
                  <a:cubicBezTo>
                    <a:pt x="65" y="13"/>
                    <a:pt x="38" y="1"/>
                    <a:pt x="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5444111" y="4567525"/>
              <a:ext cx="186916" cy="22531"/>
            </a:xfrm>
            <a:custGeom>
              <a:avLst/>
              <a:gdLst/>
              <a:ahLst/>
              <a:cxnLst/>
              <a:rect l="l" t="t" r="r" b="b"/>
              <a:pathLst>
                <a:path w="5832" h="703" extrusionOk="0">
                  <a:moveTo>
                    <a:pt x="5832" y="1"/>
                  </a:moveTo>
                  <a:lnTo>
                    <a:pt x="0" y="252"/>
                  </a:lnTo>
                  <a:lnTo>
                    <a:pt x="34" y="619"/>
                  </a:lnTo>
                  <a:lnTo>
                    <a:pt x="5815" y="703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5735959" y="4522559"/>
              <a:ext cx="344890" cy="152526"/>
            </a:xfrm>
            <a:custGeom>
              <a:avLst/>
              <a:gdLst/>
              <a:ahLst/>
              <a:cxnLst/>
              <a:rect l="l" t="t" r="r" b="b"/>
              <a:pathLst>
                <a:path w="10761" h="4759" extrusionOk="0">
                  <a:moveTo>
                    <a:pt x="34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407" y="4617"/>
                    <a:pt x="4606" y="4759"/>
                    <a:pt x="6974" y="4759"/>
                  </a:cubicBezTo>
                  <a:cubicBezTo>
                    <a:pt x="8204" y="4759"/>
                    <a:pt x="9209" y="4720"/>
                    <a:pt x="9575" y="4612"/>
                  </a:cubicBezTo>
                  <a:cubicBezTo>
                    <a:pt x="10761" y="4244"/>
                    <a:pt x="5849" y="3125"/>
                    <a:pt x="5849" y="3125"/>
                  </a:cubicBezTo>
                  <a:lnTo>
                    <a:pt x="5832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5735959" y="4643035"/>
              <a:ext cx="319731" cy="31569"/>
            </a:xfrm>
            <a:custGeom>
              <a:avLst/>
              <a:gdLst/>
              <a:ahLst/>
              <a:cxnLst/>
              <a:rect l="l" t="t" r="r" b="b"/>
              <a:pathLst>
                <a:path w="9976" h="985" extrusionOk="0">
                  <a:moveTo>
                    <a:pt x="8255" y="1"/>
                  </a:moveTo>
                  <a:cubicBezTo>
                    <a:pt x="7904" y="17"/>
                    <a:pt x="7737" y="736"/>
                    <a:pt x="7737" y="736"/>
                  </a:cubicBezTo>
                  <a:lnTo>
                    <a:pt x="17" y="636"/>
                  </a:lnTo>
                  <a:lnTo>
                    <a:pt x="1" y="769"/>
                  </a:lnTo>
                  <a:cubicBezTo>
                    <a:pt x="1529" y="909"/>
                    <a:pt x="4066" y="985"/>
                    <a:pt x="6170" y="985"/>
                  </a:cubicBezTo>
                  <a:cubicBezTo>
                    <a:pt x="8093" y="985"/>
                    <a:pt x="9655" y="922"/>
                    <a:pt x="9758" y="786"/>
                  </a:cubicBezTo>
                  <a:cubicBezTo>
                    <a:pt x="9976" y="502"/>
                    <a:pt x="8255" y="1"/>
                    <a:pt x="8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5733267" y="4663387"/>
              <a:ext cx="315468" cy="5384"/>
            </a:xfrm>
            <a:custGeom>
              <a:avLst/>
              <a:gdLst/>
              <a:ahLst/>
              <a:cxnLst/>
              <a:rect l="l" t="t" r="r" b="b"/>
              <a:pathLst>
                <a:path w="9843" h="168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lnTo>
                    <a:pt x="385" y="34"/>
                  </a:lnTo>
                  <a:lnTo>
                    <a:pt x="1438" y="84"/>
                  </a:lnTo>
                  <a:cubicBezTo>
                    <a:pt x="2323" y="118"/>
                    <a:pt x="3560" y="151"/>
                    <a:pt x="4913" y="168"/>
                  </a:cubicBezTo>
                  <a:cubicBezTo>
                    <a:pt x="6283" y="168"/>
                    <a:pt x="7503" y="151"/>
                    <a:pt x="8405" y="118"/>
                  </a:cubicBezTo>
                  <a:lnTo>
                    <a:pt x="9458" y="84"/>
                  </a:lnTo>
                  <a:lnTo>
                    <a:pt x="9742" y="68"/>
                  </a:lnTo>
                  <a:cubicBezTo>
                    <a:pt x="9775" y="68"/>
                    <a:pt x="9809" y="68"/>
                    <a:pt x="9842" y="51"/>
                  </a:cubicBezTo>
                  <a:lnTo>
                    <a:pt x="9458" y="51"/>
                  </a:lnTo>
                  <a:lnTo>
                    <a:pt x="8405" y="68"/>
                  </a:lnTo>
                  <a:cubicBezTo>
                    <a:pt x="7767" y="79"/>
                    <a:pt x="6971" y="91"/>
                    <a:pt x="6074" y="91"/>
                  </a:cubicBezTo>
                  <a:cubicBezTo>
                    <a:pt x="5703" y="91"/>
                    <a:pt x="5315" y="89"/>
                    <a:pt x="4913" y="84"/>
                  </a:cubicBezTo>
                  <a:cubicBezTo>
                    <a:pt x="3560" y="84"/>
                    <a:pt x="2340" y="51"/>
                    <a:pt x="1438" y="34"/>
                  </a:cubicBezTo>
                  <a:cubicBezTo>
                    <a:pt x="1020" y="17"/>
                    <a:pt x="669" y="17"/>
                    <a:pt x="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5982840" y="4640888"/>
              <a:ext cx="18749" cy="28973"/>
            </a:xfrm>
            <a:custGeom>
              <a:avLst/>
              <a:gdLst/>
              <a:ahLst/>
              <a:cxnLst/>
              <a:rect l="l" t="t" r="r" b="b"/>
              <a:pathLst>
                <a:path w="585" h="904" extrusionOk="0">
                  <a:moveTo>
                    <a:pt x="585" y="1"/>
                  </a:moveTo>
                  <a:lnTo>
                    <a:pt x="585" y="1"/>
                  </a:lnTo>
                  <a:cubicBezTo>
                    <a:pt x="234" y="151"/>
                    <a:pt x="0" y="519"/>
                    <a:pt x="34" y="903"/>
                  </a:cubicBezTo>
                  <a:cubicBezTo>
                    <a:pt x="100" y="536"/>
                    <a:pt x="301" y="218"/>
                    <a:pt x="5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5928195" y="4626369"/>
              <a:ext cx="11282" cy="15160"/>
            </a:xfrm>
            <a:custGeom>
              <a:avLst/>
              <a:gdLst/>
              <a:ahLst/>
              <a:cxnLst/>
              <a:rect l="l" t="t" r="r" b="b"/>
              <a:pathLst>
                <a:path w="352" h="473" extrusionOk="0">
                  <a:moveTo>
                    <a:pt x="330" y="1"/>
                  </a:moveTo>
                  <a:cubicBezTo>
                    <a:pt x="306" y="1"/>
                    <a:pt x="229" y="96"/>
                    <a:pt x="151" y="220"/>
                  </a:cubicBezTo>
                  <a:cubicBezTo>
                    <a:pt x="68" y="354"/>
                    <a:pt x="1" y="471"/>
                    <a:pt x="18" y="471"/>
                  </a:cubicBezTo>
                  <a:cubicBezTo>
                    <a:pt x="19" y="472"/>
                    <a:pt x="20" y="472"/>
                    <a:pt x="22" y="472"/>
                  </a:cubicBezTo>
                  <a:cubicBezTo>
                    <a:pt x="47" y="472"/>
                    <a:pt x="124" y="377"/>
                    <a:pt x="201" y="253"/>
                  </a:cubicBezTo>
                  <a:cubicBezTo>
                    <a:pt x="285" y="120"/>
                    <a:pt x="352" y="3"/>
                    <a:pt x="335" y="3"/>
                  </a:cubicBezTo>
                  <a:cubicBezTo>
                    <a:pt x="334" y="2"/>
                    <a:pt x="332" y="1"/>
                    <a:pt x="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5913740" y="4623132"/>
              <a:ext cx="12371" cy="10416"/>
            </a:xfrm>
            <a:custGeom>
              <a:avLst/>
              <a:gdLst/>
              <a:ahLst/>
              <a:cxnLst/>
              <a:rect l="l" t="t" r="r" b="b"/>
              <a:pathLst>
                <a:path w="386" h="325" extrusionOk="0">
                  <a:moveTo>
                    <a:pt x="361" y="1"/>
                  </a:moveTo>
                  <a:cubicBezTo>
                    <a:pt x="334" y="1"/>
                    <a:pt x="258" y="62"/>
                    <a:pt x="168" y="137"/>
                  </a:cubicBezTo>
                  <a:cubicBezTo>
                    <a:pt x="68" y="221"/>
                    <a:pt x="1" y="321"/>
                    <a:pt x="1" y="321"/>
                  </a:cubicBezTo>
                  <a:cubicBezTo>
                    <a:pt x="3" y="323"/>
                    <a:pt x="6" y="324"/>
                    <a:pt x="11" y="324"/>
                  </a:cubicBezTo>
                  <a:cubicBezTo>
                    <a:pt x="43" y="324"/>
                    <a:pt x="130" y="275"/>
                    <a:pt x="218" y="187"/>
                  </a:cubicBezTo>
                  <a:cubicBezTo>
                    <a:pt x="318" y="104"/>
                    <a:pt x="385" y="20"/>
                    <a:pt x="368" y="4"/>
                  </a:cubicBezTo>
                  <a:cubicBezTo>
                    <a:pt x="367" y="2"/>
                    <a:pt x="364" y="1"/>
                    <a:pt x="3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5904638" y="4615055"/>
              <a:ext cx="19326" cy="2436"/>
            </a:xfrm>
            <a:custGeom>
              <a:avLst/>
              <a:gdLst/>
              <a:ahLst/>
              <a:cxnLst/>
              <a:rect l="l" t="t" r="r" b="b"/>
              <a:pathLst>
                <a:path w="603" h="76" extrusionOk="0">
                  <a:moveTo>
                    <a:pt x="301" y="1"/>
                  </a:moveTo>
                  <a:cubicBezTo>
                    <a:pt x="201" y="1"/>
                    <a:pt x="101" y="13"/>
                    <a:pt x="1" y="38"/>
                  </a:cubicBezTo>
                  <a:cubicBezTo>
                    <a:pt x="101" y="63"/>
                    <a:pt x="201" y="76"/>
                    <a:pt x="301" y="76"/>
                  </a:cubicBezTo>
                  <a:cubicBezTo>
                    <a:pt x="402" y="76"/>
                    <a:pt x="502" y="63"/>
                    <a:pt x="602" y="38"/>
                  </a:cubicBezTo>
                  <a:cubicBezTo>
                    <a:pt x="502" y="13"/>
                    <a:pt x="402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5901433" y="4603421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0" y="0"/>
                  </a:moveTo>
                  <a:cubicBezTo>
                    <a:pt x="124" y="72"/>
                    <a:pt x="266" y="106"/>
                    <a:pt x="412" y="106"/>
                  </a:cubicBezTo>
                  <a:cubicBezTo>
                    <a:pt x="503" y="106"/>
                    <a:pt x="595" y="93"/>
                    <a:pt x="686" y="67"/>
                  </a:cubicBezTo>
                  <a:cubicBezTo>
                    <a:pt x="569" y="50"/>
                    <a:pt x="452" y="34"/>
                    <a:pt x="335" y="34"/>
                  </a:cubicBezTo>
                  <a:cubicBezTo>
                    <a:pt x="218" y="17"/>
                    <a:pt x="1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5935182" y="4609062"/>
              <a:ext cx="35351" cy="19550"/>
            </a:xfrm>
            <a:custGeom>
              <a:avLst/>
              <a:gdLst/>
              <a:ahLst/>
              <a:cxnLst/>
              <a:rect l="l" t="t" r="r" b="b"/>
              <a:pathLst>
                <a:path w="1103" h="610" extrusionOk="0">
                  <a:moveTo>
                    <a:pt x="729" y="63"/>
                  </a:moveTo>
                  <a:cubicBezTo>
                    <a:pt x="821" y="63"/>
                    <a:pt x="912" y="85"/>
                    <a:pt x="1003" y="125"/>
                  </a:cubicBezTo>
                  <a:cubicBezTo>
                    <a:pt x="1053" y="175"/>
                    <a:pt x="1036" y="242"/>
                    <a:pt x="969" y="275"/>
                  </a:cubicBezTo>
                  <a:cubicBezTo>
                    <a:pt x="902" y="309"/>
                    <a:pt x="819" y="342"/>
                    <a:pt x="752" y="359"/>
                  </a:cubicBezTo>
                  <a:cubicBezTo>
                    <a:pt x="635" y="409"/>
                    <a:pt x="501" y="443"/>
                    <a:pt x="368" y="459"/>
                  </a:cubicBezTo>
                  <a:cubicBezTo>
                    <a:pt x="262" y="484"/>
                    <a:pt x="171" y="492"/>
                    <a:pt x="107" y="497"/>
                  </a:cubicBezTo>
                  <a:lnTo>
                    <a:pt x="107" y="497"/>
                  </a:lnTo>
                  <a:cubicBezTo>
                    <a:pt x="138" y="425"/>
                    <a:pt x="179" y="359"/>
                    <a:pt x="234" y="292"/>
                  </a:cubicBezTo>
                  <a:cubicBezTo>
                    <a:pt x="318" y="192"/>
                    <a:pt x="435" y="125"/>
                    <a:pt x="551" y="92"/>
                  </a:cubicBezTo>
                  <a:cubicBezTo>
                    <a:pt x="611" y="72"/>
                    <a:pt x="670" y="63"/>
                    <a:pt x="729" y="63"/>
                  </a:cubicBezTo>
                  <a:close/>
                  <a:moveTo>
                    <a:pt x="730" y="0"/>
                  </a:moveTo>
                  <a:cubicBezTo>
                    <a:pt x="525" y="0"/>
                    <a:pt x="322" y="93"/>
                    <a:pt x="201" y="259"/>
                  </a:cubicBezTo>
                  <a:cubicBezTo>
                    <a:pt x="137" y="339"/>
                    <a:pt x="103" y="419"/>
                    <a:pt x="71" y="499"/>
                  </a:cubicBezTo>
                  <a:lnTo>
                    <a:pt x="71" y="499"/>
                  </a:lnTo>
                  <a:cubicBezTo>
                    <a:pt x="26" y="501"/>
                    <a:pt x="0" y="502"/>
                    <a:pt x="0" y="509"/>
                  </a:cubicBezTo>
                  <a:cubicBezTo>
                    <a:pt x="23" y="512"/>
                    <a:pt x="45" y="515"/>
                    <a:pt x="67" y="516"/>
                  </a:cubicBezTo>
                  <a:lnTo>
                    <a:pt x="67" y="516"/>
                  </a:lnTo>
                  <a:cubicBezTo>
                    <a:pt x="65" y="548"/>
                    <a:pt x="51" y="579"/>
                    <a:pt x="67" y="610"/>
                  </a:cubicBezTo>
                  <a:cubicBezTo>
                    <a:pt x="76" y="578"/>
                    <a:pt x="86" y="548"/>
                    <a:pt x="98" y="519"/>
                  </a:cubicBezTo>
                  <a:lnTo>
                    <a:pt x="98" y="519"/>
                  </a:lnTo>
                  <a:cubicBezTo>
                    <a:pt x="130" y="521"/>
                    <a:pt x="161" y="522"/>
                    <a:pt x="192" y="522"/>
                  </a:cubicBezTo>
                  <a:cubicBezTo>
                    <a:pt x="255" y="522"/>
                    <a:pt x="318" y="518"/>
                    <a:pt x="384" y="509"/>
                  </a:cubicBezTo>
                  <a:cubicBezTo>
                    <a:pt x="518" y="493"/>
                    <a:pt x="652" y="459"/>
                    <a:pt x="769" y="426"/>
                  </a:cubicBezTo>
                  <a:cubicBezTo>
                    <a:pt x="852" y="409"/>
                    <a:pt x="936" y="376"/>
                    <a:pt x="1003" y="326"/>
                  </a:cubicBezTo>
                  <a:cubicBezTo>
                    <a:pt x="1053" y="309"/>
                    <a:pt x="1086" y="259"/>
                    <a:pt x="1103" y="225"/>
                  </a:cubicBezTo>
                  <a:cubicBezTo>
                    <a:pt x="1103" y="159"/>
                    <a:pt x="1086" y="108"/>
                    <a:pt x="1036" y="75"/>
                  </a:cubicBezTo>
                  <a:cubicBezTo>
                    <a:pt x="940" y="24"/>
                    <a:pt x="835" y="0"/>
                    <a:pt x="7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5922329" y="4602876"/>
              <a:ext cx="18236" cy="23076"/>
            </a:xfrm>
            <a:custGeom>
              <a:avLst/>
              <a:gdLst/>
              <a:ahLst/>
              <a:cxnLst/>
              <a:rect l="l" t="t" r="r" b="b"/>
              <a:pathLst>
                <a:path w="569" h="720" extrusionOk="0">
                  <a:moveTo>
                    <a:pt x="134" y="1"/>
                  </a:moveTo>
                  <a:cubicBezTo>
                    <a:pt x="50" y="17"/>
                    <a:pt x="0" y="101"/>
                    <a:pt x="17" y="168"/>
                  </a:cubicBezTo>
                  <a:cubicBezTo>
                    <a:pt x="34" y="235"/>
                    <a:pt x="50" y="285"/>
                    <a:pt x="84" y="335"/>
                  </a:cubicBezTo>
                  <a:cubicBezTo>
                    <a:pt x="134" y="418"/>
                    <a:pt x="184" y="502"/>
                    <a:pt x="251" y="569"/>
                  </a:cubicBezTo>
                  <a:cubicBezTo>
                    <a:pt x="318" y="636"/>
                    <a:pt x="384" y="686"/>
                    <a:pt x="468" y="719"/>
                  </a:cubicBezTo>
                  <a:cubicBezTo>
                    <a:pt x="485" y="702"/>
                    <a:pt x="401" y="652"/>
                    <a:pt x="301" y="535"/>
                  </a:cubicBezTo>
                  <a:cubicBezTo>
                    <a:pt x="234" y="468"/>
                    <a:pt x="184" y="385"/>
                    <a:pt x="134" y="301"/>
                  </a:cubicBezTo>
                  <a:cubicBezTo>
                    <a:pt x="84" y="235"/>
                    <a:pt x="50" y="84"/>
                    <a:pt x="150" y="67"/>
                  </a:cubicBezTo>
                  <a:cubicBezTo>
                    <a:pt x="234" y="67"/>
                    <a:pt x="334" y="151"/>
                    <a:pt x="384" y="235"/>
                  </a:cubicBezTo>
                  <a:cubicBezTo>
                    <a:pt x="451" y="301"/>
                    <a:pt x="485" y="385"/>
                    <a:pt x="501" y="468"/>
                  </a:cubicBezTo>
                  <a:cubicBezTo>
                    <a:pt x="501" y="552"/>
                    <a:pt x="501" y="636"/>
                    <a:pt x="501" y="719"/>
                  </a:cubicBezTo>
                  <a:cubicBezTo>
                    <a:pt x="551" y="652"/>
                    <a:pt x="568" y="552"/>
                    <a:pt x="551" y="468"/>
                  </a:cubicBezTo>
                  <a:cubicBezTo>
                    <a:pt x="535" y="368"/>
                    <a:pt x="501" y="268"/>
                    <a:pt x="451" y="184"/>
                  </a:cubicBezTo>
                  <a:cubicBezTo>
                    <a:pt x="384" y="8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5737016" y="4611434"/>
              <a:ext cx="66440" cy="54132"/>
            </a:xfrm>
            <a:custGeom>
              <a:avLst/>
              <a:gdLst/>
              <a:ahLst/>
              <a:cxnLst/>
              <a:rect l="l" t="t" r="r" b="b"/>
              <a:pathLst>
                <a:path w="2073" h="1689" extrusionOk="0">
                  <a:moveTo>
                    <a:pt x="435" y="1"/>
                  </a:moveTo>
                  <a:cubicBezTo>
                    <a:pt x="335" y="1"/>
                    <a:pt x="235" y="1"/>
                    <a:pt x="118" y="18"/>
                  </a:cubicBezTo>
                  <a:cubicBezTo>
                    <a:pt x="84" y="18"/>
                    <a:pt x="51" y="18"/>
                    <a:pt x="1" y="34"/>
                  </a:cubicBezTo>
                  <a:lnTo>
                    <a:pt x="18" y="34"/>
                  </a:lnTo>
                  <a:cubicBezTo>
                    <a:pt x="18" y="38"/>
                    <a:pt x="25" y="39"/>
                    <a:pt x="40" y="39"/>
                  </a:cubicBezTo>
                  <a:cubicBezTo>
                    <a:pt x="67" y="39"/>
                    <a:pt x="117" y="36"/>
                    <a:pt x="189" y="36"/>
                  </a:cubicBezTo>
                  <a:cubicBezTo>
                    <a:pt x="254" y="36"/>
                    <a:pt x="337" y="39"/>
                    <a:pt x="435" y="51"/>
                  </a:cubicBezTo>
                  <a:cubicBezTo>
                    <a:pt x="1137" y="135"/>
                    <a:pt x="1722" y="602"/>
                    <a:pt x="1956" y="1271"/>
                  </a:cubicBezTo>
                  <a:cubicBezTo>
                    <a:pt x="2039" y="1521"/>
                    <a:pt x="2039" y="1689"/>
                    <a:pt x="2056" y="1689"/>
                  </a:cubicBezTo>
                  <a:cubicBezTo>
                    <a:pt x="2073" y="1655"/>
                    <a:pt x="2073" y="1605"/>
                    <a:pt x="2056" y="1572"/>
                  </a:cubicBezTo>
                  <a:cubicBezTo>
                    <a:pt x="2056" y="1471"/>
                    <a:pt x="2023" y="1354"/>
                    <a:pt x="2006" y="1254"/>
                  </a:cubicBezTo>
                  <a:cubicBezTo>
                    <a:pt x="1789" y="552"/>
                    <a:pt x="1171" y="68"/>
                    <a:pt x="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5754708" y="4535411"/>
              <a:ext cx="3237" cy="76600"/>
            </a:xfrm>
            <a:custGeom>
              <a:avLst/>
              <a:gdLst/>
              <a:ahLst/>
              <a:cxnLst/>
              <a:rect l="l" t="t" r="r" b="b"/>
              <a:pathLst>
                <a:path w="101" h="2390" extrusionOk="0">
                  <a:moveTo>
                    <a:pt x="67" y="0"/>
                  </a:moveTo>
                  <a:lnTo>
                    <a:pt x="67" y="0"/>
                  </a:lnTo>
                  <a:cubicBezTo>
                    <a:pt x="17" y="786"/>
                    <a:pt x="0" y="1588"/>
                    <a:pt x="34" y="2390"/>
                  </a:cubicBezTo>
                  <a:cubicBezTo>
                    <a:pt x="84" y="1588"/>
                    <a:pt x="101" y="802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5826981" y="4648259"/>
              <a:ext cx="54132" cy="3397"/>
            </a:xfrm>
            <a:custGeom>
              <a:avLst/>
              <a:gdLst/>
              <a:ahLst/>
              <a:cxnLst/>
              <a:rect l="l" t="t" r="r" b="b"/>
              <a:pathLst>
                <a:path w="1689" h="106" extrusionOk="0">
                  <a:moveTo>
                    <a:pt x="43" y="0"/>
                  </a:moveTo>
                  <a:cubicBezTo>
                    <a:pt x="16" y="0"/>
                    <a:pt x="1" y="2"/>
                    <a:pt x="1" y="5"/>
                  </a:cubicBezTo>
                  <a:cubicBezTo>
                    <a:pt x="268" y="72"/>
                    <a:pt x="552" y="105"/>
                    <a:pt x="836" y="105"/>
                  </a:cubicBezTo>
                  <a:cubicBezTo>
                    <a:pt x="1120" y="105"/>
                    <a:pt x="1405" y="88"/>
                    <a:pt x="1689" y="38"/>
                  </a:cubicBezTo>
                  <a:cubicBezTo>
                    <a:pt x="1689" y="26"/>
                    <a:pt x="1636" y="23"/>
                    <a:pt x="1546" y="23"/>
                  </a:cubicBezTo>
                  <a:cubicBezTo>
                    <a:pt x="1448" y="23"/>
                    <a:pt x="1306" y="27"/>
                    <a:pt x="1138" y="27"/>
                  </a:cubicBezTo>
                  <a:cubicBezTo>
                    <a:pt x="1044" y="27"/>
                    <a:pt x="942" y="25"/>
                    <a:pt x="836" y="22"/>
                  </a:cubicBezTo>
                  <a:cubicBezTo>
                    <a:pt x="462" y="22"/>
                    <a:pt x="152" y="0"/>
                    <a:pt x="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5790059" y="4648291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1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34" y="87"/>
                    <a:pt x="84" y="171"/>
                  </a:cubicBezTo>
                  <a:cubicBezTo>
                    <a:pt x="117" y="254"/>
                    <a:pt x="134" y="338"/>
                    <a:pt x="150" y="338"/>
                  </a:cubicBezTo>
                  <a:cubicBezTo>
                    <a:pt x="184" y="338"/>
                    <a:pt x="184" y="238"/>
                    <a:pt x="134" y="138"/>
                  </a:cubicBezTo>
                  <a:cubicBezTo>
                    <a:pt x="105" y="50"/>
                    <a:pt x="37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5776117" y="4631112"/>
              <a:ext cx="8077" cy="7275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1" y="22"/>
                    <a:pt x="34" y="72"/>
                    <a:pt x="101" y="139"/>
                  </a:cubicBezTo>
                  <a:cubicBezTo>
                    <a:pt x="156" y="194"/>
                    <a:pt x="200" y="227"/>
                    <a:pt x="223" y="227"/>
                  </a:cubicBezTo>
                  <a:cubicBezTo>
                    <a:pt x="228" y="227"/>
                    <a:pt x="232" y="225"/>
                    <a:pt x="235" y="222"/>
                  </a:cubicBezTo>
                  <a:cubicBezTo>
                    <a:pt x="251" y="206"/>
                    <a:pt x="218" y="156"/>
                    <a:pt x="151" y="89"/>
                  </a:cubicBezTo>
                  <a:cubicBezTo>
                    <a:pt x="96" y="33"/>
                    <a:pt x="5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5756855" y="4622235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1"/>
                  </a:moveTo>
                  <a:cubicBezTo>
                    <a:pt x="40" y="1"/>
                    <a:pt x="0" y="20"/>
                    <a:pt x="0" y="32"/>
                  </a:cubicBezTo>
                  <a:cubicBezTo>
                    <a:pt x="17" y="48"/>
                    <a:pt x="84" y="48"/>
                    <a:pt x="167" y="82"/>
                  </a:cubicBezTo>
                  <a:cubicBezTo>
                    <a:pt x="239" y="111"/>
                    <a:pt x="299" y="152"/>
                    <a:pt x="325" y="152"/>
                  </a:cubicBezTo>
                  <a:cubicBezTo>
                    <a:pt x="329" y="152"/>
                    <a:pt x="332" y="151"/>
                    <a:pt x="334" y="149"/>
                  </a:cubicBezTo>
                  <a:cubicBezTo>
                    <a:pt x="351" y="132"/>
                    <a:pt x="301" y="48"/>
                    <a:pt x="201" y="15"/>
                  </a:cubicBezTo>
                  <a:cubicBezTo>
                    <a:pt x="164" y="4"/>
                    <a:pt x="131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5742914" y="4619094"/>
              <a:ext cx="5929" cy="2949"/>
            </a:xfrm>
            <a:custGeom>
              <a:avLst/>
              <a:gdLst/>
              <a:ahLst/>
              <a:cxnLst/>
              <a:rect l="l" t="t" r="r" b="b"/>
              <a:pathLst>
                <a:path w="185" h="92" extrusionOk="0">
                  <a:moveTo>
                    <a:pt x="38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84" y="79"/>
                  </a:cubicBezTo>
                  <a:cubicBezTo>
                    <a:pt x="109" y="88"/>
                    <a:pt x="130" y="92"/>
                    <a:pt x="147" y="92"/>
                  </a:cubicBezTo>
                  <a:cubicBezTo>
                    <a:pt x="164" y="92"/>
                    <a:pt x="176" y="88"/>
                    <a:pt x="185" y="79"/>
                  </a:cubicBezTo>
                  <a:cubicBezTo>
                    <a:pt x="185" y="63"/>
                    <a:pt x="151" y="29"/>
                    <a:pt x="101" y="13"/>
                  </a:cubicBezTo>
                  <a:cubicBezTo>
                    <a:pt x="76" y="4"/>
                    <a:pt x="55" y="0"/>
                    <a:pt x="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5735959" y="4583069"/>
              <a:ext cx="187460" cy="24679"/>
            </a:xfrm>
            <a:custGeom>
              <a:avLst/>
              <a:gdLst/>
              <a:ahLst/>
              <a:cxnLst/>
              <a:rect l="l" t="t" r="r" b="b"/>
              <a:pathLst>
                <a:path w="5849" h="770" extrusionOk="0">
                  <a:moveTo>
                    <a:pt x="5832" y="0"/>
                  </a:moveTo>
                  <a:lnTo>
                    <a:pt x="1" y="401"/>
                  </a:lnTo>
                  <a:lnTo>
                    <a:pt x="51" y="769"/>
                  </a:lnTo>
                  <a:lnTo>
                    <a:pt x="5849" y="702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5512666" y="2842145"/>
              <a:ext cx="625488" cy="377004"/>
            </a:xfrm>
            <a:custGeom>
              <a:avLst/>
              <a:gdLst/>
              <a:ahLst/>
              <a:cxnLst/>
              <a:rect l="l" t="t" r="r" b="b"/>
              <a:pathLst>
                <a:path w="19516" h="11763" extrusionOk="0">
                  <a:moveTo>
                    <a:pt x="4896" y="0"/>
                  </a:moveTo>
                  <a:lnTo>
                    <a:pt x="0" y="2556"/>
                  </a:lnTo>
                  <a:lnTo>
                    <a:pt x="2323" y="9557"/>
                  </a:lnTo>
                  <a:cubicBezTo>
                    <a:pt x="2957" y="11445"/>
                    <a:pt x="4612" y="11763"/>
                    <a:pt x="6600" y="11763"/>
                  </a:cubicBezTo>
                  <a:lnTo>
                    <a:pt x="19516" y="11763"/>
                  </a:lnTo>
                  <a:lnTo>
                    <a:pt x="19516" y="8856"/>
                  </a:lnTo>
                  <a:lnTo>
                    <a:pt x="7719" y="7185"/>
                  </a:lnTo>
                  <a:lnTo>
                    <a:pt x="4896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6138122" y="3025728"/>
              <a:ext cx="256560" cy="193422"/>
            </a:xfrm>
            <a:custGeom>
              <a:avLst/>
              <a:gdLst/>
              <a:ahLst/>
              <a:cxnLst/>
              <a:rect l="l" t="t" r="r" b="b"/>
              <a:pathLst>
                <a:path w="8005" h="6035" extrusionOk="0">
                  <a:moveTo>
                    <a:pt x="3778" y="1"/>
                  </a:moveTo>
                  <a:cubicBezTo>
                    <a:pt x="3501" y="1"/>
                    <a:pt x="2440" y="2041"/>
                    <a:pt x="2440" y="2041"/>
                  </a:cubicBezTo>
                  <a:lnTo>
                    <a:pt x="1421" y="2543"/>
                  </a:lnTo>
                  <a:lnTo>
                    <a:pt x="1" y="3128"/>
                  </a:lnTo>
                  <a:lnTo>
                    <a:pt x="1" y="6035"/>
                  </a:lnTo>
                  <a:lnTo>
                    <a:pt x="1571" y="5951"/>
                  </a:lnTo>
                  <a:lnTo>
                    <a:pt x="6584" y="4865"/>
                  </a:lnTo>
                  <a:cubicBezTo>
                    <a:pt x="6770" y="5040"/>
                    <a:pt x="6969" y="5097"/>
                    <a:pt x="7149" y="5097"/>
                  </a:cubicBezTo>
                  <a:cubicBezTo>
                    <a:pt x="7484" y="5097"/>
                    <a:pt x="7753" y="4899"/>
                    <a:pt x="7753" y="4899"/>
                  </a:cubicBezTo>
                  <a:lnTo>
                    <a:pt x="5832" y="3144"/>
                  </a:lnTo>
                  <a:lnTo>
                    <a:pt x="3777" y="2877"/>
                  </a:lnTo>
                  <a:lnTo>
                    <a:pt x="5364" y="2426"/>
                  </a:lnTo>
                  <a:cubicBezTo>
                    <a:pt x="5364" y="2426"/>
                    <a:pt x="6216" y="2810"/>
                    <a:pt x="6851" y="3144"/>
                  </a:cubicBezTo>
                  <a:cubicBezTo>
                    <a:pt x="7018" y="3232"/>
                    <a:pt x="7159" y="3267"/>
                    <a:pt x="7278" y="3267"/>
                  </a:cubicBezTo>
                  <a:cubicBezTo>
                    <a:pt x="7610" y="3267"/>
                    <a:pt x="7772" y="2996"/>
                    <a:pt x="7870" y="2860"/>
                  </a:cubicBezTo>
                  <a:cubicBezTo>
                    <a:pt x="8004" y="2676"/>
                    <a:pt x="5047" y="1306"/>
                    <a:pt x="5047" y="1306"/>
                  </a:cubicBezTo>
                  <a:lnTo>
                    <a:pt x="3677" y="1691"/>
                  </a:lnTo>
                  <a:cubicBezTo>
                    <a:pt x="4128" y="722"/>
                    <a:pt x="4061" y="87"/>
                    <a:pt x="3794" y="3"/>
                  </a:cubicBezTo>
                  <a:cubicBezTo>
                    <a:pt x="3789" y="1"/>
                    <a:pt x="3784" y="1"/>
                    <a:pt x="377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6261835" y="3148896"/>
              <a:ext cx="87304" cy="32819"/>
            </a:xfrm>
            <a:custGeom>
              <a:avLst/>
              <a:gdLst/>
              <a:ahLst/>
              <a:cxnLst/>
              <a:rect l="l" t="t" r="r" b="b"/>
              <a:pathLst>
                <a:path w="2724" h="1024" extrusionOk="0">
                  <a:moveTo>
                    <a:pt x="154" y="0"/>
                  </a:moveTo>
                  <a:cubicBezTo>
                    <a:pt x="66" y="0"/>
                    <a:pt x="17" y="6"/>
                    <a:pt x="17" y="20"/>
                  </a:cubicBezTo>
                  <a:cubicBezTo>
                    <a:pt x="0" y="53"/>
                    <a:pt x="685" y="170"/>
                    <a:pt x="1521" y="270"/>
                  </a:cubicBezTo>
                  <a:cubicBezTo>
                    <a:pt x="1705" y="287"/>
                    <a:pt x="1888" y="337"/>
                    <a:pt x="2055" y="404"/>
                  </a:cubicBezTo>
                  <a:cubicBezTo>
                    <a:pt x="2189" y="488"/>
                    <a:pt x="2306" y="588"/>
                    <a:pt x="2423" y="688"/>
                  </a:cubicBezTo>
                  <a:cubicBezTo>
                    <a:pt x="2581" y="860"/>
                    <a:pt x="2665" y="995"/>
                    <a:pt x="2707" y="1020"/>
                  </a:cubicBezTo>
                  <a:lnTo>
                    <a:pt x="2707" y="1020"/>
                  </a:lnTo>
                  <a:cubicBezTo>
                    <a:pt x="2673" y="870"/>
                    <a:pt x="2606" y="738"/>
                    <a:pt x="2507" y="621"/>
                  </a:cubicBezTo>
                  <a:cubicBezTo>
                    <a:pt x="2406" y="488"/>
                    <a:pt x="2273" y="371"/>
                    <a:pt x="2122" y="287"/>
                  </a:cubicBezTo>
                  <a:cubicBezTo>
                    <a:pt x="1939" y="187"/>
                    <a:pt x="1738" y="137"/>
                    <a:pt x="1538" y="120"/>
                  </a:cubicBezTo>
                  <a:cubicBezTo>
                    <a:pt x="926" y="47"/>
                    <a:pt x="395" y="0"/>
                    <a:pt x="154" y="0"/>
                  </a:cubicBezTo>
                  <a:close/>
                  <a:moveTo>
                    <a:pt x="2707" y="1020"/>
                  </a:moveTo>
                  <a:cubicBezTo>
                    <a:pt x="2707" y="1021"/>
                    <a:pt x="2707" y="1021"/>
                    <a:pt x="2707" y="1022"/>
                  </a:cubicBezTo>
                  <a:lnTo>
                    <a:pt x="2712" y="1022"/>
                  </a:lnTo>
                  <a:cubicBezTo>
                    <a:pt x="2710" y="1022"/>
                    <a:pt x="2708" y="1021"/>
                    <a:pt x="2707" y="1020"/>
                  </a:cubicBezTo>
                  <a:close/>
                  <a:moveTo>
                    <a:pt x="2712" y="1022"/>
                  </a:moveTo>
                  <a:cubicBezTo>
                    <a:pt x="2714" y="1023"/>
                    <a:pt x="2716" y="1023"/>
                    <a:pt x="2718" y="1023"/>
                  </a:cubicBezTo>
                  <a:cubicBezTo>
                    <a:pt x="2720" y="1023"/>
                    <a:pt x="2722" y="1023"/>
                    <a:pt x="2724" y="1022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6270392" y="3175786"/>
              <a:ext cx="54132" cy="12307"/>
            </a:xfrm>
            <a:custGeom>
              <a:avLst/>
              <a:gdLst/>
              <a:ahLst/>
              <a:cxnLst/>
              <a:rect l="l" t="t" r="r" b="b"/>
              <a:pathLst>
                <a:path w="1689" h="384" extrusionOk="0">
                  <a:moveTo>
                    <a:pt x="588" y="1"/>
                  </a:moveTo>
                  <a:cubicBezTo>
                    <a:pt x="244" y="1"/>
                    <a:pt x="1" y="57"/>
                    <a:pt x="1" y="83"/>
                  </a:cubicBezTo>
                  <a:cubicBezTo>
                    <a:pt x="1" y="133"/>
                    <a:pt x="402" y="133"/>
                    <a:pt x="886" y="183"/>
                  </a:cubicBezTo>
                  <a:cubicBezTo>
                    <a:pt x="1120" y="200"/>
                    <a:pt x="1354" y="233"/>
                    <a:pt x="1488" y="250"/>
                  </a:cubicBezTo>
                  <a:cubicBezTo>
                    <a:pt x="1638" y="283"/>
                    <a:pt x="1638" y="384"/>
                    <a:pt x="1672" y="384"/>
                  </a:cubicBezTo>
                  <a:cubicBezTo>
                    <a:pt x="1672" y="384"/>
                    <a:pt x="1688" y="367"/>
                    <a:pt x="1672" y="300"/>
                  </a:cubicBezTo>
                  <a:cubicBezTo>
                    <a:pt x="1655" y="233"/>
                    <a:pt x="1605" y="183"/>
                    <a:pt x="1521" y="150"/>
                  </a:cubicBezTo>
                  <a:cubicBezTo>
                    <a:pt x="1321" y="83"/>
                    <a:pt x="1103" y="33"/>
                    <a:pt x="903" y="16"/>
                  </a:cubicBezTo>
                  <a:cubicBezTo>
                    <a:pt x="792" y="5"/>
                    <a:pt x="686" y="1"/>
                    <a:pt x="58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5141015" y="1960162"/>
              <a:ext cx="320276" cy="516261"/>
            </a:xfrm>
            <a:custGeom>
              <a:avLst/>
              <a:gdLst/>
              <a:ahLst/>
              <a:cxnLst/>
              <a:rect l="l" t="t" r="r" b="b"/>
              <a:pathLst>
                <a:path w="9993" h="16108" extrusionOk="0">
                  <a:moveTo>
                    <a:pt x="9992" y="0"/>
                  </a:moveTo>
                  <a:lnTo>
                    <a:pt x="702" y="1320"/>
                  </a:lnTo>
                  <a:lnTo>
                    <a:pt x="0" y="15539"/>
                  </a:lnTo>
                  <a:lnTo>
                    <a:pt x="6082" y="16107"/>
                  </a:lnTo>
                  <a:lnTo>
                    <a:pt x="6416" y="12665"/>
                  </a:lnTo>
                  <a:cubicBezTo>
                    <a:pt x="6416" y="12665"/>
                    <a:pt x="6667" y="12726"/>
                    <a:pt x="7023" y="12726"/>
                  </a:cubicBezTo>
                  <a:cubicBezTo>
                    <a:pt x="7707" y="12726"/>
                    <a:pt x="8778" y="12502"/>
                    <a:pt x="9207" y="11195"/>
                  </a:cubicBezTo>
                  <a:cubicBezTo>
                    <a:pt x="9624" y="9942"/>
                    <a:pt x="9992" y="0"/>
                    <a:pt x="999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5081562" y="1900613"/>
              <a:ext cx="402195" cy="458700"/>
            </a:xfrm>
            <a:custGeom>
              <a:avLst/>
              <a:gdLst/>
              <a:ahLst/>
              <a:cxnLst/>
              <a:rect l="l" t="t" r="r" b="b"/>
              <a:pathLst>
                <a:path w="12549" h="14312" extrusionOk="0">
                  <a:moveTo>
                    <a:pt x="6330" y="1"/>
                  </a:moveTo>
                  <a:cubicBezTo>
                    <a:pt x="4946" y="1"/>
                    <a:pt x="946" y="432"/>
                    <a:pt x="285" y="5350"/>
                  </a:cubicBezTo>
                  <a:cubicBezTo>
                    <a:pt x="1" y="7455"/>
                    <a:pt x="1003" y="9143"/>
                    <a:pt x="1170" y="10430"/>
                  </a:cubicBezTo>
                  <a:cubicBezTo>
                    <a:pt x="1521" y="13120"/>
                    <a:pt x="1989" y="14256"/>
                    <a:pt x="1989" y="14256"/>
                  </a:cubicBezTo>
                  <a:lnTo>
                    <a:pt x="3309" y="14306"/>
                  </a:lnTo>
                  <a:cubicBezTo>
                    <a:pt x="3431" y="14309"/>
                    <a:pt x="3548" y="14311"/>
                    <a:pt x="3659" y="14311"/>
                  </a:cubicBezTo>
                  <a:cubicBezTo>
                    <a:pt x="4658" y="14311"/>
                    <a:pt x="5264" y="14137"/>
                    <a:pt x="6316" y="13070"/>
                  </a:cubicBezTo>
                  <a:cubicBezTo>
                    <a:pt x="7403" y="11967"/>
                    <a:pt x="7703" y="11349"/>
                    <a:pt x="8472" y="10196"/>
                  </a:cubicBezTo>
                  <a:cubicBezTo>
                    <a:pt x="8472" y="10196"/>
                    <a:pt x="7369" y="9544"/>
                    <a:pt x="7553" y="8575"/>
                  </a:cubicBezTo>
                  <a:cubicBezTo>
                    <a:pt x="7647" y="8064"/>
                    <a:pt x="8188" y="7739"/>
                    <a:pt x="8676" y="7739"/>
                  </a:cubicBezTo>
                  <a:cubicBezTo>
                    <a:pt x="9145" y="7739"/>
                    <a:pt x="9565" y="8038"/>
                    <a:pt x="9491" y="8759"/>
                  </a:cubicBezTo>
                  <a:cubicBezTo>
                    <a:pt x="9633" y="8750"/>
                    <a:pt x="9779" y="8746"/>
                    <a:pt x="9926" y="8746"/>
                  </a:cubicBezTo>
                  <a:cubicBezTo>
                    <a:pt x="10072" y="8746"/>
                    <a:pt x="10218" y="8750"/>
                    <a:pt x="10360" y="8759"/>
                  </a:cubicBezTo>
                  <a:lnTo>
                    <a:pt x="10694" y="5618"/>
                  </a:lnTo>
                  <a:cubicBezTo>
                    <a:pt x="10694" y="5618"/>
                    <a:pt x="12549" y="4849"/>
                    <a:pt x="12382" y="3512"/>
                  </a:cubicBezTo>
                  <a:cubicBezTo>
                    <a:pt x="11981" y="438"/>
                    <a:pt x="9775" y="104"/>
                    <a:pt x="6801" y="20"/>
                  </a:cubicBezTo>
                  <a:cubicBezTo>
                    <a:pt x="6801" y="20"/>
                    <a:pt x="6625" y="1"/>
                    <a:pt x="6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5338090" y="1906606"/>
              <a:ext cx="184768" cy="148904"/>
            </a:xfrm>
            <a:custGeom>
              <a:avLst/>
              <a:gdLst/>
              <a:ahLst/>
              <a:cxnLst/>
              <a:rect l="l" t="t" r="r" b="b"/>
              <a:pathLst>
                <a:path w="5765" h="4646" extrusionOk="0">
                  <a:moveTo>
                    <a:pt x="0" y="0"/>
                  </a:moveTo>
                  <a:lnTo>
                    <a:pt x="2490" y="1888"/>
                  </a:lnTo>
                  <a:cubicBezTo>
                    <a:pt x="2991" y="2740"/>
                    <a:pt x="3325" y="3676"/>
                    <a:pt x="3492" y="4645"/>
                  </a:cubicBezTo>
                  <a:lnTo>
                    <a:pt x="4628" y="4328"/>
                  </a:lnTo>
                  <a:cubicBezTo>
                    <a:pt x="4628" y="4060"/>
                    <a:pt x="4628" y="3810"/>
                    <a:pt x="4612" y="3559"/>
                  </a:cubicBezTo>
                  <a:lnTo>
                    <a:pt x="4612" y="3559"/>
                  </a:lnTo>
                  <a:lnTo>
                    <a:pt x="4879" y="4044"/>
                  </a:lnTo>
                  <a:lnTo>
                    <a:pt x="5531" y="3927"/>
                  </a:lnTo>
                  <a:cubicBezTo>
                    <a:pt x="5765" y="2657"/>
                    <a:pt x="4896" y="1387"/>
                    <a:pt x="3759" y="769"/>
                  </a:cubicBezTo>
                  <a:cubicBezTo>
                    <a:pt x="2623" y="151"/>
                    <a:pt x="1287" y="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5154924" y="1939682"/>
              <a:ext cx="71247" cy="176852"/>
            </a:xfrm>
            <a:custGeom>
              <a:avLst/>
              <a:gdLst/>
              <a:ahLst/>
              <a:cxnLst/>
              <a:rect l="l" t="t" r="r" b="b"/>
              <a:pathLst>
                <a:path w="2223" h="5518" extrusionOk="0">
                  <a:moveTo>
                    <a:pt x="2202" y="1"/>
                  </a:moveTo>
                  <a:cubicBezTo>
                    <a:pt x="2184" y="1"/>
                    <a:pt x="2105" y="48"/>
                    <a:pt x="1989" y="121"/>
                  </a:cubicBezTo>
                  <a:cubicBezTo>
                    <a:pt x="1822" y="255"/>
                    <a:pt x="1655" y="405"/>
                    <a:pt x="1504" y="572"/>
                  </a:cubicBezTo>
                  <a:cubicBezTo>
                    <a:pt x="452" y="1658"/>
                    <a:pt x="1" y="3162"/>
                    <a:pt x="235" y="4649"/>
                  </a:cubicBezTo>
                  <a:cubicBezTo>
                    <a:pt x="285" y="4866"/>
                    <a:pt x="335" y="5084"/>
                    <a:pt x="402" y="5284"/>
                  </a:cubicBezTo>
                  <a:cubicBezTo>
                    <a:pt x="418" y="5368"/>
                    <a:pt x="452" y="5451"/>
                    <a:pt x="502" y="5518"/>
                  </a:cubicBezTo>
                  <a:cubicBezTo>
                    <a:pt x="535" y="5501"/>
                    <a:pt x="418" y="5184"/>
                    <a:pt x="352" y="4632"/>
                  </a:cubicBezTo>
                  <a:cubicBezTo>
                    <a:pt x="168" y="3179"/>
                    <a:pt x="619" y="1725"/>
                    <a:pt x="1588" y="639"/>
                  </a:cubicBezTo>
                  <a:cubicBezTo>
                    <a:pt x="1939" y="221"/>
                    <a:pt x="2223" y="21"/>
                    <a:pt x="2206" y="4"/>
                  </a:cubicBezTo>
                  <a:cubicBezTo>
                    <a:pt x="2206" y="2"/>
                    <a:pt x="2205" y="1"/>
                    <a:pt x="22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5193480" y="1938207"/>
              <a:ext cx="31633" cy="162269"/>
            </a:xfrm>
            <a:custGeom>
              <a:avLst/>
              <a:gdLst/>
              <a:ahLst/>
              <a:cxnLst/>
              <a:rect l="l" t="t" r="r" b="b"/>
              <a:pathLst>
                <a:path w="987" h="5063" extrusionOk="0">
                  <a:moveTo>
                    <a:pt x="936" y="0"/>
                  </a:moveTo>
                  <a:lnTo>
                    <a:pt x="936" y="0"/>
                  </a:lnTo>
                  <a:cubicBezTo>
                    <a:pt x="786" y="217"/>
                    <a:pt x="669" y="434"/>
                    <a:pt x="586" y="685"/>
                  </a:cubicBezTo>
                  <a:cubicBezTo>
                    <a:pt x="101" y="1838"/>
                    <a:pt x="1" y="3108"/>
                    <a:pt x="251" y="4328"/>
                  </a:cubicBezTo>
                  <a:cubicBezTo>
                    <a:pt x="301" y="4595"/>
                    <a:pt x="385" y="4829"/>
                    <a:pt x="502" y="5063"/>
                  </a:cubicBezTo>
                  <a:cubicBezTo>
                    <a:pt x="552" y="5046"/>
                    <a:pt x="168" y="3927"/>
                    <a:pt x="301" y="2506"/>
                  </a:cubicBezTo>
                  <a:cubicBezTo>
                    <a:pt x="418" y="1069"/>
                    <a:pt x="987" y="33"/>
                    <a:pt x="9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5300592" y="1918368"/>
              <a:ext cx="158007" cy="111438"/>
            </a:xfrm>
            <a:custGeom>
              <a:avLst/>
              <a:gdLst/>
              <a:ahLst/>
              <a:cxnLst/>
              <a:rect l="l" t="t" r="r" b="b"/>
              <a:pathLst>
                <a:path w="4930" h="3477" extrusionOk="0">
                  <a:moveTo>
                    <a:pt x="970" y="1"/>
                  </a:moveTo>
                  <a:cubicBezTo>
                    <a:pt x="719" y="1"/>
                    <a:pt x="485" y="18"/>
                    <a:pt x="251" y="68"/>
                  </a:cubicBezTo>
                  <a:cubicBezTo>
                    <a:pt x="168" y="84"/>
                    <a:pt x="67" y="101"/>
                    <a:pt x="0" y="134"/>
                  </a:cubicBezTo>
                  <a:cubicBezTo>
                    <a:pt x="0" y="140"/>
                    <a:pt x="11" y="142"/>
                    <a:pt x="32" y="142"/>
                  </a:cubicBezTo>
                  <a:cubicBezTo>
                    <a:pt x="121" y="142"/>
                    <a:pt x="398" y="99"/>
                    <a:pt x="809" y="99"/>
                  </a:cubicBezTo>
                  <a:cubicBezTo>
                    <a:pt x="860" y="99"/>
                    <a:pt x="914" y="100"/>
                    <a:pt x="970" y="101"/>
                  </a:cubicBezTo>
                  <a:cubicBezTo>
                    <a:pt x="2540" y="168"/>
                    <a:pt x="3944" y="1120"/>
                    <a:pt x="4595" y="2574"/>
                  </a:cubicBezTo>
                  <a:cubicBezTo>
                    <a:pt x="4841" y="3097"/>
                    <a:pt x="4894" y="3477"/>
                    <a:pt x="4927" y="3477"/>
                  </a:cubicBezTo>
                  <a:cubicBezTo>
                    <a:pt x="4928" y="3477"/>
                    <a:pt x="4929" y="3477"/>
                    <a:pt x="4929" y="3476"/>
                  </a:cubicBezTo>
                  <a:cubicBezTo>
                    <a:pt x="4929" y="3393"/>
                    <a:pt x="4929" y="3309"/>
                    <a:pt x="4896" y="3209"/>
                  </a:cubicBezTo>
                  <a:cubicBezTo>
                    <a:pt x="4863" y="2975"/>
                    <a:pt x="4796" y="2741"/>
                    <a:pt x="4696" y="2524"/>
                  </a:cubicBezTo>
                  <a:cubicBezTo>
                    <a:pt x="4094" y="1003"/>
                    <a:pt x="2607" y="1"/>
                    <a:pt x="9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5176366" y="1869877"/>
              <a:ext cx="46601" cy="44806"/>
            </a:xfrm>
            <a:custGeom>
              <a:avLst/>
              <a:gdLst/>
              <a:ahLst/>
              <a:cxnLst/>
              <a:rect l="l" t="t" r="r" b="b"/>
              <a:pathLst>
                <a:path w="1454" h="1398" extrusionOk="0">
                  <a:moveTo>
                    <a:pt x="42" y="1"/>
                  </a:moveTo>
                  <a:cubicBezTo>
                    <a:pt x="27" y="1"/>
                    <a:pt x="19" y="4"/>
                    <a:pt x="17" y="10"/>
                  </a:cubicBezTo>
                  <a:cubicBezTo>
                    <a:pt x="0" y="43"/>
                    <a:pt x="401" y="244"/>
                    <a:pt x="785" y="628"/>
                  </a:cubicBezTo>
                  <a:cubicBezTo>
                    <a:pt x="1162" y="1005"/>
                    <a:pt x="1362" y="1397"/>
                    <a:pt x="1401" y="1397"/>
                  </a:cubicBezTo>
                  <a:cubicBezTo>
                    <a:pt x="1402" y="1397"/>
                    <a:pt x="1403" y="1397"/>
                    <a:pt x="1404" y="1397"/>
                  </a:cubicBezTo>
                  <a:cubicBezTo>
                    <a:pt x="1454" y="1380"/>
                    <a:pt x="1303" y="929"/>
                    <a:pt x="902" y="528"/>
                  </a:cubicBezTo>
                  <a:cubicBezTo>
                    <a:pt x="536" y="161"/>
                    <a:pt x="14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5215980" y="1870165"/>
              <a:ext cx="9679" cy="46665"/>
            </a:xfrm>
            <a:custGeom>
              <a:avLst/>
              <a:gdLst/>
              <a:ahLst/>
              <a:cxnLst/>
              <a:rect l="l" t="t" r="r" b="b"/>
              <a:pathLst>
                <a:path w="302" h="1456" extrusionOk="0">
                  <a:moveTo>
                    <a:pt x="214" y="0"/>
                  </a:moveTo>
                  <a:cubicBezTo>
                    <a:pt x="159" y="0"/>
                    <a:pt x="1" y="313"/>
                    <a:pt x="17" y="736"/>
                  </a:cubicBezTo>
                  <a:cubicBezTo>
                    <a:pt x="33" y="1159"/>
                    <a:pt x="224" y="1455"/>
                    <a:pt x="265" y="1455"/>
                  </a:cubicBezTo>
                  <a:cubicBezTo>
                    <a:pt x="266" y="1455"/>
                    <a:pt x="267" y="1455"/>
                    <a:pt x="268" y="1455"/>
                  </a:cubicBezTo>
                  <a:cubicBezTo>
                    <a:pt x="301" y="1438"/>
                    <a:pt x="184" y="1121"/>
                    <a:pt x="184" y="736"/>
                  </a:cubicBezTo>
                  <a:cubicBezTo>
                    <a:pt x="168" y="335"/>
                    <a:pt x="251" y="18"/>
                    <a:pt x="218" y="1"/>
                  </a:cubicBezTo>
                  <a:cubicBezTo>
                    <a:pt x="216" y="1"/>
                    <a:pt x="215" y="0"/>
                    <a:pt x="2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4884486" y="2421137"/>
              <a:ext cx="827403" cy="966692"/>
            </a:xfrm>
            <a:custGeom>
              <a:avLst/>
              <a:gdLst/>
              <a:ahLst/>
              <a:cxnLst/>
              <a:rect l="l" t="t" r="r" b="b"/>
              <a:pathLst>
                <a:path w="25816" h="30162" extrusionOk="0">
                  <a:moveTo>
                    <a:pt x="10274" y="0"/>
                  </a:moveTo>
                  <a:cubicBezTo>
                    <a:pt x="10173" y="0"/>
                    <a:pt x="10074" y="1"/>
                    <a:pt x="9976" y="3"/>
                  </a:cubicBezTo>
                  <a:cubicBezTo>
                    <a:pt x="6434" y="37"/>
                    <a:pt x="1237" y="2242"/>
                    <a:pt x="536" y="5717"/>
                  </a:cubicBezTo>
                  <a:cubicBezTo>
                    <a:pt x="1" y="8357"/>
                    <a:pt x="519" y="13019"/>
                    <a:pt x="519" y="18700"/>
                  </a:cubicBezTo>
                  <a:lnTo>
                    <a:pt x="970" y="29544"/>
                  </a:lnTo>
                  <a:lnTo>
                    <a:pt x="19082" y="30162"/>
                  </a:lnTo>
                  <a:lnTo>
                    <a:pt x="18514" y="14172"/>
                  </a:lnTo>
                  <a:lnTo>
                    <a:pt x="19500" y="17530"/>
                  </a:lnTo>
                  <a:lnTo>
                    <a:pt x="25816" y="14673"/>
                  </a:lnTo>
                  <a:cubicBezTo>
                    <a:pt x="25582" y="13971"/>
                    <a:pt x="24546" y="10830"/>
                    <a:pt x="22541" y="5851"/>
                  </a:cubicBezTo>
                  <a:cubicBezTo>
                    <a:pt x="21438" y="3077"/>
                    <a:pt x="18948" y="1089"/>
                    <a:pt x="16008" y="588"/>
                  </a:cubicBezTo>
                  <a:cubicBezTo>
                    <a:pt x="14053" y="257"/>
                    <a:pt x="11950" y="0"/>
                    <a:pt x="1027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4901633" y="2933680"/>
              <a:ext cx="430592" cy="480397"/>
            </a:xfrm>
            <a:custGeom>
              <a:avLst/>
              <a:gdLst/>
              <a:ahLst/>
              <a:cxnLst/>
              <a:rect l="l" t="t" r="r" b="b"/>
              <a:pathLst>
                <a:path w="13435" h="14989" extrusionOk="0">
                  <a:moveTo>
                    <a:pt x="8183" y="1"/>
                  </a:moveTo>
                  <a:cubicBezTo>
                    <a:pt x="7692" y="1"/>
                    <a:pt x="7194" y="39"/>
                    <a:pt x="6717" y="68"/>
                  </a:cubicBezTo>
                  <a:cubicBezTo>
                    <a:pt x="5180" y="159"/>
                    <a:pt x="3643" y="398"/>
                    <a:pt x="2122" y="398"/>
                  </a:cubicBezTo>
                  <a:cubicBezTo>
                    <a:pt x="1411" y="398"/>
                    <a:pt x="703" y="345"/>
                    <a:pt x="1" y="202"/>
                  </a:cubicBezTo>
                  <a:lnTo>
                    <a:pt x="1" y="202"/>
                  </a:lnTo>
                  <a:lnTo>
                    <a:pt x="2524" y="14989"/>
                  </a:lnTo>
                  <a:lnTo>
                    <a:pt x="13434" y="14337"/>
                  </a:lnTo>
                  <a:cubicBezTo>
                    <a:pt x="13217" y="10210"/>
                    <a:pt x="13050" y="7520"/>
                    <a:pt x="12098" y="3510"/>
                  </a:cubicBezTo>
                  <a:cubicBezTo>
                    <a:pt x="11864" y="2457"/>
                    <a:pt x="11513" y="1338"/>
                    <a:pt x="10661" y="670"/>
                  </a:cubicBezTo>
                  <a:cubicBezTo>
                    <a:pt x="9968" y="128"/>
                    <a:pt x="9086" y="1"/>
                    <a:pt x="8183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4909133" y="2573310"/>
              <a:ext cx="680678" cy="4840"/>
            </a:xfrm>
            <a:custGeom>
              <a:avLst/>
              <a:gdLst/>
              <a:ahLst/>
              <a:cxnLst/>
              <a:rect l="l" t="t" r="r" b="b"/>
              <a:pathLst>
                <a:path w="21238" h="151" extrusionOk="0">
                  <a:moveTo>
                    <a:pt x="10627" y="0"/>
                  </a:moveTo>
                  <a:cubicBezTo>
                    <a:pt x="4746" y="0"/>
                    <a:pt x="0" y="34"/>
                    <a:pt x="0" y="67"/>
                  </a:cubicBezTo>
                  <a:cubicBezTo>
                    <a:pt x="0" y="117"/>
                    <a:pt x="4762" y="151"/>
                    <a:pt x="10627" y="151"/>
                  </a:cubicBezTo>
                  <a:cubicBezTo>
                    <a:pt x="16492" y="151"/>
                    <a:pt x="21237" y="117"/>
                    <a:pt x="21237" y="67"/>
                  </a:cubicBezTo>
                  <a:cubicBezTo>
                    <a:pt x="21237" y="34"/>
                    <a:pt x="16492" y="0"/>
                    <a:pt x="106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4891986" y="2670774"/>
              <a:ext cx="740643" cy="4840"/>
            </a:xfrm>
            <a:custGeom>
              <a:avLst/>
              <a:gdLst/>
              <a:ahLst/>
              <a:cxnLst/>
              <a:rect l="l" t="t" r="r" b="b"/>
              <a:pathLst>
                <a:path w="23109" h="151" extrusionOk="0">
                  <a:moveTo>
                    <a:pt x="11546" y="0"/>
                  </a:moveTo>
                  <a:cubicBezTo>
                    <a:pt x="5164" y="0"/>
                    <a:pt x="1" y="34"/>
                    <a:pt x="1" y="67"/>
                  </a:cubicBezTo>
                  <a:cubicBezTo>
                    <a:pt x="1" y="117"/>
                    <a:pt x="5164" y="151"/>
                    <a:pt x="11546" y="151"/>
                  </a:cubicBezTo>
                  <a:cubicBezTo>
                    <a:pt x="17929" y="151"/>
                    <a:pt x="23109" y="117"/>
                    <a:pt x="23109" y="67"/>
                  </a:cubicBezTo>
                  <a:cubicBezTo>
                    <a:pt x="23109" y="34"/>
                    <a:pt x="17929" y="0"/>
                    <a:pt x="1154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4895736" y="2792853"/>
              <a:ext cx="789904" cy="5384"/>
            </a:xfrm>
            <a:custGeom>
              <a:avLst/>
              <a:gdLst/>
              <a:ahLst/>
              <a:cxnLst/>
              <a:rect l="l" t="t" r="r" b="b"/>
              <a:pathLst>
                <a:path w="24646" h="168" extrusionOk="0">
                  <a:moveTo>
                    <a:pt x="12315" y="1"/>
                  </a:moveTo>
                  <a:cubicBezTo>
                    <a:pt x="5515" y="1"/>
                    <a:pt x="1" y="34"/>
                    <a:pt x="1" y="84"/>
                  </a:cubicBezTo>
                  <a:cubicBezTo>
                    <a:pt x="1" y="135"/>
                    <a:pt x="5515" y="168"/>
                    <a:pt x="12315" y="168"/>
                  </a:cubicBezTo>
                  <a:cubicBezTo>
                    <a:pt x="19132" y="168"/>
                    <a:pt x="24646" y="135"/>
                    <a:pt x="24646" y="84"/>
                  </a:cubicBezTo>
                  <a:cubicBezTo>
                    <a:pt x="24646" y="34"/>
                    <a:pt x="19132" y="1"/>
                    <a:pt x="123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5226684" y="2925123"/>
              <a:ext cx="246913" cy="4872"/>
            </a:xfrm>
            <a:custGeom>
              <a:avLst/>
              <a:gdLst/>
              <a:ahLst/>
              <a:cxnLst/>
              <a:rect l="l" t="t" r="r" b="b"/>
              <a:pathLst>
                <a:path w="7704" h="152" extrusionOk="0">
                  <a:moveTo>
                    <a:pt x="3844" y="1"/>
                  </a:moveTo>
                  <a:cubicBezTo>
                    <a:pt x="1722" y="1"/>
                    <a:pt x="1" y="34"/>
                    <a:pt x="1" y="68"/>
                  </a:cubicBezTo>
                  <a:cubicBezTo>
                    <a:pt x="1" y="118"/>
                    <a:pt x="1722" y="151"/>
                    <a:pt x="3844" y="151"/>
                  </a:cubicBezTo>
                  <a:cubicBezTo>
                    <a:pt x="5966" y="151"/>
                    <a:pt x="7703" y="118"/>
                    <a:pt x="7703" y="68"/>
                  </a:cubicBezTo>
                  <a:cubicBezTo>
                    <a:pt x="7703" y="34"/>
                    <a:pt x="5966" y="1"/>
                    <a:pt x="384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5226684" y="3066848"/>
              <a:ext cx="258163" cy="5256"/>
            </a:xfrm>
            <a:custGeom>
              <a:avLst/>
              <a:gdLst/>
              <a:ahLst/>
              <a:cxnLst/>
              <a:rect l="l" t="t" r="r" b="b"/>
              <a:pathLst>
                <a:path w="8055" h="164" extrusionOk="0">
                  <a:moveTo>
                    <a:pt x="2461" y="0"/>
                  </a:moveTo>
                  <a:cubicBezTo>
                    <a:pt x="1016" y="0"/>
                    <a:pt x="1" y="19"/>
                    <a:pt x="1" y="57"/>
                  </a:cubicBezTo>
                  <a:cubicBezTo>
                    <a:pt x="1" y="90"/>
                    <a:pt x="1805" y="140"/>
                    <a:pt x="4027" y="157"/>
                  </a:cubicBezTo>
                  <a:cubicBezTo>
                    <a:pt x="4623" y="161"/>
                    <a:pt x="5188" y="164"/>
                    <a:pt x="5697" y="164"/>
                  </a:cubicBezTo>
                  <a:cubicBezTo>
                    <a:pt x="7087" y="164"/>
                    <a:pt x="8054" y="148"/>
                    <a:pt x="8054" y="124"/>
                  </a:cubicBezTo>
                  <a:cubicBezTo>
                    <a:pt x="8054" y="73"/>
                    <a:pt x="6250" y="23"/>
                    <a:pt x="4027" y="7"/>
                  </a:cubicBezTo>
                  <a:cubicBezTo>
                    <a:pt x="3472" y="2"/>
                    <a:pt x="2942" y="0"/>
                    <a:pt x="246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5232037" y="3181106"/>
              <a:ext cx="258676" cy="6666"/>
            </a:xfrm>
            <a:custGeom>
              <a:avLst/>
              <a:gdLst/>
              <a:ahLst/>
              <a:cxnLst/>
              <a:rect l="l" t="t" r="r" b="b"/>
              <a:pathLst>
                <a:path w="8071" h="208" extrusionOk="0">
                  <a:moveTo>
                    <a:pt x="4028" y="1"/>
                  </a:moveTo>
                  <a:cubicBezTo>
                    <a:pt x="2925" y="1"/>
                    <a:pt x="1906" y="34"/>
                    <a:pt x="1187" y="67"/>
                  </a:cubicBezTo>
                  <a:cubicBezTo>
                    <a:pt x="819" y="101"/>
                    <a:pt x="519" y="117"/>
                    <a:pt x="318" y="134"/>
                  </a:cubicBezTo>
                  <a:cubicBezTo>
                    <a:pt x="218" y="134"/>
                    <a:pt x="118" y="151"/>
                    <a:pt x="1" y="184"/>
                  </a:cubicBezTo>
                  <a:cubicBezTo>
                    <a:pt x="83" y="196"/>
                    <a:pt x="158" y="208"/>
                    <a:pt x="230" y="208"/>
                  </a:cubicBezTo>
                  <a:cubicBezTo>
                    <a:pt x="259" y="208"/>
                    <a:pt x="289" y="206"/>
                    <a:pt x="318" y="201"/>
                  </a:cubicBezTo>
                  <a:cubicBezTo>
                    <a:pt x="569" y="201"/>
                    <a:pt x="853" y="184"/>
                    <a:pt x="1187" y="184"/>
                  </a:cubicBezTo>
                  <a:cubicBezTo>
                    <a:pt x="1922" y="168"/>
                    <a:pt x="2925" y="151"/>
                    <a:pt x="4028" y="151"/>
                  </a:cubicBezTo>
                  <a:cubicBezTo>
                    <a:pt x="5147" y="151"/>
                    <a:pt x="6150" y="168"/>
                    <a:pt x="6885" y="184"/>
                  </a:cubicBezTo>
                  <a:cubicBezTo>
                    <a:pt x="7219" y="201"/>
                    <a:pt x="7503" y="201"/>
                    <a:pt x="7737" y="201"/>
                  </a:cubicBezTo>
                  <a:cubicBezTo>
                    <a:pt x="7771" y="206"/>
                    <a:pt x="7804" y="208"/>
                    <a:pt x="7836" y="208"/>
                  </a:cubicBezTo>
                  <a:cubicBezTo>
                    <a:pt x="7914" y="208"/>
                    <a:pt x="7988" y="196"/>
                    <a:pt x="8071" y="184"/>
                  </a:cubicBezTo>
                  <a:lnTo>
                    <a:pt x="8054" y="184"/>
                  </a:lnTo>
                  <a:cubicBezTo>
                    <a:pt x="7954" y="168"/>
                    <a:pt x="7854" y="151"/>
                    <a:pt x="7754" y="151"/>
                  </a:cubicBezTo>
                  <a:cubicBezTo>
                    <a:pt x="7553" y="117"/>
                    <a:pt x="7252" y="101"/>
                    <a:pt x="6885" y="84"/>
                  </a:cubicBezTo>
                  <a:cubicBezTo>
                    <a:pt x="6150" y="34"/>
                    <a:pt x="5147" y="1"/>
                    <a:pt x="402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5234184" y="3279115"/>
              <a:ext cx="254413" cy="4840"/>
            </a:xfrm>
            <a:custGeom>
              <a:avLst/>
              <a:gdLst/>
              <a:ahLst/>
              <a:cxnLst/>
              <a:rect l="l" t="t" r="r" b="b"/>
              <a:pathLst>
                <a:path w="7938" h="151" extrusionOk="0">
                  <a:moveTo>
                    <a:pt x="3977" y="0"/>
                  </a:moveTo>
                  <a:cubicBezTo>
                    <a:pt x="1772" y="0"/>
                    <a:pt x="1" y="34"/>
                    <a:pt x="1" y="67"/>
                  </a:cubicBezTo>
                  <a:cubicBezTo>
                    <a:pt x="1" y="117"/>
                    <a:pt x="1772" y="151"/>
                    <a:pt x="3977" y="151"/>
                  </a:cubicBezTo>
                  <a:cubicBezTo>
                    <a:pt x="6166" y="151"/>
                    <a:pt x="7937" y="117"/>
                    <a:pt x="7937" y="67"/>
                  </a:cubicBezTo>
                  <a:cubicBezTo>
                    <a:pt x="7937" y="34"/>
                    <a:pt x="6166" y="0"/>
                    <a:pt x="397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5006597" y="2477449"/>
              <a:ext cx="499115" cy="4840"/>
            </a:xfrm>
            <a:custGeom>
              <a:avLst/>
              <a:gdLst/>
              <a:ahLst/>
              <a:cxnLst/>
              <a:rect l="l" t="t" r="r" b="b"/>
              <a:pathLst>
                <a:path w="15573" h="151" extrusionOk="0">
                  <a:moveTo>
                    <a:pt x="7787" y="1"/>
                  </a:moveTo>
                  <a:cubicBezTo>
                    <a:pt x="3493" y="1"/>
                    <a:pt x="0" y="34"/>
                    <a:pt x="0" y="84"/>
                  </a:cubicBezTo>
                  <a:cubicBezTo>
                    <a:pt x="0" y="117"/>
                    <a:pt x="3493" y="151"/>
                    <a:pt x="7787" y="151"/>
                  </a:cubicBezTo>
                  <a:cubicBezTo>
                    <a:pt x="12097" y="151"/>
                    <a:pt x="15573" y="117"/>
                    <a:pt x="15573" y="84"/>
                  </a:cubicBezTo>
                  <a:cubicBezTo>
                    <a:pt x="15573" y="34"/>
                    <a:pt x="12097" y="1"/>
                    <a:pt x="77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5417862" y="2497800"/>
              <a:ext cx="74997" cy="373286"/>
            </a:xfrm>
            <a:custGeom>
              <a:avLst/>
              <a:gdLst/>
              <a:ahLst/>
              <a:cxnLst/>
              <a:rect l="l" t="t" r="r" b="b"/>
              <a:pathLst>
                <a:path w="2340" h="11647" extrusionOk="0">
                  <a:moveTo>
                    <a:pt x="2340" y="0"/>
                  </a:moveTo>
                  <a:cubicBezTo>
                    <a:pt x="2290" y="0"/>
                    <a:pt x="2240" y="0"/>
                    <a:pt x="2206" y="17"/>
                  </a:cubicBezTo>
                  <a:cubicBezTo>
                    <a:pt x="2072" y="34"/>
                    <a:pt x="1956" y="51"/>
                    <a:pt x="1839" y="101"/>
                  </a:cubicBezTo>
                  <a:cubicBezTo>
                    <a:pt x="1387" y="268"/>
                    <a:pt x="1003" y="552"/>
                    <a:pt x="719" y="936"/>
                  </a:cubicBezTo>
                  <a:cubicBezTo>
                    <a:pt x="301" y="1504"/>
                    <a:pt x="67" y="2173"/>
                    <a:pt x="34" y="2874"/>
                  </a:cubicBezTo>
                  <a:cubicBezTo>
                    <a:pt x="1" y="3726"/>
                    <a:pt x="67" y="4562"/>
                    <a:pt x="218" y="5397"/>
                  </a:cubicBezTo>
                  <a:cubicBezTo>
                    <a:pt x="468" y="6901"/>
                    <a:pt x="836" y="8388"/>
                    <a:pt x="1287" y="9842"/>
                  </a:cubicBezTo>
                  <a:cubicBezTo>
                    <a:pt x="1454" y="10393"/>
                    <a:pt x="1588" y="10844"/>
                    <a:pt x="1688" y="11162"/>
                  </a:cubicBezTo>
                  <a:cubicBezTo>
                    <a:pt x="1738" y="11329"/>
                    <a:pt x="1805" y="11479"/>
                    <a:pt x="1872" y="11646"/>
                  </a:cubicBezTo>
                  <a:cubicBezTo>
                    <a:pt x="1839" y="11479"/>
                    <a:pt x="1805" y="11312"/>
                    <a:pt x="1755" y="11145"/>
                  </a:cubicBezTo>
                  <a:cubicBezTo>
                    <a:pt x="1655" y="10811"/>
                    <a:pt x="1538" y="10360"/>
                    <a:pt x="1387" y="9808"/>
                  </a:cubicBezTo>
                  <a:cubicBezTo>
                    <a:pt x="970" y="8355"/>
                    <a:pt x="636" y="6868"/>
                    <a:pt x="368" y="5364"/>
                  </a:cubicBezTo>
                  <a:cubicBezTo>
                    <a:pt x="218" y="4545"/>
                    <a:pt x="168" y="3710"/>
                    <a:pt x="184" y="2891"/>
                  </a:cubicBezTo>
                  <a:cubicBezTo>
                    <a:pt x="201" y="2206"/>
                    <a:pt x="418" y="1554"/>
                    <a:pt x="803" y="1003"/>
                  </a:cubicBezTo>
                  <a:cubicBezTo>
                    <a:pt x="1070" y="619"/>
                    <a:pt x="1438" y="335"/>
                    <a:pt x="1855" y="151"/>
                  </a:cubicBezTo>
                  <a:cubicBezTo>
                    <a:pt x="2156" y="34"/>
                    <a:pt x="2340" y="17"/>
                    <a:pt x="2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5501417" y="2864100"/>
              <a:ext cx="204062" cy="92112"/>
            </a:xfrm>
            <a:custGeom>
              <a:avLst/>
              <a:gdLst/>
              <a:ahLst/>
              <a:cxnLst/>
              <a:rect l="l" t="t" r="r" b="b"/>
              <a:pathLst>
                <a:path w="6367" h="2874" extrusionOk="0">
                  <a:moveTo>
                    <a:pt x="6366" y="0"/>
                  </a:moveTo>
                  <a:lnTo>
                    <a:pt x="6366" y="0"/>
                  </a:lnTo>
                  <a:cubicBezTo>
                    <a:pt x="6032" y="117"/>
                    <a:pt x="5731" y="251"/>
                    <a:pt x="5430" y="418"/>
                  </a:cubicBezTo>
                  <a:cubicBezTo>
                    <a:pt x="4846" y="685"/>
                    <a:pt x="4060" y="1053"/>
                    <a:pt x="3192" y="1437"/>
                  </a:cubicBezTo>
                  <a:cubicBezTo>
                    <a:pt x="2306" y="1838"/>
                    <a:pt x="1504" y="2189"/>
                    <a:pt x="936" y="2440"/>
                  </a:cubicBezTo>
                  <a:cubicBezTo>
                    <a:pt x="618" y="2556"/>
                    <a:pt x="301" y="2707"/>
                    <a:pt x="0" y="2874"/>
                  </a:cubicBezTo>
                  <a:cubicBezTo>
                    <a:pt x="334" y="2790"/>
                    <a:pt x="652" y="2673"/>
                    <a:pt x="969" y="2540"/>
                  </a:cubicBezTo>
                  <a:cubicBezTo>
                    <a:pt x="1571" y="2306"/>
                    <a:pt x="2373" y="1988"/>
                    <a:pt x="3258" y="1587"/>
                  </a:cubicBezTo>
                  <a:cubicBezTo>
                    <a:pt x="4127" y="1186"/>
                    <a:pt x="4912" y="802"/>
                    <a:pt x="5481" y="501"/>
                  </a:cubicBezTo>
                  <a:cubicBezTo>
                    <a:pt x="5781" y="368"/>
                    <a:pt x="6082" y="201"/>
                    <a:pt x="6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5094959" y="3373342"/>
              <a:ext cx="895413" cy="1225816"/>
            </a:xfrm>
            <a:custGeom>
              <a:avLst/>
              <a:gdLst/>
              <a:ahLst/>
              <a:cxnLst/>
              <a:rect l="l" t="t" r="r" b="b"/>
              <a:pathLst>
                <a:path w="27938" h="38247" extrusionOk="0">
                  <a:moveTo>
                    <a:pt x="17" y="1"/>
                  </a:moveTo>
                  <a:lnTo>
                    <a:pt x="0" y="8522"/>
                  </a:lnTo>
                  <a:lnTo>
                    <a:pt x="19249" y="9023"/>
                  </a:lnTo>
                  <a:lnTo>
                    <a:pt x="18630" y="37963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4808464" y="3373342"/>
              <a:ext cx="895381" cy="1225816"/>
            </a:xfrm>
            <a:custGeom>
              <a:avLst/>
              <a:gdLst/>
              <a:ahLst/>
              <a:cxnLst/>
              <a:rect l="l" t="t" r="r" b="b"/>
              <a:pathLst>
                <a:path w="27937" h="38247" extrusionOk="0">
                  <a:moveTo>
                    <a:pt x="0" y="1"/>
                  </a:moveTo>
                  <a:lnTo>
                    <a:pt x="0" y="8506"/>
                  </a:lnTo>
                  <a:lnTo>
                    <a:pt x="19232" y="9023"/>
                  </a:lnTo>
                  <a:lnTo>
                    <a:pt x="18513" y="37562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5259343" y="3733744"/>
              <a:ext cx="68587" cy="817211"/>
            </a:xfrm>
            <a:custGeom>
              <a:avLst/>
              <a:gdLst/>
              <a:ahLst/>
              <a:cxnLst/>
              <a:rect l="l" t="t" r="r" b="b"/>
              <a:pathLst>
                <a:path w="2140" h="25498" extrusionOk="0">
                  <a:moveTo>
                    <a:pt x="1" y="1"/>
                  </a:moveTo>
                  <a:lnTo>
                    <a:pt x="1" y="25498"/>
                  </a:lnTo>
                  <a:lnTo>
                    <a:pt x="2140" y="25498"/>
                  </a:lnTo>
                  <a:lnTo>
                    <a:pt x="214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4686898" y="2876407"/>
              <a:ext cx="544113" cy="808109"/>
            </a:xfrm>
            <a:custGeom>
              <a:avLst/>
              <a:gdLst/>
              <a:ahLst/>
              <a:cxnLst/>
              <a:rect l="l" t="t" r="r" b="b"/>
              <a:pathLst>
                <a:path w="16977" h="25214" extrusionOk="0">
                  <a:moveTo>
                    <a:pt x="1989" y="0"/>
                  </a:moveTo>
                  <a:cubicBezTo>
                    <a:pt x="886" y="0"/>
                    <a:pt x="0" y="886"/>
                    <a:pt x="0" y="1989"/>
                  </a:cubicBezTo>
                  <a:lnTo>
                    <a:pt x="0" y="20752"/>
                  </a:lnTo>
                  <a:cubicBezTo>
                    <a:pt x="0" y="23225"/>
                    <a:pt x="2005" y="25214"/>
                    <a:pt x="4462" y="25214"/>
                  </a:cubicBezTo>
                  <a:lnTo>
                    <a:pt x="16976" y="25214"/>
                  </a:lnTo>
                  <a:lnTo>
                    <a:pt x="16976" y="1989"/>
                  </a:lnTo>
                  <a:cubicBezTo>
                    <a:pt x="16976" y="886"/>
                    <a:pt x="16074" y="0"/>
                    <a:pt x="1498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4794009" y="3627723"/>
              <a:ext cx="976243" cy="106053"/>
            </a:xfrm>
            <a:custGeom>
              <a:avLst/>
              <a:gdLst/>
              <a:ahLst/>
              <a:cxnLst/>
              <a:rect l="l" t="t" r="r" b="b"/>
              <a:pathLst>
                <a:path w="30460" h="3309" extrusionOk="0">
                  <a:moveTo>
                    <a:pt x="3308" y="0"/>
                  </a:moveTo>
                  <a:cubicBezTo>
                    <a:pt x="1487" y="0"/>
                    <a:pt x="0" y="1471"/>
                    <a:pt x="0" y="3309"/>
                  </a:cubicBezTo>
                  <a:lnTo>
                    <a:pt x="30460" y="3309"/>
                  </a:lnTo>
                  <a:cubicBezTo>
                    <a:pt x="30460" y="1471"/>
                    <a:pt x="28973" y="0"/>
                    <a:pt x="2715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4820771" y="3613268"/>
              <a:ext cx="410240" cy="74132"/>
            </a:xfrm>
            <a:custGeom>
              <a:avLst/>
              <a:gdLst/>
              <a:ahLst/>
              <a:cxnLst/>
              <a:rect l="l" t="t" r="r" b="b"/>
              <a:pathLst>
                <a:path w="12800" h="2313" extrusionOk="0">
                  <a:moveTo>
                    <a:pt x="12799" y="0"/>
                  </a:moveTo>
                  <a:cubicBezTo>
                    <a:pt x="12783" y="0"/>
                    <a:pt x="12783" y="201"/>
                    <a:pt x="12699" y="552"/>
                  </a:cubicBezTo>
                  <a:cubicBezTo>
                    <a:pt x="12565" y="1020"/>
                    <a:pt x="12265" y="1437"/>
                    <a:pt x="11864" y="1738"/>
                  </a:cubicBezTo>
                  <a:cubicBezTo>
                    <a:pt x="11596" y="1938"/>
                    <a:pt x="11279" y="2072"/>
                    <a:pt x="10945" y="2122"/>
                  </a:cubicBezTo>
                  <a:cubicBezTo>
                    <a:pt x="10701" y="2154"/>
                    <a:pt x="10451" y="2166"/>
                    <a:pt x="10198" y="2166"/>
                  </a:cubicBezTo>
                  <a:cubicBezTo>
                    <a:pt x="10052" y="2166"/>
                    <a:pt x="9905" y="2162"/>
                    <a:pt x="9758" y="2156"/>
                  </a:cubicBezTo>
                  <a:lnTo>
                    <a:pt x="7035" y="2156"/>
                  </a:lnTo>
                  <a:cubicBezTo>
                    <a:pt x="5080" y="2156"/>
                    <a:pt x="3326" y="2172"/>
                    <a:pt x="2056" y="2189"/>
                  </a:cubicBezTo>
                  <a:lnTo>
                    <a:pt x="552" y="2206"/>
                  </a:lnTo>
                  <a:lnTo>
                    <a:pt x="134" y="2223"/>
                  </a:lnTo>
                  <a:cubicBezTo>
                    <a:pt x="101" y="2223"/>
                    <a:pt x="51" y="2223"/>
                    <a:pt x="1" y="2239"/>
                  </a:cubicBezTo>
                  <a:cubicBezTo>
                    <a:pt x="51" y="2256"/>
                    <a:pt x="101" y="2256"/>
                    <a:pt x="134" y="2256"/>
                  </a:cubicBezTo>
                  <a:lnTo>
                    <a:pt x="552" y="2273"/>
                  </a:lnTo>
                  <a:lnTo>
                    <a:pt x="2056" y="2289"/>
                  </a:lnTo>
                  <a:cubicBezTo>
                    <a:pt x="3326" y="2306"/>
                    <a:pt x="5080" y="2306"/>
                    <a:pt x="7035" y="2306"/>
                  </a:cubicBezTo>
                  <a:lnTo>
                    <a:pt x="9758" y="2306"/>
                  </a:lnTo>
                  <a:cubicBezTo>
                    <a:pt x="9859" y="2310"/>
                    <a:pt x="9959" y="2312"/>
                    <a:pt x="10059" y="2312"/>
                  </a:cubicBezTo>
                  <a:cubicBezTo>
                    <a:pt x="10360" y="2312"/>
                    <a:pt x="10661" y="2294"/>
                    <a:pt x="10961" y="2256"/>
                  </a:cubicBezTo>
                  <a:cubicBezTo>
                    <a:pt x="11847" y="2089"/>
                    <a:pt x="12549" y="1437"/>
                    <a:pt x="12749" y="568"/>
                  </a:cubicBezTo>
                  <a:cubicBezTo>
                    <a:pt x="12783" y="435"/>
                    <a:pt x="12799" y="284"/>
                    <a:pt x="12799" y="151"/>
                  </a:cubicBezTo>
                  <a:cubicBezTo>
                    <a:pt x="12799" y="101"/>
                    <a:pt x="12799" y="50"/>
                    <a:pt x="12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5233639" y="3733232"/>
              <a:ext cx="119995" cy="4840"/>
            </a:xfrm>
            <a:custGeom>
              <a:avLst/>
              <a:gdLst/>
              <a:ahLst/>
              <a:cxnLst/>
              <a:rect l="l" t="t" r="r" b="b"/>
              <a:pathLst>
                <a:path w="3744" h="151" extrusionOk="0">
                  <a:moveTo>
                    <a:pt x="1872" y="0"/>
                  </a:moveTo>
                  <a:cubicBezTo>
                    <a:pt x="836" y="0"/>
                    <a:pt x="1" y="33"/>
                    <a:pt x="1" y="67"/>
                  </a:cubicBezTo>
                  <a:cubicBezTo>
                    <a:pt x="1" y="117"/>
                    <a:pt x="836" y="150"/>
                    <a:pt x="1872" y="150"/>
                  </a:cubicBezTo>
                  <a:cubicBezTo>
                    <a:pt x="2908" y="150"/>
                    <a:pt x="3744" y="117"/>
                    <a:pt x="3744" y="67"/>
                  </a:cubicBezTo>
                  <a:cubicBezTo>
                    <a:pt x="3744" y="33"/>
                    <a:pt x="2908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5153867" y="3309467"/>
              <a:ext cx="496967" cy="380401"/>
            </a:xfrm>
            <a:custGeom>
              <a:avLst/>
              <a:gdLst/>
              <a:ahLst/>
              <a:cxnLst/>
              <a:rect l="l" t="t" r="r" b="b"/>
              <a:pathLst>
                <a:path w="15506" h="11869" extrusionOk="0">
                  <a:moveTo>
                    <a:pt x="6269" y="1"/>
                  </a:moveTo>
                  <a:cubicBezTo>
                    <a:pt x="5205" y="1"/>
                    <a:pt x="4234" y="22"/>
                    <a:pt x="3392" y="22"/>
                  </a:cubicBezTo>
                  <a:cubicBezTo>
                    <a:pt x="2340" y="39"/>
                    <a:pt x="1504" y="56"/>
                    <a:pt x="903" y="72"/>
                  </a:cubicBezTo>
                  <a:cubicBezTo>
                    <a:pt x="602" y="72"/>
                    <a:pt x="301" y="89"/>
                    <a:pt x="0" y="139"/>
                  </a:cubicBezTo>
                  <a:cubicBezTo>
                    <a:pt x="301" y="189"/>
                    <a:pt x="602" y="206"/>
                    <a:pt x="903" y="206"/>
                  </a:cubicBezTo>
                  <a:cubicBezTo>
                    <a:pt x="1487" y="223"/>
                    <a:pt x="2340" y="239"/>
                    <a:pt x="3392" y="256"/>
                  </a:cubicBezTo>
                  <a:cubicBezTo>
                    <a:pt x="4445" y="273"/>
                    <a:pt x="5698" y="273"/>
                    <a:pt x="7085" y="290"/>
                  </a:cubicBezTo>
                  <a:cubicBezTo>
                    <a:pt x="7787" y="323"/>
                    <a:pt x="8505" y="440"/>
                    <a:pt x="9173" y="657"/>
                  </a:cubicBezTo>
                  <a:cubicBezTo>
                    <a:pt x="9908" y="891"/>
                    <a:pt x="10610" y="1225"/>
                    <a:pt x="11228" y="1660"/>
                  </a:cubicBezTo>
                  <a:cubicBezTo>
                    <a:pt x="11863" y="2077"/>
                    <a:pt x="12448" y="2595"/>
                    <a:pt x="12933" y="3180"/>
                  </a:cubicBezTo>
                  <a:cubicBezTo>
                    <a:pt x="13384" y="3732"/>
                    <a:pt x="13768" y="4333"/>
                    <a:pt x="14069" y="4985"/>
                  </a:cubicBezTo>
                  <a:cubicBezTo>
                    <a:pt x="14637" y="6238"/>
                    <a:pt x="14737" y="7491"/>
                    <a:pt x="14904" y="8527"/>
                  </a:cubicBezTo>
                  <a:cubicBezTo>
                    <a:pt x="15071" y="9563"/>
                    <a:pt x="15205" y="10398"/>
                    <a:pt x="15305" y="10983"/>
                  </a:cubicBezTo>
                  <a:cubicBezTo>
                    <a:pt x="15339" y="11284"/>
                    <a:pt x="15406" y="11585"/>
                    <a:pt x="15506" y="11869"/>
                  </a:cubicBezTo>
                  <a:cubicBezTo>
                    <a:pt x="15506" y="11568"/>
                    <a:pt x="15489" y="11267"/>
                    <a:pt x="15439" y="10966"/>
                  </a:cubicBezTo>
                  <a:cubicBezTo>
                    <a:pt x="15372" y="10382"/>
                    <a:pt x="15272" y="9529"/>
                    <a:pt x="15138" y="8493"/>
                  </a:cubicBezTo>
                  <a:cubicBezTo>
                    <a:pt x="15055" y="7976"/>
                    <a:pt x="15005" y="7407"/>
                    <a:pt x="14888" y="6789"/>
                  </a:cubicBezTo>
                  <a:cubicBezTo>
                    <a:pt x="14871" y="6639"/>
                    <a:pt x="14838" y="6472"/>
                    <a:pt x="14804" y="6321"/>
                  </a:cubicBezTo>
                  <a:cubicBezTo>
                    <a:pt x="14771" y="6154"/>
                    <a:pt x="14721" y="6004"/>
                    <a:pt x="14670" y="5837"/>
                  </a:cubicBezTo>
                  <a:lnTo>
                    <a:pt x="14604" y="5603"/>
                  </a:lnTo>
                  <a:cubicBezTo>
                    <a:pt x="14587" y="5519"/>
                    <a:pt x="14553" y="5436"/>
                    <a:pt x="14520" y="5352"/>
                  </a:cubicBezTo>
                  <a:cubicBezTo>
                    <a:pt x="14453" y="5202"/>
                    <a:pt x="14403" y="5035"/>
                    <a:pt x="14336" y="4868"/>
                  </a:cubicBezTo>
                  <a:cubicBezTo>
                    <a:pt x="14019" y="4199"/>
                    <a:pt x="13635" y="3564"/>
                    <a:pt x="13167" y="2980"/>
                  </a:cubicBezTo>
                  <a:cubicBezTo>
                    <a:pt x="12665" y="2378"/>
                    <a:pt x="12064" y="1827"/>
                    <a:pt x="11412" y="1392"/>
                  </a:cubicBezTo>
                  <a:cubicBezTo>
                    <a:pt x="10761" y="941"/>
                    <a:pt x="10025" y="590"/>
                    <a:pt x="9274" y="373"/>
                  </a:cubicBezTo>
                  <a:cubicBezTo>
                    <a:pt x="8555" y="139"/>
                    <a:pt x="7837" y="22"/>
                    <a:pt x="7085" y="6"/>
                  </a:cubicBezTo>
                  <a:cubicBezTo>
                    <a:pt x="6807" y="2"/>
                    <a:pt x="6535" y="1"/>
                    <a:pt x="62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4991597" y="4323881"/>
              <a:ext cx="601418" cy="301526"/>
            </a:xfrm>
            <a:custGeom>
              <a:avLst/>
              <a:gdLst/>
              <a:ahLst/>
              <a:cxnLst/>
              <a:rect l="l" t="t" r="r" b="b"/>
              <a:pathLst>
                <a:path w="18765" h="9408" extrusionOk="0">
                  <a:moveTo>
                    <a:pt x="9374" y="1"/>
                  </a:moveTo>
                  <a:cubicBezTo>
                    <a:pt x="4194" y="1"/>
                    <a:pt x="1" y="4211"/>
                    <a:pt x="17" y="9407"/>
                  </a:cubicBezTo>
                  <a:lnTo>
                    <a:pt x="318" y="9407"/>
                  </a:lnTo>
                  <a:cubicBezTo>
                    <a:pt x="318" y="4395"/>
                    <a:pt x="4378" y="335"/>
                    <a:pt x="9374" y="335"/>
                  </a:cubicBezTo>
                  <a:cubicBezTo>
                    <a:pt x="14387" y="335"/>
                    <a:pt x="18447" y="4395"/>
                    <a:pt x="18447" y="9407"/>
                  </a:cubicBezTo>
                  <a:lnTo>
                    <a:pt x="18748" y="9407"/>
                  </a:lnTo>
                  <a:cubicBezTo>
                    <a:pt x="18764" y="4211"/>
                    <a:pt x="14570" y="1"/>
                    <a:pt x="93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4936984" y="4595377"/>
              <a:ext cx="104996" cy="89868"/>
            </a:xfrm>
            <a:custGeom>
              <a:avLst/>
              <a:gdLst/>
              <a:ahLst/>
              <a:cxnLst/>
              <a:rect l="l" t="t" r="r" b="b"/>
              <a:pathLst>
                <a:path w="3276" h="2804" extrusionOk="0">
                  <a:moveTo>
                    <a:pt x="1872" y="1"/>
                  </a:moveTo>
                  <a:cubicBezTo>
                    <a:pt x="619" y="1"/>
                    <a:pt x="0" y="1504"/>
                    <a:pt x="886" y="2390"/>
                  </a:cubicBezTo>
                  <a:cubicBezTo>
                    <a:pt x="1172" y="2676"/>
                    <a:pt x="1522" y="2803"/>
                    <a:pt x="1865" y="2803"/>
                  </a:cubicBezTo>
                  <a:cubicBezTo>
                    <a:pt x="2585" y="2803"/>
                    <a:pt x="3275" y="2242"/>
                    <a:pt x="3275" y="1404"/>
                  </a:cubicBezTo>
                  <a:cubicBezTo>
                    <a:pt x="3275" y="619"/>
                    <a:pt x="2640" y="1"/>
                    <a:pt x="18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5529781" y="4588967"/>
              <a:ext cx="104996" cy="89964"/>
            </a:xfrm>
            <a:custGeom>
              <a:avLst/>
              <a:gdLst/>
              <a:ahLst/>
              <a:cxnLst/>
              <a:rect l="l" t="t" r="r" b="b"/>
              <a:pathLst>
                <a:path w="3276" h="2807" extrusionOk="0">
                  <a:moveTo>
                    <a:pt x="1872" y="0"/>
                  </a:moveTo>
                  <a:cubicBezTo>
                    <a:pt x="619" y="0"/>
                    <a:pt x="1" y="1504"/>
                    <a:pt x="870" y="2390"/>
                  </a:cubicBezTo>
                  <a:cubicBezTo>
                    <a:pt x="1157" y="2677"/>
                    <a:pt x="1512" y="2806"/>
                    <a:pt x="1860" y="2806"/>
                  </a:cubicBezTo>
                  <a:cubicBezTo>
                    <a:pt x="2583" y="2806"/>
                    <a:pt x="3276" y="2250"/>
                    <a:pt x="3276" y="1404"/>
                  </a:cubicBezTo>
                  <a:cubicBezTo>
                    <a:pt x="3276" y="635"/>
                    <a:pt x="2641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5006052" y="4548808"/>
              <a:ext cx="583214" cy="4840"/>
            </a:xfrm>
            <a:custGeom>
              <a:avLst/>
              <a:gdLst/>
              <a:ahLst/>
              <a:cxnLst/>
              <a:rect l="l" t="t" r="r" b="b"/>
              <a:pathLst>
                <a:path w="18197" h="151" extrusionOk="0">
                  <a:moveTo>
                    <a:pt x="9107" y="0"/>
                  </a:moveTo>
                  <a:cubicBezTo>
                    <a:pt x="4078" y="0"/>
                    <a:pt x="1" y="33"/>
                    <a:pt x="1" y="67"/>
                  </a:cubicBezTo>
                  <a:cubicBezTo>
                    <a:pt x="1" y="117"/>
                    <a:pt x="4078" y="150"/>
                    <a:pt x="9107" y="150"/>
                  </a:cubicBezTo>
                  <a:cubicBezTo>
                    <a:pt x="14119" y="150"/>
                    <a:pt x="18196" y="117"/>
                    <a:pt x="18196" y="67"/>
                  </a:cubicBezTo>
                  <a:cubicBezTo>
                    <a:pt x="18196" y="33"/>
                    <a:pt x="14136" y="0"/>
                    <a:pt x="910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4541776" y="2672184"/>
              <a:ext cx="83042" cy="176403"/>
            </a:xfrm>
            <a:custGeom>
              <a:avLst/>
              <a:gdLst/>
              <a:ahLst/>
              <a:cxnLst/>
              <a:rect l="l" t="t" r="r" b="b"/>
              <a:pathLst>
                <a:path w="2591" h="5504" extrusionOk="0">
                  <a:moveTo>
                    <a:pt x="1449" y="0"/>
                  </a:moveTo>
                  <a:cubicBezTo>
                    <a:pt x="668" y="0"/>
                    <a:pt x="48" y="1709"/>
                    <a:pt x="17" y="2696"/>
                  </a:cubicBezTo>
                  <a:cubicBezTo>
                    <a:pt x="0" y="3365"/>
                    <a:pt x="51" y="4668"/>
                    <a:pt x="802" y="5504"/>
                  </a:cubicBezTo>
                  <a:cubicBezTo>
                    <a:pt x="1521" y="4768"/>
                    <a:pt x="2206" y="3833"/>
                    <a:pt x="2440" y="2847"/>
                  </a:cubicBezTo>
                  <a:cubicBezTo>
                    <a:pt x="2574" y="2329"/>
                    <a:pt x="2590" y="1794"/>
                    <a:pt x="2473" y="1276"/>
                  </a:cubicBezTo>
                  <a:cubicBezTo>
                    <a:pt x="2373" y="758"/>
                    <a:pt x="2056" y="307"/>
                    <a:pt x="1604" y="23"/>
                  </a:cubicBezTo>
                  <a:cubicBezTo>
                    <a:pt x="1552" y="8"/>
                    <a:pt x="1500" y="0"/>
                    <a:pt x="144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4591037" y="2844998"/>
              <a:ext cx="103938" cy="66023"/>
            </a:xfrm>
            <a:custGeom>
              <a:avLst/>
              <a:gdLst/>
              <a:ahLst/>
              <a:cxnLst/>
              <a:rect l="l" t="t" r="r" b="b"/>
              <a:pathLst>
                <a:path w="3243" h="2060" extrusionOk="0">
                  <a:moveTo>
                    <a:pt x="2009" y="0"/>
                  </a:moveTo>
                  <a:cubicBezTo>
                    <a:pt x="1572" y="0"/>
                    <a:pt x="1143" y="126"/>
                    <a:pt x="769" y="362"/>
                  </a:cubicBezTo>
                  <a:cubicBezTo>
                    <a:pt x="285" y="713"/>
                    <a:pt x="1" y="1281"/>
                    <a:pt x="51" y="1883"/>
                  </a:cubicBezTo>
                  <a:cubicBezTo>
                    <a:pt x="334" y="2006"/>
                    <a:pt x="621" y="2059"/>
                    <a:pt x="908" y="2059"/>
                  </a:cubicBezTo>
                  <a:cubicBezTo>
                    <a:pt x="1436" y="2059"/>
                    <a:pt x="1965" y="1881"/>
                    <a:pt x="2473" y="1632"/>
                  </a:cubicBezTo>
                  <a:cubicBezTo>
                    <a:pt x="2707" y="1532"/>
                    <a:pt x="2908" y="1381"/>
                    <a:pt x="3058" y="1181"/>
                  </a:cubicBezTo>
                  <a:cubicBezTo>
                    <a:pt x="3209" y="964"/>
                    <a:pt x="3242" y="696"/>
                    <a:pt x="3142" y="462"/>
                  </a:cubicBezTo>
                  <a:cubicBezTo>
                    <a:pt x="2975" y="228"/>
                    <a:pt x="2741" y="78"/>
                    <a:pt x="2457" y="45"/>
                  </a:cubicBezTo>
                  <a:cubicBezTo>
                    <a:pt x="2308" y="15"/>
                    <a:pt x="2158" y="0"/>
                    <a:pt x="200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4551936" y="2875990"/>
              <a:ext cx="97496" cy="100060"/>
            </a:xfrm>
            <a:custGeom>
              <a:avLst/>
              <a:gdLst/>
              <a:ahLst/>
              <a:cxnLst/>
              <a:rect l="l" t="t" r="r" b="b"/>
              <a:pathLst>
                <a:path w="3042" h="3122" extrusionOk="0">
                  <a:moveTo>
                    <a:pt x="2939" y="1"/>
                  </a:moveTo>
                  <a:cubicBezTo>
                    <a:pt x="2908" y="1"/>
                    <a:pt x="2875" y="5"/>
                    <a:pt x="2841" y="13"/>
                  </a:cubicBezTo>
                  <a:cubicBezTo>
                    <a:pt x="2691" y="47"/>
                    <a:pt x="2524" y="80"/>
                    <a:pt x="2373" y="147"/>
                  </a:cubicBezTo>
                  <a:cubicBezTo>
                    <a:pt x="1856" y="348"/>
                    <a:pt x="1404" y="682"/>
                    <a:pt x="1054" y="1099"/>
                  </a:cubicBezTo>
                  <a:cubicBezTo>
                    <a:pt x="870" y="1333"/>
                    <a:pt x="686" y="1567"/>
                    <a:pt x="536" y="1818"/>
                  </a:cubicBezTo>
                  <a:cubicBezTo>
                    <a:pt x="402" y="2018"/>
                    <a:pt x="285" y="2252"/>
                    <a:pt x="201" y="2470"/>
                  </a:cubicBezTo>
                  <a:cubicBezTo>
                    <a:pt x="118" y="2687"/>
                    <a:pt x="51" y="2904"/>
                    <a:pt x="1" y="3121"/>
                  </a:cubicBezTo>
                  <a:cubicBezTo>
                    <a:pt x="118" y="2921"/>
                    <a:pt x="201" y="2720"/>
                    <a:pt x="268" y="2503"/>
                  </a:cubicBezTo>
                  <a:cubicBezTo>
                    <a:pt x="368" y="2286"/>
                    <a:pt x="485" y="2069"/>
                    <a:pt x="619" y="1885"/>
                  </a:cubicBezTo>
                  <a:cubicBezTo>
                    <a:pt x="786" y="1634"/>
                    <a:pt x="953" y="1400"/>
                    <a:pt x="1137" y="1166"/>
                  </a:cubicBezTo>
                  <a:cubicBezTo>
                    <a:pt x="1488" y="765"/>
                    <a:pt x="1922" y="431"/>
                    <a:pt x="2407" y="214"/>
                  </a:cubicBezTo>
                  <a:cubicBezTo>
                    <a:pt x="2774" y="47"/>
                    <a:pt x="3042" y="30"/>
                    <a:pt x="3025" y="13"/>
                  </a:cubicBezTo>
                  <a:cubicBezTo>
                    <a:pt x="3000" y="5"/>
                    <a:pt x="2971" y="1"/>
                    <a:pt x="29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4549275" y="2720035"/>
              <a:ext cx="31633" cy="275277"/>
            </a:xfrm>
            <a:custGeom>
              <a:avLst/>
              <a:gdLst/>
              <a:ahLst/>
              <a:cxnLst/>
              <a:rect l="l" t="t" r="r" b="b"/>
              <a:pathLst>
                <a:path w="987" h="8589" extrusionOk="0">
                  <a:moveTo>
                    <a:pt x="969" y="0"/>
                  </a:moveTo>
                  <a:cubicBezTo>
                    <a:pt x="936" y="117"/>
                    <a:pt x="919" y="234"/>
                    <a:pt x="919" y="351"/>
                  </a:cubicBezTo>
                  <a:cubicBezTo>
                    <a:pt x="903" y="585"/>
                    <a:pt x="869" y="886"/>
                    <a:pt x="819" y="1270"/>
                  </a:cubicBezTo>
                  <a:cubicBezTo>
                    <a:pt x="736" y="2056"/>
                    <a:pt x="635" y="3125"/>
                    <a:pt x="518" y="4295"/>
                  </a:cubicBezTo>
                  <a:cubicBezTo>
                    <a:pt x="385" y="5481"/>
                    <a:pt x="251" y="6550"/>
                    <a:pt x="151" y="7319"/>
                  </a:cubicBezTo>
                  <a:cubicBezTo>
                    <a:pt x="101" y="7703"/>
                    <a:pt x="67" y="8004"/>
                    <a:pt x="34" y="8238"/>
                  </a:cubicBezTo>
                  <a:cubicBezTo>
                    <a:pt x="0" y="8355"/>
                    <a:pt x="0" y="8472"/>
                    <a:pt x="0" y="8589"/>
                  </a:cubicBezTo>
                  <a:cubicBezTo>
                    <a:pt x="34" y="8472"/>
                    <a:pt x="50" y="8355"/>
                    <a:pt x="67" y="8254"/>
                  </a:cubicBezTo>
                  <a:cubicBezTo>
                    <a:pt x="117" y="8037"/>
                    <a:pt x="167" y="7720"/>
                    <a:pt x="234" y="7336"/>
                  </a:cubicBezTo>
                  <a:cubicBezTo>
                    <a:pt x="351" y="6567"/>
                    <a:pt x="502" y="5498"/>
                    <a:pt x="635" y="4311"/>
                  </a:cubicBezTo>
                  <a:cubicBezTo>
                    <a:pt x="752" y="3125"/>
                    <a:pt x="852" y="2056"/>
                    <a:pt x="903" y="1270"/>
                  </a:cubicBezTo>
                  <a:cubicBezTo>
                    <a:pt x="936" y="886"/>
                    <a:pt x="953" y="569"/>
                    <a:pt x="969" y="351"/>
                  </a:cubicBezTo>
                  <a:cubicBezTo>
                    <a:pt x="969" y="234"/>
                    <a:pt x="986" y="117"/>
                    <a:pt x="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4444312" y="2818589"/>
              <a:ext cx="106598" cy="96951"/>
            </a:xfrm>
            <a:custGeom>
              <a:avLst/>
              <a:gdLst/>
              <a:ahLst/>
              <a:cxnLst/>
              <a:rect l="l" t="t" r="r" b="b"/>
              <a:pathLst>
                <a:path w="3326" h="3025" extrusionOk="0">
                  <a:moveTo>
                    <a:pt x="605" y="0"/>
                  </a:moveTo>
                  <a:cubicBezTo>
                    <a:pt x="468" y="0"/>
                    <a:pt x="338" y="37"/>
                    <a:pt x="234" y="134"/>
                  </a:cubicBezTo>
                  <a:cubicBezTo>
                    <a:pt x="0" y="351"/>
                    <a:pt x="67" y="735"/>
                    <a:pt x="184" y="1019"/>
                  </a:cubicBezTo>
                  <a:cubicBezTo>
                    <a:pt x="713" y="2243"/>
                    <a:pt x="1930" y="3024"/>
                    <a:pt x="3250" y="3024"/>
                  </a:cubicBezTo>
                  <a:cubicBezTo>
                    <a:pt x="3264" y="3024"/>
                    <a:pt x="3278" y="3024"/>
                    <a:pt x="3292" y="3024"/>
                  </a:cubicBezTo>
                  <a:lnTo>
                    <a:pt x="3325" y="2941"/>
                  </a:lnTo>
                  <a:cubicBezTo>
                    <a:pt x="3075" y="1704"/>
                    <a:pt x="2273" y="668"/>
                    <a:pt x="1120" y="134"/>
                  </a:cubicBezTo>
                  <a:cubicBezTo>
                    <a:pt x="962" y="59"/>
                    <a:pt x="777" y="0"/>
                    <a:pt x="60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4487163" y="2851248"/>
              <a:ext cx="70157" cy="117303"/>
            </a:xfrm>
            <a:custGeom>
              <a:avLst/>
              <a:gdLst/>
              <a:ahLst/>
              <a:cxnLst/>
              <a:rect l="l" t="t" r="r" b="b"/>
              <a:pathLst>
                <a:path w="2189" h="366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150"/>
                    <a:pt x="351" y="284"/>
                    <a:pt x="535" y="418"/>
                  </a:cubicBezTo>
                  <a:cubicBezTo>
                    <a:pt x="953" y="719"/>
                    <a:pt x="1320" y="1103"/>
                    <a:pt x="1621" y="1537"/>
                  </a:cubicBezTo>
                  <a:cubicBezTo>
                    <a:pt x="1788" y="1771"/>
                    <a:pt x="1905" y="2039"/>
                    <a:pt x="1988" y="2306"/>
                  </a:cubicBezTo>
                  <a:cubicBezTo>
                    <a:pt x="2055" y="2540"/>
                    <a:pt x="2089" y="2774"/>
                    <a:pt x="2089" y="3008"/>
                  </a:cubicBezTo>
                  <a:cubicBezTo>
                    <a:pt x="2089" y="3409"/>
                    <a:pt x="2039" y="3659"/>
                    <a:pt x="2055" y="3659"/>
                  </a:cubicBezTo>
                  <a:cubicBezTo>
                    <a:pt x="2089" y="3609"/>
                    <a:pt x="2105" y="3559"/>
                    <a:pt x="2105" y="3492"/>
                  </a:cubicBezTo>
                  <a:cubicBezTo>
                    <a:pt x="2189" y="3091"/>
                    <a:pt x="2189" y="2673"/>
                    <a:pt x="2089" y="2289"/>
                  </a:cubicBezTo>
                  <a:cubicBezTo>
                    <a:pt x="2005" y="1988"/>
                    <a:pt x="1888" y="1721"/>
                    <a:pt x="1721" y="1470"/>
                  </a:cubicBezTo>
                  <a:cubicBezTo>
                    <a:pt x="1420" y="1036"/>
                    <a:pt x="1019" y="652"/>
                    <a:pt x="585" y="351"/>
                  </a:cubicBezTo>
                  <a:cubicBezTo>
                    <a:pt x="401" y="234"/>
                    <a:pt x="267" y="134"/>
                    <a:pt x="167" y="84"/>
                  </a:cubicBezTo>
                  <a:cubicBezTo>
                    <a:pt x="117" y="50"/>
                    <a:pt x="6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4426652" y="2977621"/>
              <a:ext cx="241529" cy="241529"/>
            </a:xfrm>
            <a:custGeom>
              <a:avLst/>
              <a:gdLst/>
              <a:ahLst/>
              <a:cxnLst/>
              <a:rect l="l" t="t" r="r" b="b"/>
              <a:pathLst>
                <a:path w="7536" h="7536" extrusionOk="0">
                  <a:moveTo>
                    <a:pt x="0" y="0"/>
                  </a:moveTo>
                  <a:lnTo>
                    <a:pt x="0" y="3776"/>
                  </a:lnTo>
                  <a:cubicBezTo>
                    <a:pt x="0" y="5848"/>
                    <a:pt x="1688" y="7536"/>
                    <a:pt x="3776" y="7536"/>
                  </a:cubicBezTo>
                  <a:cubicBezTo>
                    <a:pt x="5848" y="7536"/>
                    <a:pt x="7536" y="5848"/>
                    <a:pt x="7536" y="3776"/>
                  </a:cubicBezTo>
                  <a:lnTo>
                    <a:pt x="75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4426652" y="3034926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cubicBezTo>
                    <a:pt x="351" y="301"/>
                    <a:pt x="234" y="217"/>
                    <a:pt x="134" y="150"/>
                  </a:cubicBez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0" y="67"/>
                    <a:pt x="33" y="117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lnTo>
                    <a:pt x="1704" y="1437"/>
                  </a:ln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lnTo>
                    <a:pt x="7118" y="451"/>
                  </a:lnTo>
                  <a:cubicBezTo>
                    <a:pt x="7252" y="334"/>
                    <a:pt x="7352" y="251"/>
                    <a:pt x="7435" y="167"/>
                  </a:cubicBezTo>
                  <a:cubicBezTo>
                    <a:pt x="7502" y="117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0"/>
                  </a:cubicBezTo>
                  <a:lnTo>
                    <a:pt x="7084" y="401"/>
                  </a:lnTo>
                  <a:cubicBezTo>
                    <a:pt x="6790" y="647"/>
                    <a:pt x="6399" y="956"/>
                    <a:pt x="5944" y="1330"/>
                  </a:cubicBez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4426652" y="3010825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lnTo>
                    <a:pt x="134" y="151"/>
                  </a:ln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33" y="100"/>
                    <a:pt x="84" y="151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cubicBezTo>
                    <a:pt x="785" y="702"/>
                    <a:pt x="1203" y="1036"/>
                    <a:pt x="1704" y="1437"/>
                  </a:cubicBez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cubicBezTo>
                    <a:pt x="6450" y="1036"/>
                    <a:pt x="6834" y="702"/>
                    <a:pt x="7118" y="451"/>
                  </a:cubicBezTo>
                  <a:lnTo>
                    <a:pt x="7435" y="167"/>
                  </a:lnTo>
                  <a:cubicBezTo>
                    <a:pt x="7502" y="100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1"/>
                  </a:cubicBezTo>
                  <a:lnTo>
                    <a:pt x="7084" y="401"/>
                  </a:lnTo>
                  <a:lnTo>
                    <a:pt x="5944" y="1330"/>
                  </a:ln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4426652" y="3059541"/>
              <a:ext cx="241529" cy="46633"/>
            </a:xfrm>
            <a:custGeom>
              <a:avLst/>
              <a:gdLst/>
              <a:ahLst/>
              <a:cxnLst/>
              <a:rect l="l" t="t" r="r" b="b"/>
              <a:pathLst>
                <a:path w="7536" h="1455" extrusionOk="0">
                  <a:moveTo>
                    <a:pt x="3759" y="1"/>
                  </a:moveTo>
                  <a:lnTo>
                    <a:pt x="3743" y="17"/>
                  </a:lnTo>
                  <a:lnTo>
                    <a:pt x="1736" y="1328"/>
                  </a:lnTo>
                  <a:lnTo>
                    <a:pt x="1736" y="1328"/>
                  </a:lnTo>
                  <a:lnTo>
                    <a:pt x="501" y="402"/>
                  </a:lnTo>
                  <a:cubicBezTo>
                    <a:pt x="351" y="301"/>
                    <a:pt x="234" y="218"/>
                    <a:pt x="134" y="151"/>
                  </a:cubicBezTo>
                  <a:cubicBezTo>
                    <a:pt x="100" y="118"/>
                    <a:pt x="50" y="84"/>
                    <a:pt x="0" y="68"/>
                  </a:cubicBezTo>
                  <a:lnTo>
                    <a:pt x="0" y="68"/>
                  </a:lnTo>
                  <a:cubicBezTo>
                    <a:pt x="0" y="68"/>
                    <a:pt x="34" y="101"/>
                    <a:pt x="117" y="168"/>
                  </a:cubicBezTo>
                  <a:lnTo>
                    <a:pt x="468" y="452"/>
                  </a:lnTo>
                  <a:cubicBezTo>
                    <a:pt x="785" y="702"/>
                    <a:pt x="1203" y="1037"/>
                    <a:pt x="1704" y="1438"/>
                  </a:cubicBezTo>
                  <a:lnTo>
                    <a:pt x="1738" y="1454"/>
                  </a:lnTo>
                  <a:lnTo>
                    <a:pt x="1771" y="1438"/>
                  </a:lnTo>
                  <a:cubicBezTo>
                    <a:pt x="2348" y="1059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9"/>
                    <a:pt x="5932" y="1438"/>
                  </a:cubicBezTo>
                  <a:lnTo>
                    <a:pt x="5965" y="1454"/>
                  </a:lnTo>
                  <a:lnTo>
                    <a:pt x="5982" y="1421"/>
                  </a:lnTo>
                  <a:lnTo>
                    <a:pt x="7118" y="452"/>
                  </a:lnTo>
                  <a:cubicBezTo>
                    <a:pt x="7252" y="335"/>
                    <a:pt x="7352" y="251"/>
                    <a:pt x="7435" y="168"/>
                  </a:cubicBezTo>
                  <a:cubicBezTo>
                    <a:pt x="7502" y="101"/>
                    <a:pt x="7536" y="68"/>
                    <a:pt x="7536" y="68"/>
                  </a:cubicBezTo>
                  <a:lnTo>
                    <a:pt x="7536" y="68"/>
                  </a:lnTo>
                  <a:cubicBezTo>
                    <a:pt x="7486" y="84"/>
                    <a:pt x="7452" y="118"/>
                    <a:pt x="7419" y="151"/>
                  </a:cubicBezTo>
                  <a:lnTo>
                    <a:pt x="7084" y="402"/>
                  </a:lnTo>
                  <a:lnTo>
                    <a:pt x="5944" y="1331"/>
                  </a:lnTo>
                  <a:lnTo>
                    <a:pt x="5944" y="1331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7679310" y="3501895"/>
              <a:ext cx="352935" cy="864805"/>
            </a:xfrm>
            <a:custGeom>
              <a:avLst/>
              <a:gdLst/>
              <a:ahLst/>
              <a:cxnLst/>
              <a:rect l="l" t="t" r="r" b="b"/>
              <a:pathLst>
                <a:path w="11012" h="26983" extrusionOk="0">
                  <a:moveTo>
                    <a:pt x="4046" y="0"/>
                  </a:moveTo>
                  <a:cubicBezTo>
                    <a:pt x="3910" y="0"/>
                    <a:pt x="3770" y="6"/>
                    <a:pt x="3627" y="17"/>
                  </a:cubicBezTo>
                  <a:cubicBezTo>
                    <a:pt x="2056" y="267"/>
                    <a:pt x="1371" y="2189"/>
                    <a:pt x="1505" y="3759"/>
                  </a:cubicBezTo>
                  <a:cubicBezTo>
                    <a:pt x="1638" y="5347"/>
                    <a:pt x="2290" y="6884"/>
                    <a:pt x="2106" y="8454"/>
                  </a:cubicBezTo>
                  <a:cubicBezTo>
                    <a:pt x="1889" y="10443"/>
                    <a:pt x="385" y="12130"/>
                    <a:pt x="201" y="14135"/>
                  </a:cubicBezTo>
                  <a:cubicBezTo>
                    <a:pt x="1" y="16491"/>
                    <a:pt x="1672" y="18580"/>
                    <a:pt x="2173" y="20902"/>
                  </a:cubicBezTo>
                  <a:cubicBezTo>
                    <a:pt x="2407" y="22022"/>
                    <a:pt x="2374" y="23208"/>
                    <a:pt x="2791" y="24294"/>
                  </a:cubicBezTo>
                  <a:cubicBezTo>
                    <a:pt x="3435" y="25933"/>
                    <a:pt x="5027" y="26982"/>
                    <a:pt x="6748" y="26982"/>
                  </a:cubicBezTo>
                  <a:cubicBezTo>
                    <a:pt x="6992" y="26982"/>
                    <a:pt x="7239" y="26961"/>
                    <a:pt x="7486" y="26917"/>
                  </a:cubicBezTo>
                  <a:cubicBezTo>
                    <a:pt x="9475" y="26566"/>
                    <a:pt x="10945" y="24845"/>
                    <a:pt x="10978" y="22824"/>
                  </a:cubicBezTo>
                  <a:cubicBezTo>
                    <a:pt x="11012" y="21019"/>
                    <a:pt x="9892" y="19315"/>
                    <a:pt x="10026" y="17494"/>
                  </a:cubicBezTo>
                  <a:cubicBezTo>
                    <a:pt x="10126" y="16174"/>
                    <a:pt x="10912" y="14904"/>
                    <a:pt x="10745" y="13567"/>
                  </a:cubicBezTo>
                  <a:cubicBezTo>
                    <a:pt x="10544" y="11997"/>
                    <a:pt x="9090" y="10877"/>
                    <a:pt x="8572" y="9357"/>
                  </a:cubicBezTo>
                  <a:cubicBezTo>
                    <a:pt x="8054" y="7853"/>
                    <a:pt x="8539" y="6199"/>
                    <a:pt x="8372" y="4611"/>
                  </a:cubicBezTo>
                  <a:cubicBezTo>
                    <a:pt x="8070" y="1914"/>
                    <a:pt x="6624" y="0"/>
                    <a:pt x="404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263238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7647741" y="4095204"/>
              <a:ext cx="259733" cy="445046"/>
            </a:xfrm>
            <a:custGeom>
              <a:avLst/>
              <a:gdLst/>
              <a:ahLst/>
              <a:cxnLst/>
              <a:rect l="l" t="t" r="r" b="b"/>
              <a:pathLst>
                <a:path w="8104" h="13886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51"/>
                    <a:pt x="50" y="101"/>
                    <a:pt x="84" y="151"/>
                  </a:cubicBezTo>
                  <a:lnTo>
                    <a:pt x="368" y="519"/>
                  </a:lnTo>
                  <a:cubicBezTo>
                    <a:pt x="618" y="836"/>
                    <a:pt x="969" y="1321"/>
                    <a:pt x="1404" y="1906"/>
                  </a:cubicBezTo>
                  <a:cubicBezTo>
                    <a:pt x="3659" y="4963"/>
                    <a:pt x="5581" y="8255"/>
                    <a:pt x="7151" y="11714"/>
                  </a:cubicBezTo>
                  <a:cubicBezTo>
                    <a:pt x="7452" y="12382"/>
                    <a:pt x="7686" y="12933"/>
                    <a:pt x="7836" y="13301"/>
                  </a:cubicBezTo>
                  <a:cubicBezTo>
                    <a:pt x="7920" y="13485"/>
                    <a:pt x="7987" y="13618"/>
                    <a:pt x="8020" y="13735"/>
                  </a:cubicBezTo>
                  <a:cubicBezTo>
                    <a:pt x="8054" y="13785"/>
                    <a:pt x="8070" y="13836"/>
                    <a:pt x="8104" y="13886"/>
                  </a:cubicBezTo>
                  <a:cubicBezTo>
                    <a:pt x="8087" y="13819"/>
                    <a:pt x="8070" y="13769"/>
                    <a:pt x="8054" y="13719"/>
                  </a:cubicBezTo>
                  <a:cubicBezTo>
                    <a:pt x="8020" y="13602"/>
                    <a:pt x="7953" y="13451"/>
                    <a:pt x="7887" y="13284"/>
                  </a:cubicBezTo>
                  <a:cubicBezTo>
                    <a:pt x="7753" y="12900"/>
                    <a:pt x="7536" y="12349"/>
                    <a:pt x="7235" y="11680"/>
                  </a:cubicBezTo>
                  <a:cubicBezTo>
                    <a:pt x="5731" y="8188"/>
                    <a:pt x="3793" y="4880"/>
                    <a:pt x="1487" y="1839"/>
                  </a:cubicBezTo>
                  <a:cubicBezTo>
                    <a:pt x="1053" y="1254"/>
                    <a:pt x="685" y="786"/>
                    <a:pt x="418" y="486"/>
                  </a:cubicBezTo>
                  <a:cubicBezTo>
                    <a:pt x="284" y="335"/>
                    <a:pt x="184" y="218"/>
                    <a:pt x="117" y="118"/>
                  </a:cubicBezTo>
                  <a:cubicBezTo>
                    <a:pt x="84" y="85"/>
                    <a:pt x="34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7852829" y="3735892"/>
              <a:ext cx="56793" cy="797404"/>
            </a:xfrm>
            <a:custGeom>
              <a:avLst/>
              <a:gdLst/>
              <a:ahLst/>
              <a:cxnLst/>
              <a:rect l="l" t="t" r="r" b="b"/>
              <a:pathLst>
                <a:path w="1772" h="24880" extrusionOk="0">
                  <a:moveTo>
                    <a:pt x="17" y="1"/>
                  </a:moveTo>
                  <a:cubicBezTo>
                    <a:pt x="1" y="84"/>
                    <a:pt x="1" y="168"/>
                    <a:pt x="17" y="251"/>
                  </a:cubicBezTo>
                  <a:cubicBezTo>
                    <a:pt x="17" y="435"/>
                    <a:pt x="17" y="669"/>
                    <a:pt x="34" y="986"/>
                  </a:cubicBezTo>
                  <a:cubicBezTo>
                    <a:pt x="67" y="1621"/>
                    <a:pt x="101" y="2540"/>
                    <a:pt x="151" y="3643"/>
                  </a:cubicBezTo>
                  <a:cubicBezTo>
                    <a:pt x="268" y="5899"/>
                    <a:pt x="452" y="9023"/>
                    <a:pt x="702" y="12448"/>
                  </a:cubicBezTo>
                  <a:cubicBezTo>
                    <a:pt x="936" y="15890"/>
                    <a:pt x="1187" y="18998"/>
                    <a:pt x="1404" y="21237"/>
                  </a:cubicBezTo>
                  <a:cubicBezTo>
                    <a:pt x="1504" y="22357"/>
                    <a:pt x="1588" y="23259"/>
                    <a:pt x="1655" y="23910"/>
                  </a:cubicBezTo>
                  <a:cubicBezTo>
                    <a:pt x="1671" y="24211"/>
                    <a:pt x="1705" y="24445"/>
                    <a:pt x="1721" y="24629"/>
                  </a:cubicBezTo>
                  <a:cubicBezTo>
                    <a:pt x="1721" y="24712"/>
                    <a:pt x="1738" y="24796"/>
                    <a:pt x="1755" y="24880"/>
                  </a:cubicBezTo>
                  <a:cubicBezTo>
                    <a:pt x="1772" y="24796"/>
                    <a:pt x="1755" y="24712"/>
                    <a:pt x="1755" y="24629"/>
                  </a:cubicBezTo>
                  <a:cubicBezTo>
                    <a:pt x="1738" y="24445"/>
                    <a:pt x="1721" y="24211"/>
                    <a:pt x="1705" y="23894"/>
                  </a:cubicBezTo>
                  <a:cubicBezTo>
                    <a:pt x="1655" y="23259"/>
                    <a:pt x="1588" y="22357"/>
                    <a:pt x="1504" y="21237"/>
                  </a:cubicBezTo>
                  <a:cubicBezTo>
                    <a:pt x="1320" y="18981"/>
                    <a:pt x="1087" y="15874"/>
                    <a:pt x="853" y="12448"/>
                  </a:cubicBezTo>
                  <a:cubicBezTo>
                    <a:pt x="602" y="9006"/>
                    <a:pt x="402" y="5899"/>
                    <a:pt x="268" y="3643"/>
                  </a:cubicBezTo>
                  <a:cubicBezTo>
                    <a:pt x="184" y="2524"/>
                    <a:pt x="134" y="1621"/>
                    <a:pt x="84" y="986"/>
                  </a:cubicBezTo>
                  <a:cubicBezTo>
                    <a:pt x="67" y="669"/>
                    <a:pt x="51" y="435"/>
                    <a:pt x="34" y="251"/>
                  </a:cubicBezTo>
                  <a:cubicBezTo>
                    <a:pt x="34" y="168"/>
                    <a:pt x="34" y="84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7775717" y="4419743"/>
              <a:ext cx="211017" cy="256560"/>
            </a:xfrm>
            <a:custGeom>
              <a:avLst/>
              <a:gdLst/>
              <a:ahLst/>
              <a:cxnLst/>
              <a:rect l="l" t="t" r="r" b="b"/>
              <a:pathLst>
                <a:path w="6584" h="8005" extrusionOk="0">
                  <a:moveTo>
                    <a:pt x="0" y="0"/>
                  </a:moveTo>
                  <a:lnTo>
                    <a:pt x="268" y="5013"/>
                  </a:lnTo>
                  <a:cubicBezTo>
                    <a:pt x="350" y="6696"/>
                    <a:pt x="1753" y="8004"/>
                    <a:pt x="3445" y="8004"/>
                  </a:cubicBezTo>
                  <a:cubicBezTo>
                    <a:pt x="3467" y="8004"/>
                    <a:pt x="3488" y="8004"/>
                    <a:pt x="3509" y="8004"/>
                  </a:cubicBezTo>
                  <a:cubicBezTo>
                    <a:pt x="5214" y="7954"/>
                    <a:pt x="6584" y="6550"/>
                    <a:pt x="6584" y="4846"/>
                  </a:cubicBezTo>
                  <a:lnTo>
                    <a:pt x="65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6691305" y="2375177"/>
              <a:ext cx="517864" cy="314378"/>
            </a:xfrm>
            <a:custGeom>
              <a:avLst/>
              <a:gdLst/>
              <a:ahLst/>
              <a:cxnLst/>
              <a:rect l="l" t="t" r="r" b="b"/>
              <a:pathLst>
                <a:path w="16158" h="9809" extrusionOk="0">
                  <a:moveTo>
                    <a:pt x="435" y="0"/>
                  </a:moveTo>
                  <a:lnTo>
                    <a:pt x="1" y="936"/>
                  </a:lnTo>
                  <a:lnTo>
                    <a:pt x="15573" y="9808"/>
                  </a:lnTo>
                  <a:lnTo>
                    <a:pt x="16158" y="868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6680600" y="2313064"/>
              <a:ext cx="36986" cy="43941"/>
            </a:xfrm>
            <a:custGeom>
              <a:avLst/>
              <a:gdLst/>
              <a:ahLst/>
              <a:cxnLst/>
              <a:rect l="l" t="t" r="r" b="b"/>
              <a:pathLst>
                <a:path w="1154" h="1371" extrusionOk="0">
                  <a:moveTo>
                    <a:pt x="719" y="0"/>
                  </a:moveTo>
                  <a:lnTo>
                    <a:pt x="0" y="1103"/>
                  </a:lnTo>
                  <a:lnTo>
                    <a:pt x="502" y="1370"/>
                  </a:lnTo>
                  <a:lnTo>
                    <a:pt x="1153" y="267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7053855" y="2609719"/>
              <a:ext cx="124258" cy="553760"/>
            </a:xfrm>
            <a:custGeom>
              <a:avLst/>
              <a:gdLst/>
              <a:ahLst/>
              <a:cxnLst/>
              <a:rect l="l" t="t" r="r" b="b"/>
              <a:pathLst>
                <a:path w="3877" h="17278" extrusionOk="0">
                  <a:moveTo>
                    <a:pt x="3058" y="1"/>
                  </a:moveTo>
                  <a:lnTo>
                    <a:pt x="0" y="17277"/>
                  </a:lnTo>
                  <a:lnTo>
                    <a:pt x="0" y="17277"/>
                  </a:lnTo>
                  <a:lnTo>
                    <a:pt x="1237" y="17260"/>
                  </a:lnTo>
                  <a:lnTo>
                    <a:pt x="3877" y="46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6937641" y="3161075"/>
              <a:ext cx="268323" cy="58075"/>
            </a:xfrm>
            <a:custGeom>
              <a:avLst/>
              <a:gdLst/>
              <a:ahLst/>
              <a:cxnLst/>
              <a:rect l="l" t="t" r="r" b="b"/>
              <a:pathLst>
                <a:path w="8372" h="1812" extrusionOk="0">
                  <a:moveTo>
                    <a:pt x="4225" y="1"/>
                  </a:moveTo>
                  <a:cubicBezTo>
                    <a:pt x="1796" y="1"/>
                    <a:pt x="1" y="1812"/>
                    <a:pt x="1" y="1812"/>
                  </a:cubicBezTo>
                  <a:lnTo>
                    <a:pt x="8372" y="1795"/>
                  </a:lnTo>
                  <a:cubicBezTo>
                    <a:pt x="7369" y="709"/>
                    <a:pt x="5966" y="74"/>
                    <a:pt x="4478" y="7"/>
                  </a:cubicBezTo>
                  <a:cubicBezTo>
                    <a:pt x="4393" y="3"/>
                    <a:pt x="4309" y="1"/>
                    <a:pt x="422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6481922" y="2321109"/>
              <a:ext cx="288130" cy="271496"/>
            </a:xfrm>
            <a:custGeom>
              <a:avLst/>
              <a:gdLst/>
              <a:ahLst/>
              <a:cxnLst/>
              <a:rect l="l" t="t" r="r" b="b"/>
              <a:pathLst>
                <a:path w="8990" h="8471" extrusionOk="0">
                  <a:moveTo>
                    <a:pt x="4887" y="1"/>
                  </a:moveTo>
                  <a:cubicBezTo>
                    <a:pt x="3657" y="1"/>
                    <a:pt x="2458" y="632"/>
                    <a:pt x="1788" y="1771"/>
                  </a:cubicBezTo>
                  <a:lnTo>
                    <a:pt x="1" y="4879"/>
                  </a:lnTo>
                  <a:lnTo>
                    <a:pt x="6216" y="8471"/>
                  </a:lnTo>
                  <a:lnTo>
                    <a:pt x="8021" y="5363"/>
                  </a:lnTo>
                  <a:cubicBezTo>
                    <a:pt x="8990" y="3642"/>
                    <a:pt x="8388" y="1470"/>
                    <a:pt x="6684" y="484"/>
                  </a:cubicBezTo>
                  <a:cubicBezTo>
                    <a:pt x="6118" y="157"/>
                    <a:pt x="5499" y="1"/>
                    <a:pt x="48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0"/>
          <p:cNvSpPr txBox="1">
            <a:spLocks noGrp="1"/>
          </p:cNvSpPr>
          <p:nvPr>
            <p:ph type="title"/>
          </p:nvPr>
        </p:nvSpPr>
        <p:spPr>
          <a:xfrm>
            <a:off x="1427826" y="429714"/>
            <a:ext cx="5982855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Keunggulan</a:t>
            </a:r>
            <a:r>
              <a:rPr lang="en" dirty="0"/>
              <a:t> Program</a:t>
            </a:r>
            <a:endParaRPr dirty="0"/>
          </a:p>
        </p:txBody>
      </p:sp>
      <p:grpSp>
        <p:nvGrpSpPr>
          <p:cNvPr id="1658" name="Google Shape;1658;p40"/>
          <p:cNvGrpSpPr/>
          <p:nvPr/>
        </p:nvGrpSpPr>
        <p:grpSpPr>
          <a:xfrm>
            <a:off x="7166359" y="1663770"/>
            <a:ext cx="1404877" cy="3025504"/>
            <a:chOff x="7068759" y="1663770"/>
            <a:chExt cx="1404877" cy="3025504"/>
          </a:xfrm>
        </p:grpSpPr>
        <p:sp>
          <p:nvSpPr>
            <p:cNvPr id="1659" name="Google Shape;1659;p40"/>
            <p:cNvSpPr/>
            <p:nvPr/>
          </p:nvSpPr>
          <p:spPr>
            <a:xfrm>
              <a:off x="7948531" y="1770202"/>
              <a:ext cx="270618" cy="481846"/>
            </a:xfrm>
            <a:custGeom>
              <a:avLst/>
              <a:gdLst/>
              <a:ahLst/>
              <a:cxnLst/>
              <a:rect l="l" t="t" r="r" b="b"/>
              <a:pathLst>
                <a:path w="8439" h="15026" extrusionOk="0">
                  <a:moveTo>
                    <a:pt x="3403" y="0"/>
                  </a:moveTo>
                  <a:cubicBezTo>
                    <a:pt x="2378" y="0"/>
                    <a:pt x="1345" y="204"/>
                    <a:pt x="368" y="623"/>
                  </a:cubicBezTo>
                  <a:cubicBezTo>
                    <a:pt x="368" y="623"/>
                    <a:pt x="1" y="5702"/>
                    <a:pt x="17" y="7925"/>
                  </a:cubicBezTo>
                  <a:cubicBezTo>
                    <a:pt x="51" y="10130"/>
                    <a:pt x="2256" y="10481"/>
                    <a:pt x="2256" y="10481"/>
                  </a:cubicBezTo>
                  <a:cubicBezTo>
                    <a:pt x="2256" y="10481"/>
                    <a:pt x="2223" y="14107"/>
                    <a:pt x="2256" y="14725"/>
                  </a:cubicBezTo>
                  <a:lnTo>
                    <a:pt x="7570" y="15026"/>
                  </a:lnTo>
                  <a:lnTo>
                    <a:pt x="8438" y="1843"/>
                  </a:lnTo>
                  <a:lnTo>
                    <a:pt x="8104" y="1592"/>
                  </a:lnTo>
                  <a:cubicBezTo>
                    <a:pt x="6736" y="545"/>
                    <a:pt x="5079" y="0"/>
                    <a:pt x="3403" y="0"/>
                  </a:cubicBez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0"/>
            <p:cNvSpPr/>
            <p:nvPr/>
          </p:nvSpPr>
          <p:spPr>
            <a:xfrm>
              <a:off x="7956195" y="1898921"/>
              <a:ext cx="27738" cy="20491"/>
            </a:xfrm>
            <a:custGeom>
              <a:avLst/>
              <a:gdLst/>
              <a:ahLst/>
              <a:cxnLst/>
              <a:rect l="l" t="t" r="r" b="b"/>
              <a:pathLst>
                <a:path w="865" h="639" extrusionOk="0">
                  <a:moveTo>
                    <a:pt x="426" y="0"/>
                  </a:moveTo>
                  <a:cubicBezTo>
                    <a:pt x="155" y="0"/>
                    <a:pt x="0" y="324"/>
                    <a:pt x="196" y="536"/>
                  </a:cubicBezTo>
                  <a:cubicBezTo>
                    <a:pt x="256" y="605"/>
                    <a:pt x="339" y="638"/>
                    <a:pt x="423" y="638"/>
                  </a:cubicBezTo>
                  <a:cubicBezTo>
                    <a:pt x="502" y="638"/>
                    <a:pt x="582" y="609"/>
                    <a:pt x="647" y="552"/>
                  </a:cubicBezTo>
                  <a:cubicBezTo>
                    <a:pt x="864" y="368"/>
                    <a:pt x="731" y="1"/>
                    <a:pt x="447" y="1"/>
                  </a:cubicBezTo>
                  <a:cubicBezTo>
                    <a:pt x="440" y="1"/>
                    <a:pt x="433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0"/>
            <p:cNvSpPr/>
            <p:nvPr/>
          </p:nvSpPr>
          <p:spPr>
            <a:xfrm>
              <a:off x="7959241" y="1890294"/>
              <a:ext cx="37006" cy="10422"/>
            </a:xfrm>
            <a:custGeom>
              <a:avLst/>
              <a:gdLst/>
              <a:ahLst/>
              <a:cxnLst/>
              <a:rect l="l" t="t" r="r" b="b"/>
              <a:pathLst>
                <a:path w="1154" h="325" extrusionOk="0">
                  <a:moveTo>
                    <a:pt x="581" y="0"/>
                  </a:moveTo>
                  <a:cubicBezTo>
                    <a:pt x="421" y="0"/>
                    <a:pt x="262" y="51"/>
                    <a:pt x="134" y="153"/>
                  </a:cubicBezTo>
                  <a:cubicBezTo>
                    <a:pt x="34" y="236"/>
                    <a:pt x="1" y="303"/>
                    <a:pt x="17" y="320"/>
                  </a:cubicBezTo>
                  <a:cubicBezTo>
                    <a:pt x="20" y="323"/>
                    <a:pt x="25" y="324"/>
                    <a:pt x="31" y="324"/>
                  </a:cubicBezTo>
                  <a:cubicBezTo>
                    <a:pt x="91" y="324"/>
                    <a:pt x="295" y="186"/>
                    <a:pt x="569" y="186"/>
                  </a:cubicBezTo>
                  <a:cubicBezTo>
                    <a:pt x="839" y="186"/>
                    <a:pt x="1056" y="308"/>
                    <a:pt x="1121" y="308"/>
                  </a:cubicBezTo>
                  <a:cubicBezTo>
                    <a:pt x="1128" y="308"/>
                    <a:pt x="1134" y="307"/>
                    <a:pt x="1137" y="303"/>
                  </a:cubicBezTo>
                  <a:cubicBezTo>
                    <a:pt x="1154" y="287"/>
                    <a:pt x="1120" y="220"/>
                    <a:pt x="1020" y="136"/>
                  </a:cubicBezTo>
                  <a:cubicBezTo>
                    <a:pt x="889" y="46"/>
                    <a:pt x="734" y="0"/>
                    <a:pt x="5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0"/>
            <p:cNvSpPr/>
            <p:nvPr/>
          </p:nvSpPr>
          <p:spPr>
            <a:xfrm>
              <a:off x="8064262" y="1903153"/>
              <a:ext cx="26905" cy="20748"/>
            </a:xfrm>
            <a:custGeom>
              <a:avLst/>
              <a:gdLst/>
              <a:ahLst/>
              <a:cxnLst/>
              <a:rect l="l" t="t" r="r" b="b"/>
              <a:pathLst>
                <a:path w="839" h="647" extrusionOk="0">
                  <a:moveTo>
                    <a:pt x="423" y="1"/>
                  </a:moveTo>
                  <a:cubicBezTo>
                    <a:pt x="364" y="1"/>
                    <a:pt x="305" y="17"/>
                    <a:pt x="251" y="53"/>
                  </a:cubicBezTo>
                  <a:cubicBezTo>
                    <a:pt x="1" y="203"/>
                    <a:pt x="67" y="571"/>
                    <a:pt x="351" y="638"/>
                  </a:cubicBezTo>
                  <a:cubicBezTo>
                    <a:pt x="376" y="644"/>
                    <a:pt x="400" y="647"/>
                    <a:pt x="424" y="647"/>
                  </a:cubicBezTo>
                  <a:cubicBezTo>
                    <a:pt x="659" y="647"/>
                    <a:pt x="839" y="365"/>
                    <a:pt x="702" y="153"/>
                  </a:cubicBezTo>
                  <a:cubicBezTo>
                    <a:pt x="638" y="56"/>
                    <a:pt x="531" y="1"/>
                    <a:pt x="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0"/>
            <p:cNvSpPr/>
            <p:nvPr/>
          </p:nvSpPr>
          <p:spPr>
            <a:xfrm>
              <a:off x="8065353" y="1894591"/>
              <a:ext cx="36974" cy="10422"/>
            </a:xfrm>
            <a:custGeom>
              <a:avLst/>
              <a:gdLst/>
              <a:ahLst/>
              <a:cxnLst/>
              <a:rect l="l" t="t" r="r" b="b"/>
              <a:pathLst>
                <a:path w="1153" h="325" extrusionOk="0">
                  <a:moveTo>
                    <a:pt x="580" y="0"/>
                  </a:moveTo>
                  <a:cubicBezTo>
                    <a:pt x="420" y="0"/>
                    <a:pt x="262" y="50"/>
                    <a:pt x="134" y="153"/>
                  </a:cubicBezTo>
                  <a:cubicBezTo>
                    <a:pt x="33" y="236"/>
                    <a:pt x="0" y="303"/>
                    <a:pt x="17" y="320"/>
                  </a:cubicBezTo>
                  <a:cubicBezTo>
                    <a:pt x="20" y="323"/>
                    <a:pt x="24" y="324"/>
                    <a:pt x="30" y="324"/>
                  </a:cubicBezTo>
                  <a:cubicBezTo>
                    <a:pt x="90" y="324"/>
                    <a:pt x="295" y="186"/>
                    <a:pt x="568" y="186"/>
                  </a:cubicBezTo>
                  <a:cubicBezTo>
                    <a:pt x="854" y="186"/>
                    <a:pt x="1058" y="308"/>
                    <a:pt x="1121" y="308"/>
                  </a:cubicBezTo>
                  <a:cubicBezTo>
                    <a:pt x="1128" y="308"/>
                    <a:pt x="1133" y="306"/>
                    <a:pt x="1136" y="303"/>
                  </a:cubicBezTo>
                  <a:cubicBezTo>
                    <a:pt x="1153" y="286"/>
                    <a:pt x="1119" y="219"/>
                    <a:pt x="1019" y="136"/>
                  </a:cubicBezTo>
                  <a:cubicBezTo>
                    <a:pt x="888" y="46"/>
                    <a:pt x="734" y="0"/>
                    <a:pt x="5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0"/>
            <p:cNvSpPr/>
            <p:nvPr/>
          </p:nvSpPr>
          <p:spPr>
            <a:xfrm>
              <a:off x="8001025" y="1900524"/>
              <a:ext cx="32741" cy="85813"/>
            </a:xfrm>
            <a:custGeom>
              <a:avLst/>
              <a:gdLst/>
              <a:ahLst/>
              <a:cxnLst/>
              <a:rect l="l" t="t" r="r" b="b"/>
              <a:pathLst>
                <a:path w="1021" h="2676" extrusionOk="0">
                  <a:moveTo>
                    <a:pt x="985" y="1"/>
                  </a:moveTo>
                  <a:cubicBezTo>
                    <a:pt x="930" y="1"/>
                    <a:pt x="632" y="696"/>
                    <a:pt x="302" y="1555"/>
                  </a:cubicBezTo>
                  <a:cubicBezTo>
                    <a:pt x="218" y="1772"/>
                    <a:pt x="135" y="1989"/>
                    <a:pt x="68" y="2190"/>
                  </a:cubicBezTo>
                  <a:cubicBezTo>
                    <a:pt x="18" y="2290"/>
                    <a:pt x="1" y="2407"/>
                    <a:pt x="18" y="2524"/>
                  </a:cubicBezTo>
                  <a:cubicBezTo>
                    <a:pt x="51" y="2574"/>
                    <a:pt x="101" y="2624"/>
                    <a:pt x="168" y="2641"/>
                  </a:cubicBezTo>
                  <a:cubicBezTo>
                    <a:pt x="201" y="2658"/>
                    <a:pt x="252" y="2658"/>
                    <a:pt x="302" y="2658"/>
                  </a:cubicBezTo>
                  <a:cubicBezTo>
                    <a:pt x="366" y="2670"/>
                    <a:pt x="429" y="2676"/>
                    <a:pt x="493" y="2676"/>
                  </a:cubicBezTo>
                  <a:cubicBezTo>
                    <a:pt x="596" y="2676"/>
                    <a:pt x="700" y="2662"/>
                    <a:pt x="803" y="2641"/>
                  </a:cubicBezTo>
                  <a:cubicBezTo>
                    <a:pt x="636" y="2574"/>
                    <a:pt x="469" y="2541"/>
                    <a:pt x="302" y="2541"/>
                  </a:cubicBezTo>
                  <a:cubicBezTo>
                    <a:pt x="235" y="2524"/>
                    <a:pt x="168" y="2507"/>
                    <a:pt x="151" y="2474"/>
                  </a:cubicBezTo>
                  <a:cubicBezTo>
                    <a:pt x="151" y="2390"/>
                    <a:pt x="185" y="2307"/>
                    <a:pt x="218" y="2240"/>
                  </a:cubicBezTo>
                  <a:cubicBezTo>
                    <a:pt x="302" y="2039"/>
                    <a:pt x="369" y="1839"/>
                    <a:pt x="452" y="1622"/>
                  </a:cubicBezTo>
                  <a:cubicBezTo>
                    <a:pt x="786" y="736"/>
                    <a:pt x="1020" y="18"/>
                    <a:pt x="987" y="1"/>
                  </a:cubicBezTo>
                  <a:cubicBezTo>
                    <a:pt x="986" y="1"/>
                    <a:pt x="986" y="1"/>
                    <a:pt x="9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0"/>
            <p:cNvSpPr/>
            <p:nvPr/>
          </p:nvSpPr>
          <p:spPr>
            <a:xfrm>
              <a:off x="8020875" y="2078947"/>
              <a:ext cx="92707" cy="45087"/>
            </a:xfrm>
            <a:custGeom>
              <a:avLst/>
              <a:gdLst/>
              <a:ahLst/>
              <a:cxnLst/>
              <a:rect l="l" t="t" r="r" b="b"/>
              <a:pathLst>
                <a:path w="2891" h="1406" extrusionOk="0">
                  <a:moveTo>
                    <a:pt x="2891" y="1"/>
                  </a:moveTo>
                  <a:lnTo>
                    <a:pt x="2891" y="1"/>
                  </a:lnTo>
                  <a:cubicBezTo>
                    <a:pt x="2046" y="537"/>
                    <a:pt x="1075" y="820"/>
                    <a:pt x="85" y="820"/>
                  </a:cubicBezTo>
                  <a:cubicBezTo>
                    <a:pt x="57" y="820"/>
                    <a:pt x="29" y="820"/>
                    <a:pt x="0" y="820"/>
                  </a:cubicBezTo>
                  <a:lnTo>
                    <a:pt x="0" y="1388"/>
                  </a:lnTo>
                  <a:cubicBezTo>
                    <a:pt x="131" y="1400"/>
                    <a:pt x="257" y="1405"/>
                    <a:pt x="377" y="1405"/>
                  </a:cubicBezTo>
                  <a:cubicBezTo>
                    <a:pt x="2285" y="1405"/>
                    <a:pt x="2891" y="1"/>
                    <a:pt x="2891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0"/>
            <p:cNvSpPr/>
            <p:nvPr/>
          </p:nvSpPr>
          <p:spPr>
            <a:xfrm>
              <a:off x="7943945" y="1663770"/>
              <a:ext cx="311632" cy="297362"/>
            </a:xfrm>
            <a:custGeom>
              <a:avLst/>
              <a:gdLst/>
              <a:ahLst/>
              <a:cxnLst/>
              <a:rect l="l" t="t" r="r" b="b"/>
              <a:pathLst>
                <a:path w="9718" h="9273" extrusionOk="0">
                  <a:moveTo>
                    <a:pt x="1491" y="0"/>
                  </a:moveTo>
                  <a:cubicBezTo>
                    <a:pt x="1336" y="0"/>
                    <a:pt x="1187" y="39"/>
                    <a:pt x="1063" y="133"/>
                  </a:cubicBezTo>
                  <a:cubicBezTo>
                    <a:pt x="795" y="366"/>
                    <a:pt x="712" y="751"/>
                    <a:pt x="845" y="1068"/>
                  </a:cubicBezTo>
                  <a:cubicBezTo>
                    <a:pt x="979" y="1386"/>
                    <a:pt x="1179" y="1670"/>
                    <a:pt x="1430" y="1904"/>
                  </a:cubicBezTo>
                  <a:cubicBezTo>
                    <a:pt x="1282" y="1799"/>
                    <a:pt x="1115" y="1751"/>
                    <a:pt x="952" y="1751"/>
                  </a:cubicBezTo>
                  <a:cubicBezTo>
                    <a:pt x="619" y="1751"/>
                    <a:pt x="300" y="1952"/>
                    <a:pt x="177" y="2288"/>
                  </a:cubicBezTo>
                  <a:cubicBezTo>
                    <a:pt x="0" y="2787"/>
                    <a:pt x="319" y="3316"/>
                    <a:pt x="820" y="3400"/>
                  </a:cubicBezTo>
                  <a:lnTo>
                    <a:pt x="820" y="3400"/>
                  </a:lnTo>
                  <a:cubicBezTo>
                    <a:pt x="800" y="3398"/>
                    <a:pt x="780" y="3397"/>
                    <a:pt x="761" y="3397"/>
                  </a:cubicBezTo>
                  <a:cubicBezTo>
                    <a:pt x="422" y="3397"/>
                    <a:pt x="118" y="3649"/>
                    <a:pt x="43" y="4009"/>
                  </a:cubicBezTo>
                  <a:cubicBezTo>
                    <a:pt x="10" y="4393"/>
                    <a:pt x="177" y="4778"/>
                    <a:pt x="494" y="4995"/>
                  </a:cubicBezTo>
                  <a:cubicBezTo>
                    <a:pt x="812" y="5195"/>
                    <a:pt x="1179" y="5329"/>
                    <a:pt x="1547" y="5379"/>
                  </a:cubicBezTo>
                  <a:cubicBezTo>
                    <a:pt x="1919" y="5457"/>
                    <a:pt x="2276" y="5490"/>
                    <a:pt x="2618" y="5490"/>
                  </a:cubicBezTo>
                  <a:cubicBezTo>
                    <a:pt x="4390" y="5490"/>
                    <a:pt x="5751" y="4602"/>
                    <a:pt x="6760" y="4560"/>
                  </a:cubicBezTo>
                  <a:cubicBezTo>
                    <a:pt x="6782" y="4559"/>
                    <a:pt x="6802" y="4559"/>
                    <a:pt x="6823" y="4559"/>
                  </a:cubicBezTo>
                  <a:cubicBezTo>
                    <a:pt x="7957" y="4559"/>
                    <a:pt x="7779" y="5897"/>
                    <a:pt x="7779" y="5897"/>
                  </a:cubicBezTo>
                  <a:lnTo>
                    <a:pt x="7512" y="9189"/>
                  </a:lnTo>
                  <a:lnTo>
                    <a:pt x="8498" y="9272"/>
                  </a:lnTo>
                  <a:lnTo>
                    <a:pt x="8865" y="7701"/>
                  </a:lnTo>
                  <a:cubicBezTo>
                    <a:pt x="8966" y="7568"/>
                    <a:pt x="9049" y="7417"/>
                    <a:pt x="9116" y="7250"/>
                  </a:cubicBezTo>
                  <a:cubicBezTo>
                    <a:pt x="9317" y="6682"/>
                    <a:pt x="9617" y="6114"/>
                    <a:pt x="9651" y="5513"/>
                  </a:cubicBezTo>
                  <a:cubicBezTo>
                    <a:pt x="9718" y="4894"/>
                    <a:pt x="9500" y="4276"/>
                    <a:pt x="9049" y="3842"/>
                  </a:cubicBezTo>
                  <a:cubicBezTo>
                    <a:pt x="8616" y="3449"/>
                    <a:pt x="8008" y="3342"/>
                    <a:pt x="7410" y="3342"/>
                  </a:cubicBezTo>
                  <a:cubicBezTo>
                    <a:pt x="7270" y="3342"/>
                    <a:pt x="7131" y="3348"/>
                    <a:pt x="6994" y="3357"/>
                  </a:cubicBezTo>
                  <a:cubicBezTo>
                    <a:pt x="7044" y="2772"/>
                    <a:pt x="6810" y="2204"/>
                    <a:pt x="6376" y="1837"/>
                  </a:cubicBezTo>
                  <a:cubicBezTo>
                    <a:pt x="5941" y="1453"/>
                    <a:pt x="5390" y="1235"/>
                    <a:pt x="4822" y="1185"/>
                  </a:cubicBezTo>
                  <a:cubicBezTo>
                    <a:pt x="4304" y="1135"/>
                    <a:pt x="3769" y="1185"/>
                    <a:pt x="3285" y="985"/>
                  </a:cubicBezTo>
                  <a:cubicBezTo>
                    <a:pt x="2817" y="784"/>
                    <a:pt x="2483" y="366"/>
                    <a:pt x="2015" y="133"/>
                  </a:cubicBezTo>
                  <a:cubicBezTo>
                    <a:pt x="1854" y="52"/>
                    <a:pt x="1669" y="0"/>
                    <a:pt x="1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0"/>
            <p:cNvSpPr/>
            <p:nvPr/>
          </p:nvSpPr>
          <p:spPr>
            <a:xfrm>
              <a:off x="8197407" y="1898151"/>
              <a:ext cx="73499" cy="94054"/>
            </a:xfrm>
            <a:custGeom>
              <a:avLst/>
              <a:gdLst/>
              <a:ahLst/>
              <a:cxnLst/>
              <a:rect l="l" t="t" r="r" b="b"/>
              <a:pathLst>
                <a:path w="2292" h="2933" extrusionOk="0">
                  <a:moveTo>
                    <a:pt x="793" y="1"/>
                  </a:moveTo>
                  <a:cubicBezTo>
                    <a:pt x="727" y="1"/>
                    <a:pt x="685" y="6"/>
                    <a:pt x="677" y="8"/>
                  </a:cubicBezTo>
                  <a:cubicBezTo>
                    <a:pt x="677" y="8"/>
                    <a:pt x="9" y="2615"/>
                    <a:pt x="9" y="2665"/>
                  </a:cubicBezTo>
                  <a:cubicBezTo>
                    <a:pt x="1" y="2698"/>
                    <a:pt x="440" y="2932"/>
                    <a:pt x="918" y="2932"/>
                  </a:cubicBezTo>
                  <a:cubicBezTo>
                    <a:pt x="1404" y="2932"/>
                    <a:pt x="1929" y="2690"/>
                    <a:pt x="2064" y="1746"/>
                  </a:cubicBezTo>
                  <a:cubicBezTo>
                    <a:pt x="2292" y="154"/>
                    <a:pt x="1165" y="1"/>
                    <a:pt x="793" y="1"/>
                  </a:cubicBez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0"/>
            <p:cNvSpPr/>
            <p:nvPr/>
          </p:nvSpPr>
          <p:spPr>
            <a:xfrm>
              <a:off x="8218571" y="1919604"/>
              <a:ext cx="31105" cy="52366"/>
            </a:xfrm>
            <a:custGeom>
              <a:avLst/>
              <a:gdLst/>
              <a:ahLst/>
              <a:cxnLst/>
              <a:rect l="l" t="t" r="r" b="b"/>
              <a:pathLst>
                <a:path w="970" h="1633" extrusionOk="0">
                  <a:moveTo>
                    <a:pt x="544" y="1"/>
                  </a:moveTo>
                  <a:cubicBezTo>
                    <a:pt x="498" y="1"/>
                    <a:pt x="454" y="12"/>
                    <a:pt x="418" y="24"/>
                  </a:cubicBezTo>
                  <a:cubicBezTo>
                    <a:pt x="368" y="58"/>
                    <a:pt x="335" y="91"/>
                    <a:pt x="318" y="141"/>
                  </a:cubicBezTo>
                  <a:cubicBezTo>
                    <a:pt x="301" y="208"/>
                    <a:pt x="318" y="258"/>
                    <a:pt x="335" y="258"/>
                  </a:cubicBezTo>
                  <a:cubicBezTo>
                    <a:pt x="335" y="241"/>
                    <a:pt x="335" y="208"/>
                    <a:pt x="368" y="158"/>
                  </a:cubicBezTo>
                  <a:cubicBezTo>
                    <a:pt x="407" y="107"/>
                    <a:pt x="464" y="85"/>
                    <a:pt x="519" y="85"/>
                  </a:cubicBezTo>
                  <a:cubicBezTo>
                    <a:pt x="536" y="85"/>
                    <a:pt x="553" y="87"/>
                    <a:pt x="569" y="91"/>
                  </a:cubicBezTo>
                  <a:cubicBezTo>
                    <a:pt x="686" y="158"/>
                    <a:pt x="769" y="258"/>
                    <a:pt x="786" y="375"/>
                  </a:cubicBezTo>
                  <a:cubicBezTo>
                    <a:pt x="819" y="542"/>
                    <a:pt x="836" y="709"/>
                    <a:pt x="803" y="860"/>
                  </a:cubicBezTo>
                  <a:cubicBezTo>
                    <a:pt x="753" y="1194"/>
                    <a:pt x="535" y="1478"/>
                    <a:pt x="335" y="1528"/>
                  </a:cubicBezTo>
                  <a:cubicBezTo>
                    <a:pt x="312" y="1532"/>
                    <a:pt x="290" y="1535"/>
                    <a:pt x="268" y="1535"/>
                  </a:cubicBezTo>
                  <a:cubicBezTo>
                    <a:pt x="207" y="1535"/>
                    <a:pt x="145" y="1519"/>
                    <a:pt x="84" y="1495"/>
                  </a:cubicBezTo>
                  <a:cubicBezTo>
                    <a:pt x="34" y="1461"/>
                    <a:pt x="17" y="1428"/>
                    <a:pt x="1" y="1428"/>
                  </a:cubicBezTo>
                  <a:lnTo>
                    <a:pt x="1" y="1428"/>
                  </a:lnTo>
                  <a:cubicBezTo>
                    <a:pt x="1" y="1428"/>
                    <a:pt x="1" y="1478"/>
                    <a:pt x="51" y="1528"/>
                  </a:cubicBezTo>
                  <a:cubicBezTo>
                    <a:pt x="120" y="1598"/>
                    <a:pt x="202" y="1632"/>
                    <a:pt x="294" y="1632"/>
                  </a:cubicBezTo>
                  <a:cubicBezTo>
                    <a:pt x="313" y="1632"/>
                    <a:pt x="332" y="1631"/>
                    <a:pt x="352" y="1628"/>
                  </a:cubicBezTo>
                  <a:cubicBezTo>
                    <a:pt x="636" y="1578"/>
                    <a:pt x="870" y="1261"/>
                    <a:pt x="936" y="876"/>
                  </a:cubicBezTo>
                  <a:cubicBezTo>
                    <a:pt x="970" y="709"/>
                    <a:pt x="953" y="526"/>
                    <a:pt x="903" y="342"/>
                  </a:cubicBezTo>
                  <a:cubicBezTo>
                    <a:pt x="870" y="191"/>
                    <a:pt x="753" y="58"/>
                    <a:pt x="602" y="8"/>
                  </a:cubicBezTo>
                  <a:cubicBezTo>
                    <a:pt x="583" y="3"/>
                    <a:pt x="563" y="1"/>
                    <a:pt x="544" y="1"/>
                  </a:cubicBezTo>
                  <a:close/>
                </a:path>
              </a:pathLst>
            </a:custGeom>
            <a:solidFill>
              <a:srgbClr val="7F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0"/>
            <p:cNvSpPr/>
            <p:nvPr/>
          </p:nvSpPr>
          <p:spPr>
            <a:xfrm>
              <a:off x="8065353" y="1847484"/>
              <a:ext cx="52527" cy="15392"/>
            </a:xfrm>
            <a:custGeom>
              <a:avLst/>
              <a:gdLst/>
              <a:ahLst/>
              <a:cxnLst/>
              <a:rect l="l" t="t" r="r" b="b"/>
              <a:pathLst>
                <a:path w="1638" h="480" extrusionOk="0">
                  <a:moveTo>
                    <a:pt x="804" y="1"/>
                  </a:moveTo>
                  <a:cubicBezTo>
                    <a:pt x="594" y="1"/>
                    <a:pt x="386" y="55"/>
                    <a:pt x="201" y="168"/>
                  </a:cubicBezTo>
                  <a:cubicBezTo>
                    <a:pt x="50" y="268"/>
                    <a:pt x="0" y="368"/>
                    <a:pt x="17" y="419"/>
                  </a:cubicBezTo>
                  <a:cubicBezTo>
                    <a:pt x="42" y="456"/>
                    <a:pt x="104" y="468"/>
                    <a:pt x="194" y="468"/>
                  </a:cubicBezTo>
                  <a:cubicBezTo>
                    <a:pt x="344" y="468"/>
                    <a:pt x="568" y="435"/>
                    <a:pt x="819" y="435"/>
                  </a:cubicBezTo>
                  <a:cubicBezTo>
                    <a:pt x="1086" y="435"/>
                    <a:pt x="1316" y="480"/>
                    <a:pt x="1465" y="480"/>
                  </a:cubicBezTo>
                  <a:cubicBezTo>
                    <a:pt x="1539" y="480"/>
                    <a:pt x="1593" y="469"/>
                    <a:pt x="1621" y="435"/>
                  </a:cubicBezTo>
                  <a:cubicBezTo>
                    <a:pt x="1637" y="385"/>
                    <a:pt x="1587" y="285"/>
                    <a:pt x="1454" y="185"/>
                  </a:cubicBezTo>
                  <a:cubicBezTo>
                    <a:pt x="1255" y="64"/>
                    <a:pt x="1029" y="1"/>
                    <a:pt x="8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0"/>
            <p:cNvSpPr/>
            <p:nvPr/>
          </p:nvSpPr>
          <p:spPr>
            <a:xfrm>
              <a:off x="7969439" y="1857201"/>
              <a:ext cx="32164" cy="15392"/>
            </a:xfrm>
            <a:custGeom>
              <a:avLst/>
              <a:gdLst/>
              <a:ahLst/>
              <a:cxnLst/>
              <a:rect l="l" t="t" r="r" b="b"/>
              <a:pathLst>
                <a:path w="1003" h="480" extrusionOk="0">
                  <a:moveTo>
                    <a:pt x="455" y="1"/>
                  </a:moveTo>
                  <a:cubicBezTo>
                    <a:pt x="340" y="1"/>
                    <a:pt x="223" y="33"/>
                    <a:pt x="117" y="99"/>
                  </a:cubicBezTo>
                  <a:cubicBezTo>
                    <a:pt x="17" y="182"/>
                    <a:pt x="0" y="266"/>
                    <a:pt x="34" y="316"/>
                  </a:cubicBezTo>
                  <a:cubicBezTo>
                    <a:pt x="100" y="416"/>
                    <a:pt x="284" y="416"/>
                    <a:pt x="485" y="450"/>
                  </a:cubicBezTo>
                  <a:cubicBezTo>
                    <a:pt x="600" y="459"/>
                    <a:pt x="709" y="480"/>
                    <a:pt x="801" y="480"/>
                  </a:cubicBezTo>
                  <a:cubicBezTo>
                    <a:pt x="869" y="480"/>
                    <a:pt x="927" y="469"/>
                    <a:pt x="969" y="433"/>
                  </a:cubicBezTo>
                  <a:cubicBezTo>
                    <a:pt x="1003" y="400"/>
                    <a:pt x="1003" y="316"/>
                    <a:pt x="936" y="216"/>
                  </a:cubicBezTo>
                  <a:cubicBezTo>
                    <a:pt x="805" y="75"/>
                    <a:pt x="631" y="1"/>
                    <a:pt x="4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0"/>
            <p:cNvSpPr/>
            <p:nvPr/>
          </p:nvSpPr>
          <p:spPr>
            <a:xfrm>
              <a:off x="8016578" y="1991018"/>
              <a:ext cx="46113" cy="22223"/>
            </a:xfrm>
            <a:custGeom>
              <a:avLst/>
              <a:gdLst/>
              <a:ahLst/>
              <a:cxnLst/>
              <a:rect l="l" t="t" r="r" b="b"/>
              <a:pathLst>
                <a:path w="1438" h="693" extrusionOk="0">
                  <a:moveTo>
                    <a:pt x="1415" y="0"/>
                  </a:moveTo>
                  <a:cubicBezTo>
                    <a:pt x="1367" y="0"/>
                    <a:pt x="1167" y="295"/>
                    <a:pt x="786" y="454"/>
                  </a:cubicBezTo>
                  <a:cubicBezTo>
                    <a:pt x="385" y="638"/>
                    <a:pt x="1" y="571"/>
                    <a:pt x="1" y="604"/>
                  </a:cubicBezTo>
                  <a:cubicBezTo>
                    <a:pt x="1" y="621"/>
                    <a:pt x="84" y="671"/>
                    <a:pt x="234" y="688"/>
                  </a:cubicBezTo>
                  <a:cubicBezTo>
                    <a:pt x="270" y="691"/>
                    <a:pt x="304" y="692"/>
                    <a:pt x="339" y="692"/>
                  </a:cubicBezTo>
                  <a:cubicBezTo>
                    <a:pt x="719" y="692"/>
                    <a:pt x="1076" y="526"/>
                    <a:pt x="1321" y="220"/>
                  </a:cubicBezTo>
                  <a:cubicBezTo>
                    <a:pt x="1421" y="103"/>
                    <a:pt x="1437" y="3"/>
                    <a:pt x="1421" y="3"/>
                  </a:cubicBezTo>
                  <a:cubicBezTo>
                    <a:pt x="1419" y="1"/>
                    <a:pt x="1417" y="0"/>
                    <a:pt x="14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0"/>
            <p:cNvSpPr/>
            <p:nvPr/>
          </p:nvSpPr>
          <p:spPr>
            <a:xfrm>
              <a:off x="7935672" y="4547407"/>
              <a:ext cx="303294" cy="132375"/>
            </a:xfrm>
            <a:custGeom>
              <a:avLst/>
              <a:gdLst/>
              <a:ahLst/>
              <a:cxnLst/>
              <a:rect l="l" t="t" r="r" b="b"/>
              <a:pathLst>
                <a:path w="9458" h="4128" extrusionOk="0">
                  <a:moveTo>
                    <a:pt x="4395" y="0"/>
                  </a:moveTo>
                  <a:lnTo>
                    <a:pt x="4328" y="2707"/>
                  </a:lnTo>
                  <a:cubicBezTo>
                    <a:pt x="4328" y="2707"/>
                    <a:pt x="1" y="3609"/>
                    <a:pt x="1036" y="3943"/>
                  </a:cubicBezTo>
                  <a:cubicBezTo>
                    <a:pt x="1504" y="4085"/>
                    <a:pt x="3171" y="4127"/>
                    <a:pt x="4896" y="4127"/>
                  </a:cubicBezTo>
                  <a:cubicBezTo>
                    <a:pt x="6621" y="4127"/>
                    <a:pt x="8405" y="4085"/>
                    <a:pt x="9107" y="4060"/>
                  </a:cubicBezTo>
                  <a:lnTo>
                    <a:pt x="9407" y="4044"/>
                  </a:lnTo>
                  <a:lnTo>
                    <a:pt x="9458" y="84"/>
                  </a:lnTo>
                  <a:lnTo>
                    <a:pt x="439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0"/>
            <p:cNvSpPr/>
            <p:nvPr/>
          </p:nvSpPr>
          <p:spPr>
            <a:xfrm>
              <a:off x="7957638" y="4650280"/>
              <a:ext cx="279725" cy="29823"/>
            </a:xfrm>
            <a:custGeom>
              <a:avLst/>
              <a:gdLst/>
              <a:ahLst/>
              <a:cxnLst/>
              <a:rect l="l" t="t" r="r" b="b"/>
              <a:pathLst>
                <a:path w="8723" h="930" extrusionOk="0">
                  <a:moveTo>
                    <a:pt x="1521" y="0"/>
                  </a:moveTo>
                  <a:cubicBezTo>
                    <a:pt x="1521" y="0"/>
                    <a:pt x="1" y="418"/>
                    <a:pt x="184" y="669"/>
                  </a:cubicBezTo>
                  <a:cubicBezTo>
                    <a:pt x="303" y="831"/>
                    <a:pt x="2774" y="930"/>
                    <a:pt x="5195" y="930"/>
                  </a:cubicBezTo>
                  <a:cubicBezTo>
                    <a:pt x="6515" y="930"/>
                    <a:pt x="7821" y="900"/>
                    <a:pt x="8722" y="836"/>
                  </a:cubicBezTo>
                  <a:lnTo>
                    <a:pt x="8722" y="719"/>
                  </a:lnTo>
                  <a:lnTo>
                    <a:pt x="1955" y="669"/>
                  </a:lnTo>
                  <a:cubicBezTo>
                    <a:pt x="1955" y="669"/>
                    <a:pt x="1822" y="34"/>
                    <a:pt x="15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0"/>
            <p:cNvSpPr/>
            <p:nvPr/>
          </p:nvSpPr>
          <p:spPr>
            <a:xfrm>
              <a:off x="7963538" y="4669007"/>
              <a:ext cx="276486" cy="6157"/>
            </a:xfrm>
            <a:custGeom>
              <a:avLst/>
              <a:gdLst/>
              <a:ahLst/>
              <a:cxnLst/>
              <a:rect l="l" t="t" r="r" b="b"/>
              <a:pathLst>
                <a:path w="8622" h="192" extrusionOk="0">
                  <a:moveTo>
                    <a:pt x="8555" y="127"/>
                  </a:moveTo>
                  <a:cubicBezTo>
                    <a:pt x="8544" y="127"/>
                    <a:pt x="8533" y="129"/>
                    <a:pt x="8522" y="135"/>
                  </a:cubicBezTo>
                  <a:lnTo>
                    <a:pt x="8622" y="135"/>
                  </a:lnTo>
                  <a:cubicBezTo>
                    <a:pt x="8600" y="135"/>
                    <a:pt x="8577" y="127"/>
                    <a:pt x="8555" y="127"/>
                  </a:cubicBezTo>
                  <a:close/>
                  <a:moveTo>
                    <a:pt x="0" y="1"/>
                  </a:moveTo>
                  <a:cubicBezTo>
                    <a:pt x="34" y="1"/>
                    <a:pt x="67" y="18"/>
                    <a:pt x="101" y="18"/>
                  </a:cubicBezTo>
                  <a:lnTo>
                    <a:pt x="351" y="34"/>
                  </a:lnTo>
                  <a:lnTo>
                    <a:pt x="1270" y="85"/>
                  </a:lnTo>
                  <a:cubicBezTo>
                    <a:pt x="2039" y="118"/>
                    <a:pt x="3125" y="168"/>
                    <a:pt x="4311" y="185"/>
                  </a:cubicBezTo>
                  <a:cubicBezTo>
                    <a:pt x="4659" y="190"/>
                    <a:pt x="4998" y="192"/>
                    <a:pt x="5322" y="192"/>
                  </a:cubicBezTo>
                  <a:cubicBezTo>
                    <a:pt x="6106" y="192"/>
                    <a:pt x="6809" y="180"/>
                    <a:pt x="7352" y="168"/>
                  </a:cubicBezTo>
                  <a:cubicBezTo>
                    <a:pt x="7720" y="168"/>
                    <a:pt x="8021" y="151"/>
                    <a:pt x="8271" y="151"/>
                  </a:cubicBezTo>
                  <a:lnTo>
                    <a:pt x="8522" y="135"/>
                  </a:lnTo>
                  <a:lnTo>
                    <a:pt x="7352" y="135"/>
                  </a:lnTo>
                  <a:cubicBezTo>
                    <a:pt x="6584" y="135"/>
                    <a:pt x="5498" y="135"/>
                    <a:pt x="4311" y="118"/>
                  </a:cubicBezTo>
                  <a:cubicBezTo>
                    <a:pt x="3125" y="101"/>
                    <a:pt x="2039" y="68"/>
                    <a:pt x="1270" y="34"/>
                  </a:cubicBezTo>
                  <a:lnTo>
                    <a:pt x="35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0"/>
            <p:cNvSpPr/>
            <p:nvPr/>
          </p:nvSpPr>
          <p:spPr>
            <a:xfrm>
              <a:off x="8005322" y="4648677"/>
              <a:ext cx="16098" cy="25750"/>
            </a:xfrm>
            <a:custGeom>
              <a:avLst/>
              <a:gdLst/>
              <a:ahLst/>
              <a:cxnLst/>
              <a:rect l="l" t="t" r="r" b="b"/>
              <a:pathLst>
                <a:path w="502" h="803" extrusionOk="0">
                  <a:moveTo>
                    <a:pt x="1" y="0"/>
                  </a:moveTo>
                  <a:lnTo>
                    <a:pt x="1" y="0"/>
                  </a:lnTo>
                  <a:cubicBezTo>
                    <a:pt x="251" y="201"/>
                    <a:pt x="418" y="485"/>
                    <a:pt x="468" y="802"/>
                  </a:cubicBezTo>
                  <a:cubicBezTo>
                    <a:pt x="502" y="451"/>
                    <a:pt x="318" y="1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0"/>
            <p:cNvSpPr/>
            <p:nvPr/>
          </p:nvSpPr>
          <p:spPr>
            <a:xfrm>
              <a:off x="8059965" y="4636876"/>
              <a:ext cx="9684" cy="13949"/>
            </a:xfrm>
            <a:custGeom>
              <a:avLst/>
              <a:gdLst/>
              <a:ahLst/>
              <a:cxnLst/>
              <a:rect l="l" t="t" r="r" b="b"/>
              <a:pathLst>
                <a:path w="302" h="435" extrusionOk="0">
                  <a:moveTo>
                    <a:pt x="18" y="0"/>
                  </a:moveTo>
                  <a:lnTo>
                    <a:pt x="18" y="0"/>
                  </a:lnTo>
                  <a:cubicBezTo>
                    <a:pt x="1" y="17"/>
                    <a:pt x="51" y="117"/>
                    <a:pt x="118" y="234"/>
                  </a:cubicBezTo>
                  <a:cubicBezTo>
                    <a:pt x="201" y="351"/>
                    <a:pt x="268" y="435"/>
                    <a:pt x="285" y="435"/>
                  </a:cubicBezTo>
                  <a:cubicBezTo>
                    <a:pt x="302" y="418"/>
                    <a:pt x="252" y="318"/>
                    <a:pt x="185" y="201"/>
                  </a:cubicBezTo>
                  <a:cubicBezTo>
                    <a:pt x="101" y="84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0"/>
            <p:cNvSpPr/>
            <p:nvPr/>
          </p:nvSpPr>
          <p:spPr>
            <a:xfrm>
              <a:off x="8071766" y="4634631"/>
              <a:ext cx="10743" cy="9332"/>
            </a:xfrm>
            <a:custGeom>
              <a:avLst/>
              <a:gdLst/>
              <a:ahLst/>
              <a:cxnLst/>
              <a:rect l="l" t="t" r="r" b="b"/>
              <a:pathLst>
                <a:path w="335" h="291" extrusionOk="0">
                  <a:moveTo>
                    <a:pt x="26" y="0"/>
                  </a:moveTo>
                  <a:cubicBezTo>
                    <a:pt x="22" y="0"/>
                    <a:pt x="19" y="1"/>
                    <a:pt x="17" y="4"/>
                  </a:cubicBezTo>
                  <a:cubicBezTo>
                    <a:pt x="1" y="4"/>
                    <a:pt x="67" y="87"/>
                    <a:pt x="151" y="171"/>
                  </a:cubicBezTo>
                  <a:cubicBezTo>
                    <a:pt x="224" y="243"/>
                    <a:pt x="296" y="291"/>
                    <a:pt x="325" y="291"/>
                  </a:cubicBezTo>
                  <a:cubicBezTo>
                    <a:pt x="329" y="291"/>
                    <a:pt x="333" y="290"/>
                    <a:pt x="335" y="288"/>
                  </a:cubicBezTo>
                  <a:cubicBezTo>
                    <a:pt x="335" y="271"/>
                    <a:pt x="285" y="204"/>
                    <a:pt x="184" y="121"/>
                  </a:cubicBezTo>
                  <a:cubicBezTo>
                    <a:pt x="112" y="48"/>
                    <a:pt x="51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0"/>
            <p:cNvSpPr/>
            <p:nvPr/>
          </p:nvSpPr>
          <p:spPr>
            <a:xfrm>
              <a:off x="8073915" y="4627544"/>
              <a:ext cx="17188" cy="2084"/>
            </a:xfrm>
            <a:custGeom>
              <a:avLst/>
              <a:gdLst/>
              <a:ahLst/>
              <a:cxnLst/>
              <a:rect l="l" t="t" r="r" b="b"/>
              <a:pathLst>
                <a:path w="536" h="65" extrusionOk="0">
                  <a:moveTo>
                    <a:pt x="183" y="0"/>
                  </a:moveTo>
                  <a:cubicBezTo>
                    <a:pt x="119" y="0"/>
                    <a:pt x="59" y="12"/>
                    <a:pt x="0" y="24"/>
                  </a:cubicBezTo>
                  <a:cubicBezTo>
                    <a:pt x="62" y="49"/>
                    <a:pt x="123" y="64"/>
                    <a:pt x="190" y="64"/>
                  </a:cubicBezTo>
                  <a:cubicBezTo>
                    <a:pt x="215" y="64"/>
                    <a:pt x="241" y="62"/>
                    <a:pt x="268" y="58"/>
                  </a:cubicBezTo>
                  <a:cubicBezTo>
                    <a:pt x="292" y="62"/>
                    <a:pt x="317" y="64"/>
                    <a:pt x="342" y="64"/>
                  </a:cubicBezTo>
                  <a:cubicBezTo>
                    <a:pt x="402" y="64"/>
                    <a:pt x="464" y="53"/>
                    <a:pt x="535" y="41"/>
                  </a:cubicBezTo>
                  <a:cubicBezTo>
                    <a:pt x="462" y="16"/>
                    <a:pt x="397" y="1"/>
                    <a:pt x="335" y="1"/>
                  </a:cubicBezTo>
                  <a:cubicBezTo>
                    <a:pt x="312" y="1"/>
                    <a:pt x="290" y="3"/>
                    <a:pt x="268" y="7"/>
                  </a:cubicBezTo>
                  <a:cubicBezTo>
                    <a:pt x="238" y="3"/>
                    <a:pt x="210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0"/>
            <p:cNvSpPr/>
            <p:nvPr/>
          </p:nvSpPr>
          <p:spPr>
            <a:xfrm>
              <a:off x="8074460" y="4617892"/>
              <a:ext cx="19305" cy="2662"/>
            </a:xfrm>
            <a:custGeom>
              <a:avLst/>
              <a:gdLst/>
              <a:ahLst/>
              <a:cxnLst/>
              <a:rect l="l" t="t" r="r" b="b"/>
              <a:pathLst>
                <a:path w="602" h="83" extrusionOk="0">
                  <a:moveTo>
                    <a:pt x="513" y="1"/>
                  </a:moveTo>
                  <a:cubicBezTo>
                    <a:pt x="443" y="1"/>
                    <a:pt x="372" y="13"/>
                    <a:pt x="301" y="24"/>
                  </a:cubicBezTo>
                  <a:cubicBezTo>
                    <a:pt x="271" y="19"/>
                    <a:pt x="242" y="17"/>
                    <a:pt x="213" y="17"/>
                  </a:cubicBezTo>
                  <a:cubicBezTo>
                    <a:pt x="142" y="17"/>
                    <a:pt x="71" y="29"/>
                    <a:pt x="0" y="41"/>
                  </a:cubicBezTo>
                  <a:cubicBezTo>
                    <a:pt x="84" y="69"/>
                    <a:pt x="170" y="82"/>
                    <a:pt x="256" y="82"/>
                  </a:cubicBezTo>
                  <a:cubicBezTo>
                    <a:pt x="376" y="82"/>
                    <a:pt x="494" y="56"/>
                    <a:pt x="602" y="8"/>
                  </a:cubicBezTo>
                  <a:cubicBezTo>
                    <a:pt x="572" y="3"/>
                    <a:pt x="543" y="1"/>
                    <a:pt x="5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0"/>
            <p:cNvSpPr/>
            <p:nvPr/>
          </p:nvSpPr>
          <p:spPr>
            <a:xfrm>
              <a:off x="8033189" y="4621419"/>
              <a:ext cx="30560" cy="17637"/>
            </a:xfrm>
            <a:custGeom>
              <a:avLst/>
              <a:gdLst/>
              <a:ahLst/>
              <a:cxnLst/>
              <a:rect l="l" t="t" r="r" b="b"/>
              <a:pathLst>
                <a:path w="953" h="550" extrusionOk="0">
                  <a:moveTo>
                    <a:pt x="319" y="59"/>
                  </a:moveTo>
                  <a:cubicBezTo>
                    <a:pt x="374" y="59"/>
                    <a:pt x="430" y="68"/>
                    <a:pt x="485" y="81"/>
                  </a:cubicBezTo>
                  <a:cubicBezTo>
                    <a:pt x="585" y="115"/>
                    <a:pt x="686" y="182"/>
                    <a:pt x="752" y="265"/>
                  </a:cubicBezTo>
                  <a:cubicBezTo>
                    <a:pt x="795" y="330"/>
                    <a:pt x="831" y="387"/>
                    <a:pt x="861" y="447"/>
                  </a:cubicBezTo>
                  <a:lnTo>
                    <a:pt x="861" y="447"/>
                  </a:lnTo>
                  <a:cubicBezTo>
                    <a:pt x="804" y="440"/>
                    <a:pt x="726" y="432"/>
                    <a:pt x="635" y="416"/>
                  </a:cubicBezTo>
                  <a:cubicBezTo>
                    <a:pt x="518" y="399"/>
                    <a:pt x="402" y="365"/>
                    <a:pt x="301" y="315"/>
                  </a:cubicBezTo>
                  <a:cubicBezTo>
                    <a:pt x="234" y="299"/>
                    <a:pt x="168" y="282"/>
                    <a:pt x="117" y="249"/>
                  </a:cubicBezTo>
                  <a:cubicBezTo>
                    <a:pt x="51" y="215"/>
                    <a:pt x="34" y="148"/>
                    <a:pt x="84" y="115"/>
                  </a:cubicBezTo>
                  <a:cubicBezTo>
                    <a:pt x="162" y="76"/>
                    <a:pt x="241" y="59"/>
                    <a:pt x="319" y="59"/>
                  </a:cubicBezTo>
                  <a:close/>
                  <a:moveTo>
                    <a:pt x="315" y="1"/>
                  </a:moveTo>
                  <a:cubicBezTo>
                    <a:pt x="227" y="1"/>
                    <a:pt x="137" y="21"/>
                    <a:pt x="51" y="65"/>
                  </a:cubicBezTo>
                  <a:cubicBezTo>
                    <a:pt x="17" y="81"/>
                    <a:pt x="1" y="132"/>
                    <a:pt x="1" y="182"/>
                  </a:cubicBezTo>
                  <a:cubicBezTo>
                    <a:pt x="17" y="232"/>
                    <a:pt x="51" y="265"/>
                    <a:pt x="84" y="299"/>
                  </a:cubicBezTo>
                  <a:cubicBezTo>
                    <a:pt x="151" y="332"/>
                    <a:pt x="218" y="349"/>
                    <a:pt x="285" y="382"/>
                  </a:cubicBezTo>
                  <a:cubicBezTo>
                    <a:pt x="385" y="416"/>
                    <a:pt x="502" y="449"/>
                    <a:pt x="619" y="466"/>
                  </a:cubicBezTo>
                  <a:cubicBezTo>
                    <a:pt x="677" y="474"/>
                    <a:pt x="732" y="478"/>
                    <a:pt x="786" y="478"/>
                  </a:cubicBezTo>
                  <a:cubicBezTo>
                    <a:pt x="815" y="478"/>
                    <a:pt x="844" y="477"/>
                    <a:pt x="874" y="475"/>
                  </a:cubicBezTo>
                  <a:lnTo>
                    <a:pt x="874" y="475"/>
                  </a:lnTo>
                  <a:cubicBezTo>
                    <a:pt x="884" y="499"/>
                    <a:pt x="894" y="523"/>
                    <a:pt x="903" y="549"/>
                  </a:cubicBezTo>
                  <a:cubicBezTo>
                    <a:pt x="903" y="518"/>
                    <a:pt x="903" y="502"/>
                    <a:pt x="890" y="473"/>
                  </a:cubicBezTo>
                  <a:lnTo>
                    <a:pt x="890" y="473"/>
                  </a:lnTo>
                  <a:cubicBezTo>
                    <a:pt x="910" y="471"/>
                    <a:pt x="931" y="469"/>
                    <a:pt x="953" y="466"/>
                  </a:cubicBezTo>
                  <a:cubicBezTo>
                    <a:pt x="953" y="458"/>
                    <a:pt x="927" y="454"/>
                    <a:pt x="882" y="449"/>
                  </a:cubicBezTo>
                  <a:lnTo>
                    <a:pt x="882" y="449"/>
                  </a:lnTo>
                  <a:cubicBezTo>
                    <a:pt x="865" y="373"/>
                    <a:pt x="833" y="311"/>
                    <a:pt x="786" y="249"/>
                  </a:cubicBezTo>
                  <a:cubicBezTo>
                    <a:pt x="673" y="90"/>
                    <a:pt x="499" y="1"/>
                    <a:pt x="3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0"/>
            <p:cNvSpPr/>
            <p:nvPr/>
          </p:nvSpPr>
          <p:spPr>
            <a:xfrm>
              <a:off x="8059452" y="4616513"/>
              <a:ext cx="15553" cy="20395"/>
            </a:xfrm>
            <a:custGeom>
              <a:avLst/>
              <a:gdLst/>
              <a:ahLst/>
              <a:cxnLst/>
              <a:rect l="l" t="t" r="r" b="b"/>
              <a:pathLst>
                <a:path w="485" h="636" extrusionOk="0">
                  <a:moveTo>
                    <a:pt x="385" y="1"/>
                  </a:moveTo>
                  <a:cubicBezTo>
                    <a:pt x="268" y="17"/>
                    <a:pt x="167" y="67"/>
                    <a:pt x="100" y="168"/>
                  </a:cubicBezTo>
                  <a:cubicBezTo>
                    <a:pt x="50" y="234"/>
                    <a:pt x="17" y="318"/>
                    <a:pt x="17" y="402"/>
                  </a:cubicBezTo>
                  <a:cubicBezTo>
                    <a:pt x="0" y="485"/>
                    <a:pt x="0" y="569"/>
                    <a:pt x="50" y="635"/>
                  </a:cubicBezTo>
                  <a:cubicBezTo>
                    <a:pt x="50" y="569"/>
                    <a:pt x="50" y="485"/>
                    <a:pt x="50" y="418"/>
                  </a:cubicBezTo>
                  <a:cubicBezTo>
                    <a:pt x="67" y="335"/>
                    <a:pt x="100" y="268"/>
                    <a:pt x="151" y="201"/>
                  </a:cubicBezTo>
                  <a:cubicBezTo>
                    <a:pt x="201" y="134"/>
                    <a:pt x="284" y="67"/>
                    <a:pt x="368" y="67"/>
                  </a:cubicBezTo>
                  <a:cubicBezTo>
                    <a:pt x="451" y="84"/>
                    <a:pt x="418" y="201"/>
                    <a:pt x="368" y="285"/>
                  </a:cubicBezTo>
                  <a:cubicBezTo>
                    <a:pt x="334" y="351"/>
                    <a:pt x="284" y="418"/>
                    <a:pt x="234" y="468"/>
                  </a:cubicBezTo>
                  <a:cubicBezTo>
                    <a:pt x="134" y="569"/>
                    <a:pt x="67" y="619"/>
                    <a:pt x="84" y="635"/>
                  </a:cubicBezTo>
                  <a:cubicBezTo>
                    <a:pt x="151" y="602"/>
                    <a:pt x="217" y="552"/>
                    <a:pt x="268" y="502"/>
                  </a:cubicBezTo>
                  <a:cubicBezTo>
                    <a:pt x="318" y="435"/>
                    <a:pt x="385" y="385"/>
                    <a:pt x="418" y="301"/>
                  </a:cubicBezTo>
                  <a:cubicBezTo>
                    <a:pt x="451" y="268"/>
                    <a:pt x="468" y="218"/>
                    <a:pt x="485" y="168"/>
                  </a:cubicBezTo>
                  <a:cubicBezTo>
                    <a:pt x="485" y="84"/>
                    <a:pt x="451" y="17"/>
                    <a:pt x="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0"/>
            <p:cNvSpPr/>
            <p:nvPr/>
          </p:nvSpPr>
          <p:spPr>
            <a:xfrm>
              <a:off x="8178391" y="4627352"/>
              <a:ext cx="58972" cy="46530"/>
            </a:xfrm>
            <a:custGeom>
              <a:avLst/>
              <a:gdLst/>
              <a:ahLst/>
              <a:cxnLst/>
              <a:rect l="l" t="t" r="r" b="b"/>
              <a:pathLst>
                <a:path w="1839" h="1451" extrusionOk="0">
                  <a:moveTo>
                    <a:pt x="1596" y="1"/>
                  </a:moveTo>
                  <a:cubicBezTo>
                    <a:pt x="1550" y="1"/>
                    <a:pt x="1504" y="5"/>
                    <a:pt x="1454" y="13"/>
                  </a:cubicBezTo>
                  <a:cubicBezTo>
                    <a:pt x="819" y="47"/>
                    <a:pt x="268" y="465"/>
                    <a:pt x="67" y="1066"/>
                  </a:cubicBezTo>
                  <a:cubicBezTo>
                    <a:pt x="51" y="1166"/>
                    <a:pt x="17" y="1250"/>
                    <a:pt x="17" y="1350"/>
                  </a:cubicBezTo>
                  <a:cubicBezTo>
                    <a:pt x="1" y="1384"/>
                    <a:pt x="1" y="1417"/>
                    <a:pt x="17" y="1450"/>
                  </a:cubicBezTo>
                  <a:cubicBezTo>
                    <a:pt x="17" y="1450"/>
                    <a:pt x="34" y="1300"/>
                    <a:pt x="117" y="1083"/>
                  </a:cubicBezTo>
                  <a:cubicBezTo>
                    <a:pt x="318" y="515"/>
                    <a:pt x="853" y="97"/>
                    <a:pt x="1454" y="47"/>
                  </a:cubicBezTo>
                  <a:cubicBezTo>
                    <a:pt x="1532" y="41"/>
                    <a:pt x="1601" y="39"/>
                    <a:pt x="1658" y="39"/>
                  </a:cubicBezTo>
                  <a:cubicBezTo>
                    <a:pt x="1772" y="39"/>
                    <a:pt x="1838" y="47"/>
                    <a:pt x="1838" y="47"/>
                  </a:cubicBezTo>
                  <a:cubicBezTo>
                    <a:pt x="1805" y="30"/>
                    <a:pt x="1772" y="13"/>
                    <a:pt x="1738" y="13"/>
                  </a:cubicBezTo>
                  <a:cubicBezTo>
                    <a:pt x="1688" y="5"/>
                    <a:pt x="1642" y="1"/>
                    <a:pt x="15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0"/>
            <p:cNvSpPr/>
            <p:nvPr/>
          </p:nvSpPr>
          <p:spPr>
            <a:xfrm>
              <a:off x="8220175" y="4560780"/>
              <a:ext cx="2726" cy="67021"/>
            </a:xfrm>
            <a:custGeom>
              <a:avLst/>
              <a:gdLst/>
              <a:ahLst/>
              <a:cxnLst/>
              <a:rect l="l" t="t" r="r" b="b"/>
              <a:pathLst>
                <a:path w="85" h="2090" extrusionOk="0">
                  <a:moveTo>
                    <a:pt x="34" y="1"/>
                  </a:moveTo>
                  <a:cubicBezTo>
                    <a:pt x="1" y="335"/>
                    <a:pt x="1" y="686"/>
                    <a:pt x="1" y="1037"/>
                  </a:cubicBezTo>
                  <a:cubicBezTo>
                    <a:pt x="1" y="1388"/>
                    <a:pt x="1" y="1739"/>
                    <a:pt x="34" y="2089"/>
                  </a:cubicBezTo>
                  <a:cubicBezTo>
                    <a:pt x="84" y="1388"/>
                    <a:pt x="84" y="686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0"/>
            <p:cNvSpPr/>
            <p:nvPr/>
          </p:nvSpPr>
          <p:spPr>
            <a:xfrm>
              <a:off x="8110889" y="4658072"/>
              <a:ext cx="47716" cy="2533"/>
            </a:xfrm>
            <a:custGeom>
              <a:avLst/>
              <a:gdLst/>
              <a:ahLst/>
              <a:cxnLst/>
              <a:rect l="l" t="t" r="r" b="b"/>
              <a:pathLst>
                <a:path w="1488" h="79" extrusionOk="0">
                  <a:moveTo>
                    <a:pt x="102" y="0"/>
                  </a:moveTo>
                  <a:cubicBezTo>
                    <a:pt x="37" y="0"/>
                    <a:pt x="0" y="2"/>
                    <a:pt x="0" y="8"/>
                  </a:cubicBezTo>
                  <a:cubicBezTo>
                    <a:pt x="193" y="49"/>
                    <a:pt x="397" y="79"/>
                    <a:pt x="602" y="79"/>
                  </a:cubicBezTo>
                  <a:cubicBezTo>
                    <a:pt x="647" y="79"/>
                    <a:pt x="691" y="78"/>
                    <a:pt x="735" y="75"/>
                  </a:cubicBezTo>
                  <a:cubicBezTo>
                    <a:pt x="780" y="78"/>
                    <a:pt x="824" y="79"/>
                    <a:pt x="869" y="79"/>
                  </a:cubicBezTo>
                  <a:cubicBezTo>
                    <a:pt x="1075" y="79"/>
                    <a:pt x="1281" y="49"/>
                    <a:pt x="1487" y="8"/>
                  </a:cubicBezTo>
                  <a:lnTo>
                    <a:pt x="1471" y="8"/>
                  </a:lnTo>
                  <a:cubicBezTo>
                    <a:pt x="1471" y="2"/>
                    <a:pt x="1435" y="0"/>
                    <a:pt x="1373" y="0"/>
                  </a:cubicBezTo>
                  <a:cubicBezTo>
                    <a:pt x="1248" y="0"/>
                    <a:pt x="1014" y="8"/>
                    <a:pt x="735" y="8"/>
                  </a:cubicBezTo>
                  <a:cubicBezTo>
                    <a:pt x="468" y="8"/>
                    <a:pt x="230" y="0"/>
                    <a:pt x="1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0"/>
            <p:cNvSpPr/>
            <p:nvPr/>
          </p:nvSpPr>
          <p:spPr>
            <a:xfrm>
              <a:off x="8184836" y="4658842"/>
              <a:ext cx="5900" cy="9139"/>
            </a:xfrm>
            <a:custGeom>
              <a:avLst/>
              <a:gdLst/>
              <a:ahLst/>
              <a:cxnLst/>
              <a:rect l="l" t="t" r="r" b="b"/>
              <a:pathLst>
                <a:path w="184" h="285" extrusionOk="0">
                  <a:moveTo>
                    <a:pt x="167" y="0"/>
                  </a:moveTo>
                  <a:cubicBezTo>
                    <a:pt x="150" y="0"/>
                    <a:pt x="84" y="34"/>
                    <a:pt x="50" y="117"/>
                  </a:cubicBezTo>
                  <a:cubicBezTo>
                    <a:pt x="0" y="218"/>
                    <a:pt x="17" y="285"/>
                    <a:pt x="33" y="285"/>
                  </a:cubicBezTo>
                  <a:cubicBezTo>
                    <a:pt x="50" y="285"/>
                    <a:pt x="67" y="234"/>
                    <a:pt x="100" y="151"/>
                  </a:cubicBezTo>
                  <a:cubicBezTo>
                    <a:pt x="134" y="67"/>
                    <a:pt x="184" y="17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0"/>
            <p:cNvSpPr/>
            <p:nvPr/>
          </p:nvSpPr>
          <p:spPr>
            <a:xfrm>
              <a:off x="8196060" y="4644251"/>
              <a:ext cx="7023" cy="6189"/>
            </a:xfrm>
            <a:custGeom>
              <a:avLst/>
              <a:gdLst/>
              <a:ahLst/>
              <a:cxnLst/>
              <a:rect l="l" t="t" r="r" b="b"/>
              <a:pathLst>
                <a:path w="219" h="193" extrusionOk="0">
                  <a:moveTo>
                    <a:pt x="190" y="0"/>
                  </a:moveTo>
                  <a:cubicBezTo>
                    <a:pt x="167" y="0"/>
                    <a:pt x="126" y="30"/>
                    <a:pt x="84" y="71"/>
                  </a:cubicBezTo>
                  <a:cubicBezTo>
                    <a:pt x="34" y="121"/>
                    <a:pt x="1" y="171"/>
                    <a:pt x="1" y="188"/>
                  </a:cubicBezTo>
                  <a:cubicBezTo>
                    <a:pt x="4" y="191"/>
                    <a:pt x="8" y="193"/>
                    <a:pt x="13" y="193"/>
                  </a:cubicBezTo>
                  <a:cubicBezTo>
                    <a:pt x="35" y="193"/>
                    <a:pt x="77" y="163"/>
                    <a:pt x="118" y="121"/>
                  </a:cubicBezTo>
                  <a:cubicBezTo>
                    <a:pt x="185" y="54"/>
                    <a:pt x="218" y="4"/>
                    <a:pt x="201" y="4"/>
                  </a:cubicBezTo>
                  <a:cubicBezTo>
                    <a:pt x="198" y="1"/>
                    <a:pt x="194" y="0"/>
                    <a:pt x="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0"/>
            <p:cNvSpPr/>
            <p:nvPr/>
          </p:nvSpPr>
          <p:spPr>
            <a:xfrm>
              <a:off x="8210009" y="4636651"/>
              <a:ext cx="10037" cy="4105"/>
            </a:xfrm>
            <a:custGeom>
              <a:avLst/>
              <a:gdLst/>
              <a:ahLst/>
              <a:cxnLst/>
              <a:rect l="l" t="t" r="r" b="b"/>
              <a:pathLst>
                <a:path w="313" h="128" extrusionOk="0">
                  <a:moveTo>
                    <a:pt x="216" y="1"/>
                  </a:moveTo>
                  <a:cubicBezTo>
                    <a:pt x="191" y="1"/>
                    <a:pt x="163" y="3"/>
                    <a:pt x="134" y="7"/>
                  </a:cubicBezTo>
                  <a:cubicBezTo>
                    <a:pt x="50" y="41"/>
                    <a:pt x="0" y="108"/>
                    <a:pt x="17" y="124"/>
                  </a:cubicBezTo>
                  <a:cubicBezTo>
                    <a:pt x="19" y="127"/>
                    <a:pt x="22" y="128"/>
                    <a:pt x="26" y="128"/>
                  </a:cubicBezTo>
                  <a:cubicBezTo>
                    <a:pt x="48" y="128"/>
                    <a:pt x="93" y="89"/>
                    <a:pt x="151" y="74"/>
                  </a:cubicBezTo>
                  <a:cubicBezTo>
                    <a:pt x="234" y="41"/>
                    <a:pt x="301" y="41"/>
                    <a:pt x="301" y="24"/>
                  </a:cubicBezTo>
                  <a:cubicBezTo>
                    <a:pt x="313" y="12"/>
                    <a:pt x="275" y="1"/>
                    <a:pt x="2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0"/>
            <p:cNvSpPr/>
            <p:nvPr/>
          </p:nvSpPr>
          <p:spPr>
            <a:xfrm>
              <a:off x="8227165" y="4634342"/>
              <a:ext cx="5387" cy="2437"/>
            </a:xfrm>
            <a:custGeom>
              <a:avLst/>
              <a:gdLst/>
              <a:ahLst/>
              <a:cxnLst/>
              <a:rect l="l" t="t" r="r" b="b"/>
              <a:pathLst>
                <a:path w="168" h="76" extrusionOk="0">
                  <a:moveTo>
                    <a:pt x="121" y="0"/>
                  </a:moveTo>
                  <a:cubicBezTo>
                    <a:pt x="104" y="0"/>
                    <a:pt x="84" y="4"/>
                    <a:pt x="67" y="13"/>
                  </a:cubicBezTo>
                  <a:cubicBezTo>
                    <a:pt x="17" y="29"/>
                    <a:pt x="0" y="46"/>
                    <a:pt x="0" y="63"/>
                  </a:cubicBezTo>
                  <a:cubicBezTo>
                    <a:pt x="0" y="71"/>
                    <a:pt x="13" y="75"/>
                    <a:pt x="29" y="75"/>
                  </a:cubicBezTo>
                  <a:cubicBezTo>
                    <a:pt x="46" y="75"/>
                    <a:pt x="67" y="71"/>
                    <a:pt x="84" y="63"/>
                  </a:cubicBezTo>
                  <a:cubicBezTo>
                    <a:pt x="134" y="46"/>
                    <a:pt x="167" y="29"/>
                    <a:pt x="150" y="13"/>
                  </a:cubicBezTo>
                  <a:cubicBezTo>
                    <a:pt x="150" y="4"/>
                    <a:pt x="138" y="0"/>
                    <a:pt x="1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0"/>
            <p:cNvSpPr/>
            <p:nvPr/>
          </p:nvSpPr>
          <p:spPr>
            <a:xfrm>
              <a:off x="7804836" y="4480964"/>
              <a:ext cx="286267" cy="207926"/>
            </a:xfrm>
            <a:custGeom>
              <a:avLst/>
              <a:gdLst/>
              <a:ahLst/>
              <a:cxnLst/>
              <a:rect l="l" t="t" r="r" b="b"/>
              <a:pathLst>
                <a:path w="8927" h="6484" extrusionOk="0">
                  <a:moveTo>
                    <a:pt x="7639" y="0"/>
                  </a:moveTo>
                  <a:lnTo>
                    <a:pt x="2827" y="1638"/>
                  </a:lnTo>
                  <a:lnTo>
                    <a:pt x="3696" y="4211"/>
                  </a:lnTo>
                  <a:cubicBezTo>
                    <a:pt x="3696" y="4211"/>
                    <a:pt x="0" y="6484"/>
                    <a:pt x="989" y="6484"/>
                  </a:cubicBezTo>
                  <a:cubicBezTo>
                    <a:pt x="1000" y="6484"/>
                    <a:pt x="1011" y="6484"/>
                    <a:pt x="1023" y="6483"/>
                  </a:cubicBezTo>
                  <a:cubicBezTo>
                    <a:pt x="1992" y="6450"/>
                    <a:pt x="7339" y="4395"/>
                    <a:pt x="8642" y="3860"/>
                  </a:cubicBezTo>
                  <a:lnTo>
                    <a:pt x="8926" y="3743"/>
                  </a:lnTo>
                  <a:lnTo>
                    <a:pt x="763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0"/>
            <p:cNvSpPr/>
            <p:nvPr/>
          </p:nvSpPr>
          <p:spPr>
            <a:xfrm>
              <a:off x="7823692" y="4597753"/>
              <a:ext cx="267411" cy="91521"/>
            </a:xfrm>
            <a:custGeom>
              <a:avLst/>
              <a:gdLst/>
              <a:ahLst/>
              <a:cxnLst/>
              <a:rect l="l" t="t" r="r" b="b"/>
              <a:pathLst>
                <a:path w="8339" h="2854" extrusionOk="0">
                  <a:moveTo>
                    <a:pt x="8305" y="1"/>
                  </a:moveTo>
                  <a:lnTo>
                    <a:pt x="1922" y="2240"/>
                  </a:lnTo>
                  <a:cubicBezTo>
                    <a:pt x="1922" y="2240"/>
                    <a:pt x="1619" y="1763"/>
                    <a:pt x="1348" y="1763"/>
                  </a:cubicBezTo>
                  <a:cubicBezTo>
                    <a:pt x="1327" y="1763"/>
                    <a:pt x="1307" y="1766"/>
                    <a:pt x="1287" y="1772"/>
                  </a:cubicBezTo>
                  <a:cubicBezTo>
                    <a:pt x="1287" y="1772"/>
                    <a:pt x="0" y="2674"/>
                    <a:pt x="251" y="2841"/>
                  </a:cubicBezTo>
                  <a:cubicBezTo>
                    <a:pt x="263" y="2850"/>
                    <a:pt x="287" y="2854"/>
                    <a:pt x="320" y="2854"/>
                  </a:cubicBezTo>
                  <a:cubicBezTo>
                    <a:pt x="1014" y="2854"/>
                    <a:pt x="6106" y="1089"/>
                    <a:pt x="8338" y="101"/>
                  </a:cubicBezTo>
                  <a:lnTo>
                    <a:pt x="8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0"/>
            <p:cNvSpPr/>
            <p:nvPr/>
          </p:nvSpPr>
          <p:spPr>
            <a:xfrm>
              <a:off x="7831196" y="4596695"/>
              <a:ext cx="260965" cy="90046"/>
            </a:xfrm>
            <a:custGeom>
              <a:avLst/>
              <a:gdLst/>
              <a:ahLst/>
              <a:cxnLst/>
              <a:rect l="l" t="t" r="r" b="b"/>
              <a:pathLst>
                <a:path w="8138" h="2808" extrusionOk="0">
                  <a:moveTo>
                    <a:pt x="8137" y="0"/>
                  </a:moveTo>
                  <a:cubicBezTo>
                    <a:pt x="8104" y="0"/>
                    <a:pt x="8087" y="17"/>
                    <a:pt x="8054" y="34"/>
                  </a:cubicBezTo>
                  <a:cubicBezTo>
                    <a:pt x="8087" y="34"/>
                    <a:pt x="8121" y="17"/>
                    <a:pt x="8137" y="0"/>
                  </a:cubicBezTo>
                  <a:close/>
                  <a:moveTo>
                    <a:pt x="8054" y="34"/>
                  </a:moveTo>
                  <a:lnTo>
                    <a:pt x="7820" y="117"/>
                  </a:lnTo>
                  <a:lnTo>
                    <a:pt x="6951" y="435"/>
                  </a:lnTo>
                  <a:cubicBezTo>
                    <a:pt x="6216" y="702"/>
                    <a:pt x="5213" y="1070"/>
                    <a:pt x="4077" y="1454"/>
                  </a:cubicBezTo>
                  <a:cubicBezTo>
                    <a:pt x="2958" y="1838"/>
                    <a:pt x="1939" y="2172"/>
                    <a:pt x="1187" y="2406"/>
                  </a:cubicBezTo>
                  <a:lnTo>
                    <a:pt x="318" y="2690"/>
                  </a:lnTo>
                  <a:lnTo>
                    <a:pt x="84" y="2774"/>
                  </a:lnTo>
                  <a:cubicBezTo>
                    <a:pt x="151" y="2757"/>
                    <a:pt x="234" y="2741"/>
                    <a:pt x="318" y="2707"/>
                  </a:cubicBezTo>
                  <a:cubicBezTo>
                    <a:pt x="568" y="2640"/>
                    <a:pt x="853" y="2557"/>
                    <a:pt x="1203" y="2456"/>
                  </a:cubicBezTo>
                  <a:cubicBezTo>
                    <a:pt x="1955" y="2223"/>
                    <a:pt x="2974" y="1888"/>
                    <a:pt x="4111" y="1504"/>
                  </a:cubicBezTo>
                  <a:cubicBezTo>
                    <a:pt x="5230" y="1120"/>
                    <a:pt x="6233" y="752"/>
                    <a:pt x="6968" y="468"/>
                  </a:cubicBezTo>
                  <a:lnTo>
                    <a:pt x="7820" y="134"/>
                  </a:lnTo>
                  <a:lnTo>
                    <a:pt x="8054" y="34"/>
                  </a:lnTo>
                  <a:close/>
                  <a:moveTo>
                    <a:pt x="84" y="2774"/>
                  </a:moveTo>
                  <a:cubicBezTo>
                    <a:pt x="50" y="2774"/>
                    <a:pt x="17" y="2791"/>
                    <a:pt x="0" y="2807"/>
                  </a:cubicBezTo>
                  <a:cubicBezTo>
                    <a:pt x="17" y="2791"/>
                    <a:pt x="50" y="2791"/>
                    <a:pt x="84" y="277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0"/>
            <p:cNvSpPr/>
            <p:nvPr/>
          </p:nvSpPr>
          <p:spPr>
            <a:xfrm>
              <a:off x="7863327" y="4652942"/>
              <a:ext cx="23089" cy="19337"/>
            </a:xfrm>
            <a:custGeom>
              <a:avLst/>
              <a:gdLst/>
              <a:ahLst/>
              <a:cxnLst/>
              <a:rect l="l" t="t" r="r" b="b"/>
              <a:pathLst>
                <a:path w="720" h="603" extrusionOk="0">
                  <a:moveTo>
                    <a:pt x="1" y="1"/>
                  </a:moveTo>
                  <a:lnTo>
                    <a:pt x="1" y="1"/>
                  </a:lnTo>
                  <a:cubicBezTo>
                    <a:pt x="302" y="101"/>
                    <a:pt x="552" y="318"/>
                    <a:pt x="719" y="602"/>
                  </a:cubicBezTo>
                  <a:cubicBezTo>
                    <a:pt x="619" y="268"/>
                    <a:pt x="335" y="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0"/>
            <p:cNvSpPr/>
            <p:nvPr/>
          </p:nvSpPr>
          <p:spPr>
            <a:xfrm>
              <a:off x="7911012" y="4623407"/>
              <a:ext cx="12891" cy="10294"/>
            </a:xfrm>
            <a:custGeom>
              <a:avLst/>
              <a:gdLst/>
              <a:ahLst/>
              <a:cxnLst/>
              <a:rect l="l" t="t" r="r" b="b"/>
              <a:pathLst>
                <a:path w="402" h="321" extrusionOk="0">
                  <a:moveTo>
                    <a:pt x="9" y="0"/>
                  </a:moveTo>
                  <a:cubicBezTo>
                    <a:pt x="5" y="0"/>
                    <a:pt x="3" y="1"/>
                    <a:pt x="1" y="3"/>
                  </a:cubicBezTo>
                  <a:cubicBezTo>
                    <a:pt x="1" y="19"/>
                    <a:pt x="68" y="86"/>
                    <a:pt x="185" y="187"/>
                  </a:cubicBezTo>
                  <a:cubicBezTo>
                    <a:pt x="285" y="270"/>
                    <a:pt x="385" y="320"/>
                    <a:pt x="402" y="320"/>
                  </a:cubicBezTo>
                  <a:cubicBezTo>
                    <a:pt x="402" y="303"/>
                    <a:pt x="335" y="220"/>
                    <a:pt x="218" y="136"/>
                  </a:cubicBezTo>
                  <a:cubicBezTo>
                    <a:pt x="128" y="62"/>
                    <a:pt x="39" y="0"/>
                    <a:pt x="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0"/>
            <p:cNvSpPr/>
            <p:nvPr/>
          </p:nvSpPr>
          <p:spPr>
            <a:xfrm>
              <a:off x="7921209" y="4616898"/>
              <a:ext cx="12891" cy="5740"/>
            </a:xfrm>
            <a:custGeom>
              <a:avLst/>
              <a:gdLst/>
              <a:ahLst/>
              <a:cxnLst/>
              <a:rect l="l" t="t" r="r" b="b"/>
              <a:pathLst>
                <a:path w="402" h="179" extrusionOk="0">
                  <a:moveTo>
                    <a:pt x="15" y="1"/>
                  </a:moveTo>
                  <a:cubicBezTo>
                    <a:pt x="8" y="1"/>
                    <a:pt x="3" y="2"/>
                    <a:pt x="0" y="5"/>
                  </a:cubicBezTo>
                  <a:cubicBezTo>
                    <a:pt x="0" y="22"/>
                    <a:pt x="84" y="72"/>
                    <a:pt x="184" y="122"/>
                  </a:cubicBezTo>
                  <a:cubicBezTo>
                    <a:pt x="272" y="160"/>
                    <a:pt x="341" y="179"/>
                    <a:pt x="377" y="179"/>
                  </a:cubicBezTo>
                  <a:cubicBezTo>
                    <a:pt x="389" y="179"/>
                    <a:pt x="397" y="176"/>
                    <a:pt x="401" y="172"/>
                  </a:cubicBezTo>
                  <a:cubicBezTo>
                    <a:pt x="401" y="156"/>
                    <a:pt x="318" y="105"/>
                    <a:pt x="218" y="72"/>
                  </a:cubicBezTo>
                  <a:cubicBezTo>
                    <a:pt x="121" y="31"/>
                    <a:pt x="48" y="1"/>
                    <a:pt x="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0"/>
            <p:cNvSpPr/>
            <p:nvPr/>
          </p:nvSpPr>
          <p:spPr>
            <a:xfrm>
              <a:off x="7920664" y="4605257"/>
              <a:ext cx="16643" cy="5932"/>
            </a:xfrm>
            <a:custGeom>
              <a:avLst/>
              <a:gdLst/>
              <a:ahLst/>
              <a:cxnLst/>
              <a:rect l="l" t="t" r="r" b="b"/>
              <a:pathLst>
                <a:path w="519" h="185" extrusionOk="0">
                  <a:moveTo>
                    <a:pt x="502" y="1"/>
                  </a:moveTo>
                  <a:cubicBezTo>
                    <a:pt x="418" y="1"/>
                    <a:pt x="318" y="17"/>
                    <a:pt x="251" y="67"/>
                  </a:cubicBezTo>
                  <a:cubicBezTo>
                    <a:pt x="101" y="118"/>
                    <a:pt x="1" y="168"/>
                    <a:pt x="1" y="184"/>
                  </a:cubicBezTo>
                  <a:cubicBezTo>
                    <a:pt x="101" y="184"/>
                    <a:pt x="184" y="151"/>
                    <a:pt x="268" y="118"/>
                  </a:cubicBezTo>
                  <a:cubicBezTo>
                    <a:pt x="402" y="67"/>
                    <a:pt x="519" y="17"/>
                    <a:pt x="5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0"/>
            <p:cNvSpPr/>
            <p:nvPr/>
          </p:nvSpPr>
          <p:spPr>
            <a:xfrm>
              <a:off x="7918516" y="4594001"/>
              <a:ext cx="17733" cy="7600"/>
            </a:xfrm>
            <a:custGeom>
              <a:avLst/>
              <a:gdLst/>
              <a:ahLst/>
              <a:cxnLst/>
              <a:rect l="l" t="t" r="r" b="b"/>
              <a:pathLst>
                <a:path w="553" h="237" extrusionOk="0">
                  <a:moveTo>
                    <a:pt x="552" y="1"/>
                  </a:moveTo>
                  <a:cubicBezTo>
                    <a:pt x="368" y="84"/>
                    <a:pt x="185" y="168"/>
                    <a:pt x="1" y="235"/>
                  </a:cubicBezTo>
                  <a:cubicBezTo>
                    <a:pt x="15" y="236"/>
                    <a:pt x="30" y="237"/>
                    <a:pt x="45" y="237"/>
                  </a:cubicBezTo>
                  <a:cubicBezTo>
                    <a:pt x="230" y="237"/>
                    <a:pt x="413" y="140"/>
                    <a:pt x="5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0"/>
            <p:cNvSpPr/>
            <p:nvPr/>
          </p:nvSpPr>
          <p:spPr>
            <a:xfrm>
              <a:off x="7881542" y="4613627"/>
              <a:ext cx="32196" cy="12795"/>
            </a:xfrm>
            <a:custGeom>
              <a:avLst/>
              <a:gdLst/>
              <a:ahLst/>
              <a:cxnLst/>
              <a:rect l="l" t="t" r="r" b="b"/>
              <a:pathLst>
                <a:path w="1004" h="399" extrusionOk="0">
                  <a:moveTo>
                    <a:pt x="435" y="57"/>
                  </a:moveTo>
                  <a:cubicBezTo>
                    <a:pt x="552" y="57"/>
                    <a:pt x="669" y="91"/>
                    <a:pt x="770" y="141"/>
                  </a:cubicBezTo>
                  <a:cubicBezTo>
                    <a:pt x="824" y="173"/>
                    <a:pt x="878" y="220"/>
                    <a:pt x="923" y="271"/>
                  </a:cubicBezTo>
                  <a:lnTo>
                    <a:pt x="923" y="271"/>
                  </a:lnTo>
                  <a:cubicBezTo>
                    <a:pt x="869" y="286"/>
                    <a:pt x="788" y="307"/>
                    <a:pt x="686" y="324"/>
                  </a:cubicBezTo>
                  <a:cubicBezTo>
                    <a:pt x="586" y="341"/>
                    <a:pt x="469" y="341"/>
                    <a:pt x="352" y="341"/>
                  </a:cubicBezTo>
                  <a:cubicBezTo>
                    <a:pt x="285" y="341"/>
                    <a:pt x="218" y="341"/>
                    <a:pt x="151" y="324"/>
                  </a:cubicBezTo>
                  <a:cubicBezTo>
                    <a:pt x="85" y="308"/>
                    <a:pt x="51" y="258"/>
                    <a:pt x="85" y="207"/>
                  </a:cubicBezTo>
                  <a:cubicBezTo>
                    <a:pt x="168" y="107"/>
                    <a:pt x="302" y="57"/>
                    <a:pt x="435" y="57"/>
                  </a:cubicBezTo>
                  <a:close/>
                  <a:moveTo>
                    <a:pt x="452" y="0"/>
                  </a:moveTo>
                  <a:cubicBezTo>
                    <a:pt x="300" y="0"/>
                    <a:pt x="148" y="60"/>
                    <a:pt x="34" y="174"/>
                  </a:cubicBezTo>
                  <a:cubicBezTo>
                    <a:pt x="1" y="224"/>
                    <a:pt x="1" y="274"/>
                    <a:pt x="18" y="324"/>
                  </a:cubicBezTo>
                  <a:cubicBezTo>
                    <a:pt x="51" y="358"/>
                    <a:pt x="85" y="375"/>
                    <a:pt x="135" y="391"/>
                  </a:cubicBezTo>
                  <a:cubicBezTo>
                    <a:pt x="179" y="391"/>
                    <a:pt x="224" y="399"/>
                    <a:pt x="273" y="399"/>
                  </a:cubicBezTo>
                  <a:cubicBezTo>
                    <a:pt x="298" y="399"/>
                    <a:pt x="324" y="397"/>
                    <a:pt x="352" y="391"/>
                  </a:cubicBezTo>
                  <a:cubicBezTo>
                    <a:pt x="469" y="391"/>
                    <a:pt x="586" y="391"/>
                    <a:pt x="703" y="358"/>
                  </a:cubicBezTo>
                  <a:cubicBezTo>
                    <a:pt x="779" y="345"/>
                    <a:pt x="865" y="323"/>
                    <a:pt x="939" y="290"/>
                  </a:cubicBezTo>
                  <a:lnTo>
                    <a:pt x="939" y="290"/>
                  </a:lnTo>
                  <a:cubicBezTo>
                    <a:pt x="957" y="312"/>
                    <a:pt x="973" y="335"/>
                    <a:pt x="987" y="358"/>
                  </a:cubicBezTo>
                  <a:cubicBezTo>
                    <a:pt x="1003" y="358"/>
                    <a:pt x="988" y="328"/>
                    <a:pt x="958" y="282"/>
                  </a:cubicBezTo>
                  <a:lnTo>
                    <a:pt x="958" y="282"/>
                  </a:lnTo>
                  <a:cubicBezTo>
                    <a:pt x="974" y="274"/>
                    <a:pt x="989" y="266"/>
                    <a:pt x="1003" y="258"/>
                  </a:cubicBezTo>
                  <a:cubicBezTo>
                    <a:pt x="1003" y="255"/>
                    <a:pt x="1001" y="254"/>
                    <a:pt x="997" y="254"/>
                  </a:cubicBezTo>
                  <a:cubicBezTo>
                    <a:pt x="988" y="254"/>
                    <a:pt x="971" y="258"/>
                    <a:pt x="946" y="265"/>
                  </a:cubicBezTo>
                  <a:lnTo>
                    <a:pt x="946" y="265"/>
                  </a:lnTo>
                  <a:cubicBezTo>
                    <a:pt x="899" y="201"/>
                    <a:pt x="850" y="139"/>
                    <a:pt x="786" y="107"/>
                  </a:cubicBezTo>
                  <a:cubicBezTo>
                    <a:pt x="685" y="35"/>
                    <a:pt x="568" y="0"/>
                    <a:pt x="4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0"/>
            <p:cNvSpPr/>
            <p:nvPr/>
          </p:nvSpPr>
          <p:spPr>
            <a:xfrm>
              <a:off x="7907260" y="4600447"/>
              <a:ext cx="12378" cy="22543"/>
            </a:xfrm>
            <a:custGeom>
              <a:avLst/>
              <a:gdLst/>
              <a:ahLst/>
              <a:cxnLst/>
              <a:rect l="l" t="t" r="r" b="b"/>
              <a:pathLst>
                <a:path w="386" h="703" extrusionOk="0">
                  <a:moveTo>
                    <a:pt x="235" y="0"/>
                  </a:moveTo>
                  <a:cubicBezTo>
                    <a:pt x="135" y="50"/>
                    <a:pt x="51" y="134"/>
                    <a:pt x="34" y="251"/>
                  </a:cubicBezTo>
                  <a:cubicBezTo>
                    <a:pt x="1" y="334"/>
                    <a:pt x="1" y="418"/>
                    <a:pt x="18" y="502"/>
                  </a:cubicBezTo>
                  <a:cubicBezTo>
                    <a:pt x="34" y="585"/>
                    <a:pt x="68" y="652"/>
                    <a:pt x="135" y="702"/>
                  </a:cubicBezTo>
                  <a:cubicBezTo>
                    <a:pt x="101" y="635"/>
                    <a:pt x="85" y="568"/>
                    <a:pt x="68" y="502"/>
                  </a:cubicBezTo>
                  <a:cubicBezTo>
                    <a:pt x="51" y="418"/>
                    <a:pt x="68" y="334"/>
                    <a:pt x="85" y="268"/>
                  </a:cubicBezTo>
                  <a:cubicBezTo>
                    <a:pt x="118" y="184"/>
                    <a:pt x="168" y="84"/>
                    <a:pt x="252" y="67"/>
                  </a:cubicBezTo>
                  <a:cubicBezTo>
                    <a:pt x="255" y="66"/>
                    <a:pt x="259" y="66"/>
                    <a:pt x="263" y="66"/>
                  </a:cubicBezTo>
                  <a:cubicBezTo>
                    <a:pt x="320" y="66"/>
                    <a:pt x="334" y="189"/>
                    <a:pt x="318" y="268"/>
                  </a:cubicBezTo>
                  <a:cubicBezTo>
                    <a:pt x="302" y="334"/>
                    <a:pt x="285" y="418"/>
                    <a:pt x="252" y="485"/>
                  </a:cubicBezTo>
                  <a:cubicBezTo>
                    <a:pt x="201" y="618"/>
                    <a:pt x="151" y="685"/>
                    <a:pt x="151" y="702"/>
                  </a:cubicBezTo>
                  <a:cubicBezTo>
                    <a:pt x="218" y="652"/>
                    <a:pt x="268" y="585"/>
                    <a:pt x="285" y="502"/>
                  </a:cubicBezTo>
                  <a:cubicBezTo>
                    <a:pt x="335" y="435"/>
                    <a:pt x="352" y="351"/>
                    <a:pt x="369" y="268"/>
                  </a:cubicBezTo>
                  <a:cubicBezTo>
                    <a:pt x="385" y="217"/>
                    <a:pt x="385" y="167"/>
                    <a:pt x="385" y="117"/>
                  </a:cubicBezTo>
                  <a:cubicBezTo>
                    <a:pt x="369" y="50"/>
                    <a:pt x="302" y="0"/>
                    <a:pt x="2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0"/>
            <p:cNvSpPr/>
            <p:nvPr/>
          </p:nvSpPr>
          <p:spPr>
            <a:xfrm>
              <a:off x="8032131" y="4555424"/>
              <a:ext cx="42361" cy="62724"/>
            </a:xfrm>
            <a:custGeom>
              <a:avLst/>
              <a:gdLst/>
              <a:ahLst/>
              <a:cxnLst/>
              <a:rect l="l" t="t" r="r" b="b"/>
              <a:pathLst>
                <a:path w="1321" h="1956" extrusionOk="0">
                  <a:moveTo>
                    <a:pt x="1320" y="1"/>
                  </a:moveTo>
                  <a:cubicBezTo>
                    <a:pt x="1287" y="1"/>
                    <a:pt x="1253" y="1"/>
                    <a:pt x="1220" y="17"/>
                  </a:cubicBezTo>
                  <a:cubicBezTo>
                    <a:pt x="1136" y="34"/>
                    <a:pt x="1036" y="68"/>
                    <a:pt x="952" y="101"/>
                  </a:cubicBezTo>
                  <a:cubicBezTo>
                    <a:pt x="368" y="352"/>
                    <a:pt x="0" y="936"/>
                    <a:pt x="17" y="1571"/>
                  </a:cubicBezTo>
                  <a:cubicBezTo>
                    <a:pt x="17" y="1672"/>
                    <a:pt x="34" y="1755"/>
                    <a:pt x="50" y="1855"/>
                  </a:cubicBezTo>
                  <a:cubicBezTo>
                    <a:pt x="50" y="1889"/>
                    <a:pt x="67" y="1922"/>
                    <a:pt x="84" y="1956"/>
                  </a:cubicBezTo>
                  <a:cubicBezTo>
                    <a:pt x="100" y="1939"/>
                    <a:pt x="50" y="1805"/>
                    <a:pt x="67" y="1571"/>
                  </a:cubicBezTo>
                  <a:cubicBezTo>
                    <a:pt x="67" y="953"/>
                    <a:pt x="418" y="402"/>
                    <a:pt x="969" y="134"/>
                  </a:cubicBezTo>
                  <a:cubicBezTo>
                    <a:pt x="1186" y="34"/>
                    <a:pt x="1320" y="17"/>
                    <a:pt x="13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0"/>
            <p:cNvSpPr/>
            <p:nvPr/>
          </p:nvSpPr>
          <p:spPr>
            <a:xfrm>
              <a:off x="8036396" y="4497029"/>
              <a:ext cx="22543" cy="63269"/>
            </a:xfrm>
            <a:custGeom>
              <a:avLst/>
              <a:gdLst/>
              <a:ahLst/>
              <a:cxnLst/>
              <a:rect l="l" t="t" r="r" b="b"/>
              <a:pathLst>
                <a:path w="703" h="1973" extrusionOk="0">
                  <a:moveTo>
                    <a:pt x="1" y="1"/>
                  </a:moveTo>
                  <a:cubicBezTo>
                    <a:pt x="201" y="669"/>
                    <a:pt x="435" y="1320"/>
                    <a:pt x="703" y="1972"/>
                  </a:cubicBezTo>
                  <a:cubicBezTo>
                    <a:pt x="619" y="1621"/>
                    <a:pt x="519" y="1304"/>
                    <a:pt x="385" y="970"/>
                  </a:cubicBezTo>
                  <a:cubicBezTo>
                    <a:pt x="285" y="635"/>
                    <a:pt x="151" y="31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0"/>
            <p:cNvSpPr/>
            <p:nvPr/>
          </p:nvSpPr>
          <p:spPr>
            <a:xfrm>
              <a:off x="7965687" y="4610580"/>
              <a:ext cx="45023" cy="15617"/>
            </a:xfrm>
            <a:custGeom>
              <a:avLst/>
              <a:gdLst/>
              <a:ahLst/>
              <a:cxnLst/>
              <a:rect l="l" t="t" r="r" b="b"/>
              <a:pathLst>
                <a:path w="1404" h="487" extrusionOk="0">
                  <a:moveTo>
                    <a:pt x="1384" y="0"/>
                  </a:moveTo>
                  <a:cubicBezTo>
                    <a:pt x="1352" y="0"/>
                    <a:pt x="1064" y="126"/>
                    <a:pt x="702" y="252"/>
                  </a:cubicBezTo>
                  <a:cubicBezTo>
                    <a:pt x="318" y="386"/>
                    <a:pt x="0" y="470"/>
                    <a:pt x="0" y="486"/>
                  </a:cubicBezTo>
                  <a:cubicBezTo>
                    <a:pt x="485" y="419"/>
                    <a:pt x="969" y="252"/>
                    <a:pt x="1404" y="2"/>
                  </a:cubicBezTo>
                  <a:lnTo>
                    <a:pt x="1387" y="2"/>
                  </a:lnTo>
                  <a:cubicBezTo>
                    <a:pt x="1387" y="1"/>
                    <a:pt x="1386" y="0"/>
                    <a:pt x="13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0"/>
            <p:cNvSpPr/>
            <p:nvPr/>
          </p:nvSpPr>
          <p:spPr>
            <a:xfrm>
              <a:off x="8037999" y="4599902"/>
              <a:ext cx="3271" cy="10294"/>
            </a:xfrm>
            <a:custGeom>
              <a:avLst/>
              <a:gdLst/>
              <a:ahLst/>
              <a:cxnLst/>
              <a:rect l="l" t="t" r="r" b="b"/>
              <a:pathLst>
                <a:path w="102" h="321" extrusionOk="0">
                  <a:moveTo>
                    <a:pt x="84" y="1"/>
                  </a:moveTo>
                  <a:lnTo>
                    <a:pt x="84" y="1"/>
                  </a:lnTo>
                  <a:cubicBezTo>
                    <a:pt x="68" y="1"/>
                    <a:pt x="18" y="67"/>
                    <a:pt x="1" y="151"/>
                  </a:cubicBezTo>
                  <a:cubicBezTo>
                    <a:pt x="1" y="243"/>
                    <a:pt x="29" y="320"/>
                    <a:pt x="46" y="320"/>
                  </a:cubicBezTo>
                  <a:cubicBezTo>
                    <a:pt x="48" y="320"/>
                    <a:pt x="50" y="319"/>
                    <a:pt x="51" y="318"/>
                  </a:cubicBezTo>
                  <a:cubicBezTo>
                    <a:pt x="68" y="318"/>
                    <a:pt x="68" y="251"/>
                    <a:pt x="68" y="168"/>
                  </a:cubicBezTo>
                  <a:cubicBezTo>
                    <a:pt x="84" y="84"/>
                    <a:pt x="101" y="17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0"/>
            <p:cNvSpPr/>
            <p:nvPr/>
          </p:nvSpPr>
          <p:spPr>
            <a:xfrm>
              <a:off x="8042841" y="4582104"/>
              <a:ext cx="4842" cy="7760"/>
            </a:xfrm>
            <a:custGeom>
              <a:avLst/>
              <a:gdLst/>
              <a:ahLst/>
              <a:cxnLst/>
              <a:rect l="l" t="t" r="r" b="b"/>
              <a:pathLst>
                <a:path w="151" h="242" extrusionOk="0">
                  <a:moveTo>
                    <a:pt x="127" y="1"/>
                  </a:moveTo>
                  <a:cubicBezTo>
                    <a:pt x="108" y="1"/>
                    <a:pt x="79" y="46"/>
                    <a:pt x="50" y="104"/>
                  </a:cubicBezTo>
                  <a:cubicBezTo>
                    <a:pt x="17" y="171"/>
                    <a:pt x="0" y="238"/>
                    <a:pt x="17" y="238"/>
                  </a:cubicBezTo>
                  <a:cubicBezTo>
                    <a:pt x="19" y="240"/>
                    <a:pt x="22" y="241"/>
                    <a:pt x="24" y="241"/>
                  </a:cubicBezTo>
                  <a:cubicBezTo>
                    <a:pt x="42" y="241"/>
                    <a:pt x="71" y="196"/>
                    <a:pt x="101" y="138"/>
                  </a:cubicBezTo>
                  <a:cubicBezTo>
                    <a:pt x="134" y="71"/>
                    <a:pt x="151" y="4"/>
                    <a:pt x="134" y="4"/>
                  </a:cubicBezTo>
                  <a:cubicBezTo>
                    <a:pt x="132" y="2"/>
                    <a:pt x="129" y="1"/>
                    <a:pt x="1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0"/>
            <p:cNvSpPr/>
            <p:nvPr/>
          </p:nvSpPr>
          <p:spPr>
            <a:xfrm>
              <a:off x="8053007" y="4569598"/>
              <a:ext cx="8081" cy="6317"/>
            </a:xfrm>
            <a:custGeom>
              <a:avLst/>
              <a:gdLst/>
              <a:ahLst/>
              <a:cxnLst/>
              <a:rect l="l" t="t" r="r" b="b"/>
              <a:pathLst>
                <a:path w="252" h="197" extrusionOk="0">
                  <a:moveTo>
                    <a:pt x="227" y="1"/>
                  </a:moveTo>
                  <a:cubicBezTo>
                    <a:pt x="198" y="1"/>
                    <a:pt x="146" y="15"/>
                    <a:pt x="101" y="60"/>
                  </a:cubicBezTo>
                  <a:cubicBezTo>
                    <a:pt x="17" y="110"/>
                    <a:pt x="1" y="194"/>
                    <a:pt x="17" y="194"/>
                  </a:cubicBezTo>
                  <a:cubicBezTo>
                    <a:pt x="19" y="195"/>
                    <a:pt x="21" y="196"/>
                    <a:pt x="23" y="196"/>
                  </a:cubicBezTo>
                  <a:cubicBezTo>
                    <a:pt x="42" y="196"/>
                    <a:pt x="75" y="138"/>
                    <a:pt x="134" y="93"/>
                  </a:cubicBezTo>
                  <a:cubicBezTo>
                    <a:pt x="185" y="60"/>
                    <a:pt x="251" y="27"/>
                    <a:pt x="251" y="10"/>
                  </a:cubicBezTo>
                  <a:cubicBezTo>
                    <a:pt x="251" y="4"/>
                    <a:pt x="242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0"/>
            <p:cNvSpPr/>
            <p:nvPr/>
          </p:nvSpPr>
          <p:spPr>
            <a:xfrm>
              <a:off x="8067469" y="4562736"/>
              <a:ext cx="4874" cy="3656"/>
            </a:xfrm>
            <a:custGeom>
              <a:avLst/>
              <a:gdLst/>
              <a:ahLst/>
              <a:cxnLst/>
              <a:rect l="l" t="t" r="r" b="b"/>
              <a:pathLst>
                <a:path w="152" h="114" extrusionOk="0">
                  <a:moveTo>
                    <a:pt x="118" y="0"/>
                  </a:moveTo>
                  <a:cubicBezTo>
                    <a:pt x="100" y="0"/>
                    <a:pt x="75" y="16"/>
                    <a:pt x="51" y="40"/>
                  </a:cubicBezTo>
                  <a:cubicBezTo>
                    <a:pt x="18" y="74"/>
                    <a:pt x="1" y="107"/>
                    <a:pt x="1" y="107"/>
                  </a:cubicBezTo>
                  <a:cubicBezTo>
                    <a:pt x="6" y="112"/>
                    <a:pt x="12" y="114"/>
                    <a:pt x="19" y="114"/>
                  </a:cubicBezTo>
                  <a:cubicBezTo>
                    <a:pt x="37" y="114"/>
                    <a:pt x="61" y="102"/>
                    <a:pt x="84" y="90"/>
                  </a:cubicBezTo>
                  <a:cubicBezTo>
                    <a:pt x="118" y="57"/>
                    <a:pt x="151" y="23"/>
                    <a:pt x="135" y="7"/>
                  </a:cubicBezTo>
                  <a:cubicBezTo>
                    <a:pt x="130" y="2"/>
                    <a:pt x="124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0"/>
            <p:cNvSpPr/>
            <p:nvPr/>
          </p:nvSpPr>
          <p:spPr>
            <a:xfrm>
              <a:off x="7568659" y="3007494"/>
              <a:ext cx="723892" cy="1610109"/>
            </a:xfrm>
            <a:custGeom>
              <a:avLst/>
              <a:gdLst/>
              <a:ahLst/>
              <a:cxnLst/>
              <a:rect l="l" t="t" r="r" b="b"/>
              <a:pathLst>
                <a:path w="22574" h="50210" extrusionOk="0">
                  <a:moveTo>
                    <a:pt x="13601" y="7052"/>
                  </a:moveTo>
                  <a:cubicBezTo>
                    <a:pt x="13785" y="9458"/>
                    <a:pt x="14286" y="29174"/>
                    <a:pt x="14169" y="40753"/>
                  </a:cubicBezTo>
                  <a:cubicBezTo>
                    <a:pt x="12197" y="34604"/>
                    <a:pt x="9023" y="26601"/>
                    <a:pt x="9040" y="25765"/>
                  </a:cubicBezTo>
                  <a:cubicBezTo>
                    <a:pt x="9090" y="24395"/>
                    <a:pt x="13601" y="7052"/>
                    <a:pt x="13601" y="7052"/>
                  </a:cubicBezTo>
                  <a:close/>
                  <a:moveTo>
                    <a:pt x="7435" y="1"/>
                  </a:moveTo>
                  <a:cubicBezTo>
                    <a:pt x="7435" y="1"/>
                    <a:pt x="0" y="22557"/>
                    <a:pt x="1320" y="27921"/>
                  </a:cubicBezTo>
                  <a:cubicBezTo>
                    <a:pt x="2907" y="34354"/>
                    <a:pt x="10243" y="49441"/>
                    <a:pt x="10243" y="49441"/>
                  </a:cubicBezTo>
                  <a:lnTo>
                    <a:pt x="14152" y="48422"/>
                  </a:lnTo>
                  <a:lnTo>
                    <a:pt x="14152" y="48422"/>
                  </a:lnTo>
                  <a:cubicBezTo>
                    <a:pt x="14136" y="49408"/>
                    <a:pt x="14152" y="49959"/>
                    <a:pt x="14152" y="49959"/>
                  </a:cubicBezTo>
                  <a:lnTo>
                    <a:pt x="21521" y="50210"/>
                  </a:lnTo>
                  <a:lnTo>
                    <a:pt x="22573" y="1"/>
                  </a:lnTo>
                  <a:lnTo>
                    <a:pt x="13400" y="268"/>
                  </a:lnTo>
                  <a:lnTo>
                    <a:pt x="74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0"/>
            <p:cNvSpPr/>
            <p:nvPr/>
          </p:nvSpPr>
          <p:spPr>
            <a:xfrm>
              <a:off x="8021388" y="4208775"/>
              <a:ext cx="4874" cy="397605"/>
            </a:xfrm>
            <a:custGeom>
              <a:avLst/>
              <a:gdLst/>
              <a:ahLst/>
              <a:cxnLst/>
              <a:rect l="l" t="t" r="r" b="b"/>
              <a:pathLst>
                <a:path w="152" h="12399" extrusionOk="0">
                  <a:moveTo>
                    <a:pt x="84" y="0"/>
                  </a:moveTo>
                  <a:cubicBezTo>
                    <a:pt x="68" y="167"/>
                    <a:pt x="51" y="335"/>
                    <a:pt x="51" y="502"/>
                  </a:cubicBezTo>
                  <a:cubicBezTo>
                    <a:pt x="51" y="836"/>
                    <a:pt x="51" y="1270"/>
                    <a:pt x="34" y="1822"/>
                  </a:cubicBezTo>
                  <a:cubicBezTo>
                    <a:pt x="18" y="2941"/>
                    <a:pt x="1" y="4495"/>
                    <a:pt x="1" y="6199"/>
                  </a:cubicBezTo>
                  <a:cubicBezTo>
                    <a:pt x="1" y="7903"/>
                    <a:pt x="1" y="9457"/>
                    <a:pt x="1" y="10577"/>
                  </a:cubicBezTo>
                  <a:cubicBezTo>
                    <a:pt x="18" y="11128"/>
                    <a:pt x="18" y="11579"/>
                    <a:pt x="34" y="11914"/>
                  </a:cubicBezTo>
                  <a:cubicBezTo>
                    <a:pt x="18" y="12064"/>
                    <a:pt x="34" y="12231"/>
                    <a:pt x="51" y="12398"/>
                  </a:cubicBezTo>
                  <a:cubicBezTo>
                    <a:pt x="68" y="12231"/>
                    <a:pt x="84" y="12064"/>
                    <a:pt x="84" y="11914"/>
                  </a:cubicBezTo>
                  <a:cubicBezTo>
                    <a:pt x="84" y="11563"/>
                    <a:pt x="101" y="11128"/>
                    <a:pt x="101" y="10577"/>
                  </a:cubicBezTo>
                  <a:cubicBezTo>
                    <a:pt x="118" y="9457"/>
                    <a:pt x="135" y="7903"/>
                    <a:pt x="135" y="6199"/>
                  </a:cubicBezTo>
                  <a:cubicBezTo>
                    <a:pt x="151" y="4495"/>
                    <a:pt x="151" y="2941"/>
                    <a:pt x="135" y="1822"/>
                  </a:cubicBezTo>
                  <a:cubicBezTo>
                    <a:pt x="118" y="1270"/>
                    <a:pt x="118" y="836"/>
                    <a:pt x="118" y="502"/>
                  </a:cubicBezTo>
                  <a:cubicBezTo>
                    <a:pt x="118" y="335"/>
                    <a:pt x="101" y="167"/>
                    <a:pt x="8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0"/>
            <p:cNvSpPr/>
            <p:nvPr/>
          </p:nvSpPr>
          <p:spPr>
            <a:xfrm>
              <a:off x="8137665" y="3029460"/>
              <a:ext cx="152192" cy="105117"/>
            </a:xfrm>
            <a:custGeom>
              <a:avLst/>
              <a:gdLst/>
              <a:ahLst/>
              <a:cxnLst/>
              <a:rect l="l" t="t" r="r" b="b"/>
              <a:pathLst>
                <a:path w="4746" h="3278" extrusionOk="0">
                  <a:moveTo>
                    <a:pt x="17" y="1"/>
                  </a:moveTo>
                  <a:cubicBezTo>
                    <a:pt x="1" y="84"/>
                    <a:pt x="1" y="185"/>
                    <a:pt x="17" y="268"/>
                  </a:cubicBezTo>
                  <a:cubicBezTo>
                    <a:pt x="34" y="502"/>
                    <a:pt x="84" y="736"/>
                    <a:pt x="168" y="953"/>
                  </a:cubicBezTo>
                  <a:cubicBezTo>
                    <a:pt x="619" y="2352"/>
                    <a:pt x="1923" y="3277"/>
                    <a:pt x="3361" y="3277"/>
                  </a:cubicBezTo>
                  <a:cubicBezTo>
                    <a:pt x="3521" y="3277"/>
                    <a:pt x="3682" y="3266"/>
                    <a:pt x="3844" y="3242"/>
                  </a:cubicBezTo>
                  <a:cubicBezTo>
                    <a:pt x="4078" y="3209"/>
                    <a:pt x="4295" y="3159"/>
                    <a:pt x="4512" y="3075"/>
                  </a:cubicBezTo>
                  <a:cubicBezTo>
                    <a:pt x="4596" y="3042"/>
                    <a:pt x="4679" y="3008"/>
                    <a:pt x="4746" y="2958"/>
                  </a:cubicBezTo>
                  <a:lnTo>
                    <a:pt x="4746" y="2958"/>
                  </a:lnTo>
                  <a:cubicBezTo>
                    <a:pt x="4445" y="3042"/>
                    <a:pt x="4144" y="3109"/>
                    <a:pt x="3827" y="3142"/>
                  </a:cubicBezTo>
                  <a:cubicBezTo>
                    <a:pt x="3704" y="3155"/>
                    <a:pt x="3581" y="3162"/>
                    <a:pt x="3460" y="3162"/>
                  </a:cubicBezTo>
                  <a:cubicBezTo>
                    <a:pt x="2031" y="3162"/>
                    <a:pt x="744" y="2275"/>
                    <a:pt x="251" y="920"/>
                  </a:cubicBezTo>
                  <a:cubicBezTo>
                    <a:pt x="151" y="619"/>
                    <a:pt x="68" y="318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0"/>
            <p:cNvSpPr/>
            <p:nvPr/>
          </p:nvSpPr>
          <p:spPr>
            <a:xfrm>
              <a:off x="7980149" y="3032154"/>
              <a:ext cx="36461" cy="195932"/>
            </a:xfrm>
            <a:custGeom>
              <a:avLst/>
              <a:gdLst/>
              <a:ahLst/>
              <a:cxnLst/>
              <a:rect l="l" t="t" r="r" b="b"/>
              <a:pathLst>
                <a:path w="1137" h="6110" extrusionOk="0">
                  <a:moveTo>
                    <a:pt x="117" y="0"/>
                  </a:moveTo>
                  <a:cubicBezTo>
                    <a:pt x="84" y="84"/>
                    <a:pt x="84" y="168"/>
                    <a:pt x="84" y="251"/>
                  </a:cubicBezTo>
                  <a:cubicBezTo>
                    <a:pt x="67" y="435"/>
                    <a:pt x="67" y="669"/>
                    <a:pt x="50" y="970"/>
                  </a:cubicBezTo>
                  <a:cubicBezTo>
                    <a:pt x="34" y="1588"/>
                    <a:pt x="34" y="2423"/>
                    <a:pt x="17" y="3342"/>
                  </a:cubicBezTo>
                  <a:cubicBezTo>
                    <a:pt x="17" y="3810"/>
                    <a:pt x="17" y="4244"/>
                    <a:pt x="17" y="4645"/>
                  </a:cubicBezTo>
                  <a:cubicBezTo>
                    <a:pt x="0" y="5013"/>
                    <a:pt x="84" y="5381"/>
                    <a:pt x="268" y="5698"/>
                  </a:cubicBezTo>
                  <a:cubicBezTo>
                    <a:pt x="401" y="5915"/>
                    <a:pt x="619" y="6066"/>
                    <a:pt x="869" y="6099"/>
                  </a:cubicBezTo>
                  <a:cubicBezTo>
                    <a:pt x="900" y="6105"/>
                    <a:pt x="933" y="6109"/>
                    <a:pt x="966" y="6109"/>
                  </a:cubicBezTo>
                  <a:cubicBezTo>
                    <a:pt x="1024" y="6109"/>
                    <a:pt x="1084" y="6097"/>
                    <a:pt x="1137" y="6066"/>
                  </a:cubicBezTo>
                  <a:cubicBezTo>
                    <a:pt x="1053" y="6066"/>
                    <a:pt x="969" y="6066"/>
                    <a:pt x="886" y="6049"/>
                  </a:cubicBezTo>
                  <a:cubicBezTo>
                    <a:pt x="652" y="5982"/>
                    <a:pt x="468" y="5848"/>
                    <a:pt x="351" y="5648"/>
                  </a:cubicBezTo>
                  <a:cubicBezTo>
                    <a:pt x="184" y="5330"/>
                    <a:pt x="117" y="4996"/>
                    <a:pt x="151" y="4645"/>
                  </a:cubicBezTo>
                  <a:cubicBezTo>
                    <a:pt x="151" y="4244"/>
                    <a:pt x="151" y="3810"/>
                    <a:pt x="167" y="3342"/>
                  </a:cubicBezTo>
                  <a:cubicBezTo>
                    <a:pt x="167" y="2423"/>
                    <a:pt x="167" y="1588"/>
                    <a:pt x="151" y="970"/>
                  </a:cubicBezTo>
                  <a:cubicBezTo>
                    <a:pt x="151" y="669"/>
                    <a:pt x="151" y="435"/>
                    <a:pt x="134" y="251"/>
                  </a:cubicBezTo>
                  <a:cubicBezTo>
                    <a:pt x="134" y="168"/>
                    <a:pt x="134" y="84"/>
                    <a:pt x="1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0"/>
            <p:cNvSpPr/>
            <p:nvPr/>
          </p:nvSpPr>
          <p:spPr>
            <a:xfrm>
              <a:off x="7789412" y="3038054"/>
              <a:ext cx="124871" cy="94727"/>
            </a:xfrm>
            <a:custGeom>
              <a:avLst/>
              <a:gdLst/>
              <a:ahLst/>
              <a:cxnLst/>
              <a:rect l="l" t="t" r="r" b="b"/>
              <a:pathLst>
                <a:path w="3894" h="2954" extrusionOk="0">
                  <a:moveTo>
                    <a:pt x="3893" y="0"/>
                  </a:moveTo>
                  <a:cubicBezTo>
                    <a:pt x="3876" y="0"/>
                    <a:pt x="3760" y="268"/>
                    <a:pt x="3526" y="652"/>
                  </a:cubicBezTo>
                  <a:cubicBezTo>
                    <a:pt x="2874" y="1671"/>
                    <a:pt x="1888" y="2423"/>
                    <a:pt x="735" y="2757"/>
                  </a:cubicBezTo>
                  <a:cubicBezTo>
                    <a:pt x="284" y="2891"/>
                    <a:pt x="0" y="2908"/>
                    <a:pt x="0" y="2941"/>
                  </a:cubicBezTo>
                  <a:cubicBezTo>
                    <a:pt x="34" y="2949"/>
                    <a:pt x="67" y="2953"/>
                    <a:pt x="100" y="2953"/>
                  </a:cubicBezTo>
                  <a:cubicBezTo>
                    <a:pt x="134" y="2953"/>
                    <a:pt x="167" y="2949"/>
                    <a:pt x="201" y="2941"/>
                  </a:cubicBezTo>
                  <a:cubicBezTo>
                    <a:pt x="384" y="2924"/>
                    <a:pt x="568" y="2891"/>
                    <a:pt x="752" y="2857"/>
                  </a:cubicBezTo>
                  <a:cubicBezTo>
                    <a:pt x="1955" y="2557"/>
                    <a:pt x="2991" y="1788"/>
                    <a:pt x="3609" y="702"/>
                  </a:cubicBezTo>
                  <a:cubicBezTo>
                    <a:pt x="3709" y="552"/>
                    <a:pt x="3776" y="385"/>
                    <a:pt x="3843" y="201"/>
                  </a:cubicBezTo>
                  <a:cubicBezTo>
                    <a:pt x="3876" y="134"/>
                    <a:pt x="3893" y="67"/>
                    <a:pt x="38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0"/>
            <p:cNvSpPr/>
            <p:nvPr/>
          </p:nvSpPr>
          <p:spPr>
            <a:xfrm>
              <a:off x="7668838" y="2169506"/>
              <a:ext cx="735693" cy="846614"/>
            </a:xfrm>
            <a:custGeom>
              <a:avLst/>
              <a:gdLst/>
              <a:ahLst/>
              <a:cxnLst/>
              <a:rect l="l" t="t" r="r" b="b"/>
              <a:pathLst>
                <a:path w="22942" h="26401" extrusionOk="0">
                  <a:moveTo>
                    <a:pt x="10828" y="201"/>
                  </a:moveTo>
                  <a:cubicBezTo>
                    <a:pt x="10026" y="301"/>
                    <a:pt x="8789" y="1"/>
                    <a:pt x="6032" y="1421"/>
                  </a:cubicBezTo>
                  <a:cubicBezTo>
                    <a:pt x="4880" y="2006"/>
                    <a:pt x="3927" y="2925"/>
                    <a:pt x="3292" y="4061"/>
                  </a:cubicBezTo>
                  <a:lnTo>
                    <a:pt x="1" y="9942"/>
                  </a:lnTo>
                  <a:lnTo>
                    <a:pt x="4612" y="12833"/>
                  </a:lnTo>
                  <a:lnTo>
                    <a:pt x="5832" y="9274"/>
                  </a:lnTo>
                  <a:lnTo>
                    <a:pt x="4946" y="17261"/>
                  </a:lnTo>
                  <a:lnTo>
                    <a:pt x="3543" y="26400"/>
                  </a:lnTo>
                  <a:lnTo>
                    <a:pt x="20168" y="26400"/>
                  </a:lnTo>
                  <a:lnTo>
                    <a:pt x="19951" y="15874"/>
                  </a:lnTo>
                  <a:lnTo>
                    <a:pt x="19951" y="15874"/>
                  </a:lnTo>
                  <a:cubicBezTo>
                    <a:pt x="19952" y="15894"/>
                    <a:pt x="19952" y="15903"/>
                    <a:pt x="19953" y="15903"/>
                  </a:cubicBezTo>
                  <a:cubicBezTo>
                    <a:pt x="19964" y="15903"/>
                    <a:pt x="19934" y="12766"/>
                    <a:pt x="19934" y="12766"/>
                  </a:cubicBezTo>
                  <a:lnTo>
                    <a:pt x="22942" y="4545"/>
                  </a:lnTo>
                  <a:cubicBezTo>
                    <a:pt x="22206" y="3125"/>
                    <a:pt x="21688" y="2306"/>
                    <a:pt x="20335" y="1471"/>
                  </a:cubicBezTo>
                  <a:cubicBezTo>
                    <a:pt x="19416" y="903"/>
                    <a:pt x="18013" y="251"/>
                    <a:pt x="16509" y="201"/>
                  </a:cubicBezTo>
                  <a:cubicBezTo>
                    <a:pt x="15581" y="494"/>
                    <a:pt x="14625" y="640"/>
                    <a:pt x="13668" y="640"/>
                  </a:cubicBezTo>
                  <a:cubicBezTo>
                    <a:pt x="12712" y="640"/>
                    <a:pt x="11755" y="494"/>
                    <a:pt x="10828" y="20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0"/>
            <p:cNvSpPr/>
            <p:nvPr/>
          </p:nvSpPr>
          <p:spPr>
            <a:xfrm>
              <a:off x="7902450" y="2505958"/>
              <a:ext cx="269014" cy="146516"/>
            </a:xfrm>
            <a:custGeom>
              <a:avLst/>
              <a:gdLst/>
              <a:ahLst/>
              <a:cxnLst/>
              <a:rect l="l" t="t" r="r" b="b"/>
              <a:pathLst>
                <a:path w="8389" h="4569" extrusionOk="0">
                  <a:moveTo>
                    <a:pt x="3511" y="157"/>
                  </a:moveTo>
                  <a:cubicBezTo>
                    <a:pt x="3638" y="157"/>
                    <a:pt x="3767" y="177"/>
                    <a:pt x="3894" y="219"/>
                  </a:cubicBezTo>
                  <a:cubicBezTo>
                    <a:pt x="4144" y="286"/>
                    <a:pt x="4345" y="453"/>
                    <a:pt x="4479" y="687"/>
                  </a:cubicBezTo>
                  <a:cubicBezTo>
                    <a:pt x="4579" y="921"/>
                    <a:pt x="4612" y="1188"/>
                    <a:pt x="4545" y="1422"/>
                  </a:cubicBezTo>
                  <a:cubicBezTo>
                    <a:pt x="4395" y="1890"/>
                    <a:pt x="4078" y="2274"/>
                    <a:pt x="3643" y="2508"/>
                  </a:cubicBezTo>
                  <a:cubicBezTo>
                    <a:pt x="3353" y="2687"/>
                    <a:pt x="3030" y="2821"/>
                    <a:pt x="2691" y="2909"/>
                  </a:cubicBezTo>
                  <a:lnTo>
                    <a:pt x="2691" y="2909"/>
                  </a:lnTo>
                  <a:cubicBezTo>
                    <a:pt x="2576" y="2752"/>
                    <a:pt x="2475" y="2584"/>
                    <a:pt x="2390" y="2408"/>
                  </a:cubicBezTo>
                  <a:cubicBezTo>
                    <a:pt x="2156" y="1890"/>
                    <a:pt x="2189" y="1272"/>
                    <a:pt x="2457" y="770"/>
                  </a:cubicBezTo>
                  <a:cubicBezTo>
                    <a:pt x="2676" y="384"/>
                    <a:pt x="3083" y="157"/>
                    <a:pt x="3511" y="157"/>
                  </a:cubicBezTo>
                  <a:close/>
                  <a:moveTo>
                    <a:pt x="3514" y="0"/>
                  </a:moveTo>
                  <a:cubicBezTo>
                    <a:pt x="3032" y="0"/>
                    <a:pt x="2572" y="253"/>
                    <a:pt x="2340" y="703"/>
                  </a:cubicBezTo>
                  <a:cubicBezTo>
                    <a:pt x="2022" y="1238"/>
                    <a:pt x="2006" y="1890"/>
                    <a:pt x="2256" y="2458"/>
                  </a:cubicBezTo>
                  <a:cubicBezTo>
                    <a:pt x="2334" y="2630"/>
                    <a:pt x="2427" y="2793"/>
                    <a:pt x="2533" y="2947"/>
                  </a:cubicBezTo>
                  <a:lnTo>
                    <a:pt x="2533" y="2947"/>
                  </a:lnTo>
                  <a:cubicBezTo>
                    <a:pt x="2513" y="2951"/>
                    <a:pt x="2493" y="2955"/>
                    <a:pt x="2473" y="2959"/>
                  </a:cubicBezTo>
                  <a:cubicBezTo>
                    <a:pt x="2247" y="2996"/>
                    <a:pt x="2018" y="3015"/>
                    <a:pt x="1790" y="3015"/>
                  </a:cubicBezTo>
                  <a:cubicBezTo>
                    <a:pt x="1396" y="3015"/>
                    <a:pt x="1006" y="2959"/>
                    <a:pt x="636" y="2842"/>
                  </a:cubicBezTo>
                  <a:cubicBezTo>
                    <a:pt x="242" y="2716"/>
                    <a:pt x="26" y="2590"/>
                    <a:pt x="3" y="2590"/>
                  </a:cubicBezTo>
                  <a:cubicBezTo>
                    <a:pt x="1" y="2590"/>
                    <a:pt x="1" y="2591"/>
                    <a:pt x="1" y="2591"/>
                  </a:cubicBezTo>
                  <a:cubicBezTo>
                    <a:pt x="51" y="2625"/>
                    <a:pt x="101" y="2658"/>
                    <a:pt x="151" y="2692"/>
                  </a:cubicBezTo>
                  <a:cubicBezTo>
                    <a:pt x="301" y="2775"/>
                    <a:pt x="452" y="2842"/>
                    <a:pt x="619" y="2892"/>
                  </a:cubicBezTo>
                  <a:cubicBezTo>
                    <a:pt x="1023" y="3038"/>
                    <a:pt x="1443" y="3109"/>
                    <a:pt x="1868" y="3109"/>
                  </a:cubicBezTo>
                  <a:cubicBezTo>
                    <a:pt x="2074" y="3109"/>
                    <a:pt x="2282" y="3092"/>
                    <a:pt x="2490" y="3059"/>
                  </a:cubicBezTo>
                  <a:cubicBezTo>
                    <a:pt x="2527" y="3054"/>
                    <a:pt x="2564" y="3047"/>
                    <a:pt x="2601" y="3040"/>
                  </a:cubicBezTo>
                  <a:lnTo>
                    <a:pt x="2601" y="3040"/>
                  </a:lnTo>
                  <a:cubicBezTo>
                    <a:pt x="2802" y="3309"/>
                    <a:pt x="3046" y="3544"/>
                    <a:pt x="3326" y="3744"/>
                  </a:cubicBezTo>
                  <a:cubicBezTo>
                    <a:pt x="4097" y="4288"/>
                    <a:pt x="5014" y="4569"/>
                    <a:pt x="5936" y="4569"/>
                  </a:cubicBezTo>
                  <a:cubicBezTo>
                    <a:pt x="6572" y="4569"/>
                    <a:pt x="7210" y="4435"/>
                    <a:pt x="7804" y="4162"/>
                  </a:cubicBezTo>
                  <a:cubicBezTo>
                    <a:pt x="7954" y="4095"/>
                    <a:pt x="8104" y="3995"/>
                    <a:pt x="8255" y="3911"/>
                  </a:cubicBezTo>
                  <a:cubicBezTo>
                    <a:pt x="8305" y="3878"/>
                    <a:pt x="8355" y="3845"/>
                    <a:pt x="8388" y="3794"/>
                  </a:cubicBezTo>
                  <a:cubicBezTo>
                    <a:pt x="8388" y="3794"/>
                    <a:pt x="8388" y="3793"/>
                    <a:pt x="8387" y="3793"/>
                  </a:cubicBezTo>
                  <a:cubicBezTo>
                    <a:pt x="8367" y="3793"/>
                    <a:pt x="8167" y="3938"/>
                    <a:pt x="7787" y="4112"/>
                  </a:cubicBezTo>
                  <a:cubicBezTo>
                    <a:pt x="7202" y="4346"/>
                    <a:pt x="6584" y="4463"/>
                    <a:pt x="5966" y="4463"/>
                  </a:cubicBezTo>
                  <a:cubicBezTo>
                    <a:pt x="5047" y="4463"/>
                    <a:pt x="4161" y="4162"/>
                    <a:pt x="3409" y="3627"/>
                  </a:cubicBezTo>
                  <a:cubicBezTo>
                    <a:pt x="3166" y="3450"/>
                    <a:pt x="2949" y="3240"/>
                    <a:pt x="2764" y="3006"/>
                  </a:cubicBezTo>
                  <a:lnTo>
                    <a:pt x="2764" y="3006"/>
                  </a:lnTo>
                  <a:cubicBezTo>
                    <a:pt x="3099" y="2925"/>
                    <a:pt x="3420" y="2793"/>
                    <a:pt x="3710" y="2608"/>
                  </a:cubicBezTo>
                  <a:cubicBezTo>
                    <a:pt x="4178" y="2374"/>
                    <a:pt x="4529" y="1957"/>
                    <a:pt x="4679" y="1455"/>
                  </a:cubicBezTo>
                  <a:cubicBezTo>
                    <a:pt x="4746" y="1188"/>
                    <a:pt x="4729" y="887"/>
                    <a:pt x="4612" y="637"/>
                  </a:cubicBezTo>
                  <a:cubicBezTo>
                    <a:pt x="4462" y="353"/>
                    <a:pt x="4228" y="152"/>
                    <a:pt x="3944" y="68"/>
                  </a:cubicBezTo>
                  <a:cubicBezTo>
                    <a:pt x="3802" y="23"/>
                    <a:pt x="3657" y="0"/>
                    <a:pt x="351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0"/>
            <p:cNvSpPr/>
            <p:nvPr/>
          </p:nvSpPr>
          <p:spPr>
            <a:xfrm>
              <a:off x="7807626" y="2785491"/>
              <a:ext cx="506891" cy="173966"/>
            </a:xfrm>
            <a:custGeom>
              <a:avLst/>
              <a:gdLst/>
              <a:ahLst/>
              <a:cxnLst/>
              <a:rect l="l" t="t" r="r" b="b"/>
              <a:pathLst>
                <a:path w="15807" h="5425" extrusionOk="0">
                  <a:moveTo>
                    <a:pt x="10557" y="145"/>
                  </a:moveTo>
                  <a:cubicBezTo>
                    <a:pt x="10701" y="145"/>
                    <a:pt x="10845" y="189"/>
                    <a:pt x="10961" y="274"/>
                  </a:cubicBezTo>
                  <a:cubicBezTo>
                    <a:pt x="11162" y="408"/>
                    <a:pt x="11295" y="608"/>
                    <a:pt x="11362" y="842"/>
                  </a:cubicBezTo>
                  <a:cubicBezTo>
                    <a:pt x="11512" y="1343"/>
                    <a:pt x="11512" y="1861"/>
                    <a:pt x="11345" y="2362"/>
                  </a:cubicBezTo>
                  <a:cubicBezTo>
                    <a:pt x="11260" y="2657"/>
                    <a:pt x="11142" y="2941"/>
                    <a:pt x="10991" y="3208"/>
                  </a:cubicBezTo>
                  <a:lnTo>
                    <a:pt x="10991" y="3208"/>
                  </a:lnTo>
                  <a:cubicBezTo>
                    <a:pt x="10695" y="2982"/>
                    <a:pt x="10428" y="2712"/>
                    <a:pt x="10176" y="2413"/>
                  </a:cubicBezTo>
                  <a:cubicBezTo>
                    <a:pt x="9892" y="2095"/>
                    <a:pt x="9725" y="1694"/>
                    <a:pt x="9674" y="1260"/>
                  </a:cubicBezTo>
                  <a:cubicBezTo>
                    <a:pt x="9641" y="792"/>
                    <a:pt x="9892" y="374"/>
                    <a:pt x="10309" y="190"/>
                  </a:cubicBezTo>
                  <a:cubicBezTo>
                    <a:pt x="10389" y="160"/>
                    <a:pt x="10473" y="145"/>
                    <a:pt x="10557" y="145"/>
                  </a:cubicBezTo>
                  <a:close/>
                  <a:moveTo>
                    <a:pt x="4312" y="798"/>
                  </a:moveTo>
                  <a:cubicBezTo>
                    <a:pt x="4422" y="798"/>
                    <a:pt x="4534" y="819"/>
                    <a:pt x="4645" y="859"/>
                  </a:cubicBezTo>
                  <a:cubicBezTo>
                    <a:pt x="5063" y="1026"/>
                    <a:pt x="5380" y="1393"/>
                    <a:pt x="5464" y="1844"/>
                  </a:cubicBezTo>
                  <a:cubicBezTo>
                    <a:pt x="5547" y="2279"/>
                    <a:pt x="5497" y="2713"/>
                    <a:pt x="5347" y="3114"/>
                  </a:cubicBezTo>
                  <a:cubicBezTo>
                    <a:pt x="5197" y="3499"/>
                    <a:pt x="4979" y="3833"/>
                    <a:pt x="4695" y="4117"/>
                  </a:cubicBezTo>
                  <a:cubicBezTo>
                    <a:pt x="4672" y="4141"/>
                    <a:pt x="4648" y="4165"/>
                    <a:pt x="4624" y="4188"/>
                  </a:cubicBezTo>
                  <a:lnTo>
                    <a:pt x="4624" y="4188"/>
                  </a:lnTo>
                  <a:cubicBezTo>
                    <a:pt x="4575" y="4149"/>
                    <a:pt x="4526" y="4108"/>
                    <a:pt x="4478" y="4067"/>
                  </a:cubicBezTo>
                  <a:cubicBezTo>
                    <a:pt x="4060" y="3733"/>
                    <a:pt x="3709" y="3298"/>
                    <a:pt x="3476" y="2814"/>
                  </a:cubicBezTo>
                  <a:cubicBezTo>
                    <a:pt x="3225" y="2362"/>
                    <a:pt x="3225" y="1811"/>
                    <a:pt x="3459" y="1360"/>
                  </a:cubicBezTo>
                  <a:cubicBezTo>
                    <a:pt x="3559" y="1143"/>
                    <a:pt x="3743" y="976"/>
                    <a:pt x="3960" y="875"/>
                  </a:cubicBezTo>
                  <a:cubicBezTo>
                    <a:pt x="4074" y="823"/>
                    <a:pt x="4192" y="798"/>
                    <a:pt x="4312" y="798"/>
                  </a:cubicBezTo>
                  <a:close/>
                  <a:moveTo>
                    <a:pt x="10568" y="0"/>
                  </a:moveTo>
                  <a:cubicBezTo>
                    <a:pt x="10469" y="0"/>
                    <a:pt x="10370" y="19"/>
                    <a:pt x="10276" y="57"/>
                  </a:cubicBezTo>
                  <a:cubicBezTo>
                    <a:pt x="9791" y="257"/>
                    <a:pt x="9507" y="742"/>
                    <a:pt x="9541" y="1260"/>
                  </a:cubicBezTo>
                  <a:cubicBezTo>
                    <a:pt x="9591" y="1711"/>
                    <a:pt x="9791" y="2145"/>
                    <a:pt x="10092" y="2479"/>
                  </a:cubicBezTo>
                  <a:cubicBezTo>
                    <a:pt x="10348" y="2799"/>
                    <a:pt x="10635" y="3073"/>
                    <a:pt x="10937" y="3301"/>
                  </a:cubicBezTo>
                  <a:lnTo>
                    <a:pt x="10937" y="3301"/>
                  </a:lnTo>
                  <a:cubicBezTo>
                    <a:pt x="10836" y="3469"/>
                    <a:pt x="10721" y="3630"/>
                    <a:pt x="10593" y="3783"/>
                  </a:cubicBezTo>
                  <a:cubicBezTo>
                    <a:pt x="9858" y="4668"/>
                    <a:pt x="8772" y="5186"/>
                    <a:pt x="7619" y="5220"/>
                  </a:cubicBezTo>
                  <a:cubicBezTo>
                    <a:pt x="7597" y="5220"/>
                    <a:pt x="7575" y="5220"/>
                    <a:pt x="7553" y="5220"/>
                  </a:cubicBezTo>
                  <a:cubicBezTo>
                    <a:pt x="6526" y="5220"/>
                    <a:pt x="5529" y="4876"/>
                    <a:pt x="4716" y="4260"/>
                  </a:cubicBezTo>
                  <a:lnTo>
                    <a:pt x="4716" y="4260"/>
                  </a:lnTo>
                  <a:cubicBezTo>
                    <a:pt x="4737" y="4240"/>
                    <a:pt x="4758" y="4220"/>
                    <a:pt x="4779" y="4200"/>
                  </a:cubicBezTo>
                  <a:cubicBezTo>
                    <a:pt x="5063" y="3900"/>
                    <a:pt x="5297" y="3549"/>
                    <a:pt x="5447" y="3164"/>
                  </a:cubicBezTo>
                  <a:cubicBezTo>
                    <a:pt x="5631" y="2730"/>
                    <a:pt x="5664" y="2279"/>
                    <a:pt x="5581" y="1828"/>
                  </a:cubicBezTo>
                  <a:cubicBezTo>
                    <a:pt x="5497" y="1326"/>
                    <a:pt x="5163" y="909"/>
                    <a:pt x="4679" y="725"/>
                  </a:cubicBezTo>
                  <a:cubicBezTo>
                    <a:pt x="4559" y="685"/>
                    <a:pt x="4436" y="664"/>
                    <a:pt x="4312" y="664"/>
                  </a:cubicBezTo>
                  <a:cubicBezTo>
                    <a:pt x="4177" y="664"/>
                    <a:pt x="4041" y="689"/>
                    <a:pt x="3910" y="742"/>
                  </a:cubicBezTo>
                  <a:cubicBezTo>
                    <a:pt x="3659" y="859"/>
                    <a:pt x="3459" y="1059"/>
                    <a:pt x="3325" y="1293"/>
                  </a:cubicBezTo>
                  <a:cubicBezTo>
                    <a:pt x="3192" y="1527"/>
                    <a:pt x="3125" y="1794"/>
                    <a:pt x="3141" y="2078"/>
                  </a:cubicBezTo>
                  <a:cubicBezTo>
                    <a:pt x="3141" y="2362"/>
                    <a:pt x="3225" y="2630"/>
                    <a:pt x="3342" y="2880"/>
                  </a:cubicBezTo>
                  <a:cubicBezTo>
                    <a:pt x="3593" y="3382"/>
                    <a:pt x="3943" y="3816"/>
                    <a:pt x="4378" y="4184"/>
                  </a:cubicBezTo>
                  <a:cubicBezTo>
                    <a:pt x="4422" y="4221"/>
                    <a:pt x="4467" y="4258"/>
                    <a:pt x="4512" y="4294"/>
                  </a:cubicBezTo>
                  <a:lnTo>
                    <a:pt x="4512" y="4294"/>
                  </a:lnTo>
                  <a:cubicBezTo>
                    <a:pt x="4059" y="4701"/>
                    <a:pt x="3511" y="4989"/>
                    <a:pt x="2924" y="5136"/>
                  </a:cubicBezTo>
                  <a:cubicBezTo>
                    <a:pt x="2406" y="5286"/>
                    <a:pt x="1888" y="5353"/>
                    <a:pt x="1354" y="5370"/>
                  </a:cubicBezTo>
                  <a:cubicBezTo>
                    <a:pt x="1209" y="5376"/>
                    <a:pt x="1075" y="5377"/>
                    <a:pt x="953" y="5377"/>
                  </a:cubicBezTo>
                  <a:cubicBezTo>
                    <a:pt x="708" y="5377"/>
                    <a:pt x="507" y="5370"/>
                    <a:pt x="351" y="5370"/>
                  </a:cubicBezTo>
                  <a:lnTo>
                    <a:pt x="100" y="5353"/>
                  </a:lnTo>
                  <a:lnTo>
                    <a:pt x="0" y="5353"/>
                  </a:lnTo>
                  <a:cubicBezTo>
                    <a:pt x="34" y="5370"/>
                    <a:pt x="67" y="5370"/>
                    <a:pt x="100" y="5370"/>
                  </a:cubicBezTo>
                  <a:lnTo>
                    <a:pt x="351" y="5387"/>
                  </a:lnTo>
                  <a:cubicBezTo>
                    <a:pt x="540" y="5400"/>
                    <a:pt x="795" y="5425"/>
                    <a:pt x="1116" y="5425"/>
                  </a:cubicBezTo>
                  <a:cubicBezTo>
                    <a:pt x="1191" y="5425"/>
                    <a:pt x="1271" y="5423"/>
                    <a:pt x="1354" y="5420"/>
                  </a:cubicBezTo>
                  <a:cubicBezTo>
                    <a:pt x="1888" y="5420"/>
                    <a:pt x="2423" y="5353"/>
                    <a:pt x="2941" y="5220"/>
                  </a:cubicBezTo>
                  <a:cubicBezTo>
                    <a:pt x="3549" y="5071"/>
                    <a:pt x="4118" y="4778"/>
                    <a:pt x="4601" y="4363"/>
                  </a:cubicBezTo>
                  <a:lnTo>
                    <a:pt x="4601" y="4363"/>
                  </a:lnTo>
                  <a:cubicBezTo>
                    <a:pt x="5449" y="5006"/>
                    <a:pt x="6486" y="5370"/>
                    <a:pt x="7553" y="5370"/>
                  </a:cubicBezTo>
                  <a:cubicBezTo>
                    <a:pt x="7575" y="5370"/>
                    <a:pt x="7597" y="5370"/>
                    <a:pt x="7619" y="5370"/>
                  </a:cubicBezTo>
                  <a:cubicBezTo>
                    <a:pt x="9071" y="5360"/>
                    <a:pt x="10355" y="4510"/>
                    <a:pt x="11050" y="3384"/>
                  </a:cubicBezTo>
                  <a:lnTo>
                    <a:pt x="11050" y="3384"/>
                  </a:lnTo>
                  <a:cubicBezTo>
                    <a:pt x="11995" y="4059"/>
                    <a:pt x="13105" y="4422"/>
                    <a:pt x="14252" y="4422"/>
                  </a:cubicBezTo>
                  <a:cubicBezTo>
                    <a:pt x="14325" y="4422"/>
                    <a:pt x="14397" y="4420"/>
                    <a:pt x="14470" y="4418"/>
                  </a:cubicBezTo>
                  <a:cubicBezTo>
                    <a:pt x="14804" y="4418"/>
                    <a:pt x="15138" y="4367"/>
                    <a:pt x="15472" y="4284"/>
                  </a:cubicBezTo>
                  <a:cubicBezTo>
                    <a:pt x="15573" y="4267"/>
                    <a:pt x="15656" y="4234"/>
                    <a:pt x="15723" y="4217"/>
                  </a:cubicBezTo>
                  <a:cubicBezTo>
                    <a:pt x="15756" y="4217"/>
                    <a:pt x="15773" y="4200"/>
                    <a:pt x="15807" y="4184"/>
                  </a:cubicBezTo>
                  <a:lnTo>
                    <a:pt x="15807" y="4184"/>
                  </a:lnTo>
                  <a:cubicBezTo>
                    <a:pt x="15372" y="4301"/>
                    <a:pt x="14921" y="4351"/>
                    <a:pt x="14470" y="4367"/>
                  </a:cubicBezTo>
                  <a:cubicBezTo>
                    <a:pt x="14424" y="4369"/>
                    <a:pt x="14379" y="4370"/>
                    <a:pt x="14334" y="4370"/>
                  </a:cubicBezTo>
                  <a:cubicBezTo>
                    <a:pt x="13847" y="4370"/>
                    <a:pt x="13375" y="4289"/>
                    <a:pt x="12916" y="4167"/>
                  </a:cubicBezTo>
                  <a:cubicBezTo>
                    <a:pt x="12255" y="3990"/>
                    <a:pt x="11656" y="3703"/>
                    <a:pt x="11105" y="3293"/>
                  </a:cubicBezTo>
                  <a:lnTo>
                    <a:pt x="11105" y="3293"/>
                  </a:lnTo>
                  <a:cubicBezTo>
                    <a:pt x="11554" y="2521"/>
                    <a:pt x="11728" y="1629"/>
                    <a:pt x="11496" y="792"/>
                  </a:cubicBezTo>
                  <a:cubicBezTo>
                    <a:pt x="11412" y="541"/>
                    <a:pt x="11262" y="307"/>
                    <a:pt x="11045" y="157"/>
                  </a:cubicBezTo>
                  <a:cubicBezTo>
                    <a:pt x="10898" y="52"/>
                    <a:pt x="10733" y="0"/>
                    <a:pt x="105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0"/>
            <p:cNvSpPr/>
            <p:nvPr/>
          </p:nvSpPr>
          <p:spPr>
            <a:xfrm>
              <a:off x="7750290" y="2283346"/>
              <a:ext cx="447438" cy="157323"/>
            </a:xfrm>
            <a:custGeom>
              <a:avLst/>
              <a:gdLst/>
              <a:ahLst/>
              <a:cxnLst/>
              <a:rect l="l" t="t" r="r" b="b"/>
              <a:pathLst>
                <a:path w="13953" h="4906" extrusionOk="0">
                  <a:moveTo>
                    <a:pt x="6905" y="145"/>
                  </a:moveTo>
                  <a:cubicBezTo>
                    <a:pt x="7275" y="145"/>
                    <a:pt x="7634" y="299"/>
                    <a:pt x="7887" y="578"/>
                  </a:cubicBezTo>
                  <a:cubicBezTo>
                    <a:pt x="8037" y="745"/>
                    <a:pt x="8104" y="979"/>
                    <a:pt x="8087" y="1213"/>
                  </a:cubicBezTo>
                  <a:cubicBezTo>
                    <a:pt x="8054" y="1430"/>
                    <a:pt x="7970" y="1647"/>
                    <a:pt x="7837" y="1831"/>
                  </a:cubicBezTo>
                  <a:cubicBezTo>
                    <a:pt x="7569" y="2198"/>
                    <a:pt x="7218" y="2482"/>
                    <a:pt x="6801" y="2666"/>
                  </a:cubicBezTo>
                  <a:cubicBezTo>
                    <a:pt x="6553" y="2785"/>
                    <a:pt x="6297" y="2886"/>
                    <a:pt x="6036" y="2969"/>
                  </a:cubicBezTo>
                  <a:lnTo>
                    <a:pt x="6036" y="2969"/>
                  </a:lnTo>
                  <a:cubicBezTo>
                    <a:pt x="5982" y="2903"/>
                    <a:pt x="5931" y="2836"/>
                    <a:pt x="5882" y="2767"/>
                  </a:cubicBezTo>
                  <a:cubicBezTo>
                    <a:pt x="5581" y="2315"/>
                    <a:pt x="5481" y="1764"/>
                    <a:pt x="5581" y="1229"/>
                  </a:cubicBezTo>
                  <a:cubicBezTo>
                    <a:pt x="5681" y="728"/>
                    <a:pt x="6049" y="310"/>
                    <a:pt x="6550" y="193"/>
                  </a:cubicBezTo>
                  <a:cubicBezTo>
                    <a:pt x="6667" y="161"/>
                    <a:pt x="6787" y="145"/>
                    <a:pt x="6905" y="145"/>
                  </a:cubicBezTo>
                  <a:close/>
                  <a:moveTo>
                    <a:pt x="11854" y="481"/>
                  </a:moveTo>
                  <a:cubicBezTo>
                    <a:pt x="12029" y="481"/>
                    <a:pt x="12205" y="524"/>
                    <a:pt x="12365" y="611"/>
                  </a:cubicBezTo>
                  <a:cubicBezTo>
                    <a:pt x="12766" y="795"/>
                    <a:pt x="13050" y="1179"/>
                    <a:pt x="13100" y="1630"/>
                  </a:cubicBezTo>
                  <a:cubicBezTo>
                    <a:pt x="13183" y="2098"/>
                    <a:pt x="13083" y="2566"/>
                    <a:pt x="12849" y="2984"/>
                  </a:cubicBezTo>
                  <a:cubicBezTo>
                    <a:pt x="12644" y="3344"/>
                    <a:pt x="12353" y="3654"/>
                    <a:pt x="12003" y="3899"/>
                  </a:cubicBezTo>
                  <a:lnTo>
                    <a:pt x="12003" y="3899"/>
                  </a:lnTo>
                  <a:cubicBezTo>
                    <a:pt x="11847" y="3763"/>
                    <a:pt x="11699" y="3618"/>
                    <a:pt x="11563" y="3468"/>
                  </a:cubicBezTo>
                  <a:cubicBezTo>
                    <a:pt x="11346" y="3234"/>
                    <a:pt x="11162" y="2967"/>
                    <a:pt x="11011" y="2683"/>
                  </a:cubicBezTo>
                  <a:cubicBezTo>
                    <a:pt x="10844" y="2382"/>
                    <a:pt x="10744" y="2031"/>
                    <a:pt x="10744" y="1680"/>
                  </a:cubicBezTo>
                  <a:cubicBezTo>
                    <a:pt x="10744" y="1296"/>
                    <a:pt x="10928" y="945"/>
                    <a:pt x="11212" y="695"/>
                  </a:cubicBezTo>
                  <a:cubicBezTo>
                    <a:pt x="11401" y="553"/>
                    <a:pt x="11627" y="481"/>
                    <a:pt x="11854" y="481"/>
                  </a:cubicBezTo>
                  <a:close/>
                  <a:moveTo>
                    <a:pt x="6874" y="0"/>
                  </a:moveTo>
                  <a:cubicBezTo>
                    <a:pt x="6754" y="0"/>
                    <a:pt x="6634" y="14"/>
                    <a:pt x="6517" y="43"/>
                  </a:cubicBezTo>
                  <a:cubicBezTo>
                    <a:pt x="6249" y="110"/>
                    <a:pt x="5999" y="244"/>
                    <a:pt x="5815" y="461"/>
                  </a:cubicBezTo>
                  <a:cubicBezTo>
                    <a:pt x="5631" y="678"/>
                    <a:pt x="5497" y="929"/>
                    <a:pt x="5431" y="1196"/>
                  </a:cubicBezTo>
                  <a:cubicBezTo>
                    <a:pt x="5314" y="1764"/>
                    <a:pt x="5431" y="2366"/>
                    <a:pt x="5748" y="2850"/>
                  </a:cubicBezTo>
                  <a:cubicBezTo>
                    <a:pt x="5789" y="2907"/>
                    <a:pt x="5831" y="2963"/>
                    <a:pt x="5875" y="3017"/>
                  </a:cubicBezTo>
                  <a:lnTo>
                    <a:pt x="5875" y="3017"/>
                  </a:lnTo>
                  <a:cubicBezTo>
                    <a:pt x="5411" y="3150"/>
                    <a:pt x="4931" y="3224"/>
                    <a:pt x="4445" y="3234"/>
                  </a:cubicBezTo>
                  <a:cubicBezTo>
                    <a:pt x="4382" y="3236"/>
                    <a:pt x="4320" y="3237"/>
                    <a:pt x="4257" y="3237"/>
                  </a:cubicBezTo>
                  <a:cubicBezTo>
                    <a:pt x="3136" y="3237"/>
                    <a:pt x="2034" y="2953"/>
                    <a:pt x="1053" y="2399"/>
                  </a:cubicBezTo>
                  <a:cubicBezTo>
                    <a:pt x="769" y="2232"/>
                    <a:pt x="502" y="2048"/>
                    <a:pt x="251" y="1848"/>
                  </a:cubicBezTo>
                  <a:cubicBezTo>
                    <a:pt x="184" y="1781"/>
                    <a:pt x="117" y="1714"/>
                    <a:pt x="67" y="1680"/>
                  </a:cubicBezTo>
                  <a:cubicBezTo>
                    <a:pt x="51" y="1664"/>
                    <a:pt x="17" y="1647"/>
                    <a:pt x="0" y="1630"/>
                  </a:cubicBezTo>
                  <a:lnTo>
                    <a:pt x="0" y="1630"/>
                  </a:lnTo>
                  <a:cubicBezTo>
                    <a:pt x="17" y="1647"/>
                    <a:pt x="34" y="1664"/>
                    <a:pt x="51" y="1697"/>
                  </a:cubicBezTo>
                  <a:lnTo>
                    <a:pt x="234" y="1864"/>
                  </a:lnTo>
                  <a:cubicBezTo>
                    <a:pt x="485" y="2081"/>
                    <a:pt x="736" y="2282"/>
                    <a:pt x="1020" y="2449"/>
                  </a:cubicBezTo>
                  <a:cubicBezTo>
                    <a:pt x="2004" y="3036"/>
                    <a:pt x="3123" y="3337"/>
                    <a:pt x="4264" y="3337"/>
                  </a:cubicBezTo>
                  <a:cubicBezTo>
                    <a:pt x="4324" y="3337"/>
                    <a:pt x="4385" y="3336"/>
                    <a:pt x="4445" y="3335"/>
                  </a:cubicBezTo>
                  <a:cubicBezTo>
                    <a:pt x="4958" y="3324"/>
                    <a:pt x="5464" y="3251"/>
                    <a:pt x="5956" y="3115"/>
                  </a:cubicBezTo>
                  <a:lnTo>
                    <a:pt x="5956" y="3115"/>
                  </a:lnTo>
                  <a:cubicBezTo>
                    <a:pt x="6260" y="3468"/>
                    <a:pt x="6634" y="3768"/>
                    <a:pt x="7051" y="3970"/>
                  </a:cubicBezTo>
                  <a:cubicBezTo>
                    <a:pt x="7936" y="4434"/>
                    <a:pt x="8909" y="4671"/>
                    <a:pt x="9893" y="4671"/>
                  </a:cubicBezTo>
                  <a:cubicBezTo>
                    <a:pt x="10043" y="4671"/>
                    <a:pt x="10193" y="4666"/>
                    <a:pt x="10343" y="4655"/>
                  </a:cubicBezTo>
                  <a:cubicBezTo>
                    <a:pt x="10967" y="4598"/>
                    <a:pt x="11564" y="4381"/>
                    <a:pt x="12055" y="4040"/>
                  </a:cubicBezTo>
                  <a:lnTo>
                    <a:pt x="12055" y="4040"/>
                  </a:lnTo>
                  <a:cubicBezTo>
                    <a:pt x="12260" y="4200"/>
                    <a:pt x="12479" y="4344"/>
                    <a:pt x="12716" y="4471"/>
                  </a:cubicBezTo>
                  <a:cubicBezTo>
                    <a:pt x="13000" y="4621"/>
                    <a:pt x="13300" y="4738"/>
                    <a:pt x="13618" y="4822"/>
                  </a:cubicBezTo>
                  <a:cubicBezTo>
                    <a:pt x="13718" y="4855"/>
                    <a:pt x="13835" y="4889"/>
                    <a:pt x="13952" y="4905"/>
                  </a:cubicBezTo>
                  <a:cubicBezTo>
                    <a:pt x="13952" y="4889"/>
                    <a:pt x="13835" y="4872"/>
                    <a:pt x="13618" y="4805"/>
                  </a:cubicBezTo>
                  <a:cubicBezTo>
                    <a:pt x="13317" y="4705"/>
                    <a:pt x="13016" y="4571"/>
                    <a:pt x="12732" y="4421"/>
                  </a:cubicBezTo>
                  <a:cubicBezTo>
                    <a:pt x="12518" y="4297"/>
                    <a:pt x="12312" y="4153"/>
                    <a:pt x="12118" y="3995"/>
                  </a:cubicBezTo>
                  <a:lnTo>
                    <a:pt x="12118" y="3995"/>
                  </a:lnTo>
                  <a:cubicBezTo>
                    <a:pt x="12468" y="3740"/>
                    <a:pt x="12761" y="3421"/>
                    <a:pt x="12966" y="3051"/>
                  </a:cubicBezTo>
                  <a:cubicBezTo>
                    <a:pt x="13234" y="2616"/>
                    <a:pt x="13317" y="2098"/>
                    <a:pt x="13234" y="1597"/>
                  </a:cubicBezTo>
                  <a:cubicBezTo>
                    <a:pt x="13167" y="1112"/>
                    <a:pt x="12866" y="695"/>
                    <a:pt x="12415" y="494"/>
                  </a:cubicBezTo>
                  <a:cubicBezTo>
                    <a:pt x="12240" y="407"/>
                    <a:pt x="12039" y="357"/>
                    <a:pt x="11847" y="357"/>
                  </a:cubicBezTo>
                  <a:cubicBezTo>
                    <a:pt x="11819" y="357"/>
                    <a:pt x="11791" y="358"/>
                    <a:pt x="11763" y="361"/>
                  </a:cubicBezTo>
                  <a:cubicBezTo>
                    <a:pt x="11529" y="377"/>
                    <a:pt x="11312" y="461"/>
                    <a:pt x="11145" y="594"/>
                  </a:cubicBezTo>
                  <a:cubicBezTo>
                    <a:pt x="10828" y="862"/>
                    <a:pt x="10644" y="1263"/>
                    <a:pt x="10644" y="1680"/>
                  </a:cubicBezTo>
                  <a:cubicBezTo>
                    <a:pt x="10644" y="2048"/>
                    <a:pt x="10744" y="2416"/>
                    <a:pt x="10928" y="2733"/>
                  </a:cubicBezTo>
                  <a:cubicBezTo>
                    <a:pt x="11078" y="3017"/>
                    <a:pt x="11279" y="3284"/>
                    <a:pt x="11496" y="3518"/>
                  </a:cubicBezTo>
                  <a:cubicBezTo>
                    <a:pt x="11635" y="3671"/>
                    <a:pt x="11782" y="3812"/>
                    <a:pt x="11938" y="3944"/>
                  </a:cubicBezTo>
                  <a:lnTo>
                    <a:pt x="11938" y="3944"/>
                  </a:lnTo>
                  <a:cubicBezTo>
                    <a:pt x="11474" y="4252"/>
                    <a:pt x="10915" y="4449"/>
                    <a:pt x="10326" y="4504"/>
                  </a:cubicBezTo>
                  <a:cubicBezTo>
                    <a:pt x="10180" y="4515"/>
                    <a:pt x="10034" y="4521"/>
                    <a:pt x="9888" y="4521"/>
                  </a:cubicBezTo>
                  <a:cubicBezTo>
                    <a:pt x="8933" y="4521"/>
                    <a:pt x="7990" y="4285"/>
                    <a:pt x="7135" y="3836"/>
                  </a:cubicBezTo>
                  <a:cubicBezTo>
                    <a:pt x="6750" y="3643"/>
                    <a:pt x="6405" y="3382"/>
                    <a:pt x="6121" y="3067"/>
                  </a:cubicBezTo>
                  <a:lnTo>
                    <a:pt x="6121" y="3067"/>
                  </a:lnTo>
                  <a:cubicBezTo>
                    <a:pt x="6374" y="2989"/>
                    <a:pt x="6624" y="2895"/>
                    <a:pt x="6868" y="2783"/>
                  </a:cubicBezTo>
                  <a:cubicBezTo>
                    <a:pt x="7285" y="2583"/>
                    <a:pt x="7670" y="2282"/>
                    <a:pt x="7954" y="1914"/>
                  </a:cubicBezTo>
                  <a:cubicBezTo>
                    <a:pt x="8104" y="1714"/>
                    <a:pt x="8204" y="1480"/>
                    <a:pt x="8221" y="1213"/>
                  </a:cubicBezTo>
                  <a:cubicBezTo>
                    <a:pt x="8238" y="962"/>
                    <a:pt x="8154" y="695"/>
                    <a:pt x="7987" y="477"/>
                  </a:cubicBezTo>
                  <a:cubicBezTo>
                    <a:pt x="7820" y="277"/>
                    <a:pt x="7586" y="127"/>
                    <a:pt x="7319" y="60"/>
                  </a:cubicBezTo>
                  <a:cubicBezTo>
                    <a:pt x="7178" y="22"/>
                    <a:pt x="7027" y="0"/>
                    <a:pt x="687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0"/>
            <p:cNvSpPr/>
            <p:nvPr/>
          </p:nvSpPr>
          <p:spPr>
            <a:xfrm>
              <a:off x="7068759" y="2434191"/>
              <a:ext cx="844433" cy="396899"/>
            </a:xfrm>
            <a:custGeom>
              <a:avLst/>
              <a:gdLst/>
              <a:ahLst/>
              <a:cxnLst/>
              <a:rect l="l" t="t" r="r" b="b"/>
              <a:pathLst>
                <a:path w="26333" h="12377" extrusionOk="0">
                  <a:moveTo>
                    <a:pt x="21437" y="1"/>
                  </a:moveTo>
                  <a:cubicBezTo>
                    <a:pt x="21437" y="1"/>
                    <a:pt x="18597" y="7269"/>
                    <a:pt x="17828" y="7336"/>
                  </a:cubicBezTo>
                  <a:cubicBezTo>
                    <a:pt x="17331" y="7381"/>
                    <a:pt x="16829" y="7401"/>
                    <a:pt x="16329" y="7401"/>
                  </a:cubicBezTo>
                  <a:cubicBezTo>
                    <a:pt x="12579" y="7401"/>
                    <a:pt x="8903" y="6252"/>
                    <a:pt x="7502" y="5765"/>
                  </a:cubicBezTo>
                  <a:cubicBezTo>
                    <a:pt x="7335" y="5581"/>
                    <a:pt x="7151" y="5364"/>
                    <a:pt x="6951" y="5097"/>
                  </a:cubicBezTo>
                  <a:cubicBezTo>
                    <a:pt x="6784" y="4880"/>
                    <a:pt x="6633" y="4612"/>
                    <a:pt x="6550" y="4345"/>
                  </a:cubicBezTo>
                  <a:cubicBezTo>
                    <a:pt x="6433" y="4011"/>
                    <a:pt x="6349" y="3660"/>
                    <a:pt x="6333" y="3292"/>
                  </a:cubicBezTo>
                  <a:cubicBezTo>
                    <a:pt x="6344" y="3087"/>
                    <a:pt x="6176" y="2936"/>
                    <a:pt x="5999" y="2936"/>
                  </a:cubicBezTo>
                  <a:cubicBezTo>
                    <a:pt x="5917" y="2936"/>
                    <a:pt x="5833" y="2968"/>
                    <a:pt x="5765" y="3042"/>
                  </a:cubicBezTo>
                  <a:cubicBezTo>
                    <a:pt x="5581" y="3276"/>
                    <a:pt x="5531" y="4178"/>
                    <a:pt x="5948" y="5147"/>
                  </a:cubicBezTo>
                  <a:cubicBezTo>
                    <a:pt x="6100" y="5506"/>
                    <a:pt x="6000" y="5630"/>
                    <a:pt x="5785" y="5630"/>
                  </a:cubicBezTo>
                  <a:cubicBezTo>
                    <a:pt x="5410" y="5630"/>
                    <a:pt x="4684" y="5250"/>
                    <a:pt x="4344" y="5080"/>
                  </a:cubicBezTo>
                  <a:cubicBezTo>
                    <a:pt x="3826" y="4829"/>
                    <a:pt x="2276" y="4135"/>
                    <a:pt x="1924" y="4135"/>
                  </a:cubicBezTo>
                  <a:cubicBezTo>
                    <a:pt x="1901" y="4135"/>
                    <a:pt x="1884" y="4138"/>
                    <a:pt x="1871" y="4144"/>
                  </a:cubicBezTo>
                  <a:cubicBezTo>
                    <a:pt x="1554" y="4295"/>
                    <a:pt x="1654" y="4662"/>
                    <a:pt x="2189" y="4913"/>
                  </a:cubicBezTo>
                  <a:cubicBezTo>
                    <a:pt x="2757" y="5180"/>
                    <a:pt x="4328" y="6066"/>
                    <a:pt x="4177" y="6350"/>
                  </a:cubicBezTo>
                  <a:cubicBezTo>
                    <a:pt x="4164" y="6376"/>
                    <a:pt x="4129" y="6387"/>
                    <a:pt x="4077" y="6387"/>
                  </a:cubicBezTo>
                  <a:cubicBezTo>
                    <a:pt x="3553" y="6387"/>
                    <a:pt x="1270" y="5197"/>
                    <a:pt x="1270" y="5197"/>
                  </a:cubicBezTo>
                  <a:cubicBezTo>
                    <a:pt x="1270" y="5197"/>
                    <a:pt x="996" y="4991"/>
                    <a:pt x="772" y="4991"/>
                  </a:cubicBezTo>
                  <a:cubicBezTo>
                    <a:pt x="684" y="4991"/>
                    <a:pt x="604" y="5024"/>
                    <a:pt x="551" y="5114"/>
                  </a:cubicBezTo>
                  <a:cubicBezTo>
                    <a:pt x="201" y="5698"/>
                    <a:pt x="3225" y="6985"/>
                    <a:pt x="3526" y="7102"/>
                  </a:cubicBezTo>
                  <a:cubicBezTo>
                    <a:pt x="3699" y="7174"/>
                    <a:pt x="3597" y="7422"/>
                    <a:pt x="3426" y="7422"/>
                  </a:cubicBezTo>
                  <a:cubicBezTo>
                    <a:pt x="3399" y="7422"/>
                    <a:pt x="3371" y="7416"/>
                    <a:pt x="3342" y="7403"/>
                  </a:cubicBezTo>
                  <a:cubicBezTo>
                    <a:pt x="3162" y="7320"/>
                    <a:pt x="1429" y="6357"/>
                    <a:pt x="636" y="6357"/>
                  </a:cubicBezTo>
                  <a:cubicBezTo>
                    <a:pt x="470" y="6357"/>
                    <a:pt x="345" y="6399"/>
                    <a:pt x="284" y="6500"/>
                  </a:cubicBezTo>
                  <a:cubicBezTo>
                    <a:pt x="0" y="6935"/>
                    <a:pt x="2757" y="7586"/>
                    <a:pt x="3125" y="8154"/>
                  </a:cubicBezTo>
                  <a:cubicBezTo>
                    <a:pt x="3192" y="8266"/>
                    <a:pt x="3158" y="8310"/>
                    <a:pt x="3058" y="8310"/>
                  </a:cubicBezTo>
                  <a:cubicBezTo>
                    <a:pt x="2712" y="8310"/>
                    <a:pt x="1579" y="7796"/>
                    <a:pt x="1070" y="7796"/>
                  </a:cubicBezTo>
                  <a:cubicBezTo>
                    <a:pt x="954" y="7796"/>
                    <a:pt x="870" y="7822"/>
                    <a:pt x="836" y="7887"/>
                  </a:cubicBezTo>
                  <a:cubicBezTo>
                    <a:pt x="735" y="8054"/>
                    <a:pt x="685" y="8188"/>
                    <a:pt x="2172" y="8723"/>
                  </a:cubicBezTo>
                  <a:cubicBezTo>
                    <a:pt x="3258" y="9073"/>
                    <a:pt x="4361" y="9341"/>
                    <a:pt x="5480" y="9575"/>
                  </a:cubicBezTo>
                  <a:lnTo>
                    <a:pt x="5480" y="9591"/>
                  </a:lnTo>
                  <a:cubicBezTo>
                    <a:pt x="5480" y="9591"/>
                    <a:pt x="11741" y="12376"/>
                    <a:pt x="16929" y="12376"/>
                  </a:cubicBezTo>
                  <a:cubicBezTo>
                    <a:pt x="19523" y="12376"/>
                    <a:pt x="21849" y="11680"/>
                    <a:pt x="22991" y="9591"/>
                  </a:cubicBezTo>
                  <a:cubicBezTo>
                    <a:pt x="24294" y="7219"/>
                    <a:pt x="25414" y="4746"/>
                    <a:pt x="26333" y="2223"/>
                  </a:cubicBezTo>
                  <a:lnTo>
                    <a:pt x="21437" y="1"/>
                  </a:ln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0"/>
            <p:cNvSpPr/>
            <p:nvPr/>
          </p:nvSpPr>
          <p:spPr>
            <a:xfrm>
              <a:off x="8006413" y="3047161"/>
              <a:ext cx="34312" cy="32164"/>
            </a:xfrm>
            <a:custGeom>
              <a:avLst/>
              <a:gdLst/>
              <a:ahLst/>
              <a:cxnLst/>
              <a:rect l="l" t="t" r="r" b="b"/>
              <a:pathLst>
                <a:path w="1070" h="1003" extrusionOk="0">
                  <a:moveTo>
                    <a:pt x="501" y="0"/>
                  </a:moveTo>
                  <a:cubicBezTo>
                    <a:pt x="384" y="0"/>
                    <a:pt x="284" y="50"/>
                    <a:pt x="201" y="134"/>
                  </a:cubicBezTo>
                  <a:cubicBezTo>
                    <a:pt x="67" y="251"/>
                    <a:pt x="0" y="418"/>
                    <a:pt x="17" y="585"/>
                  </a:cubicBezTo>
                  <a:cubicBezTo>
                    <a:pt x="84" y="855"/>
                    <a:pt x="318" y="1002"/>
                    <a:pt x="552" y="1002"/>
                  </a:cubicBezTo>
                  <a:cubicBezTo>
                    <a:pt x="724" y="1002"/>
                    <a:pt x="896" y="922"/>
                    <a:pt x="1003" y="752"/>
                  </a:cubicBezTo>
                  <a:cubicBezTo>
                    <a:pt x="1069" y="585"/>
                    <a:pt x="1069" y="401"/>
                    <a:pt x="986" y="251"/>
                  </a:cubicBezTo>
                  <a:cubicBezTo>
                    <a:pt x="936" y="151"/>
                    <a:pt x="836" y="84"/>
                    <a:pt x="735" y="34"/>
                  </a:cubicBezTo>
                  <a:cubicBezTo>
                    <a:pt x="702" y="25"/>
                    <a:pt x="673" y="21"/>
                    <a:pt x="652" y="21"/>
                  </a:cubicBezTo>
                  <a:cubicBezTo>
                    <a:pt x="631" y="21"/>
                    <a:pt x="618" y="25"/>
                    <a:pt x="618" y="34"/>
                  </a:cubicBezTo>
                  <a:cubicBezTo>
                    <a:pt x="618" y="50"/>
                    <a:pt x="785" y="84"/>
                    <a:pt x="886" y="301"/>
                  </a:cubicBezTo>
                  <a:cubicBezTo>
                    <a:pt x="936" y="418"/>
                    <a:pt x="936" y="568"/>
                    <a:pt x="886" y="685"/>
                  </a:cubicBezTo>
                  <a:cubicBezTo>
                    <a:pt x="802" y="804"/>
                    <a:pt x="677" y="859"/>
                    <a:pt x="553" y="859"/>
                  </a:cubicBezTo>
                  <a:cubicBezTo>
                    <a:pt x="380" y="859"/>
                    <a:pt x="209" y="753"/>
                    <a:pt x="150" y="568"/>
                  </a:cubicBezTo>
                  <a:cubicBezTo>
                    <a:pt x="134" y="435"/>
                    <a:pt x="184" y="301"/>
                    <a:pt x="267" y="201"/>
                  </a:cubicBezTo>
                  <a:cubicBezTo>
                    <a:pt x="368" y="117"/>
                    <a:pt x="485" y="50"/>
                    <a:pt x="618" y="34"/>
                  </a:cubicBezTo>
                  <a:cubicBezTo>
                    <a:pt x="618" y="17"/>
                    <a:pt x="568" y="0"/>
                    <a:pt x="5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0"/>
            <p:cNvSpPr/>
            <p:nvPr/>
          </p:nvSpPr>
          <p:spPr>
            <a:xfrm>
              <a:off x="7300222" y="2403118"/>
              <a:ext cx="704587" cy="427620"/>
            </a:xfrm>
            <a:custGeom>
              <a:avLst/>
              <a:gdLst/>
              <a:ahLst/>
              <a:cxnLst/>
              <a:rect l="l" t="t" r="r" b="b"/>
              <a:pathLst>
                <a:path w="21972" h="13335" extrusionOk="0">
                  <a:moveTo>
                    <a:pt x="15706" y="1"/>
                  </a:moveTo>
                  <a:cubicBezTo>
                    <a:pt x="14854" y="1"/>
                    <a:pt x="14035" y="335"/>
                    <a:pt x="13400" y="903"/>
                  </a:cubicBezTo>
                  <a:lnTo>
                    <a:pt x="5999" y="903"/>
                  </a:lnTo>
                  <a:lnTo>
                    <a:pt x="0" y="13334"/>
                  </a:lnTo>
                  <a:lnTo>
                    <a:pt x="15923" y="13334"/>
                  </a:lnTo>
                  <a:lnTo>
                    <a:pt x="21788" y="920"/>
                  </a:lnTo>
                  <a:cubicBezTo>
                    <a:pt x="21972" y="485"/>
                    <a:pt x="21671" y="1"/>
                    <a:pt x="212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0"/>
            <p:cNvSpPr/>
            <p:nvPr/>
          </p:nvSpPr>
          <p:spPr>
            <a:xfrm>
              <a:off x="7316288" y="2424539"/>
              <a:ext cx="560476" cy="367622"/>
            </a:xfrm>
            <a:custGeom>
              <a:avLst/>
              <a:gdLst/>
              <a:ahLst/>
              <a:cxnLst/>
              <a:rect l="l" t="t" r="r" b="b"/>
              <a:pathLst>
                <a:path w="17478" h="11464" extrusionOk="0">
                  <a:moveTo>
                    <a:pt x="1872" y="1"/>
                  </a:moveTo>
                  <a:lnTo>
                    <a:pt x="0" y="11379"/>
                  </a:lnTo>
                  <a:lnTo>
                    <a:pt x="15606" y="11463"/>
                  </a:lnTo>
                  <a:lnTo>
                    <a:pt x="17478" y="51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0"/>
            <p:cNvSpPr/>
            <p:nvPr/>
          </p:nvSpPr>
          <p:spPr>
            <a:xfrm>
              <a:off x="7313081" y="2422422"/>
              <a:ext cx="564228" cy="371855"/>
            </a:xfrm>
            <a:custGeom>
              <a:avLst/>
              <a:gdLst/>
              <a:ahLst/>
              <a:cxnLst/>
              <a:rect l="l" t="t" r="r" b="b"/>
              <a:pathLst>
                <a:path w="17595" h="11596" extrusionOk="0">
                  <a:moveTo>
                    <a:pt x="17576" y="125"/>
                  </a:moveTo>
                  <a:lnTo>
                    <a:pt x="17576" y="125"/>
                  </a:lnTo>
                  <a:cubicBezTo>
                    <a:pt x="17572" y="148"/>
                    <a:pt x="17558" y="224"/>
                    <a:pt x="17544" y="334"/>
                  </a:cubicBezTo>
                  <a:cubicBezTo>
                    <a:pt x="17511" y="485"/>
                    <a:pt x="17477" y="685"/>
                    <a:pt x="17444" y="953"/>
                  </a:cubicBezTo>
                  <a:cubicBezTo>
                    <a:pt x="17344" y="1487"/>
                    <a:pt x="17210" y="2256"/>
                    <a:pt x="17043" y="3258"/>
                  </a:cubicBezTo>
                  <a:cubicBezTo>
                    <a:pt x="16711" y="5234"/>
                    <a:pt x="16230" y="8050"/>
                    <a:pt x="15667" y="11462"/>
                  </a:cubicBezTo>
                  <a:lnTo>
                    <a:pt x="15667" y="11462"/>
                  </a:lnTo>
                  <a:lnTo>
                    <a:pt x="181" y="11379"/>
                  </a:lnTo>
                  <a:lnTo>
                    <a:pt x="181" y="11379"/>
                  </a:lnTo>
                  <a:cubicBezTo>
                    <a:pt x="840" y="7343"/>
                    <a:pt x="1466" y="3519"/>
                    <a:pt x="2028" y="134"/>
                  </a:cubicBezTo>
                  <a:lnTo>
                    <a:pt x="17511" y="134"/>
                  </a:lnTo>
                  <a:cubicBezTo>
                    <a:pt x="17524" y="134"/>
                    <a:pt x="17549" y="134"/>
                    <a:pt x="17576" y="125"/>
                  </a:cubicBezTo>
                  <a:close/>
                  <a:moveTo>
                    <a:pt x="1905" y="0"/>
                  </a:moveTo>
                  <a:lnTo>
                    <a:pt x="1905" y="50"/>
                  </a:lnTo>
                  <a:cubicBezTo>
                    <a:pt x="1337" y="3476"/>
                    <a:pt x="702" y="7352"/>
                    <a:pt x="17" y="11445"/>
                  </a:cubicBezTo>
                  <a:lnTo>
                    <a:pt x="0" y="11529"/>
                  </a:lnTo>
                  <a:lnTo>
                    <a:pt x="100" y="11529"/>
                  </a:lnTo>
                  <a:cubicBezTo>
                    <a:pt x="5932" y="11546"/>
                    <a:pt x="11312" y="11579"/>
                    <a:pt x="15706" y="11596"/>
                  </a:cubicBezTo>
                  <a:lnTo>
                    <a:pt x="15773" y="11596"/>
                  </a:lnTo>
                  <a:lnTo>
                    <a:pt x="15773" y="11546"/>
                  </a:lnTo>
                  <a:cubicBezTo>
                    <a:pt x="16324" y="8087"/>
                    <a:pt x="16792" y="5213"/>
                    <a:pt x="17110" y="3225"/>
                  </a:cubicBezTo>
                  <a:cubicBezTo>
                    <a:pt x="17260" y="2239"/>
                    <a:pt x="17377" y="1454"/>
                    <a:pt x="17461" y="919"/>
                  </a:cubicBezTo>
                  <a:cubicBezTo>
                    <a:pt x="17511" y="668"/>
                    <a:pt x="17544" y="468"/>
                    <a:pt x="17561" y="318"/>
                  </a:cubicBezTo>
                  <a:cubicBezTo>
                    <a:pt x="17574" y="209"/>
                    <a:pt x="17577" y="145"/>
                    <a:pt x="17577" y="124"/>
                  </a:cubicBezTo>
                  <a:lnTo>
                    <a:pt x="17577" y="124"/>
                  </a:lnTo>
                  <a:cubicBezTo>
                    <a:pt x="17583" y="122"/>
                    <a:pt x="17589" y="120"/>
                    <a:pt x="17594" y="117"/>
                  </a:cubicBezTo>
                  <a:lnTo>
                    <a:pt x="17310" y="117"/>
                  </a:lnTo>
                  <a:lnTo>
                    <a:pt x="16458" y="100"/>
                  </a:lnTo>
                  <a:lnTo>
                    <a:pt x="13267" y="67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0"/>
            <p:cNvSpPr/>
            <p:nvPr/>
          </p:nvSpPr>
          <p:spPr>
            <a:xfrm>
              <a:off x="7418102" y="2472223"/>
              <a:ext cx="46081" cy="264749"/>
            </a:xfrm>
            <a:custGeom>
              <a:avLst/>
              <a:gdLst/>
              <a:ahLst/>
              <a:cxnLst/>
              <a:rect l="l" t="t" r="r" b="b"/>
              <a:pathLst>
                <a:path w="1437" h="8256" extrusionOk="0">
                  <a:moveTo>
                    <a:pt x="1386" y="1"/>
                  </a:moveTo>
                  <a:cubicBezTo>
                    <a:pt x="1350" y="1"/>
                    <a:pt x="1018" y="1849"/>
                    <a:pt x="635" y="4111"/>
                  </a:cubicBezTo>
                  <a:cubicBezTo>
                    <a:pt x="267" y="6400"/>
                    <a:pt x="0" y="8255"/>
                    <a:pt x="33" y="8255"/>
                  </a:cubicBezTo>
                  <a:cubicBezTo>
                    <a:pt x="34" y="8255"/>
                    <a:pt x="34" y="8255"/>
                    <a:pt x="34" y="8255"/>
                  </a:cubicBezTo>
                  <a:cubicBezTo>
                    <a:pt x="87" y="8255"/>
                    <a:pt x="419" y="6407"/>
                    <a:pt x="785" y="4145"/>
                  </a:cubicBezTo>
                  <a:cubicBezTo>
                    <a:pt x="1170" y="1856"/>
                    <a:pt x="1437" y="1"/>
                    <a:pt x="1387" y="1"/>
                  </a:cubicBezTo>
                  <a:cubicBezTo>
                    <a:pt x="1387" y="1"/>
                    <a:pt x="1387" y="1"/>
                    <a:pt x="13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0"/>
            <p:cNvSpPr/>
            <p:nvPr/>
          </p:nvSpPr>
          <p:spPr>
            <a:xfrm>
              <a:off x="7473290" y="2483479"/>
              <a:ext cx="43965" cy="250255"/>
            </a:xfrm>
            <a:custGeom>
              <a:avLst/>
              <a:gdLst/>
              <a:ahLst/>
              <a:cxnLst/>
              <a:rect l="l" t="t" r="r" b="b"/>
              <a:pathLst>
                <a:path w="1371" h="7804" extrusionOk="0">
                  <a:moveTo>
                    <a:pt x="1320" y="1"/>
                  </a:moveTo>
                  <a:cubicBezTo>
                    <a:pt x="1283" y="1"/>
                    <a:pt x="951" y="1732"/>
                    <a:pt x="602" y="3877"/>
                  </a:cubicBezTo>
                  <a:cubicBezTo>
                    <a:pt x="251" y="6033"/>
                    <a:pt x="0" y="7787"/>
                    <a:pt x="33" y="7804"/>
                  </a:cubicBezTo>
                  <a:cubicBezTo>
                    <a:pt x="84" y="7804"/>
                    <a:pt x="401" y="6066"/>
                    <a:pt x="752" y="3911"/>
                  </a:cubicBezTo>
                  <a:cubicBezTo>
                    <a:pt x="1103" y="1755"/>
                    <a:pt x="1370" y="1"/>
                    <a:pt x="1320" y="1"/>
                  </a:cubicBezTo>
                  <a:cubicBezTo>
                    <a:pt x="1320" y="1"/>
                    <a:pt x="1320" y="1"/>
                    <a:pt x="13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0"/>
            <p:cNvSpPr/>
            <p:nvPr/>
          </p:nvSpPr>
          <p:spPr>
            <a:xfrm>
              <a:off x="7531685" y="2478669"/>
              <a:ext cx="43419" cy="250255"/>
            </a:xfrm>
            <a:custGeom>
              <a:avLst/>
              <a:gdLst/>
              <a:ahLst/>
              <a:cxnLst/>
              <a:rect l="l" t="t" r="r" b="b"/>
              <a:pathLst>
                <a:path w="1354" h="7804" extrusionOk="0">
                  <a:moveTo>
                    <a:pt x="1320" y="0"/>
                  </a:moveTo>
                  <a:cubicBezTo>
                    <a:pt x="1267" y="0"/>
                    <a:pt x="951" y="1748"/>
                    <a:pt x="602" y="3894"/>
                  </a:cubicBezTo>
                  <a:cubicBezTo>
                    <a:pt x="251" y="6049"/>
                    <a:pt x="0" y="7803"/>
                    <a:pt x="34" y="7803"/>
                  </a:cubicBezTo>
                  <a:cubicBezTo>
                    <a:pt x="84" y="7803"/>
                    <a:pt x="401" y="6066"/>
                    <a:pt x="752" y="3910"/>
                  </a:cubicBezTo>
                  <a:cubicBezTo>
                    <a:pt x="1103" y="1755"/>
                    <a:pt x="1354" y="1"/>
                    <a:pt x="1320" y="1"/>
                  </a:cubicBezTo>
                  <a:cubicBezTo>
                    <a:pt x="1320" y="0"/>
                    <a:pt x="1320" y="0"/>
                    <a:pt x="1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0"/>
            <p:cNvSpPr/>
            <p:nvPr/>
          </p:nvSpPr>
          <p:spPr>
            <a:xfrm>
              <a:off x="7586874" y="2482421"/>
              <a:ext cx="43965" cy="250255"/>
            </a:xfrm>
            <a:custGeom>
              <a:avLst/>
              <a:gdLst/>
              <a:ahLst/>
              <a:cxnLst/>
              <a:rect l="l" t="t" r="r" b="b"/>
              <a:pathLst>
                <a:path w="1371" h="7804" extrusionOk="0">
                  <a:moveTo>
                    <a:pt x="1320" y="0"/>
                  </a:moveTo>
                  <a:cubicBezTo>
                    <a:pt x="1284" y="0"/>
                    <a:pt x="968" y="1748"/>
                    <a:pt x="602" y="3894"/>
                  </a:cubicBezTo>
                  <a:cubicBezTo>
                    <a:pt x="251" y="6049"/>
                    <a:pt x="0" y="7787"/>
                    <a:pt x="50" y="7803"/>
                  </a:cubicBezTo>
                  <a:cubicBezTo>
                    <a:pt x="84" y="7803"/>
                    <a:pt x="401" y="6066"/>
                    <a:pt x="752" y="3910"/>
                  </a:cubicBezTo>
                  <a:cubicBezTo>
                    <a:pt x="1120" y="1755"/>
                    <a:pt x="1370" y="0"/>
                    <a:pt x="1320" y="0"/>
                  </a:cubicBezTo>
                  <a:cubicBezTo>
                    <a:pt x="1320" y="0"/>
                    <a:pt x="1320" y="0"/>
                    <a:pt x="1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0"/>
            <p:cNvSpPr/>
            <p:nvPr/>
          </p:nvSpPr>
          <p:spPr>
            <a:xfrm>
              <a:off x="7649020" y="2488834"/>
              <a:ext cx="43419" cy="250800"/>
            </a:xfrm>
            <a:custGeom>
              <a:avLst/>
              <a:gdLst/>
              <a:ahLst/>
              <a:cxnLst/>
              <a:rect l="l" t="t" r="r" b="b"/>
              <a:pathLst>
                <a:path w="1354" h="7821" extrusionOk="0">
                  <a:moveTo>
                    <a:pt x="1320" y="1"/>
                  </a:moveTo>
                  <a:lnTo>
                    <a:pt x="1320" y="1"/>
                  </a:lnTo>
                  <a:cubicBezTo>
                    <a:pt x="1270" y="1"/>
                    <a:pt x="953" y="1739"/>
                    <a:pt x="602" y="3894"/>
                  </a:cubicBezTo>
                  <a:cubicBezTo>
                    <a:pt x="251" y="6049"/>
                    <a:pt x="0" y="7804"/>
                    <a:pt x="34" y="7821"/>
                  </a:cubicBezTo>
                  <a:cubicBezTo>
                    <a:pt x="67" y="7821"/>
                    <a:pt x="401" y="6083"/>
                    <a:pt x="752" y="3927"/>
                  </a:cubicBezTo>
                  <a:cubicBezTo>
                    <a:pt x="1103" y="1772"/>
                    <a:pt x="1354" y="18"/>
                    <a:pt x="13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0"/>
            <p:cNvSpPr/>
            <p:nvPr/>
          </p:nvSpPr>
          <p:spPr>
            <a:xfrm>
              <a:off x="7697763" y="2485114"/>
              <a:ext cx="43451" cy="250255"/>
            </a:xfrm>
            <a:custGeom>
              <a:avLst/>
              <a:gdLst/>
              <a:ahLst/>
              <a:cxnLst/>
              <a:rect l="l" t="t" r="r" b="b"/>
              <a:pathLst>
                <a:path w="1355" h="7804" extrusionOk="0">
                  <a:moveTo>
                    <a:pt x="1321" y="0"/>
                  </a:moveTo>
                  <a:cubicBezTo>
                    <a:pt x="1287" y="0"/>
                    <a:pt x="953" y="1738"/>
                    <a:pt x="602" y="3893"/>
                  </a:cubicBezTo>
                  <a:cubicBezTo>
                    <a:pt x="252" y="6049"/>
                    <a:pt x="1" y="7803"/>
                    <a:pt x="34" y="7803"/>
                  </a:cubicBezTo>
                  <a:cubicBezTo>
                    <a:pt x="35" y="7803"/>
                    <a:pt x="35" y="7803"/>
                    <a:pt x="35" y="7803"/>
                  </a:cubicBezTo>
                  <a:cubicBezTo>
                    <a:pt x="88" y="7803"/>
                    <a:pt x="404" y="6072"/>
                    <a:pt x="753" y="3927"/>
                  </a:cubicBezTo>
                  <a:cubicBezTo>
                    <a:pt x="1104" y="1771"/>
                    <a:pt x="1354" y="17"/>
                    <a:pt x="13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0"/>
            <p:cNvSpPr/>
            <p:nvPr/>
          </p:nvSpPr>
          <p:spPr>
            <a:xfrm>
              <a:off x="7091783" y="2472768"/>
              <a:ext cx="719082" cy="357970"/>
            </a:xfrm>
            <a:custGeom>
              <a:avLst/>
              <a:gdLst/>
              <a:ahLst/>
              <a:cxnLst/>
              <a:rect l="l" t="t" r="r" b="b"/>
              <a:pathLst>
                <a:path w="22424" h="11163" extrusionOk="0">
                  <a:moveTo>
                    <a:pt x="468" y="1"/>
                  </a:moveTo>
                  <a:cubicBezTo>
                    <a:pt x="184" y="1"/>
                    <a:pt x="1" y="268"/>
                    <a:pt x="134" y="485"/>
                  </a:cubicBezTo>
                  <a:lnTo>
                    <a:pt x="6500" y="11162"/>
                  </a:lnTo>
                  <a:lnTo>
                    <a:pt x="22423" y="11162"/>
                  </a:lnTo>
                  <a:lnTo>
                    <a:pt x="15991" y="185"/>
                  </a:lnTo>
                  <a:cubicBezTo>
                    <a:pt x="15907" y="68"/>
                    <a:pt x="15790" y="1"/>
                    <a:pt x="156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0"/>
            <p:cNvSpPr/>
            <p:nvPr/>
          </p:nvSpPr>
          <p:spPr>
            <a:xfrm>
              <a:off x="7554710" y="2456703"/>
              <a:ext cx="843920" cy="396867"/>
            </a:xfrm>
            <a:custGeom>
              <a:avLst/>
              <a:gdLst/>
              <a:ahLst/>
              <a:cxnLst/>
              <a:rect l="l" t="t" r="r" b="b"/>
              <a:pathLst>
                <a:path w="26317" h="12376" extrusionOk="0">
                  <a:moveTo>
                    <a:pt x="21421" y="0"/>
                  </a:moveTo>
                  <a:cubicBezTo>
                    <a:pt x="21421" y="0"/>
                    <a:pt x="18581" y="7269"/>
                    <a:pt x="17829" y="7336"/>
                  </a:cubicBezTo>
                  <a:cubicBezTo>
                    <a:pt x="17327" y="7381"/>
                    <a:pt x="16820" y="7402"/>
                    <a:pt x="16315" y="7402"/>
                  </a:cubicBezTo>
                  <a:cubicBezTo>
                    <a:pt x="12567" y="7402"/>
                    <a:pt x="8885" y="6266"/>
                    <a:pt x="7486" y="5765"/>
                  </a:cubicBezTo>
                  <a:cubicBezTo>
                    <a:pt x="7336" y="5598"/>
                    <a:pt x="7152" y="5381"/>
                    <a:pt x="6935" y="5113"/>
                  </a:cubicBezTo>
                  <a:cubicBezTo>
                    <a:pt x="6768" y="4879"/>
                    <a:pt x="6634" y="4629"/>
                    <a:pt x="6551" y="4345"/>
                  </a:cubicBezTo>
                  <a:cubicBezTo>
                    <a:pt x="6417" y="4011"/>
                    <a:pt x="6350" y="3660"/>
                    <a:pt x="6317" y="3309"/>
                  </a:cubicBezTo>
                  <a:cubicBezTo>
                    <a:pt x="6328" y="3082"/>
                    <a:pt x="6147" y="2932"/>
                    <a:pt x="5972" y="2932"/>
                  </a:cubicBezTo>
                  <a:cubicBezTo>
                    <a:pt x="5889" y="2932"/>
                    <a:pt x="5808" y="2966"/>
                    <a:pt x="5748" y="3041"/>
                  </a:cubicBezTo>
                  <a:cubicBezTo>
                    <a:pt x="5565" y="3275"/>
                    <a:pt x="5515" y="4178"/>
                    <a:pt x="5932" y="5163"/>
                  </a:cubicBezTo>
                  <a:cubicBezTo>
                    <a:pt x="6084" y="5515"/>
                    <a:pt x="5987" y="5638"/>
                    <a:pt x="5775" y="5638"/>
                  </a:cubicBezTo>
                  <a:cubicBezTo>
                    <a:pt x="5403" y="5638"/>
                    <a:pt x="4679" y="5261"/>
                    <a:pt x="4328" y="5080"/>
                  </a:cubicBezTo>
                  <a:cubicBezTo>
                    <a:pt x="3826" y="4829"/>
                    <a:pt x="2277" y="4135"/>
                    <a:pt x="1911" y="4135"/>
                  </a:cubicBezTo>
                  <a:cubicBezTo>
                    <a:pt x="1887" y="4135"/>
                    <a:pt x="1869" y="4138"/>
                    <a:pt x="1855" y="4144"/>
                  </a:cubicBezTo>
                  <a:cubicBezTo>
                    <a:pt x="1538" y="4295"/>
                    <a:pt x="1638" y="4662"/>
                    <a:pt x="2190" y="4929"/>
                  </a:cubicBezTo>
                  <a:cubicBezTo>
                    <a:pt x="2741" y="5180"/>
                    <a:pt x="4328" y="6082"/>
                    <a:pt x="4161" y="6350"/>
                  </a:cubicBezTo>
                  <a:cubicBezTo>
                    <a:pt x="4148" y="6376"/>
                    <a:pt x="4112" y="6387"/>
                    <a:pt x="4060" y="6387"/>
                  </a:cubicBezTo>
                  <a:cubicBezTo>
                    <a:pt x="3535" y="6387"/>
                    <a:pt x="1271" y="5214"/>
                    <a:pt x="1271" y="5214"/>
                  </a:cubicBezTo>
                  <a:cubicBezTo>
                    <a:pt x="1271" y="5214"/>
                    <a:pt x="996" y="5008"/>
                    <a:pt x="767" y="5008"/>
                  </a:cubicBezTo>
                  <a:cubicBezTo>
                    <a:pt x="676" y="5008"/>
                    <a:pt x="592" y="5040"/>
                    <a:pt x="535" y="5130"/>
                  </a:cubicBezTo>
                  <a:cubicBezTo>
                    <a:pt x="185" y="5698"/>
                    <a:pt x="3209" y="7001"/>
                    <a:pt x="3510" y="7118"/>
                  </a:cubicBezTo>
                  <a:cubicBezTo>
                    <a:pt x="3682" y="7190"/>
                    <a:pt x="3583" y="7423"/>
                    <a:pt x="3424" y="7423"/>
                  </a:cubicBezTo>
                  <a:cubicBezTo>
                    <a:pt x="3398" y="7423"/>
                    <a:pt x="3371" y="7416"/>
                    <a:pt x="3342" y="7402"/>
                  </a:cubicBezTo>
                  <a:cubicBezTo>
                    <a:pt x="3163" y="7319"/>
                    <a:pt x="1429" y="6357"/>
                    <a:pt x="627" y="6357"/>
                  </a:cubicBezTo>
                  <a:cubicBezTo>
                    <a:pt x="459" y="6357"/>
                    <a:pt x="332" y="6399"/>
                    <a:pt x="268" y="6500"/>
                  </a:cubicBezTo>
                  <a:cubicBezTo>
                    <a:pt x="1" y="6951"/>
                    <a:pt x="2758" y="7586"/>
                    <a:pt x="3109" y="8171"/>
                  </a:cubicBezTo>
                  <a:cubicBezTo>
                    <a:pt x="3175" y="8278"/>
                    <a:pt x="3143" y="8320"/>
                    <a:pt x="3047" y="8320"/>
                  </a:cubicBezTo>
                  <a:cubicBezTo>
                    <a:pt x="2710" y="8320"/>
                    <a:pt x="1582" y="7811"/>
                    <a:pt x="1063" y="7811"/>
                  </a:cubicBezTo>
                  <a:cubicBezTo>
                    <a:pt x="944" y="7811"/>
                    <a:pt x="857" y="7838"/>
                    <a:pt x="819" y="7904"/>
                  </a:cubicBezTo>
                  <a:cubicBezTo>
                    <a:pt x="719" y="8054"/>
                    <a:pt x="686" y="8188"/>
                    <a:pt x="2173" y="8722"/>
                  </a:cubicBezTo>
                  <a:cubicBezTo>
                    <a:pt x="3259" y="9073"/>
                    <a:pt x="4362" y="9357"/>
                    <a:pt x="5464" y="9574"/>
                  </a:cubicBezTo>
                  <a:lnTo>
                    <a:pt x="5464" y="9591"/>
                  </a:lnTo>
                  <a:cubicBezTo>
                    <a:pt x="5464" y="9591"/>
                    <a:pt x="11725" y="12376"/>
                    <a:pt x="16913" y="12376"/>
                  </a:cubicBezTo>
                  <a:cubicBezTo>
                    <a:pt x="19507" y="12376"/>
                    <a:pt x="21833" y="11680"/>
                    <a:pt x="22975" y="9591"/>
                  </a:cubicBezTo>
                  <a:cubicBezTo>
                    <a:pt x="24278" y="7219"/>
                    <a:pt x="25398" y="4762"/>
                    <a:pt x="26317" y="2223"/>
                  </a:cubicBezTo>
                  <a:lnTo>
                    <a:pt x="21421" y="0"/>
                  </a:ln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0"/>
            <p:cNvSpPr/>
            <p:nvPr/>
          </p:nvSpPr>
          <p:spPr>
            <a:xfrm>
              <a:off x="8213761" y="2216677"/>
              <a:ext cx="259875" cy="354731"/>
            </a:xfrm>
            <a:custGeom>
              <a:avLst/>
              <a:gdLst/>
              <a:ahLst/>
              <a:cxnLst/>
              <a:rect l="l" t="t" r="r" b="b"/>
              <a:pathLst>
                <a:path w="8104" h="11062" extrusionOk="0">
                  <a:moveTo>
                    <a:pt x="3342" y="0"/>
                  </a:moveTo>
                  <a:lnTo>
                    <a:pt x="0" y="8488"/>
                  </a:lnTo>
                  <a:lnTo>
                    <a:pt x="5949" y="11061"/>
                  </a:lnTo>
                  <a:cubicBezTo>
                    <a:pt x="5949" y="11061"/>
                    <a:pt x="8104" y="2089"/>
                    <a:pt x="334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0"/>
            <p:cNvSpPr/>
            <p:nvPr/>
          </p:nvSpPr>
          <p:spPr>
            <a:xfrm>
              <a:off x="8185894" y="2223636"/>
              <a:ext cx="219181" cy="347772"/>
            </a:xfrm>
            <a:custGeom>
              <a:avLst/>
              <a:gdLst/>
              <a:ahLst/>
              <a:cxnLst/>
              <a:rect l="l" t="t" r="r" b="b"/>
              <a:pathLst>
                <a:path w="6835" h="10845" extrusionOk="0">
                  <a:moveTo>
                    <a:pt x="4495" y="0"/>
                  </a:moveTo>
                  <a:cubicBezTo>
                    <a:pt x="4328" y="0"/>
                    <a:pt x="4161" y="34"/>
                    <a:pt x="3994" y="101"/>
                  </a:cubicBezTo>
                  <a:cubicBezTo>
                    <a:pt x="3409" y="301"/>
                    <a:pt x="2924" y="702"/>
                    <a:pt x="2574" y="1220"/>
                  </a:cubicBezTo>
                  <a:cubicBezTo>
                    <a:pt x="2340" y="1571"/>
                    <a:pt x="2156" y="1955"/>
                    <a:pt x="2005" y="2356"/>
                  </a:cubicBezTo>
                  <a:cubicBezTo>
                    <a:pt x="1838" y="2774"/>
                    <a:pt x="1688" y="3242"/>
                    <a:pt x="1521" y="3710"/>
                  </a:cubicBezTo>
                  <a:cubicBezTo>
                    <a:pt x="1170" y="4679"/>
                    <a:pt x="802" y="5715"/>
                    <a:pt x="401" y="6834"/>
                  </a:cubicBezTo>
                  <a:cubicBezTo>
                    <a:pt x="268" y="7202"/>
                    <a:pt x="134" y="7569"/>
                    <a:pt x="17" y="7920"/>
                  </a:cubicBezTo>
                  <a:lnTo>
                    <a:pt x="0" y="7987"/>
                  </a:lnTo>
                  <a:lnTo>
                    <a:pt x="67" y="8020"/>
                  </a:lnTo>
                  <a:cubicBezTo>
                    <a:pt x="1955" y="8822"/>
                    <a:pt x="3643" y="9541"/>
                    <a:pt x="4863" y="10059"/>
                  </a:cubicBezTo>
                  <a:lnTo>
                    <a:pt x="6300" y="10644"/>
                  </a:lnTo>
                  <a:cubicBezTo>
                    <a:pt x="6450" y="10710"/>
                    <a:pt x="6584" y="10761"/>
                    <a:pt x="6684" y="10794"/>
                  </a:cubicBezTo>
                  <a:cubicBezTo>
                    <a:pt x="6734" y="10827"/>
                    <a:pt x="6784" y="10827"/>
                    <a:pt x="6818" y="10844"/>
                  </a:cubicBezTo>
                  <a:lnTo>
                    <a:pt x="6834" y="10844"/>
                  </a:lnTo>
                  <a:cubicBezTo>
                    <a:pt x="6784" y="10811"/>
                    <a:pt x="6751" y="10794"/>
                    <a:pt x="6701" y="10777"/>
                  </a:cubicBezTo>
                  <a:lnTo>
                    <a:pt x="6316" y="10593"/>
                  </a:lnTo>
                  <a:lnTo>
                    <a:pt x="4913" y="9959"/>
                  </a:lnTo>
                  <a:lnTo>
                    <a:pt x="186" y="7916"/>
                  </a:lnTo>
                  <a:lnTo>
                    <a:pt x="186" y="7916"/>
                  </a:lnTo>
                  <a:cubicBezTo>
                    <a:pt x="298" y="7582"/>
                    <a:pt x="425" y="7233"/>
                    <a:pt x="552" y="6884"/>
                  </a:cubicBezTo>
                  <a:cubicBezTo>
                    <a:pt x="936" y="5765"/>
                    <a:pt x="1304" y="4712"/>
                    <a:pt x="1655" y="3760"/>
                  </a:cubicBezTo>
                  <a:cubicBezTo>
                    <a:pt x="1822" y="3275"/>
                    <a:pt x="1955" y="2807"/>
                    <a:pt x="2122" y="2390"/>
                  </a:cubicBezTo>
                  <a:cubicBezTo>
                    <a:pt x="2256" y="2005"/>
                    <a:pt x="2440" y="1638"/>
                    <a:pt x="2674" y="1287"/>
                  </a:cubicBezTo>
                  <a:cubicBezTo>
                    <a:pt x="2991" y="769"/>
                    <a:pt x="3459" y="368"/>
                    <a:pt x="4027" y="151"/>
                  </a:cubicBezTo>
                  <a:cubicBezTo>
                    <a:pt x="4228" y="84"/>
                    <a:pt x="4445" y="34"/>
                    <a:pt x="46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0" name="Google Shape;1730;p40"/>
          <p:cNvGrpSpPr/>
          <p:nvPr/>
        </p:nvGrpSpPr>
        <p:grpSpPr>
          <a:xfrm>
            <a:off x="806191" y="1734895"/>
            <a:ext cx="1359886" cy="2949793"/>
            <a:chOff x="760216" y="1734895"/>
            <a:chExt cx="1359886" cy="2949793"/>
          </a:xfrm>
        </p:grpSpPr>
        <p:sp>
          <p:nvSpPr>
            <p:cNvPr id="1731" name="Google Shape;1731;p40"/>
            <p:cNvSpPr/>
            <p:nvPr/>
          </p:nvSpPr>
          <p:spPr>
            <a:xfrm>
              <a:off x="1079544" y="4617058"/>
              <a:ext cx="262569" cy="60415"/>
            </a:xfrm>
            <a:custGeom>
              <a:avLst/>
              <a:gdLst/>
              <a:ahLst/>
              <a:cxnLst/>
              <a:rect l="l" t="t" r="r" b="b"/>
              <a:pathLst>
                <a:path w="8188" h="1884" extrusionOk="0">
                  <a:moveTo>
                    <a:pt x="17" y="0"/>
                  </a:moveTo>
                  <a:lnTo>
                    <a:pt x="1" y="1688"/>
                  </a:lnTo>
                  <a:lnTo>
                    <a:pt x="268" y="1705"/>
                  </a:lnTo>
                  <a:cubicBezTo>
                    <a:pt x="1085" y="1760"/>
                    <a:pt x="3590" y="1884"/>
                    <a:pt x="5401" y="1884"/>
                  </a:cubicBezTo>
                  <a:cubicBezTo>
                    <a:pt x="6292" y="1884"/>
                    <a:pt x="7015" y="1854"/>
                    <a:pt x="7286" y="1771"/>
                  </a:cubicBezTo>
                  <a:cubicBezTo>
                    <a:pt x="8188" y="1504"/>
                    <a:pt x="4445" y="635"/>
                    <a:pt x="4445" y="635"/>
                  </a:cubicBezTo>
                  <a:lnTo>
                    <a:pt x="4462" y="21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0"/>
            <p:cNvSpPr/>
            <p:nvPr/>
          </p:nvSpPr>
          <p:spPr>
            <a:xfrm>
              <a:off x="1079544" y="4629308"/>
              <a:ext cx="51468" cy="40822"/>
            </a:xfrm>
            <a:custGeom>
              <a:avLst/>
              <a:gdLst/>
              <a:ahLst/>
              <a:cxnLst/>
              <a:rect l="l" t="t" r="r" b="b"/>
              <a:pathLst>
                <a:path w="1605" h="1273" extrusionOk="0">
                  <a:moveTo>
                    <a:pt x="87" y="1"/>
                  </a:moveTo>
                  <a:cubicBezTo>
                    <a:pt x="63" y="1"/>
                    <a:pt x="40" y="1"/>
                    <a:pt x="17" y="3"/>
                  </a:cubicBezTo>
                  <a:lnTo>
                    <a:pt x="1" y="1239"/>
                  </a:lnTo>
                  <a:lnTo>
                    <a:pt x="1605" y="1272"/>
                  </a:lnTo>
                  <a:cubicBezTo>
                    <a:pt x="1538" y="905"/>
                    <a:pt x="1337" y="571"/>
                    <a:pt x="1053" y="337"/>
                  </a:cubicBezTo>
                  <a:cubicBezTo>
                    <a:pt x="771" y="117"/>
                    <a:pt x="431" y="1"/>
                    <a:pt x="87" y="1"/>
                  </a:cubicBezTo>
                  <a:close/>
                </a:path>
              </a:pathLst>
            </a:custGeom>
            <a:solidFill>
              <a:srgbClr val="FFFFFF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0"/>
            <p:cNvSpPr/>
            <p:nvPr/>
          </p:nvSpPr>
          <p:spPr>
            <a:xfrm>
              <a:off x="1079544" y="4652942"/>
              <a:ext cx="243296" cy="24147"/>
            </a:xfrm>
            <a:custGeom>
              <a:avLst/>
              <a:gdLst/>
              <a:ahLst/>
              <a:cxnLst/>
              <a:rect l="l" t="t" r="r" b="b"/>
              <a:pathLst>
                <a:path w="7587" h="753" extrusionOk="0">
                  <a:moveTo>
                    <a:pt x="6283" y="1"/>
                  </a:moveTo>
                  <a:cubicBezTo>
                    <a:pt x="6016" y="17"/>
                    <a:pt x="5882" y="569"/>
                    <a:pt x="5882" y="569"/>
                  </a:cubicBezTo>
                  <a:lnTo>
                    <a:pt x="1" y="469"/>
                  </a:lnTo>
                  <a:lnTo>
                    <a:pt x="1" y="569"/>
                  </a:lnTo>
                  <a:cubicBezTo>
                    <a:pt x="1222" y="688"/>
                    <a:pt x="3292" y="752"/>
                    <a:pt x="4936" y="752"/>
                  </a:cubicBezTo>
                  <a:cubicBezTo>
                    <a:pt x="6283" y="752"/>
                    <a:pt x="7344" y="709"/>
                    <a:pt x="7419" y="619"/>
                  </a:cubicBezTo>
                  <a:cubicBezTo>
                    <a:pt x="7586" y="402"/>
                    <a:pt x="6283" y="1"/>
                    <a:pt x="6283" y="1"/>
                  </a:cubicBezTo>
                  <a:close/>
                </a:path>
              </a:pathLst>
            </a:custGeom>
            <a:solidFill>
              <a:srgbClr val="FFFFFF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0"/>
            <p:cNvSpPr/>
            <p:nvPr/>
          </p:nvSpPr>
          <p:spPr>
            <a:xfrm>
              <a:off x="1077396" y="4667404"/>
              <a:ext cx="237941" cy="4874"/>
            </a:xfrm>
            <a:custGeom>
              <a:avLst/>
              <a:gdLst/>
              <a:ahLst/>
              <a:cxnLst/>
              <a:rect l="l" t="t" r="r" b="b"/>
              <a:pathLst>
                <a:path w="7420" h="152" extrusionOk="0">
                  <a:moveTo>
                    <a:pt x="84" y="1"/>
                  </a:moveTo>
                  <a:cubicBezTo>
                    <a:pt x="51" y="1"/>
                    <a:pt x="34" y="1"/>
                    <a:pt x="1" y="18"/>
                  </a:cubicBezTo>
                  <a:lnTo>
                    <a:pt x="84" y="18"/>
                  </a:lnTo>
                  <a:lnTo>
                    <a:pt x="302" y="34"/>
                  </a:lnTo>
                  <a:lnTo>
                    <a:pt x="1104" y="84"/>
                  </a:lnTo>
                  <a:cubicBezTo>
                    <a:pt x="1772" y="101"/>
                    <a:pt x="2708" y="135"/>
                    <a:pt x="3744" y="151"/>
                  </a:cubicBezTo>
                  <a:cubicBezTo>
                    <a:pt x="4779" y="151"/>
                    <a:pt x="5715" y="151"/>
                    <a:pt x="6400" y="135"/>
                  </a:cubicBezTo>
                  <a:lnTo>
                    <a:pt x="7202" y="101"/>
                  </a:lnTo>
                  <a:cubicBezTo>
                    <a:pt x="7286" y="101"/>
                    <a:pt x="7353" y="101"/>
                    <a:pt x="7419" y="84"/>
                  </a:cubicBezTo>
                  <a:lnTo>
                    <a:pt x="6400" y="84"/>
                  </a:lnTo>
                  <a:cubicBezTo>
                    <a:pt x="5715" y="101"/>
                    <a:pt x="4779" y="101"/>
                    <a:pt x="3744" y="101"/>
                  </a:cubicBezTo>
                  <a:cubicBezTo>
                    <a:pt x="2708" y="84"/>
                    <a:pt x="1772" y="68"/>
                    <a:pt x="1104" y="34"/>
                  </a:cubicBezTo>
                  <a:cubicBezTo>
                    <a:pt x="786" y="34"/>
                    <a:pt x="519" y="18"/>
                    <a:pt x="302" y="18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0"/>
            <p:cNvSpPr/>
            <p:nvPr/>
          </p:nvSpPr>
          <p:spPr>
            <a:xfrm>
              <a:off x="1267620" y="4651338"/>
              <a:ext cx="14495" cy="21998"/>
            </a:xfrm>
            <a:custGeom>
              <a:avLst/>
              <a:gdLst/>
              <a:ahLst/>
              <a:cxnLst/>
              <a:rect l="l" t="t" r="r" b="b"/>
              <a:pathLst>
                <a:path w="452" h="686" extrusionOk="0">
                  <a:moveTo>
                    <a:pt x="451" y="1"/>
                  </a:moveTo>
                  <a:lnTo>
                    <a:pt x="451" y="1"/>
                  </a:lnTo>
                  <a:cubicBezTo>
                    <a:pt x="184" y="118"/>
                    <a:pt x="0" y="385"/>
                    <a:pt x="17" y="686"/>
                  </a:cubicBezTo>
                  <a:cubicBezTo>
                    <a:pt x="67" y="418"/>
                    <a:pt x="234" y="168"/>
                    <a:pt x="4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0"/>
            <p:cNvSpPr/>
            <p:nvPr/>
          </p:nvSpPr>
          <p:spPr>
            <a:xfrm>
              <a:off x="1226349" y="4640082"/>
              <a:ext cx="8081" cy="11833"/>
            </a:xfrm>
            <a:custGeom>
              <a:avLst/>
              <a:gdLst/>
              <a:ahLst/>
              <a:cxnLst/>
              <a:rect l="l" t="t" r="r" b="b"/>
              <a:pathLst>
                <a:path w="252" h="369" extrusionOk="0">
                  <a:moveTo>
                    <a:pt x="251" y="1"/>
                  </a:moveTo>
                  <a:cubicBezTo>
                    <a:pt x="235" y="1"/>
                    <a:pt x="168" y="68"/>
                    <a:pt x="101" y="168"/>
                  </a:cubicBezTo>
                  <a:cubicBezTo>
                    <a:pt x="34" y="268"/>
                    <a:pt x="1" y="352"/>
                    <a:pt x="18" y="368"/>
                  </a:cubicBezTo>
                  <a:cubicBezTo>
                    <a:pt x="18" y="368"/>
                    <a:pt x="84" y="301"/>
                    <a:pt x="151" y="201"/>
                  </a:cubicBezTo>
                  <a:cubicBezTo>
                    <a:pt x="218" y="101"/>
                    <a:pt x="251" y="17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0"/>
            <p:cNvSpPr/>
            <p:nvPr/>
          </p:nvSpPr>
          <p:spPr>
            <a:xfrm>
              <a:off x="1215093" y="4637838"/>
              <a:ext cx="9139" cy="7760"/>
            </a:xfrm>
            <a:custGeom>
              <a:avLst/>
              <a:gdLst/>
              <a:ahLst/>
              <a:cxnLst/>
              <a:rect l="l" t="t" r="r" b="b"/>
              <a:pathLst>
                <a:path w="285" h="242" extrusionOk="0">
                  <a:moveTo>
                    <a:pt x="276" y="1"/>
                  </a:moveTo>
                  <a:cubicBezTo>
                    <a:pt x="250" y="1"/>
                    <a:pt x="190" y="46"/>
                    <a:pt x="118" y="104"/>
                  </a:cubicBezTo>
                  <a:cubicBezTo>
                    <a:pt x="51" y="171"/>
                    <a:pt x="1" y="238"/>
                    <a:pt x="1" y="238"/>
                  </a:cubicBezTo>
                  <a:cubicBezTo>
                    <a:pt x="3" y="240"/>
                    <a:pt x="6" y="241"/>
                    <a:pt x="10" y="241"/>
                  </a:cubicBezTo>
                  <a:cubicBezTo>
                    <a:pt x="35" y="241"/>
                    <a:pt x="95" y="196"/>
                    <a:pt x="168" y="138"/>
                  </a:cubicBezTo>
                  <a:cubicBezTo>
                    <a:pt x="235" y="71"/>
                    <a:pt x="285" y="4"/>
                    <a:pt x="285" y="4"/>
                  </a:cubicBezTo>
                  <a:cubicBezTo>
                    <a:pt x="283" y="2"/>
                    <a:pt x="280" y="1"/>
                    <a:pt x="2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0"/>
            <p:cNvSpPr/>
            <p:nvPr/>
          </p:nvSpPr>
          <p:spPr>
            <a:xfrm>
              <a:off x="1205986" y="4622958"/>
              <a:ext cx="16643" cy="2405"/>
            </a:xfrm>
            <a:custGeom>
              <a:avLst/>
              <a:gdLst/>
              <a:ahLst/>
              <a:cxnLst/>
              <a:rect l="l" t="t" r="r" b="b"/>
              <a:pathLst>
                <a:path w="519" h="75" extrusionOk="0">
                  <a:moveTo>
                    <a:pt x="1" y="0"/>
                  </a:moveTo>
                  <a:cubicBezTo>
                    <a:pt x="88" y="49"/>
                    <a:pt x="187" y="75"/>
                    <a:pt x="291" y="75"/>
                  </a:cubicBezTo>
                  <a:cubicBezTo>
                    <a:pt x="365" y="75"/>
                    <a:pt x="442" y="61"/>
                    <a:pt x="519" y="33"/>
                  </a:cubicBezTo>
                  <a:cubicBezTo>
                    <a:pt x="435" y="17"/>
                    <a:pt x="335" y="17"/>
                    <a:pt x="252" y="17"/>
                  </a:cubicBezTo>
                  <a:cubicBezTo>
                    <a:pt x="168" y="0"/>
                    <a:pt x="84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0"/>
            <p:cNvSpPr/>
            <p:nvPr/>
          </p:nvSpPr>
          <p:spPr>
            <a:xfrm>
              <a:off x="1231704" y="4626999"/>
              <a:ext cx="26840" cy="14719"/>
            </a:xfrm>
            <a:custGeom>
              <a:avLst/>
              <a:gdLst/>
              <a:ahLst/>
              <a:cxnLst/>
              <a:rect l="l" t="t" r="r" b="b"/>
              <a:pathLst>
                <a:path w="837" h="459" extrusionOk="0">
                  <a:moveTo>
                    <a:pt x="568" y="51"/>
                  </a:moveTo>
                  <a:cubicBezTo>
                    <a:pt x="632" y="51"/>
                    <a:pt x="698" y="64"/>
                    <a:pt x="753" y="91"/>
                  </a:cubicBezTo>
                  <a:cubicBezTo>
                    <a:pt x="803" y="125"/>
                    <a:pt x="769" y="191"/>
                    <a:pt x="719" y="208"/>
                  </a:cubicBezTo>
                  <a:cubicBezTo>
                    <a:pt x="669" y="242"/>
                    <a:pt x="619" y="258"/>
                    <a:pt x="569" y="275"/>
                  </a:cubicBezTo>
                  <a:cubicBezTo>
                    <a:pt x="469" y="308"/>
                    <a:pt x="368" y="342"/>
                    <a:pt x="268" y="359"/>
                  </a:cubicBezTo>
                  <a:cubicBezTo>
                    <a:pt x="185" y="367"/>
                    <a:pt x="119" y="371"/>
                    <a:pt x="73" y="375"/>
                  </a:cubicBezTo>
                  <a:lnTo>
                    <a:pt x="73" y="375"/>
                  </a:lnTo>
                  <a:cubicBezTo>
                    <a:pt x="101" y="321"/>
                    <a:pt x="135" y="269"/>
                    <a:pt x="168" y="225"/>
                  </a:cubicBezTo>
                  <a:cubicBezTo>
                    <a:pt x="235" y="158"/>
                    <a:pt x="318" y="91"/>
                    <a:pt x="419" y="75"/>
                  </a:cubicBezTo>
                  <a:cubicBezTo>
                    <a:pt x="464" y="60"/>
                    <a:pt x="515" y="51"/>
                    <a:pt x="568" y="51"/>
                  </a:cubicBezTo>
                  <a:close/>
                  <a:moveTo>
                    <a:pt x="554" y="0"/>
                  </a:moveTo>
                  <a:cubicBezTo>
                    <a:pt x="394" y="0"/>
                    <a:pt x="235" y="75"/>
                    <a:pt x="135" y="208"/>
                  </a:cubicBezTo>
                  <a:cubicBezTo>
                    <a:pt x="104" y="255"/>
                    <a:pt x="73" y="315"/>
                    <a:pt x="55" y="377"/>
                  </a:cubicBezTo>
                  <a:lnTo>
                    <a:pt x="55" y="377"/>
                  </a:lnTo>
                  <a:cubicBezTo>
                    <a:pt x="20" y="381"/>
                    <a:pt x="1" y="385"/>
                    <a:pt x="1" y="392"/>
                  </a:cubicBezTo>
                  <a:cubicBezTo>
                    <a:pt x="15" y="395"/>
                    <a:pt x="30" y="397"/>
                    <a:pt x="45" y="399"/>
                  </a:cubicBezTo>
                  <a:lnTo>
                    <a:pt x="45" y="399"/>
                  </a:lnTo>
                  <a:cubicBezTo>
                    <a:pt x="34" y="417"/>
                    <a:pt x="34" y="444"/>
                    <a:pt x="34" y="459"/>
                  </a:cubicBezTo>
                  <a:cubicBezTo>
                    <a:pt x="42" y="439"/>
                    <a:pt x="51" y="420"/>
                    <a:pt x="60" y="401"/>
                  </a:cubicBezTo>
                  <a:lnTo>
                    <a:pt x="60" y="401"/>
                  </a:lnTo>
                  <a:cubicBezTo>
                    <a:pt x="85" y="403"/>
                    <a:pt x="110" y="405"/>
                    <a:pt x="137" y="405"/>
                  </a:cubicBezTo>
                  <a:cubicBezTo>
                    <a:pt x="185" y="405"/>
                    <a:pt x="235" y="400"/>
                    <a:pt x="285" y="392"/>
                  </a:cubicBezTo>
                  <a:cubicBezTo>
                    <a:pt x="385" y="375"/>
                    <a:pt x="485" y="359"/>
                    <a:pt x="586" y="325"/>
                  </a:cubicBezTo>
                  <a:cubicBezTo>
                    <a:pt x="636" y="308"/>
                    <a:pt x="703" y="292"/>
                    <a:pt x="753" y="258"/>
                  </a:cubicBezTo>
                  <a:cubicBezTo>
                    <a:pt x="786" y="242"/>
                    <a:pt x="820" y="208"/>
                    <a:pt x="820" y="175"/>
                  </a:cubicBezTo>
                  <a:cubicBezTo>
                    <a:pt x="836" y="125"/>
                    <a:pt x="820" y="75"/>
                    <a:pt x="786" y="58"/>
                  </a:cubicBezTo>
                  <a:cubicBezTo>
                    <a:pt x="714" y="19"/>
                    <a:pt x="634" y="0"/>
                    <a:pt x="5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0"/>
            <p:cNvSpPr/>
            <p:nvPr/>
          </p:nvSpPr>
          <p:spPr>
            <a:xfrm>
              <a:off x="1222084" y="4622413"/>
              <a:ext cx="13404" cy="17701"/>
            </a:xfrm>
            <a:custGeom>
              <a:avLst/>
              <a:gdLst/>
              <a:ahLst/>
              <a:cxnLst/>
              <a:rect l="l" t="t" r="r" b="b"/>
              <a:pathLst>
                <a:path w="418" h="552" extrusionOk="0">
                  <a:moveTo>
                    <a:pt x="100" y="0"/>
                  </a:moveTo>
                  <a:cubicBezTo>
                    <a:pt x="34" y="17"/>
                    <a:pt x="0" y="67"/>
                    <a:pt x="0" y="134"/>
                  </a:cubicBezTo>
                  <a:cubicBezTo>
                    <a:pt x="17" y="167"/>
                    <a:pt x="34" y="218"/>
                    <a:pt x="50" y="251"/>
                  </a:cubicBezTo>
                  <a:cubicBezTo>
                    <a:pt x="84" y="318"/>
                    <a:pt x="134" y="368"/>
                    <a:pt x="184" y="435"/>
                  </a:cubicBezTo>
                  <a:cubicBezTo>
                    <a:pt x="234" y="485"/>
                    <a:pt x="284" y="518"/>
                    <a:pt x="351" y="535"/>
                  </a:cubicBezTo>
                  <a:cubicBezTo>
                    <a:pt x="351" y="535"/>
                    <a:pt x="284" y="485"/>
                    <a:pt x="217" y="401"/>
                  </a:cubicBezTo>
                  <a:cubicBezTo>
                    <a:pt x="167" y="351"/>
                    <a:pt x="134" y="284"/>
                    <a:pt x="100" y="234"/>
                  </a:cubicBezTo>
                  <a:cubicBezTo>
                    <a:pt x="50" y="167"/>
                    <a:pt x="34" y="67"/>
                    <a:pt x="100" y="50"/>
                  </a:cubicBezTo>
                  <a:cubicBezTo>
                    <a:pt x="167" y="50"/>
                    <a:pt x="251" y="117"/>
                    <a:pt x="284" y="167"/>
                  </a:cubicBezTo>
                  <a:cubicBezTo>
                    <a:pt x="334" y="234"/>
                    <a:pt x="351" y="284"/>
                    <a:pt x="368" y="351"/>
                  </a:cubicBezTo>
                  <a:cubicBezTo>
                    <a:pt x="368" y="418"/>
                    <a:pt x="368" y="485"/>
                    <a:pt x="368" y="552"/>
                  </a:cubicBezTo>
                  <a:cubicBezTo>
                    <a:pt x="401" y="485"/>
                    <a:pt x="418" y="418"/>
                    <a:pt x="401" y="351"/>
                  </a:cubicBezTo>
                  <a:cubicBezTo>
                    <a:pt x="401" y="284"/>
                    <a:pt x="368" y="201"/>
                    <a:pt x="334" y="151"/>
                  </a:cubicBezTo>
                  <a:cubicBezTo>
                    <a:pt x="284" y="50"/>
                    <a:pt x="184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0"/>
            <p:cNvSpPr/>
            <p:nvPr/>
          </p:nvSpPr>
          <p:spPr>
            <a:xfrm>
              <a:off x="1080634" y="4628314"/>
              <a:ext cx="50378" cy="41271"/>
            </a:xfrm>
            <a:custGeom>
              <a:avLst/>
              <a:gdLst/>
              <a:ahLst/>
              <a:cxnLst/>
              <a:rect l="l" t="t" r="r" b="b"/>
              <a:pathLst>
                <a:path w="1571" h="1287" extrusionOk="0">
                  <a:moveTo>
                    <a:pt x="100" y="0"/>
                  </a:moveTo>
                  <a:cubicBezTo>
                    <a:pt x="67" y="0"/>
                    <a:pt x="33" y="17"/>
                    <a:pt x="0" y="17"/>
                  </a:cubicBezTo>
                  <a:cubicBezTo>
                    <a:pt x="0" y="25"/>
                    <a:pt x="33" y="25"/>
                    <a:pt x="92" y="25"/>
                  </a:cubicBezTo>
                  <a:cubicBezTo>
                    <a:pt x="150" y="25"/>
                    <a:pt x="234" y="25"/>
                    <a:pt x="334" y="34"/>
                  </a:cubicBezTo>
                  <a:cubicBezTo>
                    <a:pt x="869" y="100"/>
                    <a:pt x="1303" y="468"/>
                    <a:pt x="1487" y="969"/>
                  </a:cubicBezTo>
                  <a:cubicBezTo>
                    <a:pt x="1537" y="1153"/>
                    <a:pt x="1554" y="1287"/>
                    <a:pt x="1554" y="1287"/>
                  </a:cubicBezTo>
                  <a:cubicBezTo>
                    <a:pt x="1571" y="1253"/>
                    <a:pt x="1571" y="1220"/>
                    <a:pt x="1554" y="1203"/>
                  </a:cubicBezTo>
                  <a:cubicBezTo>
                    <a:pt x="1554" y="1120"/>
                    <a:pt x="1537" y="1036"/>
                    <a:pt x="1521" y="952"/>
                  </a:cubicBezTo>
                  <a:cubicBezTo>
                    <a:pt x="1353" y="418"/>
                    <a:pt x="886" y="50"/>
                    <a:pt x="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0"/>
            <p:cNvSpPr/>
            <p:nvPr/>
          </p:nvSpPr>
          <p:spPr>
            <a:xfrm>
              <a:off x="1148682" y="4656533"/>
              <a:ext cx="41271" cy="2501"/>
            </a:xfrm>
            <a:custGeom>
              <a:avLst/>
              <a:gdLst/>
              <a:ahLst/>
              <a:cxnLst/>
              <a:rect l="l" t="t" r="r" b="b"/>
              <a:pathLst>
                <a:path w="1287" h="78" extrusionOk="0">
                  <a:moveTo>
                    <a:pt x="34" y="1"/>
                  </a:moveTo>
                  <a:cubicBezTo>
                    <a:pt x="12" y="1"/>
                    <a:pt x="0" y="2"/>
                    <a:pt x="0" y="6"/>
                  </a:cubicBezTo>
                  <a:cubicBezTo>
                    <a:pt x="239" y="52"/>
                    <a:pt x="477" y="77"/>
                    <a:pt x="713" y="77"/>
                  </a:cubicBezTo>
                  <a:cubicBezTo>
                    <a:pt x="907" y="77"/>
                    <a:pt x="1098" y="60"/>
                    <a:pt x="1287" y="22"/>
                  </a:cubicBezTo>
                  <a:cubicBezTo>
                    <a:pt x="1287" y="17"/>
                    <a:pt x="1255" y="15"/>
                    <a:pt x="1200" y="15"/>
                  </a:cubicBezTo>
                  <a:cubicBezTo>
                    <a:pt x="1090" y="15"/>
                    <a:pt x="886" y="22"/>
                    <a:pt x="652" y="22"/>
                  </a:cubicBezTo>
                  <a:cubicBezTo>
                    <a:pt x="371" y="22"/>
                    <a:pt x="122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0"/>
            <p:cNvSpPr/>
            <p:nvPr/>
          </p:nvSpPr>
          <p:spPr>
            <a:xfrm>
              <a:off x="1120815" y="4656148"/>
              <a:ext cx="4842" cy="8626"/>
            </a:xfrm>
            <a:custGeom>
              <a:avLst/>
              <a:gdLst/>
              <a:ahLst/>
              <a:cxnLst/>
              <a:rect l="l" t="t" r="r" b="b"/>
              <a:pathLst>
                <a:path w="151" h="269" extrusionOk="0">
                  <a:moveTo>
                    <a:pt x="0" y="1"/>
                  </a:moveTo>
                  <a:cubicBezTo>
                    <a:pt x="0" y="18"/>
                    <a:pt x="34" y="68"/>
                    <a:pt x="67" y="135"/>
                  </a:cubicBezTo>
                  <a:cubicBezTo>
                    <a:pt x="84" y="201"/>
                    <a:pt x="100" y="268"/>
                    <a:pt x="117" y="268"/>
                  </a:cubicBezTo>
                  <a:cubicBezTo>
                    <a:pt x="134" y="268"/>
                    <a:pt x="151" y="185"/>
                    <a:pt x="117" y="118"/>
                  </a:cubicBezTo>
                  <a:cubicBezTo>
                    <a:pt x="67" y="34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0"/>
            <p:cNvSpPr/>
            <p:nvPr/>
          </p:nvSpPr>
          <p:spPr>
            <a:xfrm>
              <a:off x="1110617" y="4643161"/>
              <a:ext cx="5932" cy="5676"/>
            </a:xfrm>
            <a:custGeom>
              <a:avLst/>
              <a:gdLst/>
              <a:ahLst/>
              <a:cxnLst/>
              <a:rect l="l" t="t" r="r" b="b"/>
              <a:pathLst>
                <a:path w="185" h="177" extrusionOk="0">
                  <a:moveTo>
                    <a:pt x="12" y="1"/>
                  </a:moveTo>
                  <a:cubicBezTo>
                    <a:pt x="8" y="1"/>
                    <a:pt x="4" y="2"/>
                    <a:pt x="1" y="5"/>
                  </a:cubicBezTo>
                  <a:cubicBezTo>
                    <a:pt x="1" y="22"/>
                    <a:pt x="17" y="55"/>
                    <a:pt x="68" y="105"/>
                  </a:cubicBezTo>
                  <a:cubicBezTo>
                    <a:pt x="109" y="146"/>
                    <a:pt x="139" y="176"/>
                    <a:pt x="157" y="176"/>
                  </a:cubicBezTo>
                  <a:cubicBezTo>
                    <a:pt x="161" y="176"/>
                    <a:pt x="165" y="175"/>
                    <a:pt x="168" y="172"/>
                  </a:cubicBezTo>
                  <a:cubicBezTo>
                    <a:pt x="185" y="172"/>
                    <a:pt x="151" y="122"/>
                    <a:pt x="101" y="72"/>
                  </a:cubicBezTo>
                  <a:cubicBezTo>
                    <a:pt x="73" y="31"/>
                    <a:pt x="35" y="1"/>
                    <a:pt x="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0"/>
            <p:cNvSpPr/>
            <p:nvPr/>
          </p:nvSpPr>
          <p:spPr>
            <a:xfrm>
              <a:off x="1095610" y="4636427"/>
              <a:ext cx="8626" cy="3688"/>
            </a:xfrm>
            <a:custGeom>
              <a:avLst/>
              <a:gdLst/>
              <a:ahLst/>
              <a:cxnLst/>
              <a:rect l="l" t="t" r="r" b="b"/>
              <a:pathLst>
                <a:path w="269" h="115" extrusionOk="0">
                  <a:moveTo>
                    <a:pt x="80" y="0"/>
                  </a:moveTo>
                  <a:cubicBezTo>
                    <a:pt x="33" y="0"/>
                    <a:pt x="1" y="20"/>
                    <a:pt x="1" y="31"/>
                  </a:cubicBezTo>
                  <a:cubicBezTo>
                    <a:pt x="18" y="48"/>
                    <a:pt x="68" y="48"/>
                    <a:pt x="135" y="65"/>
                  </a:cubicBezTo>
                  <a:cubicBezTo>
                    <a:pt x="201" y="81"/>
                    <a:pt x="252" y="115"/>
                    <a:pt x="252" y="115"/>
                  </a:cubicBezTo>
                  <a:cubicBezTo>
                    <a:pt x="268" y="98"/>
                    <a:pt x="235" y="48"/>
                    <a:pt x="151" y="14"/>
                  </a:cubicBezTo>
                  <a:cubicBezTo>
                    <a:pt x="125" y="4"/>
                    <a:pt x="101" y="0"/>
                    <a:pt x="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0"/>
            <p:cNvSpPr/>
            <p:nvPr/>
          </p:nvSpPr>
          <p:spPr>
            <a:xfrm>
              <a:off x="1084899" y="4633797"/>
              <a:ext cx="4874" cy="2437"/>
            </a:xfrm>
            <a:custGeom>
              <a:avLst/>
              <a:gdLst/>
              <a:ahLst/>
              <a:cxnLst/>
              <a:rect l="l" t="t" r="r" b="b"/>
              <a:pathLst>
                <a:path w="152" h="76" extrusionOk="0">
                  <a:moveTo>
                    <a:pt x="38" y="0"/>
                  </a:moveTo>
                  <a:cubicBezTo>
                    <a:pt x="26" y="0"/>
                    <a:pt x="17" y="5"/>
                    <a:pt x="17" y="13"/>
                  </a:cubicBezTo>
                  <a:cubicBezTo>
                    <a:pt x="1" y="30"/>
                    <a:pt x="34" y="46"/>
                    <a:pt x="68" y="63"/>
                  </a:cubicBezTo>
                  <a:cubicBezTo>
                    <a:pt x="84" y="71"/>
                    <a:pt x="101" y="76"/>
                    <a:pt x="114" y="76"/>
                  </a:cubicBezTo>
                  <a:cubicBezTo>
                    <a:pt x="126" y="76"/>
                    <a:pt x="134" y="71"/>
                    <a:pt x="134" y="63"/>
                  </a:cubicBezTo>
                  <a:cubicBezTo>
                    <a:pt x="151" y="63"/>
                    <a:pt x="118" y="30"/>
                    <a:pt x="84" y="13"/>
                  </a:cubicBezTo>
                  <a:cubicBezTo>
                    <a:pt x="68" y="5"/>
                    <a:pt x="51" y="0"/>
                    <a:pt x="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0"/>
            <p:cNvSpPr/>
            <p:nvPr/>
          </p:nvSpPr>
          <p:spPr>
            <a:xfrm>
              <a:off x="1248315" y="4620265"/>
              <a:ext cx="263114" cy="64424"/>
            </a:xfrm>
            <a:custGeom>
              <a:avLst/>
              <a:gdLst/>
              <a:ahLst/>
              <a:cxnLst/>
              <a:rect l="l" t="t" r="r" b="b"/>
              <a:pathLst>
                <a:path w="8205" h="2009" extrusionOk="0">
                  <a:moveTo>
                    <a:pt x="68" y="0"/>
                  </a:moveTo>
                  <a:lnTo>
                    <a:pt x="1" y="1671"/>
                  </a:lnTo>
                  <a:lnTo>
                    <a:pt x="285" y="1705"/>
                  </a:lnTo>
                  <a:cubicBezTo>
                    <a:pt x="1212" y="1782"/>
                    <a:pt x="4385" y="2008"/>
                    <a:pt x="6164" y="2008"/>
                  </a:cubicBezTo>
                  <a:cubicBezTo>
                    <a:pt x="6693" y="2008"/>
                    <a:pt x="7098" y="1988"/>
                    <a:pt x="7286" y="1939"/>
                  </a:cubicBezTo>
                  <a:cubicBezTo>
                    <a:pt x="8205" y="1688"/>
                    <a:pt x="4479" y="719"/>
                    <a:pt x="4479" y="719"/>
                  </a:cubicBezTo>
                  <a:lnTo>
                    <a:pt x="4495" y="31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0"/>
            <p:cNvSpPr/>
            <p:nvPr/>
          </p:nvSpPr>
          <p:spPr>
            <a:xfrm>
              <a:off x="1248860" y="4632547"/>
              <a:ext cx="50923" cy="41880"/>
            </a:xfrm>
            <a:custGeom>
              <a:avLst/>
              <a:gdLst/>
              <a:ahLst/>
              <a:cxnLst/>
              <a:rect l="l" t="t" r="r" b="b"/>
              <a:pathLst>
                <a:path w="1588" h="1306" extrusionOk="0">
                  <a:moveTo>
                    <a:pt x="103" y="0"/>
                  </a:moveTo>
                  <a:cubicBezTo>
                    <a:pt x="80" y="0"/>
                    <a:pt x="57" y="1"/>
                    <a:pt x="34" y="2"/>
                  </a:cubicBezTo>
                  <a:lnTo>
                    <a:pt x="1" y="1222"/>
                  </a:lnTo>
                  <a:lnTo>
                    <a:pt x="1588" y="1305"/>
                  </a:lnTo>
                  <a:cubicBezTo>
                    <a:pt x="1538" y="937"/>
                    <a:pt x="1337" y="587"/>
                    <a:pt x="1053" y="353"/>
                  </a:cubicBezTo>
                  <a:cubicBezTo>
                    <a:pt x="787" y="118"/>
                    <a:pt x="447" y="0"/>
                    <a:pt x="103" y="0"/>
                  </a:cubicBezTo>
                  <a:close/>
                </a:path>
              </a:pathLst>
            </a:custGeom>
            <a:solidFill>
              <a:srgbClr val="FFFFFF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0"/>
            <p:cNvSpPr/>
            <p:nvPr/>
          </p:nvSpPr>
          <p:spPr>
            <a:xfrm>
              <a:off x="1248315" y="4660990"/>
              <a:ext cx="243841" cy="23057"/>
            </a:xfrm>
            <a:custGeom>
              <a:avLst/>
              <a:gdLst/>
              <a:ahLst/>
              <a:cxnLst/>
              <a:rect l="l" t="t" r="r" b="b"/>
              <a:pathLst>
                <a:path w="7604" h="719" extrusionOk="0">
                  <a:moveTo>
                    <a:pt x="6300" y="0"/>
                  </a:moveTo>
                  <a:cubicBezTo>
                    <a:pt x="6033" y="0"/>
                    <a:pt x="5882" y="552"/>
                    <a:pt x="5882" y="552"/>
                  </a:cubicBezTo>
                  <a:lnTo>
                    <a:pt x="18" y="301"/>
                  </a:lnTo>
                  <a:lnTo>
                    <a:pt x="1" y="401"/>
                  </a:lnTo>
                  <a:cubicBezTo>
                    <a:pt x="1511" y="583"/>
                    <a:pt x="4316" y="718"/>
                    <a:pt x="6012" y="718"/>
                  </a:cubicBezTo>
                  <a:cubicBezTo>
                    <a:pt x="6813" y="718"/>
                    <a:pt x="7366" y="688"/>
                    <a:pt x="7419" y="619"/>
                  </a:cubicBezTo>
                  <a:cubicBezTo>
                    <a:pt x="7603" y="418"/>
                    <a:pt x="6300" y="0"/>
                    <a:pt x="6300" y="0"/>
                  </a:cubicBezTo>
                  <a:close/>
                </a:path>
              </a:pathLst>
            </a:custGeom>
            <a:solidFill>
              <a:srgbClr val="FFFFFF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0"/>
            <p:cNvSpPr/>
            <p:nvPr/>
          </p:nvSpPr>
          <p:spPr>
            <a:xfrm>
              <a:off x="1246712" y="4670643"/>
              <a:ext cx="237396" cy="8594"/>
            </a:xfrm>
            <a:custGeom>
              <a:avLst/>
              <a:gdLst/>
              <a:ahLst/>
              <a:cxnLst/>
              <a:rect l="l" t="t" r="r" b="b"/>
              <a:pathLst>
                <a:path w="7403" h="268" extrusionOk="0">
                  <a:moveTo>
                    <a:pt x="1" y="0"/>
                  </a:moveTo>
                  <a:cubicBezTo>
                    <a:pt x="17" y="0"/>
                    <a:pt x="51" y="17"/>
                    <a:pt x="68" y="17"/>
                  </a:cubicBezTo>
                  <a:lnTo>
                    <a:pt x="285" y="34"/>
                  </a:lnTo>
                  <a:cubicBezTo>
                    <a:pt x="502" y="50"/>
                    <a:pt x="769" y="67"/>
                    <a:pt x="1087" y="84"/>
                  </a:cubicBezTo>
                  <a:cubicBezTo>
                    <a:pt x="1772" y="134"/>
                    <a:pt x="2708" y="184"/>
                    <a:pt x="3727" y="217"/>
                  </a:cubicBezTo>
                  <a:cubicBezTo>
                    <a:pt x="4763" y="267"/>
                    <a:pt x="5698" y="267"/>
                    <a:pt x="6383" y="267"/>
                  </a:cubicBezTo>
                  <a:lnTo>
                    <a:pt x="7185" y="267"/>
                  </a:lnTo>
                  <a:lnTo>
                    <a:pt x="7403" y="251"/>
                  </a:lnTo>
                  <a:lnTo>
                    <a:pt x="7185" y="234"/>
                  </a:lnTo>
                  <a:lnTo>
                    <a:pt x="6383" y="234"/>
                  </a:lnTo>
                  <a:cubicBezTo>
                    <a:pt x="5698" y="217"/>
                    <a:pt x="4763" y="201"/>
                    <a:pt x="3743" y="167"/>
                  </a:cubicBezTo>
                  <a:cubicBezTo>
                    <a:pt x="2708" y="134"/>
                    <a:pt x="1772" y="84"/>
                    <a:pt x="1087" y="50"/>
                  </a:cubicBezTo>
                  <a:lnTo>
                    <a:pt x="285" y="1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0"/>
            <p:cNvSpPr/>
            <p:nvPr/>
          </p:nvSpPr>
          <p:spPr>
            <a:xfrm>
              <a:off x="1436936" y="4658842"/>
              <a:ext cx="14495" cy="21998"/>
            </a:xfrm>
            <a:custGeom>
              <a:avLst/>
              <a:gdLst/>
              <a:ahLst/>
              <a:cxnLst/>
              <a:rect l="l" t="t" r="r" b="b"/>
              <a:pathLst>
                <a:path w="452" h="686" extrusionOk="0">
                  <a:moveTo>
                    <a:pt x="451" y="0"/>
                  </a:moveTo>
                  <a:cubicBezTo>
                    <a:pt x="167" y="117"/>
                    <a:pt x="0" y="385"/>
                    <a:pt x="0" y="686"/>
                  </a:cubicBezTo>
                  <a:cubicBezTo>
                    <a:pt x="34" y="552"/>
                    <a:pt x="101" y="418"/>
                    <a:pt x="167" y="301"/>
                  </a:cubicBezTo>
                  <a:cubicBezTo>
                    <a:pt x="251" y="201"/>
                    <a:pt x="334" y="101"/>
                    <a:pt x="4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0"/>
            <p:cNvSpPr/>
            <p:nvPr/>
          </p:nvSpPr>
          <p:spPr>
            <a:xfrm>
              <a:off x="1395665" y="4646528"/>
              <a:ext cx="8626" cy="11801"/>
            </a:xfrm>
            <a:custGeom>
              <a:avLst/>
              <a:gdLst/>
              <a:ahLst/>
              <a:cxnLst/>
              <a:rect l="l" t="t" r="r" b="b"/>
              <a:pathLst>
                <a:path w="269" h="368" extrusionOk="0">
                  <a:moveTo>
                    <a:pt x="251" y="0"/>
                  </a:moveTo>
                  <a:cubicBezTo>
                    <a:pt x="235" y="0"/>
                    <a:pt x="185" y="67"/>
                    <a:pt x="118" y="167"/>
                  </a:cubicBezTo>
                  <a:cubicBezTo>
                    <a:pt x="34" y="268"/>
                    <a:pt x="1" y="351"/>
                    <a:pt x="17" y="368"/>
                  </a:cubicBezTo>
                  <a:cubicBezTo>
                    <a:pt x="17" y="368"/>
                    <a:pt x="84" y="301"/>
                    <a:pt x="151" y="201"/>
                  </a:cubicBezTo>
                  <a:cubicBezTo>
                    <a:pt x="218" y="100"/>
                    <a:pt x="268" y="17"/>
                    <a:pt x="2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0"/>
            <p:cNvSpPr/>
            <p:nvPr/>
          </p:nvSpPr>
          <p:spPr>
            <a:xfrm>
              <a:off x="1384410" y="4644283"/>
              <a:ext cx="9684" cy="7632"/>
            </a:xfrm>
            <a:custGeom>
              <a:avLst/>
              <a:gdLst/>
              <a:ahLst/>
              <a:cxnLst/>
              <a:rect l="l" t="t" r="r" b="b"/>
              <a:pathLst>
                <a:path w="302" h="238" extrusionOk="0">
                  <a:moveTo>
                    <a:pt x="281" y="0"/>
                  </a:moveTo>
                  <a:cubicBezTo>
                    <a:pt x="267" y="0"/>
                    <a:pt x="207" y="44"/>
                    <a:pt x="134" y="87"/>
                  </a:cubicBezTo>
                  <a:cubicBezTo>
                    <a:pt x="51" y="154"/>
                    <a:pt x="1" y="221"/>
                    <a:pt x="1" y="237"/>
                  </a:cubicBezTo>
                  <a:cubicBezTo>
                    <a:pt x="18" y="237"/>
                    <a:pt x="84" y="204"/>
                    <a:pt x="168" y="137"/>
                  </a:cubicBezTo>
                  <a:cubicBezTo>
                    <a:pt x="251" y="70"/>
                    <a:pt x="302" y="3"/>
                    <a:pt x="285" y="3"/>
                  </a:cubicBezTo>
                  <a:cubicBezTo>
                    <a:pt x="285" y="1"/>
                    <a:pt x="284" y="0"/>
                    <a:pt x="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0"/>
            <p:cNvSpPr/>
            <p:nvPr/>
          </p:nvSpPr>
          <p:spPr>
            <a:xfrm>
              <a:off x="1375848" y="4628827"/>
              <a:ext cx="16643" cy="2565"/>
            </a:xfrm>
            <a:custGeom>
              <a:avLst/>
              <a:gdLst/>
              <a:ahLst/>
              <a:cxnLst/>
              <a:rect l="l" t="t" r="r" b="b"/>
              <a:pathLst>
                <a:path w="51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94" y="53"/>
                    <a:pt x="202" y="79"/>
                    <a:pt x="313" y="79"/>
                  </a:cubicBezTo>
                  <a:cubicBezTo>
                    <a:pt x="381" y="79"/>
                    <a:pt x="450" y="70"/>
                    <a:pt x="518" y="51"/>
                  </a:cubicBezTo>
                  <a:cubicBezTo>
                    <a:pt x="335" y="34"/>
                    <a:pt x="168" y="18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0"/>
            <p:cNvSpPr/>
            <p:nvPr/>
          </p:nvSpPr>
          <p:spPr>
            <a:xfrm>
              <a:off x="1401021" y="4633797"/>
              <a:ext cx="27354" cy="14911"/>
            </a:xfrm>
            <a:custGeom>
              <a:avLst/>
              <a:gdLst/>
              <a:ahLst/>
              <a:cxnLst/>
              <a:rect l="l" t="t" r="r" b="b"/>
              <a:pathLst>
                <a:path w="853" h="465" extrusionOk="0">
                  <a:moveTo>
                    <a:pt x="572" y="58"/>
                  </a:moveTo>
                  <a:cubicBezTo>
                    <a:pt x="640" y="58"/>
                    <a:pt x="711" y="74"/>
                    <a:pt x="769" y="113"/>
                  </a:cubicBezTo>
                  <a:cubicBezTo>
                    <a:pt x="803" y="147"/>
                    <a:pt x="786" y="197"/>
                    <a:pt x="736" y="230"/>
                  </a:cubicBezTo>
                  <a:cubicBezTo>
                    <a:pt x="686" y="247"/>
                    <a:pt x="636" y="264"/>
                    <a:pt x="586" y="280"/>
                  </a:cubicBezTo>
                  <a:cubicBezTo>
                    <a:pt x="485" y="314"/>
                    <a:pt x="385" y="330"/>
                    <a:pt x="285" y="347"/>
                  </a:cubicBezTo>
                  <a:cubicBezTo>
                    <a:pt x="207" y="363"/>
                    <a:pt x="140" y="367"/>
                    <a:pt x="91" y="370"/>
                  </a:cubicBezTo>
                  <a:lnTo>
                    <a:pt x="91" y="370"/>
                  </a:lnTo>
                  <a:cubicBezTo>
                    <a:pt x="115" y="319"/>
                    <a:pt x="143" y="272"/>
                    <a:pt x="185" y="230"/>
                  </a:cubicBezTo>
                  <a:cubicBezTo>
                    <a:pt x="251" y="147"/>
                    <a:pt x="335" y="96"/>
                    <a:pt x="435" y="80"/>
                  </a:cubicBezTo>
                  <a:cubicBezTo>
                    <a:pt x="477" y="66"/>
                    <a:pt x="524" y="58"/>
                    <a:pt x="572" y="58"/>
                  </a:cubicBezTo>
                  <a:close/>
                  <a:moveTo>
                    <a:pt x="554" y="1"/>
                  </a:moveTo>
                  <a:cubicBezTo>
                    <a:pt x="400" y="1"/>
                    <a:pt x="248" y="68"/>
                    <a:pt x="151" y="197"/>
                  </a:cubicBezTo>
                  <a:cubicBezTo>
                    <a:pt x="103" y="244"/>
                    <a:pt x="71" y="307"/>
                    <a:pt x="53" y="371"/>
                  </a:cubicBezTo>
                  <a:lnTo>
                    <a:pt x="53" y="371"/>
                  </a:lnTo>
                  <a:cubicBezTo>
                    <a:pt x="20" y="372"/>
                    <a:pt x="1" y="374"/>
                    <a:pt x="1" y="380"/>
                  </a:cubicBezTo>
                  <a:cubicBezTo>
                    <a:pt x="17" y="383"/>
                    <a:pt x="34" y="386"/>
                    <a:pt x="51" y="388"/>
                  </a:cubicBezTo>
                  <a:lnTo>
                    <a:pt x="51" y="388"/>
                  </a:lnTo>
                  <a:cubicBezTo>
                    <a:pt x="49" y="416"/>
                    <a:pt x="35" y="433"/>
                    <a:pt x="51" y="464"/>
                  </a:cubicBezTo>
                  <a:cubicBezTo>
                    <a:pt x="61" y="439"/>
                    <a:pt x="71" y="415"/>
                    <a:pt x="81" y="391"/>
                  </a:cubicBezTo>
                  <a:lnTo>
                    <a:pt x="81" y="391"/>
                  </a:lnTo>
                  <a:cubicBezTo>
                    <a:pt x="154" y="397"/>
                    <a:pt x="224" y="397"/>
                    <a:pt x="285" y="397"/>
                  </a:cubicBezTo>
                  <a:cubicBezTo>
                    <a:pt x="385" y="380"/>
                    <a:pt x="485" y="364"/>
                    <a:pt x="586" y="330"/>
                  </a:cubicBezTo>
                  <a:cubicBezTo>
                    <a:pt x="652" y="314"/>
                    <a:pt x="719" y="297"/>
                    <a:pt x="769" y="264"/>
                  </a:cubicBezTo>
                  <a:cubicBezTo>
                    <a:pt x="803" y="247"/>
                    <a:pt x="820" y="213"/>
                    <a:pt x="836" y="180"/>
                  </a:cubicBezTo>
                  <a:cubicBezTo>
                    <a:pt x="853" y="147"/>
                    <a:pt x="836" y="96"/>
                    <a:pt x="803" y="63"/>
                  </a:cubicBezTo>
                  <a:cubicBezTo>
                    <a:pt x="725" y="21"/>
                    <a:pt x="640" y="1"/>
                    <a:pt x="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0"/>
            <p:cNvSpPr/>
            <p:nvPr/>
          </p:nvSpPr>
          <p:spPr>
            <a:xfrm>
              <a:off x="1391914" y="4628827"/>
              <a:ext cx="13436" cy="17733"/>
            </a:xfrm>
            <a:custGeom>
              <a:avLst/>
              <a:gdLst/>
              <a:ahLst/>
              <a:cxnLst/>
              <a:rect l="l" t="t" r="r" b="b"/>
              <a:pathLst>
                <a:path w="419" h="553" extrusionOk="0">
                  <a:moveTo>
                    <a:pt x="101" y="1"/>
                  </a:moveTo>
                  <a:cubicBezTo>
                    <a:pt x="34" y="1"/>
                    <a:pt x="1" y="68"/>
                    <a:pt x="1" y="118"/>
                  </a:cubicBezTo>
                  <a:cubicBezTo>
                    <a:pt x="17" y="168"/>
                    <a:pt x="34" y="218"/>
                    <a:pt x="51" y="251"/>
                  </a:cubicBezTo>
                  <a:cubicBezTo>
                    <a:pt x="84" y="318"/>
                    <a:pt x="134" y="368"/>
                    <a:pt x="185" y="435"/>
                  </a:cubicBezTo>
                  <a:cubicBezTo>
                    <a:pt x="218" y="485"/>
                    <a:pt x="268" y="519"/>
                    <a:pt x="335" y="552"/>
                  </a:cubicBezTo>
                  <a:cubicBezTo>
                    <a:pt x="335" y="535"/>
                    <a:pt x="285" y="502"/>
                    <a:pt x="201" y="402"/>
                  </a:cubicBezTo>
                  <a:cubicBezTo>
                    <a:pt x="168" y="352"/>
                    <a:pt x="118" y="285"/>
                    <a:pt x="101" y="235"/>
                  </a:cubicBezTo>
                  <a:cubicBezTo>
                    <a:pt x="51" y="168"/>
                    <a:pt x="34" y="68"/>
                    <a:pt x="101" y="51"/>
                  </a:cubicBezTo>
                  <a:cubicBezTo>
                    <a:pt x="185" y="51"/>
                    <a:pt x="251" y="118"/>
                    <a:pt x="285" y="168"/>
                  </a:cubicBezTo>
                  <a:cubicBezTo>
                    <a:pt x="335" y="235"/>
                    <a:pt x="352" y="302"/>
                    <a:pt x="368" y="368"/>
                  </a:cubicBezTo>
                  <a:cubicBezTo>
                    <a:pt x="368" y="435"/>
                    <a:pt x="368" y="485"/>
                    <a:pt x="368" y="552"/>
                  </a:cubicBezTo>
                  <a:cubicBezTo>
                    <a:pt x="402" y="502"/>
                    <a:pt x="418" y="419"/>
                    <a:pt x="402" y="352"/>
                  </a:cubicBezTo>
                  <a:cubicBezTo>
                    <a:pt x="402" y="285"/>
                    <a:pt x="368" y="218"/>
                    <a:pt x="335" y="151"/>
                  </a:cubicBezTo>
                  <a:cubicBezTo>
                    <a:pt x="285" y="68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0"/>
            <p:cNvSpPr/>
            <p:nvPr/>
          </p:nvSpPr>
          <p:spPr>
            <a:xfrm>
              <a:off x="1250464" y="4631104"/>
              <a:ext cx="49320" cy="42778"/>
            </a:xfrm>
            <a:custGeom>
              <a:avLst/>
              <a:gdLst/>
              <a:ahLst/>
              <a:cxnLst/>
              <a:rect l="l" t="t" r="r" b="b"/>
              <a:pathLst>
                <a:path w="1538" h="1334" extrusionOk="0">
                  <a:moveTo>
                    <a:pt x="212" y="1"/>
                  </a:moveTo>
                  <a:cubicBezTo>
                    <a:pt x="172" y="1"/>
                    <a:pt x="134" y="5"/>
                    <a:pt x="101" y="13"/>
                  </a:cubicBezTo>
                  <a:cubicBezTo>
                    <a:pt x="68" y="13"/>
                    <a:pt x="34" y="13"/>
                    <a:pt x="1" y="30"/>
                  </a:cubicBezTo>
                  <a:cubicBezTo>
                    <a:pt x="1" y="34"/>
                    <a:pt x="8" y="35"/>
                    <a:pt x="20" y="35"/>
                  </a:cubicBezTo>
                  <a:cubicBezTo>
                    <a:pt x="44" y="35"/>
                    <a:pt x="86" y="31"/>
                    <a:pt x="143" y="31"/>
                  </a:cubicBezTo>
                  <a:cubicBezTo>
                    <a:pt x="196" y="31"/>
                    <a:pt x="261" y="34"/>
                    <a:pt x="335" y="47"/>
                  </a:cubicBezTo>
                  <a:cubicBezTo>
                    <a:pt x="870" y="130"/>
                    <a:pt x="1304" y="498"/>
                    <a:pt x="1454" y="1016"/>
                  </a:cubicBezTo>
                  <a:cubicBezTo>
                    <a:pt x="1521" y="1200"/>
                    <a:pt x="1521" y="1333"/>
                    <a:pt x="1538" y="1333"/>
                  </a:cubicBezTo>
                  <a:cubicBezTo>
                    <a:pt x="1538" y="1300"/>
                    <a:pt x="1538" y="1267"/>
                    <a:pt x="1538" y="1233"/>
                  </a:cubicBezTo>
                  <a:cubicBezTo>
                    <a:pt x="1521" y="1150"/>
                    <a:pt x="1521" y="1083"/>
                    <a:pt x="1488" y="999"/>
                  </a:cubicBezTo>
                  <a:cubicBezTo>
                    <a:pt x="1354" y="464"/>
                    <a:pt x="886" y="63"/>
                    <a:pt x="335" y="13"/>
                  </a:cubicBezTo>
                  <a:cubicBezTo>
                    <a:pt x="293" y="5"/>
                    <a:pt x="251" y="1"/>
                    <a:pt x="2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0"/>
            <p:cNvSpPr/>
            <p:nvPr/>
          </p:nvSpPr>
          <p:spPr>
            <a:xfrm>
              <a:off x="1317966" y="4661375"/>
              <a:ext cx="41303" cy="2565"/>
            </a:xfrm>
            <a:custGeom>
              <a:avLst/>
              <a:gdLst/>
              <a:ahLst/>
              <a:cxnLst/>
              <a:rect l="l" t="t" r="r" b="b"/>
              <a:pathLst>
                <a:path w="1288" h="80" extrusionOk="0">
                  <a:moveTo>
                    <a:pt x="33" y="0"/>
                  </a:moveTo>
                  <a:cubicBezTo>
                    <a:pt x="12" y="0"/>
                    <a:pt x="1" y="2"/>
                    <a:pt x="1" y="5"/>
                  </a:cubicBezTo>
                  <a:cubicBezTo>
                    <a:pt x="244" y="54"/>
                    <a:pt x="499" y="80"/>
                    <a:pt x="752" y="80"/>
                  </a:cubicBezTo>
                  <a:cubicBezTo>
                    <a:pt x="933" y="80"/>
                    <a:pt x="1113" y="66"/>
                    <a:pt x="1288" y="38"/>
                  </a:cubicBezTo>
                  <a:cubicBezTo>
                    <a:pt x="1288" y="38"/>
                    <a:pt x="1003" y="38"/>
                    <a:pt x="653" y="22"/>
                  </a:cubicBezTo>
                  <a:cubicBezTo>
                    <a:pt x="359" y="22"/>
                    <a:pt x="118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0"/>
            <p:cNvSpPr/>
            <p:nvPr/>
          </p:nvSpPr>
          <p:spPr>
            <a:xfrm>
              <a:off x="1290131" y="4660349"/>
              <a:ext cx="4297" cy="8177"/>
            </a:xfrm>
            <a:custGeom>
              <a:avLst/>
              <a:gdLst/>
              <a:ahLst/>
              <a:cxnLst/>
              <a:rect l="l" t="t" r="r" b="b"/>
              <a:pathLst>
                <a:path w="134" h="255" extrusionOk="0">
                  <a:moveTo>
                    <a:pt x="8" y="0"/>
                  </a:moveTo>
                  <a:cubicBezTo>
                    <a:pt x="5" y="0"/>
                    <a:pt x="2" y="1"/>
                    <a:pt x="0" y="4"/>
                  </a:cubicBezTo>
                  <a:cubicBezTo>
                    <a:pt x="0" y="4"/>
                    <a:pt x="34" y="54"/>
                    <a:pt x="50" y="121"/>
                  </a:cubicBezTo>
                  <a:cubicBezTo>
                    <a:pt x="84" y="187"/>
                    <a:pt x="100" y="254"/>
                    <a:pt x="117" y="254"/>
                  </a:cubicBezTo>
                  <a:cubicBezTo>
                    <a:pt x="134" y="254"/>
                    <a:pt x="134" y="187"/>
                    <a:pt x="100" y="104"/>
                  </a:cubicBezTo>
                  <a:cubicBezTo>
                    <a:pt x="71" y="46"/>
                    <a:pt x="30" y="0"/>
                    <a:pt x="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0"/>
            <p:cNvSpPr/>
            <p:nvPr/>
          </p:nvSpPr>
          <p:spPr>
            <a:xfrm>
              <a:off x="1279934" y="4646913"/>
              <a:ext cx="5932" cy="5676"/>
            </a:xfrm>
            <a:custGeom>
              <a:avLst/>
              <a:gdLst/>
              <a:ahLst/>
              <a:cxnLst/>
              <a:rect l="l" t="t" r="r" b="b"/>
              <a:pathLst>
                <a:path w="185" h="177" extrusionOk="0">
                  <a:moveTo>
                    <a:pt x="22" y="1"/>
                  </a:moveTo>
                  <a:cubicBezTo>
                    <a:pt x="19" y="1"/>
                    <a:pt x="17" y="2"/>
                    <a:pt x="17" y="5"/>
                  </a:cubicBezTo>
                  <a:cubicBezTo>
                    <a:pt x="1" y="5"/>
                    <a:pt x="34" y="55"/>
                    <a:pt x="67" y="105"/>
                  </a:cubicBezTo>
                  <a:cubicBezTo>
                    <a:pt x="109" y="146"/>
                    <a:pt x="150" y="176"/>
                    <a:pt x="163" y="176"/>
                  </a:cubicBezTo>
                  <a:cubicBezTo>
                    <a:pt x="166" y="176"/>
                    <a:pt x="168" y="175"/>
                    <a:pt x="168" y="172"/>
                  </a:cubicBezTo>
                  <a:cubicBezTo>
                    <a:pt x="184" y="172"/>
                    <a:pt x="151" y="122"/>
                    <a:pt x="118" y="72"/>
                  </a:cubicBezTo>
                  <a:cubicBezTo>
                    <a:pt x="76" y="30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1265471" y="4639858"/>
              <a:ext cx="8594" cy="3624"/>
            </a:xfrm>
            <a:custGeom>
              <a:avLst/>
              <a:gdLst/>
              <a:ahLst/>
              <a:cxnLst/>
              <a:rect l="l" t="t" r="r" b="b"/>
              <a:pathLst>
                <a:path w="268" h="113" extrusionOk="0">
                  <a:moveTo>
                    <a:pt x="83" y="1"/>
                  </a:moveTo>
                  <a:cubicBezTo>
                    <a:pt x="34" y="1"/>
                    <a:pt x="1" y="13"/>
                    <a:pt x="1" y="24"/>
                  </a:cubicBezTo>
                  <a:cubicBezTo>
                    <a:pt x="1" y="41"/>
                    <a:pt x="67" y="41"/>
                    <a:pt x="134" y="58"/>
                  </a:cubicBezTo>
                  <a:cubicBezTo>
                    <a:pt x="175" y="85"/>
                    <a:pt x="216" y="112"/>
                    <a:pt x="239" y="112"/>
                  </a:cubicBezTo>
                  <a:cubicBezTo>
                    <a:pt x="244" y="112"/>
                    <a:pt x="248" y="111"/>
                    <a:pt x="251" y="108"/>
                  </a:cubicBezTo>
                  <a:cubicBezTo>
                    <a:pt x="268" y="108"/>
                    <a:pt x="218" y="41"/>
                    <a:pt x="151" y="8"/>
                  </a:cubicBezTo>
                  <a:cubicBezTo>
                    <a:pt x="126" y="3"/>
                    <a:pt x="103" y="1"/>
                    <a:pt x="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1254761" y="4637004"/>
              <a:ext cx="4842" cy="2437"/>
            </a:xfrm>
            <a:custGeom>
              <a:avLst/>
              <a:gdLst/>
              <a:ahLst/>
              <a:cxnLst/>
              <a:rect l="l" t="t" r="r" b="b"/>
              <a:pathLst>
                <a:path w="151" h="76" extrusionOk="0">
                  <a:moveTo>
                    <a:pt x="36" y="1"/>
                  </a:moveTo>
                  <a:cubicBezTo>
                    <a:pt x="21" y="1"/>
                    <a:pt x="9" y="5"/>
                    <a:pt x="0" y="13"/>
                  </a:cubicBezTo>
                  <a:cubicBezTo>
                    <a:pt x="0" y="30"/>
                    <a:pt x="17" y="47"/>
                    <a:pt x="67" y="63"/>
                  </a:cubicBezTo>
                  <a:cubicBezTo>
                    <a:pt x="84" y="72"/>
                    <a:pt x="101" y="76"/>
                    <a:pt x="113" y="76"/>
                  </a:cubicBezTo>
                  <a:cubicBezTo>
                    <a:pt x="126" y="76"/>
                    <a:pt x="134" y="72"/>
                    <a:pt x="134" y="63"/>
                  </a:cubicBezTo>
                  <a:cubicBezTo>
                    <a:pt x="151" y="47"/>
                    <a:pt x="117" y="30"/>
                    <a:pt x="84" y="13"/>
                  </a:cubicBezTo>
                  <a:cubicBezTo>
                    <a:pt x="67" y="5"/>
                    <a:pt x="50" y="1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995431" y="2916422"/>
              <a:ext cx="495122" cy="1711923"/>
            </a:xfrm>
            <a:custGeom>
              <a:avLst/>
              <a:gdLst/>
              <a:ahLst/>
              <a:cxnLst/>
              <a:rect l="l" t="t" r="r" b="b"/>
              <a:pathLst>
                <a:path w="15440" h="5338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6851" y="24244"/>
                    <a:pt x="6968" y="24696"/>
                  </a:cubicBezTo>
                  <a:cubicBezTo>
                    <a:pt x="7068" y="25147"/>
                    <a:pt x="1989" y="53267"/>
                    <a:pt x="1989" y="53267"/>
                  </a:cubicBezTo>
                  <a:lnTo>
                    <a:pt x="11162" y="53384"/>
                  </a:lnTo>
                  <a:cubicBezTo>
                    <a:pt x="11162" y="53384"/>
                    <a:pt x="14370" y="28889"/>
                    <a:pt x="14904" y="27703"/>
                  </a:cubicBezTo>
                  <a:cubicBezTo>
                    <a:pt x="15439" y="26517"/>
                    <a:pt x="11747" y="1972"/>
                    <a:pt x="11747" y="19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0"/>
            <p:cNvSpPr/>
            <p:nvPr/>
          </p:nvSpPr>
          <p:spPr>
            <a:xfrm>
              <a:off x="891468" y="2896605"/>
              <a:ext cx="555153" cy="1746204"/>
            </a:xfrm>
            <a:custGeom>
              <a:avLst/>
              <a:gdLst/>
              <a:ahLst/>
              <a:cxnLst/>
              <a:rect l="l" t="t" r="r" b="b"/>
              <a:pathLst>
                <a:path w="17312" h="54454" extrusionOk="0">
                  <a:moveTo>
                    <a:pt x="1488" y="0"/>
                  </a:moveTo>
                  <a:lnTo>
                    <a:pt x="1120" y="869"/>
                  </a:lnTo>
                  <a:cubicBezTo>
                    <a:pt x="51" y="3425"/>
                    <a:pt x="1" y="6283"/>
                    <a:pt x="987" y="8856"/>
                  </a:cubicBezTo>
                  <a:lnTo>
                    <a:pt x="8155" y="27586"/>
                  </a:lnTo>
                  <a:cubicBezTo>
                    <a:pt x="8656" y="28923"/>
                    <a:pt x="8957" y="30309"/>
                    <a:pt x="9040" y="31730"/>
                  </a:cubicBezTo>
                  <a:lnTo>
                    <a:pt x="10160" y="53952"/>
                  </a:lnTo>
                  <a:lnTo>
                    <a:pt x="17311" y="54453"/>
                  </a:lnTo>
                  <a:cubicBezTo>
                    <a:pt x="17311" y="54453"/>
                    <a:pt x="16810" y="36291"/>
                    <a:pt x="16793" y="30593"/>
                  </a:cubicBezTo>
                  <a:cubicBezTo>
                    <a:pt x="16793" y="26299"/>
                    <a:pt x="13702" y="12665"/>
                    <a:pt x="11964" y="6099"/>
                  </a:cubicBezTo>
                  <a:lnTo>
                    <a:pt x="11948" y="3509"/>
                  </a:lnTo>
                  <a:lnTo>
                    <a:pt x="148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0"/>
            <p:cNvSpPr/>
            <p:nvPr/>
          </p:nvSpPr>
          <p:spPr>
            <a:xfrm>
              <a:off x="1052223" y="3526154"/>
              <a:ext cx="165051" cy="1100557"/>
            </a:xfrm>
            <a:custGeom>
              <a:avLst/>
              <a:gdLst/>
              <a:ahLst/>
              <a:cxnLst/>
              <a:rect l="l" t="t" r="r" b="b"/>
              <a:pathLst>
                <a:path w="5147" h="34320" extrusionOk="0">
                  <a:moveTo>
                    <a:pt x="1" y="1"/>
                  </a:moveTo>
                  <a:cubicBezTo>
                    <a:pt x="1" y="34"/>
                    <a:pt x="17" y="68"/>
                    <a:pt x="34" y="101"/>
                  </a:cubicBezTo>
                  <a:cubicBezTo>
                    <a:pt x="51" y="151"/>
                    <a:pt x="84" y="235"/>
                    <a:pt x="117" y="352"/>
                  </a:cubicBezTo>
                  <a:cubicBezTo>
                    <a:pt x="201" y="569"/>
                    <a:pt x="318" y="886"/>
                    <a:pt x="468" y="1304"/>
                  </a:cubicBezTo>
                  <a:lnTo>
                    <a:pt x="1805" y="4829"/>
                  </a:lnTo>
                  <a:cubicBezTo>
                    <a:pt x="2373" y="6300"/>
                    <a:pt x="3041" y="8071"/>
                    <a:pt x="3777" y="10026"/>
                  </a:cubicBezTo>
                  <a:cubicBezTo>
                    <a:pt x="3910" y="10544"/>
                    <a:pt x="4011" y="11078"/>
                    <a:pt x="4061" y="11596"/>
                  </a:cubicBezTo>
                  <a:cubicBezTo>
                    <a:pt x="4111" y="12148"/>
                    <a:pt x="4161" y="12699"/>
                    <a:pt x="4211" y="13267"/>
                  </a:cubicBezTo>
                  <a:cubicBezTo>
                    <a:pt x="4311" y="14403"/>
                    <a:pt x="4378" y="15590"/>
                    <a:pt x="4445" y="16793"/>
                  </a:cubicBezTo>
                  <a:cubicBezTo>
                    <a:pt x="4712" y="21638"/>
                    <a:pt x="4846" y="26016"/>
                    <a:pt x="4963" y="29190"/>
                  </a:cubicBezTo>
                  <a:cubicBezTo>
                    <a:pt x="5013" y="30778"/>
                    <a:pt x="5063" y="32048"/>
                    <a:pt x="5080" y="32950"/>
                  </a:cubicBezTo>
                  <a:cubicBezTo>
                    <a:pt x="5097" y="33384"/>
                    <a:pt x="5113" y="33735"/>
                    <a:pt x="5113" y="33969"/>
                  </a:cubicBezTo>
                  <a:cubicBezTo>
                    <a:pt x="5130" y="34086"/>
                    <a:pt x="5130" y="34170"/>
                    <a:pt x="5130" y="34236"/>
                  </a:cubicBezTo>
                  <a:cubicBezTo>
                    <a:pt x="5130" y="34270"/>
                    <a:pt x="5130" y="34303"/>
                    <a:pt x="5147" y="34320"/>
                  </a:cubicBezTo>
                  <a:cubicBezTo>
                    <a:pt x="5147" y="34303"/>
                    <a:pt x="5147" y="34270"/>
                    <a:pt x="5147" y="34236"/>
                  </a:cubicBezTo>
                  <a:cubicBezTo>
                    <a:pt x="5147" y="34170"/>
                    <a:pt x="5147" y="34086"/>
                    <a:pt x="5147" y="33969"/>
                  </a:cubicBezTo>
                  <a:cubicBezTo>
                    <a:pt x="5147" y="33735"/>
                    <a:pt x="5147" y="33384"/>
                    <a:pt x="5147" y="32950"/>
                  </a:cubicBezTo>
                  <a:cubicBezTo>
                    <a:pt x="5113" y="32048"/>
                    <a:pt x="5097" y="30778"/>
                    <a:pt x="5063" y="29190"/>
                  </a:cubicBezTo>
                  <a:cubicBezTo>
                    <a:pt x="4980" y="26016"/>
                    <a:pt x="4863" y="21638"/>
                    <a:pt x="4595" y="16793"/>
                  </a:cubicBezTo>
                  <a:cubicBezTo>
                    <a:pt x="4529" y="15573"/>
                    <a:pt x="4445" y="14403"/>
                    <a:pt x="4345" y="13267"/>
                  </a:cubicBezTo>
                  <a:cubicBezTo>
                    <a:pt x="4311" y="12699"/>
                    <a:pt x="4244" y="12131"/>
                    <a:pt x="4194" y="11580"/>
                  </a:cubicBezTo>
                  <a:cubicBezTo>
                    <a:pt x="4144" y="11045"/>
                    <a:pt x="4044" y="10510"/>
                    <a:pt x="3910" y="9992"/>
                  </a:cubicBezTo>
                  <a:cubicBezTo>
                    <a:pt x="3158" y="8037"/>
                    <a:pt x="2473" y="6266"/>
                    <a:pt x="1889" y="4779"/>
                  </a:cubicBezTo>
                  <a:cubicBezTo>
                    <a:pt x="1320" y="3309"/>
                    <a:pt x="853" y="2123"/>
                    <a:pt x="518" y="1287"/>
                  </a:cubicBezTo>
                  <a:cubicBezTo>
                    <a:pt x="368" y="870"/>
                    <a:pt x="234" y="552"/>
                    <a:pt x="151" y="335"/>
                  </a:cubicBezTo>
                  <a:cubicBezTo>
                    <a:pt x="101" y="235"/>
                    <a:pt x="67" y="151"/>
                    <a:pt x="51" y="84"/>
                  </a:cubicBezTo>
                  <a:cubicBezTo>
                    <a:pt x="34" y="51"/>
                    <a:pt x="17" y="34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0"/>
            <p:cNvSpPr/>
            <p:nvPr/>
          </p:nvSpPr>
          <p:spPr>
            <a:xfrm>
              <a:off x="1293338" y="3038567"/>
              <a:ext cx="141482" cy="1008972"/>
            </a:xfrm>
            <a:custGeom>
              <a:avLst/>
              <a:gdLst/>
              <a:ahLst/>
              <a:cxnLst/>
              <a:rect l="l" t="t" r="r" b="b"/>
              <a:pathLst>
                <a:path w="4412" h="31464" extrusionOk="0">
                  <a:moveTo>
                    <a:pt x="0" y="1"/>
                  </a:moveTo>
                  <a:cubicBezTo>
                    <a:pt x="0" y="18"/>
                    <a:pt x="0" y="51"/>
                    <a:pt x="17" y="84"/>
                  </a:cubicBezTo>
                  <a:cubicBezTo>
                    <a:pt x="17" y="51"/>
                    <a:pt x="17" y="18"/>
                    <a:pt x="0" y="1"/>
                  </a:cubicBezTo>
                  <a:close/>
                  <a:moveTo>
                    <a:pt x="17" y="84"/>
                  </a:moveTo>
                  <a:cubicBezTo>
                    <a:pt x="17" y="135"/>
                    <a:pt x="34" y="218"/>
                    <a:pt x="50" y="318"/>
                  </a:cubicBezTo>
                  <a:cubicBezTo>
                    <a:pt x="84" y="536"/>
                    <a:pt x="134" y="836"/>
                    <a:pt x="201" y="1237"/>
                  </a:cubicBezTo>
                  <a:cubicBezTo>
                    <a:pt x="351" y="2039"/>
                    <a:pt x="552" y="3192"/>
                    <a:pt x="802" y="4596"/>
                  </a:cubicBezTo>
                  <a:cubicBezTo>
                    <a:pt x="1320" y="7436"/>
                    <a:pt x="2039" y="11363"/>
                    <a:pt x="2824" y="15674"/>
                  </a:cubicBezTo>
                  <a:cubicBezTo>
                    <a:pt x="3225" y="17846"/>
                    <a:pt x="3609" y="19901"/>
                    <a:pt x="3960" y="21772"/>
                  </a:cubicBezTo>
                  <a:cubicBezTo>
                    <a:pt x="4044" y="22240"/>
                    <a:pt x="4127" y="22708"/>
                    <a:pt x="4211" y="23142"/>
                  </a:cubicBezTo>
                  <a:cubicBezTo>
                    <a:pt x="4261" y="23577"/>
                    <a:pt x="4294" y="24011"/>
                    <a:pt x="4278" y="24445"/>
                  </a:cubicBezTo>
                  <a:cubicBezTo>
                    <a:pt x="4278" y="25298"/>
                    <a:pt x="4278" y="26083"/>
                    <a:pt x="4278" y="26801"/>
                  </a:cubicBezTo>
                  <a:cubicBezTo>
                    <a:pt x="4294" y="28238"/>
                    <a:pt x="4294" y="29408"/>
                    <a:pt x="4311" y="30227"/>
                  </a:cubicBezTo>
                  <a:cubicBezTo>
                    <a:pt x="4311" y="30611"/>
                    <a:pt x="4311" y="30928"/>
                    <a:pt x="4328" y="31146"/>
                  </a:cubicBezTo>
                  <a:cubicBezTo>
                    <a:pt x="4328" y="31246"/>
                    <a:pt x="4328" y="31329"/>
                    <a:pt x="4328" y="31396"/>
                  </a:cubicBezTo>
                  <a:cubicBezTo>
                    <a:pt x="4328" y="31413"/>
                    <a:pt x="4328" y="31446"/>
                    <a:pt x="4328" y="31463"/>
                  </a:cubicBezTo>
                  <a:cubicBezTo>
                    <a:pt x="4345" y="31446"/>
                    <a:pt x="4345" y="31413"/>
                    <a:pt x="4345" y="31396"/>
                  </a:cubicBezTo>
                  <a:cubicBezTo>
                    <a:pt x="4345" y="31329"/>
                    <a:pt x="4345" y="31246"/>
                    <a:pt x="4345" y="31146"/>
                  </a:cubicBezTo>
                  <a:cubicBezTo>
                    <a:pt x="4345" y="30928"/>
                    <a:pt x="4361" y="30611"/>
                    <a:pt x="4361" y="30210"/>
                  </a:cubicBezTo>
                  <a:cubicBezTo>
                    <a:pt x="4361" y="29408"/>
                    <a:pt x="4378" y="28238"/>
                    <a:pt x="4378" y="26801"/>
                  </a:cubicBezTo>
                  <a:cubicBezTo>
                    <a:pt x="4395" y="26083"/>
                    <a:pt x="4395" y="25298"/>
                    <a:pt x="4395" y="24445"/>
                  </a:cubicBezTo>
                  <a:cubicBezTo>
                    <a:pt x="4411" y="24011"/>
                    <a:pt x="4395" y="23560"/>
                    <a:pt x="4345" y="23126"/>
                  </a:cubicBezTo>
                  <a:cubicBezTo>
                    <a:pt x="4261" y="22674"/>
                    <a:pt x="4178" y="22223"/>
                    <a:pt x="4094" y="21755"/>
                  </a:cubicBezTo>
                  <a:cubicBezTo>
                    <a:pt x="3743" y="19884"/>
                    <a:pt x="3359" y="17812"/>
                    <a:pt x="2974" y="15657"/>
                  </a:cubicBezTo>
                  <a:cubicBezTo>
                    <a:pt x="2156" y="11329"/>
                    <a:pt x="1437" y="7420"/>
                    <a:pt x="903" y="4579"/>
                  </a:cubicBezTo>
                  <a:cubicBezTo>
                    <a:pt x="635" y="3176"/>
                    <a:pt x="418" y="2023"/>
                    <a:pt x="251" y="1221"/>
                  </a:cubicBezTo>
                  <a:cubicBezTo>
                    <a:pt x="184" y="836"/>
                    <a:pt x="117" y="536"/>
                    <a:pt x="67" y="318"/>
                  </a:cubicBezTo>
                  <a:cubicBezTo>
                    <a:pt x="50" y="218"/>
                    <a:pt x="34" y="135"/>
                    <a:pt x="17" y="8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0"/>
            <p:cNvSpPr/>
            <p:nvPr/>
          </p:nvSpPr>
          <p:spPr>
            <a:xfrm>
              <a:off x="1307801" y="2985015"/>
              <a:ext cx="20940" cy="98062"/>
            </a:xfrm>
            <a:custGeom>
              <a:avLst/>
              <a:gdLst/>
              <a:ahLst/>
              <a:cxnLst/>
              <a:rect l="l" t="t" r="r" b="b"/>
              <a:pathLst>
                <a:path w="653" h="3058" extrusionOk="0">
                  <a:moveTo>
                    <a:pt x="201" y="0"/>
                  </a:moveTo>
                  <a:lnTo>
                    <a:pt x="201" y="0"/>
                  </a:lnTo>
                  <a:cubicBezTo>
                    <a:pt x="151" y="17"/>
                    <a:pt x="468" y="668"/>
                    <a:pt x="418" y="1537"/>
                  </a:cubicBezTo>
                  <a:cubicBezTo>
                    <a:pt x="385" y="2423"/>
                    <a:pt x="1" y="3041"/>
                    <a:pt x="34" y="3058"/>
                  </a:cubicBezTo>
                  <a:cubicBezTo>
                    <a:pt x="151" y="2941"/>
                    <a:pt x="234" y="2807"/>
                    <a:pt x="285" y="2657"/>
                  </a:cubicBezTo>
                  <a:cubicBezTo>
                    <a:pt x="602" y="1955"/>
                    <a:pt x="652" y="1153"/>
                    <a:pt x="418" y="418"/>
                  </a:cubicBezTo>
                  <a:cubicBezTo>
                    <a:pt x="368" y="267"/>
                    <a:pt x="301" y="117"/>
                    <a:pt x="2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0"/>
            <p:cNvSpPr/>
            <p:nvPr/>
          </p:nvSpPr>
          <p:spPr>
            <a:xfrm>
              <a:off x="988985" y="2966255"/>
              <a:ext cx="139365" cy="74589"/>
            </a:xfrm>
            <a:custGeom>
              <a:avLst/>
              <a:gdLst/>
              <a:ahLst/>
              <a:cxnLst/>
              <a:rect l="l" t="t" r="r" b="b"/>
              <a:pathLst>
                <a:path w="4346" h="2326" extrusionOk="0">
                  <a:moveTo>
                    <a:pt x="4328" y="0"/>
                  </a:moveTo>
                  <a:cubicBezTo>
                    <a:pt x="4278" y="284"/>
                    <a:pt x="4195" y="568"/>
                    <a:pt x="4095" y="836"/>
                  </a:cubicBezTo>
                  <a:cubicBezTo>
                    <a:pt x="3710" y="1701"/>
                    <a:pt x="2867" y="2191"/>
                    <a:pt x="2008" y="2191"/>
                  </a:cubicBezTo>
                  <a:cubicBezTo>
                    <a:pt x="1524" y="2191"/>
                    <a:pt x="1035" y="2036"/>
                    <a:pt x="619" y="1705"/>
                  </a:cubicBezTo>
                  <a:cubicBezTo>
                    <a:pt x="385" y="1521"/>
                    <a:pt x="185" y="1304"/>
                    <a:pt x="1" y="1086"/>
                  </a:cubicBezTo>
                  <a:lnTo>
                    <a:pt x="1" y="1086"/>
                  </a:lnTo>
                  <a:cubicBezTo>
                    <a:pt x="34" y="1153"/>
                    <a:pt x="68" y="1237"/>
                    <a:pt x="118" y="1304"/>
                  </a:cubicBezTo>
                  <a:cubicBezTo>
                    <a:pt x="235" y="1471"/>
                    <a:pt x="385" y="1638"/>
                    <a:pt x="552" y="1771"/>
                  </a:cubicBezTo>
                  <a:cubicBezTo>
                    <a:pt x="803" y="1989"/>
                    <a:pt x="1104" y="2139"/>
                    <a:pt x="1404" y="2223"/>
                  </a:cubicBezTo>
                  <a:cubicBezTo>
                    <a:pt x="1621" y="2292"/>
                    <a:pt x="1844" y="2325"/>
                    <a:pt x="2066" y="2325"/>
                  </a:cubicBezTo>
                  <a:cubicBezTo>
                    <a:pt x="2648" y="2325"/>
                    <a:pt x="3220" y="2095"/>
                    <a:pt x="3643" y="1671"/>
                  </a:cubicBezTo>
                  <a:cubicBezTo>
                    <a:pt x="3877" y="1437"/>
                    <a:pt x="4061" y="1170"/>
                    <a:pt x="4178" y="869"/>
                  </a:cubicBezTo>
                  <a:cubicBezTo>
                    <a:pt x="4262" y="669"/>
                    <a:pt x="4328" y="451"/>
                    <a:pt x="4345" y="234"/>
                  </a:cubicBezTo>
                  <a:cubicBezTo>
                    <a:pt x="4345" y="151"/>
                    <a:pt x="4345" y="84"/>
                    <a:pt x="432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0"/>
            <p:cNvSpPr/>
            <p:nvPr/>
          </p:nvSpPr>
          <p:spPr>
            <a:xfrm>
              <a:off x="1889697" y="2467477"/>
              <a:ext cx="199877" cy="231784"/>
            </a:xfrm>
            <a:custGeom>
              <a:avLst/>
              <a:gdLst/>
              <a:ahLst/>
              <a:cxnLst/>
              <a:rect l="l" t="t" r="r" b="b"/>
              <a:pathLst>
                <a:path w="6233" h="7228" extrusionOk="0">
                  <a:moveTo>
                    <a:pt x="4049" y="1"/>
                  </a:moveTo>
                  <a:cubicBezTo>
                    <a:pt x="3897" y="1"/>
                    <a:pt x="3735" y="88"/>
                    <a:pt x="3659" y="266"/>
                  </a:cubicBezTo>
                  <a:cubicBezTo>
                    <a:pt x="3475" y="634"/>
                    <a:pt x="3241" y="968"/>
                    <a:pt x="2957" y="1268"/>
                  </a:cubicBezTo>
                  <a:cubicBezTo>
                    <a:pt x="2757" y="1519"/>
                    <a:pt x="2490" y="1720"/>
                    <a:pt x="2206" y="1887"/>
                  </a:cubicBezTo>
                  <a:cubicBezTo>
                    <a:pt x="1871" y="2071"/>
                    <a:pt x="1587" y="2221"/>
                    <a:pt x="1337" y="2338"/>
                  </a:cubicBezTo>
                  <a:lnTo>
                    <a:pt x="0" y="3157"/>
                  </a:lnTo>
                  <a:lnTo>
                    <a:pt x="251" y="6816"/>
                  </a:lnTo>
                  <a:lnTo>
                    <a:pt x="1504" y="7066"/>
                  </a:lnTo>
                  <a:cubicBezTo>
                    <a:pt x="2209" y="7147"/>
                    <a:pt x="2720" y="7228"/>
                    <a:pt x="3099" y="7228"/>
                  </a:cubicBezTo>
                  <a:cubicBezTo>
                    <a:pt x="3348" y="7228"/>
                    <a:pt x="3540" y="7193"/>
                    <a:pt x="3693" y="7100"/>
                  </a:cubicBezTo>
                  <a:cubicBezTo>
                    <a:pt x="4194" y="6782"/>
                    <a:pt x="3709" y="6264"/>
                    <a:pt x="3709" y="6264"/>
                  </a:cubicBezTo>
                  <a:cubicBezTo>
                    <a:pt x="3709" y="6264"/>
                    <a:pt x="4578" y="6147"/>
                    <a:pt x="4612" y="5646"/>
                  </a:cubicBezTo>
                  <a:cubicBezTo>
                    <a:pt x="4612" y="5412"/>
                    <a:pt x="4461" y="5228"/>
                    <a:pt x="4261" y="5162"/>
                  </a:cubicBezTo>
                  <a:cubicBezTo>
                    <a:pt x="4261" y="5162"/>
                    <a:pt x="5046" y="5045"/>
                    <a:pt x="5247" y="4761"/>
                  </a:cubicBezTo>
                  <a:cubicBezTo>
                    <a:pt x="5531" y="4393"/>
                    <a:pt x="5079" y="4076"/>
                    <a:pt x="5079" y="4076"/>
                  </a:cubicBezTo>
                  <a:cubicBezTo>
                    <a:pt x="6199" y="3675"/>
                    <a:pt x="6232" y="3056"/>
                    <a:pt x="6015" y="2939"/>
                  </a:cubicBezTo>
                  <a:cubicBezTo>
                    <a:pt x="5969" y="2918"/>
                    <a:pt x="5894" y="2909"/>
                    <a:pt x="5805" y="2909"/>
                  </a:cubicBezTo>
                  <a:cubicBezTo>
                    <a:pt x="5478" y="2909"/>
                    <a:pt x="4962" y="3023"/>
                    <a:pt x="4962" y="3023"/>
                  </a:cubicBezTo>
                  <a:cubicBezTo>
                    <a:pt x="4734" y="3034"/>
                    <a:pt x="4380" y="3059"/>
                    <a:pt x="4036" y="3059"/>
                  </a:cubicBezTo>
                  <a:cubicBezTo>
                    <a:pt x="3323" y="3059"/>
                    <a:pt x="2656" y="2951"/>
                    <a:pt x="3241" y="2388"/>
                  </a:cubicBezTo>
                  <a:cubicBezTo>
                    <a:pt x="4110" y="1553"/>
                    <a:pt x="4461" y="583"/>
                    <a:pt x="4378" y="249"/>
                  </a:cubicBezTo>
                  <a:cubicBezTo>
                    <a:pt x="4336" y="84"/>
                    <a:pt x="4197" y="1"/>
                    <a:pt x="404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0"/>
            <p:cNvSpPr/>
            <p:nvPr/>
          </p:nvSpPr>
          <p:spPr>
            <a:xfrm>
              <a:off x="1977562" y="2569227"/>
              <a:ext cx="75038" cy="45247"/>
            </a:xfrm>
            <a:custGeom>
              <a:avLst/>
              <a:gdLst/>
              <a:ahLst/>
              <a:cxnLst/>
              <a:rect l="l" t="t" r="r" b="b"/>
              <a:pathLst>
                <a:path w="2340" h="1411" extrusionOk="0">
                  <a:moveTo>
                    <a:pt x="2005" y="0"/>
                  </a:moveTo>
                  <a:cubicBezTo>
                    <a:pt x="1788" y="50"/>
                    <a:pt x="1571" y="117"/>
                    <a:pt x="1354" y="217"/>
                  </a:cubicBezTo>
                  <a:lnTo>
                    <a:pt x="669" y="485"/>
                  </a:lnTo>
                  <a:cubicBezTo>
                    <a:pt x="518" y="535"/>
                    <a:pt x="385" y="602"/>
                    <a:pt x="251" y="685"/>
                  </a:cubicBezTo>
                  <a:cubicBezTo>
                    <a:pt x="84" y="786"/>
                    <a:pt x="0" y="986"/>
                    <a:pt x="50" y="1170"/>
                  </a:cubicBezTo>
                  <a:cubicBezTo>
                    <a:pt x="100" y="1270"/>
                    <a:pt x="184" y="1354"/>
                    <a:pt x="284" y="1370"/>
                  </a:cubicBezTo>
                  <a:cubicBezTo>
                    <a:pt x="345" y="1395"/>
                    <a:pt x="407" y="1410"/>
                    <a:pt x="468" y="1410"/>
                  </a:cubicBezTo>
                  <a:cubicBezTo>
                    <a:pt x="490" y="1410"/>
                    <a:pt x="513" y="1408"/>
                    <a:pt x="535" y="1404"/>
                  </a:cubicBezTo>
                  <a:cubicBezTo>
                    <a:pt x="685" y="1404"/>
                    <a:pt x="836" y="1387"/>
                    <a:pt x="986" y="1354"/>
                  </a:cubicBezTo>
                  <a:cubicBezTo>
                    <a:pt x="1220" y="1304"/>
                    <a:pt x="1471" y="1237"/>
                    <a:pt x="1704" y="1170"/>
                  </a:cubicBezTo>
                  <a:cubicBezTo>
                    <a:pt x="1922" y="1103"/>
                    <a:pt x="2139" y="1019"/>
                    <a:pt x="2339" y="903"/>
                  </a:cubicBezTo>
                  <a:lnTo>
                    <a:pt x="2339" y="903"/>
                  </a:lnTo>
                  <a:cubicBezTo>
                    <a:pt x="2122" y="936"/>
                    <a:pt x="1888" y="986"/>
                    <a:pt x="1671" y="1053"/>
                  </a:cubicBezTo>
                  <a:cubicBezTo>
                    <a:pt x="1471" y="1103"/>
                    <a:pt x="1220" y="1170"/>
                    <a:pt x="953" y="1203"/>
                  </a:cubicBezTo>
                  <a:cubicBezTo>
                    <a:pt x="819" y="1237"/>
                    <a:pt x="669" y="1253"/>
                    <a:pt x="535" y="1253"/>
                  </a:cubicBezTo>
                  <a:cubicBezTo>
                    <a:pt x="385" y="1253"/>
                    <a:pt x="234" y="1220"/>
                    <a:pt x="201" y="1120"/>
                  </a:cubicBezTo>
                  <a:cubicBezTo>
                    <a:pt x="184" y="1003"/>
                    <a:pt x="234" y="869"/>
                    <a:pt x="351" y="802"/>
                  </a:cubicBezTo>
                  <a:cubicBezTo>
                    <a:pt x="468" y="735"/>
                    <a:pt x="585" y="669"/>
                    <a:pt x="719" y="618"/>
                  </a:cubicBezTo>
                  <a:lnTo>
                    <a:pt x="1404" y="318"/>
                  </a:lnTo>
                  <a:cubicBezTo>
                    <a:pt x="1621" y="234"/>
                    <a:pt x="1821" y="134"/>
                    <a:pt x="200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0"/>
            <p:cNvSpPr/>
            <p:nvPr/>
          </p:nvSpPr>
          <p:spPr>
            <a:xfrm>
              <a:off x="1970604" y="2610466"/>
              <a:ext cx="61089" cy="34344"/>
            </a:xfrm>
            <a:custGeom>
              <a:avLst/>
              <a:gdLst/>
              <a:ahLst/>
              <a:cxnLst/>
              <a:rect l="l" t="t" r="r" b="b"/>
              <a:pathLst>
                <a:path w="1905" h="1071" extrusionOk="0">
                  <a:moveTo>
                    <a:pt x="1303" y="1"/>
                  </a:moveTo>
                  <a:cubicBezTo>
                    <a:pt x="1119" y="1"/>
                    <a:pt x="952" y="51"/>
                    <a:pt x="802" y="118"/>
                  </a:cubicBezTo>
                  <a:cubicBezTo>
                    <a:pt x="618" y="185"/>
                    <a:pt x="451" y="268"/>
                    <a:pt x="301" y="385"/>
                  </a:cubicBezTo>
                  <a:cubicBezTo>
                    <a:pt x="201" y="435"/>
                    <a:pt x="100" y="519"/>
                    <a:pt x="50" y="636"/>
                  </a:cubicBezTo>
                  <a:cubicBezTo>
                    <a:pt x="17" y="703"/>
                    <a:pt x="0" y="769"/>
                    <a:pt x="17" y="853"/>
                  </a:cubicBezTo>
                  <a:cubicBezTo>
                    <a:pt x="50" y="937"/>
                    <a:pt x="100" y="987"/>
                    <a:pt x="184" y="1020"/>
                  </a:cubicBezTo>
                  <a:cubicBezTo>
                    <a:pt x="259" y="1052"/>
                    <a:pt x="342" y="1071"/>
                    <a:pt x="427" y="1071"/>
                  </a:cubicBezTo>
                  <a:cubicBezTo>
                    <a:pt x="473" y="1071"/>
                    <a:pt x="521" y="1065"/>
                    <a:pt x="568" y="1053"/>
                  </a:cubicBezTo>
                  <a:lnTo>
                    <a:pt x="886" y="987"/>
                  </a:lnTo>
                  <a:lnTo>
                    <a:pt x="1420" y="853"/>
                  </a:lnTo>
                  <a:cubicBezTo>
                    <a:pt x="1587" y="820"/>
                    <a:pt x="1754" y="769"/>
                    <a:pt x="1905" y="686"/>
                  </a:cubicBezTo>
                  <a:cubicBezTo>
                    <a:pt x="1738" y="686"/>
                    <a:pt x="1571" y="703"/>
                    <a:pt x="1404" y="736"/>
                  </a:cubicBezTo>
                  <a:lnTo>
                    <a:pt x="852" y="836"/>
                  </a:lnTo>
                  <a:cubicBezTo>
                    <a:pt x="720" y="860"/>
                    <a:pt x="545" y="919"/>
                    <a:pt x="401" y="919"/>
                  </a:cubicBezTo>
                  <a:cubicBezTo>
                    <a:pt x="344" y="919"/>
                    <a:pt x="293" y="910"/>
                    <a:pt x="251" y="886"/>
                  </a:cubicBezTo>
                  <a:cubicBezTo>
                    <a:pt x="167" y="853"/>
                    <a:pt x="150" y="769"/>
                    <a:pt x="184" y="703"/>
                  </a:cubicBezTo>
                  <a:cubicBezTo>
                    <a:pt x="234" y="619"/>
                    <a:pt x="301" y="552"/>
                    <a:pt x="384" y="502"/>
                  </a:cubicBezTo>
                  <a:cubicBezTo>
                    <a:pt x="535" y="402"/>
                    <a:pt x="685" y="302"/>
                    <a:pt x="852" y="218"/>
                  </a:cubicBezTo>
                  <a:cubicBezTo>
                    <a:pt x="1003" y="168"/>
                    <a:pt x="1153" y="84"/>
                    <a:pt x="130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0"/>
            <p:cNvSpPr/>
            <p:nvPr/>
          </p:nvSpPr>
          <p:spPr>
            <a:xfrm>
              <a:off x="1960951" y="2632978"/>
              <a:ext cx="63237" cy="38834"/>
            </a:xfrm>
            <a:custGeom>
              <a:avLst/>
              <a:gdLst/>
              <a:ahLst/>
              <a:cxnLst/>
              <a:rect l="l" t="t" r="r" b="b"/>
              <a:pathLst>
                <a:path w="1972" h="1211" extrusionOk="0">
                  <a:moveTo>
                    <a:pt x="1972" y="1"/>
                  </a:moveTo>
                  <a:cubicBezTo>
                    <a:pt x="1788" y="1"/>
                    <a:pt x="1604" y="34"/>
                    <a:pt x="1420" y="84"/>
                  </a:cubicBezTo>
                  <a:cubicBezTo>
                    <a:pt x="1253" y="134"/>
                    <a:pt x="1053" y="184"/>
                    <a:pt x="819" y="251"/>
                  </a:cubicBezTo>
                  <a:cubicBezTo>
                    <a:pt x="719" y="301"/>
                    <a:pt x="602" y="335"/>
                    <a:pt x="485" y="385"/>
                  </a:cubicBezTo>
                  <a:cubicBezTo>
                    <a:pt x="351" y="418"/>
                    <a:pt x="217" y="485"/>
                    <a:pt x="117" y="569"/>
                  </a:cubicBezTo>
                  <a:cubicBezTo>
                    <a:pt x="50" y="636"/>
                    <a:pt x="17" y="719"/>
                    <a:pt x="0" y="803"/>
                  </a:cubicBezTo>
                  <a:cubicBezTo>
                    <a:pt x="0" y="886"/>
                    <a:pt x="34" y="970"/>
                    <a:pt x="84" y="1020"/>
                  </a:cubicBezTo>
                  <a:cubicBezTo>
                    <a:pt x="184" y="1137"/>
                    <a:pt x="318" y="1187"/>
                    <a:pt x="451" y="1204"/>
                  </a:cubicBezTo>
                  <a:cubicBezTo>
                    <a:pt x="510" y="1208"/>
                    <a:pt x="568" y="1210"/>
                    <a:pt x="626" y="1210"/>
                  </a:cubicBezTo>
                  <a:cubicBezTo>
                    <a:pt x="784" y="1210"/>
                    <a:pt x="940" y="1195"/>
                    <a:pt x="1086" y="1170"/>
                  </a:cubicBezTo>
                  <a:cubicBezTo>
                    <a:pt x="1270" y="1153"/>
                    <a:pt x="1454" y="1070"/>
                    <a:pt x="1621" y="970"/>
                  </a:cubicBezTo>
                  <a:cubicBezTo>
                    <a:pt x="1621" y="964"/>
                    <a:pt x="1615" y="962"/>
                    <a:pt x="1604" y="962"/>
                  </a:cubicBezTo>
                  <a:cubicBezTo>
                    <a:pt x="1548" y="962"/>
                    <a:pt x="1350" y="1025"/>
                    <a:pt x="1070" y="1053"/>
                  </a:cubicBezTo>
                  <a:cubicBezTo>
                    <a:pt x="969" y="1070"/>
                    <a:pt x="869" y="1078"/>
                    <a:pt x="771" y="1078"/>
                  </a:cubicBezTo>
                  <a:cubicBezTo>
                    <a:pt x="673" y="1078"/>
                    <a:pt x="577" y="1070"/>
                    <a:pt x="485" y="1053"/>
                  </a:cubicBezTo>
                  <a:cubicBezTo>
                    <a:pt x="368" y="1053"/>
                    <a:pt x="284" y="1003"/>
                    <a:pt x="217" y="936"/>
                  </a:cubicBezTo>
                  <a:cubicBezTo>
                    <a:pt x="151" y="853"/>
                    <a:pt x="151" y="752"/>
                    <a:pt x="217" y="686"/>
                  </a:cubicBezTo>
                  <a:cubicBezTo>
                    <a:pt x="318" y="619"/>
                    <a:pt x="418" y="552"/>
                    <a:pt x="535" y="519"/>
                  </a:cubicBezTo>
                  <a:lnTo>
                    <a:pt x="869" y="402"/>
                  </a:lnTo>
                  <a:cubicBezTo>
                    <a:pt x="1086" y="318"/>
                    <a:pt x="1287" y="251"/>
                    <a:pt x="1454" y="201"/>
                  </a:cubicBezTo>
                  <a:cubicBezTo>
                    <a:pt x="1638" y="151"/>
                    <a:pt x="1805" y="84"/>
                    <a:pt x="197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0"/>
            <p:cNvSpPr/>
            <p:nvPr/>
          </p:nvSpPr>
          <p:spPr>
            <a:xfrm>
              <a:off x="1956109" y="2665398"/>
              <a:ext cx="51468" cy="32260"/>
            </a:xfrm>
            <a:custGeom>
              <a:avLst/>
              <a:gdLst/>
              <a:ahLst/>
              <a:cxnLst/>
              <a:rect l="l" t="t" r="r" b="b"/>
              <a:pathLst>
                <a:path w="1605" h="1006" extrusionOk="0">
                  <a:moveTo>
                    <a:pt x="1546" y="1"/>
                  </a:moveTo>
                  <a:cubicBezTo>
                    <a:pt x="1420" y="1"/>
                    <a:pt x="1027" y="72"/>
                    <a:pt x="552" y="226"/>
                  </a:cubicBezTo>
                  <a:cubicBezTo>
                    <a:pt x="402" y="259"/>
                    <a:pt x="268" y="326"/>
                    <a:pt x="168" y="427"/>
                  </a:cubicBezTo>
                  <a:cubicBezTo>
                    <a:pt x="68" y="510"/>
                    <a:pt x="1" y="644"/>
                    <a:pt x="18" y="761"/>
                  </a:cubicBezTo>
                  <a:cubicBezTo>
                    <a:pt x="18" y="861"/>
                    <a:pt x="68" y="944"/>
                    <a:pt x="151" y="978"/>
                  </a:cubicBezTo>
                  <a:cubicBezTo>
                    <a:pt x="190" y="997"/>
                    <a:pt x="218" y="1006"/>
                    <a:pt x="234" y="1006"/>
                  </a:cubicBezTo>
                  <a:cubicBezTo>
                    <a:pt x="246" y="1006"/>
                    <a:pt x="252" y="1002"/>
                    <a:pt x="252" y="995"/>
                  </a:cubicBezTo>
                  <a:cubicBezTo>
                    <a:pt x="252" y="978"/>
                    <a:pt x="118" y="928"/>
                    <a:pt x="118" y="761"/>
                  </a:cubicBezTo>
                  <a:cubicBezTo>
                    <a:pt x="135" y="677"/>
                    <a:pt x="185" y="577"/>
                    <a:pt x="252" y="527"/>
                  </a:cubicBezTo>
                  <a:cubicBezTo>
                    <a:pt x="368" y="443"/>
                    <a:pt x="485" y="393"/>
                    <a:pt x="602" y="360"/>
                  </a:cubicBezTo>
                  <a:cubicBezTo>
                    <a:pt x="1154" y="193"/>
                    <a:pt x="1605" y="59"/>
                    <a:pt x="1588" y="9"/>
                  </a:cubicBezTo>
                  <a:cubicBezTo>
                    <a:pt x="1585" y="3"/>
                    <a:pt x="1571" y="1"/>
                    <a:pt x="154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0"/>
            <p:cNvSpPr/>
            <p:nvPr/>
          </p:nvSpPr>
          <p:spPr>
            <a:xfrm>
              <a:off x="1191524" y="2320063"/>
              <a:ext cx="748552" cy="477998"/>
            </a:xfrm>
            <a:custGeom>
              <a:avLst/>
              <a:gdLst/>
              <a:ahLst/>
              <a:cxnLst/>
              <a:rect l="l" t="t" r="r" b="b"/>
              <a:pathLst>
                <a:path w="23343" h="14906" extrusionOk="0">
                  <a:moveTo>
                    <a:pt x="6985" y="1"/>
                  </a:moveTo>
                  <a:lnTo>
                    <a:pt x="1" y="1337"/>
                  </a:lnTo>
                  <a:cubicBezTo>
                    <a:pt x="352" y="3610"/>
                    <a:pt x="2056" y="7536"/>
                    <a:pt x="3543" y="10962"/>
                  </a:cubicBezTo>
                  <a:cubicBezTo>
                    <a:pt x="5030" y="14370"/>
                    <a:pt x="6250" y="14855"/>
                    <a:pt x="10477" y="14905"/>
                  </a:cubicBezTo>
                  <a:cubicBezTo>
                    <a:pt x="10514" y="14905"/>
                    <a:pt x="10552" y="14905"/>
                    <a:pt x="10589" y="14905"/>
                  </a:cubicBezTo>
                  <a:cubicBezTo>
                    <a:pt x="15142" y="14905"/>
                    <a:pt x="23343" y="11931"/>
                    <a:pt x="23343" y="11931"/>
                  </a:cubicBezTo>
                  <a:lnTo>
                    <a:pt x="21755" y="6484"/>
                  </a:lnTo>
                  <a:cubicBezTo>
                    <a:pt x="21755" y="6484"/>
                    <a:pt x="12730" y="8321"/>
                    <a:pt x="10787" y="8321"/>
                  </a:cubicBezTo>
                  <a:cubicBezTo>
                    <a:pt x="10642" y="8321"/>
                    <a:pt x="10536" y="8310"/>
                    <a:pt x="10477" y="8288"/>
                  </a:cubicBezTo>
                  <a:cubicBezTo>
                    <a:pt x="9625" y="7971"/>
                    <a:pt x="8856" y="5331"/>
                    <a:pt x="8171" y="3526"/>
                  </a:cubicBezTo>
                  <a:cubicBezTo>
                    <a:pt x="8104" y="3343"/>
                    <a:pt x="6985" y="1"/>
                    <a:pt x="698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0"/>
            <p:cNvSpPr/>
            <p:nvPr/>
          </p:nvSpPr>
          <p:spPr>
            <a:xfrm>
              <a:off x="1246712" y="2533857"/>
              <a:ext cx="693909" cy="272766"/>
            </a:xfrm>
            <a:custGeom>
              <a:avLst/>
              <a:gdLst/>
              <a:ahLst/>
              <a:cxnLst/>
              <a:rect l="l" t="t" r="r" b="b"/>
              <a:pathLst>
                <a:path w="21639" h="8506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84"/>
                    <a:pt x="68" y="168"/>
                    <a:pt x="101" y="251"/>
                  </a:cubicBezTo>
                  <a:cubicBezTo>
                    <a:pt x="168" y="402"/>
                    <a:pt x="251" y="652"/>
                    <a:pt x="385" y="953"/>
                  </a:cubicBezTo>
                  <a:cubicBezTo>
                    <a:pt x="652" y="1571"/>
                    <a:pt x="1037" y="2457"/>
                    <a:pt x="1605" y="3509"/>
                  </a:cubicBezTo>
                  <a:cubicBezTo>
                    <a:pt x="2173" y="4562"/>
                    <a:pt x="2925" y="5798"/>
                    <a:pt x="4094" y="6884"/>
                  </a:cubicBezTo>
                  <a:cubicBezTo>
                    <a:pt x="4713" y="7453"/>
                    <a:pt x="5431" y="7904"/>
                    <a:pt x="6216" y="8188"/>
                  </a:cubicBezTo>
                  <a:cubicBezTo>
                    <a:pt x="6634" y="8321"/>
                    <a:pt x="7068" y="8422"/>
                    <a:pt x="7503" y="8455"/>
                  </a:cubicBezTo>
                  <a:cubicBezTo>
                    <a:pt x="7794" y="8487"/>
                    <a:pt x="8092" y="8506"/>
                    <a:pt x="8389" y="8506"/>
                  </a:cubicBezTo>
                  <a:cubicBezTo>
                    <a:pt x="8551" y="8506"/>
                    <a:pt x="8713" y="8500"/>
                    <a:pt x="8873" y="8488"/>
                  </a:cubicBezTo>
                  <a:cubicBezTo>
                    <a:pt x="10694" y="8405"/>
                    <a:pt x="12398" y="7987"/>
                    <a:pt x="13936" y="7603"/>
                  </a:cubicBezTo>
                  <a:cubicBezTo>
                    <a:pt x="15456" y="7219"/>
                    <a:pt x="16843" y="6851"/>
                    <a:pt x="17979" y="6517"/>
                  </a:cubicBezTo>
                  <a:cubicBezTo>
                    <a:pt x="19132" y="6183"/>
                    <a:pt x="20051" y="5882"/>
                    <a:pt x="20669" y="5648"/>
                  </a:cubicBezTo>
                  <a:cubicBezTo>
                    <a:pt x="20987" y="5531"/>
                    <a:pt x="21221" y="5431"/>
                    <a:pt x="21388" y="5364"/>
                  </a:cubicBezTo>
                  <a:cubicBezTo>
                    <a:pt x="21471" y="5347"/>
                    <a:pt x="21555" y="5297"/>
                    <a:pt x="21638" y="5264"/>
                  </a:cubicBezTo>
                  <a:lnTo>
                    <a:pt x="21638" y="5264"/>
                  </a:lnTo>
                  <a:cubicBezTo>
                    <a:pt x="21555" y="5280"/>
                    <a:pt x="21455" y="5297"/>
                    <a:pt x="21388" y="5331"/>
                  </a:cubicBezTo>
                  <a:cubicBezTo>
                    <a:pt x="21204" y="5397"/>
                    <a:pt x="20953" y="5481"/>
                    <a:pt x="20653" y="5581"/>
                  </a:cubicBezTo>
                  <a:cubicBezTo>
                    <a:pt x="20018" y="5798"/>
                    <a:pt x="19099" y="6082"/>
                    <a:pt x="17946" y="6417"/>
                  </a:cubicBezTo>
                  <a:cubicBezTo>
                    <a:pt x="16810" y="6734"/>
                    <a:pt x="15423" y="7085"/>
                    <a:pt x="13902" y="7469"/>
                  </a:cubicBezTo>
                  <a:cubicBezTo>
                    <a:pt x="12365" y="7837"/>
                    <a:pt x="10678" y="8255"/>
                    <a:pt x="8856" y="8338"/>
                  </a:cubicBezTo>
                  <a:cubicBezTo>
                    <a:pt x="8740" y="8343"/>
                    <a:pt x="8622" y="8345"/>
                    <a:pt x="8504" y="8345"/>
                  </a:cubicBezTo>
                  <a:cubicBezTo>
                    <a:pt x="8180" y="8345"/>
                    <a:pt x="7850" y="8329"/>
                    <a:pt x="7520" y="8305"/>
                  </a:cubicBezTo>
                  <a:cubicBezTo>
                    <a:pt x="7102" y="8271"/>
                    <a:pt x="6667" y="8171"/>
                    <a:pt x="6266" y="8037"/>
                  </a:cubicBezTo>
                  <a:cubicBezTo>
                    <a:pt x="5498" y="7770"/>
                    <a:pt x="4796" y="7336"/>
                    <a:pt x="4195" y="6784"/>
                  </a:cubicBezTo>
                  <a:cubicBezTo>
                    <a:pt x="3025" y="5715"/>
                    <a:pt x="2273" y="4495"/>
                    <a:pt x="1688" y="3459"/>
                  </a:cubicBezTo>
                  <a:cubicBezTo>
                    <a:pt x="1120" y="2423"/>
                    <a:pt x="719" y="1538"/>
                    <a:pt x="452" y="936"/>
                  </a:cubicBezTo>
                  <a:cubicBezTo>
                    <a:pt x="318" y="635"/>
                    <a:pt x="201" y="402"/>
                    <a:pt x="134" y="234"/>
                  </a:cubicBezTo>
                  <a:cubicBezTo>
                    <a:pt x="101" y="151"/>
                    <a:pt x="51" y="6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0"/>
            <p:cNvSpPr/>
            <p:nvPr/>
          </p:nvSpPr>
          <p:spPr>
            <a:xfrm>
              <a:off x="842180" y="2179704"/>
              <a:ext cx="611399" cy="807460"/>
            </a:xfrm>
            <a:custGeom>
              <a:avLst/>
              <a:gdLst/>
              <a:ahLst/>
              <a:cxnLst/>
              <a:rect l="l" t="t" r="r" b="b"/>
              <a:pathLst>
                <a:path w="19066" h="25180" extrusionOk="0">
                  <a:moveTo>
                    <a:pt x="5548" y="0"/>
                  </a:moveTo>
                  <a:cubicBezTo>
                    <a:pt x="5548" y="0"/>
                    <a:pt x="17" y="552"/>
                    <a:pt x="1" y="6968"/>
                  </a:cubicBezTo>
                  <a:cubicBezTo>
                    <a:pt x="1" y="9975"/>
                    <a:pt x="3326" y="15806"/>
                    <a:pt x="3894" y="17243"/>
                  </a:cubicBezTo>
                  <a:cubicBezTo>
                    <a:pt x="3326" y="19048"/>
                    <a:pt x="1655" y="21872"/>
                    <a:pt x="1287" y="24027"/>
                  </a:cubicBezTo>
                  <a:lnTo>
                    <a:pt x="17043" y="25180"/>
                  </a:lnTo>
                  <a:lnTo>
                    <a:pt x="17394" y="15723"/>
                  </a:lnTo>
                  <a:lnTo>
                    <a:pt x="18096" y="11128"/>
                  </a:lnTo>
                  <a:lnTo>
                    <a:pt x="19065" y="8137"/>
                  </a:lnTo>
                  <a:cubicBezTo>
                    <a:pt x="17489" y="1127"/>
                    <a:pt x="14797" y="711"/>
                    <a:pt x="14181" y="711"/>
                  </a:cubicBezTo>
                  <a:cubicBezTo>
                    <a:pt x="14098" y="711"/>
                    <a:pt x="14053" y="719"/>
                    <a:pt x="14053" y="719"/>
                  </a:cubicBezTo>
                  <a:lnTo>
                    <a:pt x="5548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0"/>
            <p:cNvSpPr/>
            <p:nvPr/>
          </p:nvSpPr>
          <p:spPr>
            <a:xfrm>
              <a:off x="1357088" y="2401514"/>
              <a:ext cx="71286" cy="282386"/>
            </a:xfrm>
            <a:custGeom>
              <a:avLst/>
              <a:gdLst/>
              <a:ahLst/>
              <a:cxnLst/>
              <a:rect l="l" t="t" r="r" b="b"/>
              <a:pathLst>
                <a:path w="2223" h="8806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34"/>
                    <a:pt x="418" y="385"/>
                    <a:pt x="986" y="1036"/>
                  </a:cubicBezTo>
                  <a:cubicBezTo>
                    <a:pt x="1321" y="1404"/>
                    <a:pt x="1588" y="1838"/>
                    <a:pt x="1789" y="2290"/>
                  </a:cubicBezTo>
                  <a:cubicBezTo>
                    <a:pt x="2006" y="2874"/>
                    <a:pt x="2073" y="3493"/>
                    <a:pt x="1972" y="4094"/>
                  </a:cubicBezTo>
                  <a:cubicBezTo>
                    <a:pt x="1889" y="4696"/>
                    <a:pt x="1738" y="5314"/>
                    <a:pt x="1571" y="5899"/>
                  </a:cubicBezTo>
                  <a:cubicBezTo>
                    <a:pt x="1421" y="6383"/>
                    <a:pt x="1321" y="6884"/>
                    <a:pt x="1237" y="7402"/>
                  </a:cubicBezTo>
                  <a:cubicBezTo>
                    <a:pt x="1204" y="7737"/>
                    <a:pt x="1204" y="8087"/>
                    <a:pt x="1237" y="8438"/>
                  </a:cubicBezTo>
                  <a:cubicBezTo>
                    <a:pt x="1254" y="8555"/>
                    <a:pt x="1287" y="8689"/>
                    <a:pt x="1337" y="8806"/>
                  </a:cubicBezTo>
                  <a:cubicBezTo>
                    <a:pt x="1337" y="8672"/>
                    <a:pt x="1321" y="8555"/>
                    <a:pt x="1304" y="8422"/>
                  </a:cubicBezTo>
                  <a:cubicBezTo>
                    <a:pt x="1287" y="8087"/>
                    <a:pt x="1304" y="7753"/>
                    <a:pt x="1354" y="7419"/>
                  </a:cubicBezTo>
                  <a:cubicBezTo>
                    <a:pt x="1438" y="6918"/>
                    <a:pt x="1555" y="6417"/>
                    <a:pt x="1705" y="5932"/>
                  </a:cubicBezTo>
                  <a:cubicBezTo>
                    <a:pt x="1889" y="5347"/>
                    <a:pt x="2039" y="4729"/>
                    <a:pt x="2139" y="4111"/>
                  </a:cubicBezTo>
                  <a:cubicBezTo>
                    <a:pt x="2223" y="3476"/>
                    <a:pt x="2156" y="2841"/>
                    <a:pt x="1922" y="2239"/>
                  </a:cubicBezTo>
                  <a:cubicBezTo>
                    <a:pt x="1705" y="1772"/>
                    <a:pt x="1421" y="1337"/>
                    <a:pt x="1070" y="953"/>
                  </a:cubicBezTo>
                  <a:cubicBezTo>
                    <a:pt x="836" y="702"/>
                    <a:pt x="585" y="468"/>
                    <a:pt x="318" y="234"/>
                  </a:cubicBezTo>
                  <a:cubicBezTo>
                    <a:pt x="235" y="151"/>
                    <a:pt x="134" y="67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0"/>
            <p:cNvSpPr/>
            <p:nvPr/>
          </p:nvSpPr>
          <p:spPr>
            <a:xfrm>
              <a:off x="1270827" y="2275072"/>
              <a:ext cx="65931" cy="67566"/>
            </a:xfrm>
            <a:custGeom>
              <a:avLst/>
              <a:gdLst/>
              <a:ahLst/>
              <a:cxnLst/>
              <a:rect l="l" t="t" r="r" b="b"/>
              <a:pathLst>
                <a:path w="2056" h="2107" extrusionOk="0">
                  <a:moveTo>
                    <a:pt x="1120" y="0"/>
                  </a:moveTo>
                  <a:cubicBezTo>
                    <a:pt x="903" y="0"/>
                    <a:pt x="686" y="67"/>
                    <a:pt x="502" y="184"/>
                  </a:cubicBezTo>
                  <a:cubicBezTo>
                    <a:pt x="218" y="368"/>
                    <a:pt x="34" y="669"/>
                    <a:pt x="17" y="1020"/>
                  </a:cubicBezTo>
                  <a:cubicBezTo>
                    <a:pt x="1" y="1437"/>
                    <a:pt x="235" y="1838"/>
                    <a:pt x="619" y="2022"/>
                  </a:cubicBezTo>
                  <a:cubicBezTo>
                    <a:pt x="756" y="2079"/>
                    <a:pt x="898" y="2107"/>
                    <a:pt x="1039" y="2107"/>
                  </a:cubicBezTo>
                  <a:cubicBezTo>
                    <a:pt x="1310" y="2107"/>
                    <a:pt x="1574" y="2003"/>
                    <a:pt x="1772" y="1805"/>
                  </a:cubicBezTo>
                  <a:cubicBezTo>
                    <a:pt x="1905" y="1671"/>
                    <a:pt x="1989" y="1504"/>
                    <a:pt x="2022" y="1337"/>
                  </a:cubicBezTo>
                  <a:cubicBezTo>
                    <a:pt x="2056" y="1170"/>
                    <a:pt x="2039" y="1020"/>
                    <a:pt x="1989" y="869"/>
                  </a:cubicBezTo>
                  <a:cubicBezTo>
                    <a:pt x="1922" y="652"/>
                    <a:pt x="1772" y="468"/>
                    <a:pt x="1588" y="351"/>
                  </a:cubicBezTo>
                  <a:cubicBezTo>
                    <a:pt x="1521" y="301"/>
                    <a:pt x="1438" y="284"/>
                    <a:pt x="1354" y="284"/>
                  </a:cubicBezTo>
                  <a:cubicBezTo>
                    <a:pt x="1354" y="301"/>
                    <a:pt x="1438" y="318"/>
                    <a:pt x="1555" y="401"/>
                  </a:cubicBezTo>
                  <a:cubicBezTo>
                    <a:pt x="1722" y="535"/>
                    <a:pt x="1822" y="702"/>
                    <a:pt x="1889" y="903"/>
                  </a:cubicBezTo>
                  <a:cubicBezTo>
                    <a:pt x="1972" y="1187"/>
                    <a:pt x="1889" y="1504"/>
                    <a:pt x="1671" y="1705"/>
                  </a:cubicBezTo>
                  <a:cubicBezTo>
                    <a:pt x="1495" y="1870"/>
                    <a:pt x="1266" y="1956"/>
                    <a:pt x="1035" y="1956"/>
                  </a:cubicBezTo>
                  <a:cubicBezTo>
                    <a:pt x="917" y="1956"/>
                    <a:pt x="799" y="1934"/>
                    <a:pt x="686" y="1888"/>
                  </a:cubicBezTo>
                  <a:cubicBezTo>
                    <a:pt x="368" y="1721"/>
                    <a:pt x="151" y="1387"/>
                    <a:pt x="168" y="1020"/>
                  </a:cubicBezTo>
                  <a:cubicBezTo>
                    <a:pt x="168" y="719"/>
                    <a:pt x="318" y="435"/>
                    <a:pt x="569" y="268"/>
                  </a:cubicBezTo>
                  <a:cubicBezTo>
                    <a:pt x="736" y="151"/>
                    <a:pt x="920" y="84"/>
                    <a:pt x="1120" y="67"/>
                  </a:cubicBezTo>
                  <a:cubicBezTo>
                    <a:pt x="1204" y="67"/>
                    <a:pt x="1287" y="50"/>
                    <a:pt x="1354" y="50"/>
                  </a:cubicBezTo>
                  <a:cubicBezTo>
                    <a:pt x="1287" y="17"/>
                    <a:pt x="1204" y="0"/>
                    <a:pt x="11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0"/>
            <p:cNvSpPr/>
            <p:nvPr/>
          </p:nvSpPr>
          <p:spPr>
            <a:xfrm>
              <a:off x="1114914" y="2384358"/>
              <a:ext cx="65386" cy="67598"/>
            </a:xfrm>
            <a:custGeom>
              <a:avLst/>
              <a:gdLst/>
              <a:ahLst/>
              <a:cxnLst/>
              <a:rect l="l" t="t" r="r" b="b"/>
              <a:pathLst>
                <a:path w="2039" h="2108" extrusionOk="0">
                  <a:moveTo>
                    <a:pt x="1120" y="1"/>
                  </a:moveTo>
                  <a:cubicBezTo>
                    <a:pt x="886" y="1"/>
                    <a:pt x="669" y="51"/>
                    <a:pt x="485" y="185"/>
                  </a:cubicBezTo>
                  <a:cubicBezTo>
                    <a:pt x="201" y="368"/>
                    <a:pt x="17" y="669"/>
                    <a:pt x="17" y="1020"/>
                  </a:cubicBezTo>
                  <a:cubicBezTo>
                    <a:pt x="0" y="1438"/>
                    <a:pt x="234" y="1839"/>
                    <a:pt x="602" y="2023"/>
                  </a:cubicBezTo>
                  <a:cubicBezTo>
                    <a:pt x="739" y="2080"/>
                    <a:pt x="881" y="2107"/>
                    <a:pt x="1022" y="2107"/>
                  </a:cubicBezTo>
                  <a:cubicBezTo>
                    <a:pt x="1293" y="2107"/>
                    <a:pt x="1557" y="2004"/>
                    <a:pt x="1755" y="1805"/>
                  </a:cubicBezTo>
                  <a:cubicBezTo>
                    <a:pt x="1888" y="1672"/>
                    <a:pt x="1972" y="1505"/>
                    <a:pt x="2005" y="1338"/>
                  </a:cubicBezTo>
                  <a:cubicBezTo>
                    <a:pt x="2039" y="1170"/>
                    <a:pt x="2022" y="1020"/>
                    <a:pt x="1972" y="870"/>
                  </a:cubicBezTo>
                  <a:cubicBezTo>
                    <a:pt x="1905" y="652"/>
                    <a:pt x="1772" y="469"/>
                    <a:pt x="1571" y="352"/>
                  </a:cubicBezTo>
                  <a:cubicBezTo>
                    <a:pt x="1504" y="302"/>
                    <a:pt x="1437" y="285"/>
                    <a:pt x="1354" y="285"/>
                  </a:cubicBezTo>
                  <a:cubicBezTo>
                    <a:pt x="1337" y="285"/>
                    <a:pt x="1421" y="318"/>
                    <a:pt x="1538" y="402"/>
                  </a:cubicBezTo>
                  <a:cubicBezTo>
                    <a:pt x="1705" y="536"/>
                    <a:pt x="1822" y="703"/>
                    <a:pt x="1872" y="903"/>
                  </a:cubicBezTo>
                  <a:cubicBezTo>
                    <a:pt x="1955" y="1187"/>
                    <a:pt x="1872" y="1488"/>
                    <a:pt x="1655" y="1705"/>
                  </a:cubicBezTo>
                  <a:cubicBezTo>
                    <a:pt x="1489" y="1871"/>
                    <a:pt x="1257" y="1956"/>
                    <a:pt x="1022" y="1956"/>
                  </a:cubicBezTo>
                  <a:cubicBezTo>
                    <a:pt x="902" y="1956"/>
                    <a:pt x="782" y="1934"/>
                    <a:pt x="669" y="1889"/>
                  </a:cubicBezTo>
                  <a:cubicBezTo>
                    <a:pt x="351" y="1722"/>
                    <a:pt x="151" y="1388"/>
                    <a:pt x="151" y="1020"/>
                  </a:cubicBezTo>
                  <a:cubicBezTo>
                    <a:pt x="151" y="719"/>
                    <a:pt x="301" y="435"/>
                    <a:pt x="552" y="268"/>
                  </a:cubicBezTo>
                  <a:cubicBezTo>
                    <a:pt x="719" y="151"/>
                    <a:pt x="919" y="84"/>
                    <a:pt x="1120" y="51"/>
                  </a:cubicBezTo>
                  <a:cubicBezTo>
                    <a:pt x="1142" y="57"/>
                    <a:pt x="1166" y="58"/>
                    <a:pt x="1192" y="58"/>
                  </a:cubicBezTo>
                  <a:cubicBezTo>
                    <a:pt x="1242" y="58"/>
                    <a:pt x="1298" y="51"/>
                    <a:pt x="1354" y="51"/>
                  </a:cubicBezTo>
                  <a:cubicBezTo>
                    <a:pt x="1270" y="18"/>
                    <a:pt x="1203" y="1"/>
                    <a:pt x="11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0"/>
            <p:cNvSpPr/>
            <p:nvPr/>
          </p:nvSpPr>
          <p:spPr>
            <a:xfrm>
              <a:off x="1277272" y="2490470"/>
              <a:ext cx="65386" cy="67983"/>
            </a:xfrm>
            <a:custGeom>
              <a:avLst/>
              <a:gdLst/>
              <a:ahLst/>
              <a:cxnLst/>
              <a:rect l="l" t="t" r="r" b="b"/>
              <a:pathLst>
                <a:path w="2039" h="2120" extrusionOk="0">
                  <a:moveTo>
                    <a:pt x="1120" y="0"/>
                  </a:moveTo>
                  <a:cubicBezTo>
                    <a:pt x="902" y="0"/>
                    <a:pt x="685" y="67"/>
                    <a:pt x="501" y="184"/>
                  </a:cubicBezTo>
                  <a:cubicBezTo>
                    <a:pt x="201" y="368"/>
                    <a:pt x="34" y="685"/>
                    <a:pt x="17" y="1019"/>
                  </a:cubicBezTo>
                  <a:cubicBezTo>
                    <a:pt x="0" y="1454"/>
                    <a:pt x="234" y="1838"/>
                    <a:pt x="618" y="2039"/>
                  </a:cubicBezTo>
                  <a:cubicBezTo>
                    <a:pt x="749" y="2093"/>
                    <a:pt x="885" y="2119"/>
                    <a:pt x="1019" y="2119"/>
                  </a:cubicBezTo>
                  <a:cubicBezTo>
                    <a:pt x="1297" y="2119"/>
                    <a:pt x="1568" y="2007"/>
                    <a:pt x="1771" y="1805"/>
                  </a:cubicBezTo>
                  <a:cubicBezTo>
                    <a:pt x="1905" y="1688"/>
                    <a:pt x="1988" y="1521"/>
                    <a:pt x="2022" y="1337"/>
                  </a:cubicBezTo>
                  <a:cubicBezTo>
                    <a:pt x="2039" y="1186"/>
                    <a:pt x="2039" y="1019"/>
                    <a:pt x="1988" y="869"/>
                  </a:cubicBezTo>
                  <a:cubicBezTo>
                    <a:pt x="1922" y="668"/>
                    <a:pt x="1771" y="485"/>
                    <a:pt x="1587" y="368"/>
                  </a:cubicBezTo>
                  <a:cubicBezTo>
                    <a:pt x="1521" y="318"/>
                    <a:pt x="1437" y="284"/>
                    <a:pt x="1354" y="284"/>
                  </a:cubicBezTo>
                  <a:cubicBezTo>
                    <a:pt x="1354" y="301"/>
                    <a:pt x="1437" y="318"/>
                    <a:pt x="1554" y="418"/>
                  </a:cubicBezTo>
                  <a:cubicBezTo>
                    <a:pt x="1704" y="535"/>
                    <a:pt x="1821" y="719"/>
                    <a:pt x="1888" y="902"/>
                  </a:cubicBezTo>
                  <a:cubicBezTo>
                    <a:pt x="1972" y="1186"/>
                    <a:pt x="1888" y="1504"/>
                    <a:pt x="1671" y="1704"/>
                  </a:cubicBezTo>
                  <a:cubicBezTo>
                    <a:pt x="1494" y="1870"/>
                    <a:pt x="1266" y="1963"/>
                    <a:pt x="1034" y="1963"/>
                  </a:cubicBezTo>
                  <a:cubicBezTo>
                    <a:pt x="917" y="1963"/>
                    <a:pt x="798" y="1939"/>
                    <a:pt x="685" y="1888"/>
                  </a:cubicBezTo>
                  <a:cubicBezTo>
                    <a:pt x="351" y="1721"/>
                    <a:pt x="150" y="1387"/>
                    <a:pt x="167" y="1019"/>
                  </a:cubicBezTo>
                  <a:cubicBezTo>
                    <a:pt x="167" y="719"/>
                    <a:pt x="318" y="451"/>
                    <a:pt x="568" y="284"/>
                  </a:cubicBezTo>
                  <a:cubicBezTo>
                    <a:pt x="719" y="150"/>
                    <a:pt x="919" y="84"/>
                    <a:pt x="1120" y="67"/>
                  </a:cubicBezTo>
                  <a:cubicBezTo>
                    <a:pt x="1203" y="67"/>
                    <a:pt x="1287" y="67"/>
                    <a:pt x="1354" y="50"/>
                  </a:cubicBezTo>
                  <a:cubicBezTo>
                    <a:pt x="1287" y="17"/>
                    <a:pt x="1203" y="0"/>
                    <a:pt x="11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0"/>
            <p:cNvSpPr/>
            <p:nvPr/>
          </p:nvSpPr>
          <p:spPr>
            <a:xfrm>
              <a:off x="1431036" y="2585293"/>
              <a:ext cx="65386" cy="67598"/>
            </a:xfrm>
            <a:custGeom>
              <a:avLst/>
              <a:gdLst/>
              <a:ahLst/>
              <a:cxnLst/>
              <a:rect l="l" t="t" r="r" b="b"/>
              <a:pathLst>
                <a:path w="2039" h="2108" extrusionOk="0">
                  <a:moveTo>
                    <a:pt x="1120" y="1"/>
                  </a:moveTo>
                  <a:cubicBezTo>
                    <a:pt x="903" y="1"/>
                    <a:pt x="686" y="67"/>
                    <a:pt x="502" y="184"/>
                  </a:cubicBezTo>
                  <a:cubicBezTo>
                    <a:pt x="201" y="368"/>
                    <a:pt x="34" y="669"/>
                    <a:pt x="17" y="1020"/>
                  </a:cubicBezTo>
                  <a:cubicBezTo>
                    <a:pt x="0" y="1437"/>
                    <a:pt x="234" y="1838"/>
                    <a:pt x="619" y="2022"/>
                  </a:cubicBezTo>
                  <a:cubicBezTo>
                    <a:pt x="750" y="2079"/>
                    <a:pt x="891" y="2107"/>
                    <a:pt x="1031" y="2107"/>
                  </a:cubicBezTo>
                  <a:cubicBezTo>
                    <a:pt x="1303" y="2107"/>
                    <a:pt x="1573" y="2003"/>
                    <a:pt x="1772" y="1805"/>
                  </a:cubicBezTo>
                  <a:cubicBezTo>
                    <a:pt x="1905" y="1671"/>
                    <a:pt x="1989" y="1504"/>
                    <a:pt x="2022" y="1337"/>
                  </a:cubicBezTo>
                  <a:cubicBezTo>
                    <a:pt x="2039" y="1170"/>
                    <a:pt x="2039" y="1020"/>
                    <a:pt x="1989" y="869"/>
                  </a:cubicBezTo>
                  <a:cubicBezTo>
                    <a:pt x="1922" y="652"/>
                    <a:pt x="1772" y="468"/>
                    <a:pt x="1588" y="351"/>
                  </a:cubicBezTo>
                  <a:cubicBezTo>
                    <a:pt x="1521" y="301"/>
                    <a:pt x="1437" y="285"/>
                    <a:pt x="1354" y="285"/>
                  </a:cubicBezTo>
                  <a:cubicBezTo>
                    <a:pt x="1354" y="285"/>
                    <a:pt x="1437" y="318"/>
                    <a:pt x="1554" y="402"/>
                  </a:cubicBezTo>
                  <a:cubicBezTo>
                    <a:pt x="1705" y="535"/>
                    <a:pt x="1822" y="702"/>
                    <a:pt x="1872" y="903"/>
                  </a:cubicBezTo>
                  <a:cubicBezTo>
                    <a:pt x="1972" y="1187"/>
                    <a:pt x="1889" y="1504"/>
                    <a:pt x="1671" y="1705"/>
                  </a:cubicBezTo>
                  <a:cubicBezTo>
                    <a:pt x="1494" y="1871"/>
                    <a:pt x="1266" y="1956"/>
                    <a:pt x="1035" y="1956"/>
                  </a:cubicBezTo>
                  <a:cubicBezTo>
                    <a:pt x="917" y="1956"/>
                    <a:pt x="799" y="1934"/>
                    <a:pt x="686" y="1889"/>
                  </a:cubicBezTo>
                  <a:cubicBezTo>
                    <a:pt x="351" y="1722"/>
                    <a:pt x="151" y="1387"/>
                    <a:pt x="151" y="1020"/>
                  </a:cubicBezTo>
                  <a:cubicBezTo>
                    <a:pt x="168" y="719"/>
                    <a:pt x="318" y="435"/>
                    <a:pt x="552" y="268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70" y="51"/>
                    <a:pt x="1354" y="51"/>
                  </a:cubicBezTo>
                  <a:cubicBezTo>
                    <a:pt x="1287" y="17"/>
                    <a:pt x="1203" y="1"/>
                    <a:pt x="11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0"/>
            <p:cNvSpPr/>
            <p:nvPr/>
          </p:nvSpPr>
          <p:spPr>
            <a:xfrm>
              <a:off x="955250" y="2851582"/>
              <a:ext cx="65386" cy="67983"/>
            </a:xfrm>
            <a:custGeom>
              <a:avLst/>
              <a:gdLst/>
              <a:ahLst/>
              <a:cxnLst/>
              <a:rect l="l" t="t" r="r" b="b"/>
              <a:pathLst>
                <a:path w="2039" h="2120" extrusionOk="0">
                  <a:moveTo>
                    <a:pt x="1120" y="1"/>
                  </a:moveTo>
                  <a:cubicBezTo>
                    <a:pt x="903" y="1"/>
                    <a:pt x="685" y="67"/>
                    <a:pt x="502" y="184"/>
                  </a:cubicBezTo>
                  <a:cubicBezTo>
                    <a:pt x="201" y="368"/>
                    <a:pt x="17" y="686"/>
                    <a:pt x="17" y="1020"/>
                  </a:cubicBezTo>
                  <a:cubicBezTo>
                    <a:pt x="0" y="1454"/>
                    <a:pt x="234" y="1839"/>
                    <a:pt x="618" y="2039"/>
                  </a:cubicBezTo>
                  <a:cubicBezTo>
                    <a:pt x="744" y="2094"/>
                    <a:pt x="876" y="2120"/>
                    <a:pt x="1008" y="2120"/>
                  </a:cubicBezTo>
                  <a:cubicBezTo>
                    <a:pt x="1283" y="2120"/>
                    <a:pt x="1557" y="2008"/>
                    <a:pt x="1771" y="1805"/>
                  </a:cubicBezTo>
                  <a:cubicBezTo>
                    <a:pt x="1888" y="1688"/>
                    <a:pt x="1989" y="1521"/>
                    <a:pt x="2022" y="1337"/>
                  </a:cubicBezTo>
                  <a:cubicBezTo>
                    <a:pt x="2039" y="1187"/>
                    <a:pt x="2022" y="1020"/>
                    <a:pt x="1972" y="870"/>
                  </a:cubicBezTo>
                  <a:cubicBezTo>
                    <a:pt x="1905" y="669"/>
                    <a:pt x="1771" y="485"/>
                    <a:pt x="1571" y="368"/>
                  </a:cubicBezTo>
                  <a:cubicBezTo>
                    <a:pt x="1521" y="318"/>
                    <a:pt x="1437" y="285"/>
                    <a:pt x="1354" y="285"/>
                  </a:cubicBezTo>
                  <a:cubicBezTo>
                    <a:pt x="1354" y="301"/>
                    <a:pt x="1437" y="318"/>
                    <a:pt x="1554" y="418"/>
                  </a:cubicBezTo>
                  <a:cubicBezTo>
                    <a:pt x="1705" y="535"/>
                    <a:pt x="1821" y="719"/>
                    <a:pt x="1872" y="903"/>
                  </a:cubicBezTo>
                  <a:cubicBezTo>
                    <a:pt x="1972" y="1187"/>
                    <a:pt x="1888" y="1504"/>
                    <a:pt x="1671" y="1705"/>
                  </a:cubicBezTo>
                  <a:cubicBezTo>
                    <a:pt x="1494" y="1871"/>
                    <a:pt x="1266" y="1964"/>
                    <a:pt x="1035" y="1964"/>
                  </a:cubicBezTo>
                  <a:cubicBezTo>
                    <a:pt x="917" y="1964"/>
                    <a:pt x="798" y="1940"/>
                    <a:pt x="685" y="1889"/>
                  </a:cubicBezTo>
                  <a:cubicBezTo>
                    <a:pt x="351" y="1722"/>
                    <a:pt x="151" y="1387"/>
                    <a:pt x="151" y="1020"/>
                  </a:cubicBezTo>
                  <a:cubicBezTo>
                    <a:pt x="151" y="719"/>
                    <a:pt x="301" y="452"/>
                    <a:pt x="552" y="285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70" y="67"/>
                    <a:pt x="1354" y="51"/>
                  </a:cubicBezTo>
                  <a:cubicBezTo>
                    <a:pt x="1287" y="17"/>
                    <a:pt x="1203" y="1"/>
                    <a:pt x="11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0"/>
            <p:cNvSpPr/>
            <p:nvPr/>
          </p:nvSpPr>
          <p:spPr>
            <a:xfrm>
              <a:off x="1631426" y="2641027"/>
              <a:ext cx="65386" cy="67566"/>
            </a:xfrm>
            <a:custGeom>
              <a:avLst/>
              <a:gdLst/>
              <a:ahLst/>
              <a:cxnLst/>
              <a:rect l="l" t="t" r="r" b="b"/>
              <a:pathLst>
                <a:path w="2039" h="2107" extrusionOk="0">
                  <a:moveTo>
                    <a:pt x="1120" y="0"/>
                  </a:moveTo>
                  <a:cubicBezTo>
                    <a:pt x="903" y="0"/>
                    <a:pt x="686" y="67"/>
                    <a:pt x="502" y="184"/>
                  </a:cubicBezTo>
                  <a:cubicBezTo>
                    <a:pt x="201" y="368"/>
                    <a:pt x="34" y="685"/>
                    <a:pt x="17" y="1019"/>
                  </a:cubicBezTo>
                  <a:cubicBezTo>
                    <a:pt x="0" y="1437"/>
                    <a:pt x="234" y="1838"/>
                    <a:pt x="619" y="2022"/>
                  </a:cubicBezTo>
                  <a:cubicBezTo>
                    <a:pt x="750" y="2079"/>
                    <a:pt x="891" y="2107"/>
                    <a:pt x="1031" y="2107"/>
                  </a:cubicBezTo>
                  <a:cubicBezTo>
                    <a:pt x="1303" y="2107"/>
                    <a:pt x="1573" y="2003"/>
                    <a:pt x="1772" y="1805"/>
                  </a:cubicBezTo>
                  <a:cubicBezTo>
                    <a:pt x="1905" y="1671"/>
                    <a:pt x="1989" y="1521"/>
                    <a:pt x="2022" y="1337"/>
                  </a:cubicBezTo>
                  <a:cubicBezTo>
                    <a:pt x="2039" y="1170"/>
                    <a:pt x="2022" y="1019"/>
                    <a:pt x="1972" y="869"/>
                  </a:cubicBezTo>
                  <a:cubicBezTo>
                    <a:pt x="1905" y="652"/>
                    <a:pt x="1772" y="468"/>
                    <a:pt x="1588" y="351"/>
                  </a:cubicBezTo>
                  <a:cubicBezTo>
                    <a:pt x="1521" y="301"/>
                    <a:pt x="1437" y="284"/>
                    <a:pt x="1354" y="284"/>
                  </a:cubicBezTo>
                  <a:cubicBezTo>
                    <a:pt x="1354" y="301"/>
                    <a:pt x="1437" y="318"/>
                    <a:pt x="1554" y="401"/>
                  </a:cubicBezTo>
                  <a:cubicBezTo>
                    <a:pt x="1705" y="535"/>
                    <a:pt x="1822" y="702"/>
                    <a:pt x="1872" y="902"/>
                  </a:cubicBezTo>
                  <a:cubicBezTo>
                    <a:pt x="1972" y="1187"/>
                    <a:pt x="1889" y="1504"/>
                    <a:pt x="1671" y="1704"/>
                  </a:cubicBezTo>
                  <a:cubicBezTo>
                    <a:pt x="1494" y="1870"/>
                    <a:pt x="1266" y="1956"/>
                    <a:pt x="1035" y="1956"/>
                  </a:cubicBezTo>
                  <a:cubicBezTo>
                    <a:pt x="917" y="1956"/>
                    <a:pt x="799" y="1933"/>
                    <a:pt x="686" y="1888"/>
                  </a:cubicBezTo>
                  <a:cubicBezTo>
                    <a:pt x="351" y="1721"/>
                    <a:pt x="151" y="1387"/>
                    <a:pt x="151" y="1019"/>
                  </a:cubicBezTo>
                  <a:cubicBezTo>
                    <a:pt x="168" y="719"/>
                    <a:pt x="318" y="435"/>
                    <a:pt x="552" y="268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70" y="67"/>
                    <a:pt x="1354" y="50"/>
                  </a:cubicBezTo>
                  <a:cubicBezTo>
                    <a:pt x="1287" y="17"/>
                    <a:pt x="1203" y="0"/>
                    <a:pt x="11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0"/>
            <p:cNvSpPr/>
            <p:nvPr/>
          </p:nvSpPr>
          <p:spPr>
            <a:xfrm>
              <a:off x="1199573" y="2602449"/>
              <a:ext cx="65386" cy="67566"/>
            </a:xfrm>
            <a:custGeom>
              <a:avLst/>
              <a:gdLst/>
              <a:ahLst/>
              <a:cxnLst/>
              <a:rect l="l" t="t" r="r" b="b"/>
              <a:pathLst>
                <a:path w="2039" h="2107" extrusionOk="0">
                  <a:moveTo>
                    <a:pt x="1120" y="0"/>
                  </a:moveTo>
                  <a:cubicBezTo>
                    <a:pt x="903" y="0"/>
                    <a:pt x="685" y="67"/>
                    <a:pt x="502" y="184"/>
                  </a:cubicBezTo>
                  <a:cubicBezTo>
                    <a:pt x="201" y="368"/>
                    <a:pt x="34" y="669"/>
                    <a:pt x="17" y="1019"/>
                  </a:cubicBezTo>
                  <a:cubicBezTo>
                    <a:pt x="0" y="1437"/>
                    <a:pt x="234" y="1838"/>
                    <a:pt x="619" y="2022"/>
                  </a:cubicBezTo>
                  <a:cubicBezTo>
                    <a:pt x="755" y="2079"/>
                    <a:pt x="898" y="2107"/>
                    <a:pt x="1038" y="2107"/>
                  </a:cubicBezTo>
                  <a:cubicBezTo>
                    <a:pt x="1310" y="2107"/>
                    <a:pt x="1573" y="2003"/>
                    <a:pt x="1771" y="1805"/>
                  </a:cubicBezTo>
                  <a:cubicBezTo>
                    <a:pt x="1905" y="1671"/>
                    <a:pt x="1989" y="1504"/>
                    <a:pt x="2022" y="1337"/>
                  </a:cubicBezTo>
                  <a:cubicBezTo>
                    <a:pt x="2039" y="1170"/>
                    <a:pt x="2039" y="1019"/>
                    <a:pt x="1989" y="869"/>
                  </a:cubicBezTo>
                  <a:cubicBezTo>
                    <a:pt x="1922" y="652"/>
                    <a:pt x="1771" y="468"/>
                    <a:pt x="1588" y="351"/>
                  </a:cubicBezTo>
                  <a:cubicBezTo>
                    <a:pt x="1521" y="301"/>
                    <a:pt x="1437" y="284"/>
                    <a:pt x="1354" y="284"/>
                  </a:cubicBezTo>
                  <a:cubicBezTo>
                    <a:pt x="1354" y="301"/>
                    <a:pt x="1437" y="318"/>
                    <a:pt x="1554" y="401"/>
                  </a:cubicBezTo>
                  <a:cubicBezTo>
                    <a:pt x="1705" y="535"/>
                    <a:pt x="1822" y="702"/>
                    <a:pt x="1888" y="902"/>
                  </a:cubicBezTo>
                  <a:cubicBezTo>
                    <a:pt x="1972" y="1187"/>
                    <a:pt x="1888" y="1504"/>
                    <a:pt x="1671" y="1704"/>
                  </a:cubicBezTo>
                  <a:cubicBezTo>
                    <a:pt x="1494" y="1870"/>
                    <a:pt x="1266" y="1956"/>
                    <a:pt x="1035" y="1956"/>
                  </a:cubicBezTo>
                  <a:cubicBezTo>
                    <a:pt x="917" y="1956"/>
                    <a:pt x="798" y="1933"/>
                    <a:pt x="685" y="1888"/>
                  </a:cubicBezTo>
                  <a:cubicBezTo>
                    <a:pt x="351" y="1721"/>
                    <a:pt x="151" y="1387"/>
                    <a:pt x="167" y="1019"/>
                  </a:cubicBezTo>
                  <a:cubicBezTo>
                    <a:pt x="167" y="719"/>
                    <a:pt x="318" y="435"/>
                    <a:pt x="552" y="268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87" y="50"/>
                    <a:pt x="1354" y="50"/>
                  </a:cubicBezTo>
                  <a:cubicBezTo>
                    <a:pt x="1287" y="17"/>
                    <a:pt x="1203" y="0"/>
                    <a:pt x="11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0"/>
            <p:cNvSpPr/>
            <p:nvPr/>
          </p:nvSpPr>
          <p:spPr>
            <a:xfrm>
              <a:off x="1279389" y="2890704"/>
              <a:ext cx="65418" cy="67983"/>
            </a:xfrm>
            <a:custGeom>
              <a:avLst/>
              <a:gdLst/>
              <a:ahLst/>
              <a:cxnLst/>
              <a:rect l="l" t="t" r="r" b="b"/>
              <a:pathLst>
                <a:path w="2040" h="2120" extrusionOk="0">
                  <a:moveTo>
                    <a:pt x="1120" y="0"/>
                  </a:moveTo>
                  <a:cubicBezTo>
                    <a:pt x="903" y="0"/>
                    <a:pt x="686" y="67"/>
                    <a:pt x="502" y="184"/>
                  </a:cubicBezTo>
                  <a:cubicBezTo>
                    <a:pt x="201" y="368"/>
                    <a:pt x="34" y="685"/>
                    <a:pt x="18" y="1020"/>
                  </a:cubicBezTo>
                  <a:cubicBezTo>
                    <a:pt x="1" y="1454"/>
                    <a:pt x="235" y="1838"/>
                    <a:pt x="619" y="2039"/>
                  </a:cubicBezTo>
                  <a:cubicBezTo>
                    <a:pt x="744" y="2093"/>
                    <a:pt x="878" y="2119"/>
                    <a:pt x="1013" y="2119"/>
                  </a:cubicBezTo>
                  <a:cubicBezTo>
                    <a:pt x="1291" y="2119"/>
                    <a:pt x="1569" y="2008"/>
                    <a:pt x="1772" y="1805"/>
                  </a:cubicBezTo>
                  <a:cubicBezTo>
                    <a:pt x="1906" y="1688"/>
                    <a:pt x="1989" y="1521"/>
                    <a:pt x="2023" y="1337"/>
                  </a:cubicBezTo>
                  <a:cubicBezTo>
                    <a:pt x="2039" y="1187"/>
                    <a:pt x="2039" y="1020"/>
                    <a:pt x="1973" y="869"/>
                  </a:cubicBezTo>
                  <a:cubicBezTo>
                    <a:pt x="1906" y="669"/>
                    <a:pt x="1772" y="485"/>
                    <a:pt x="1588" y="368"/>
                  </a:cubicBezTo>
                  <a:cubicBezTo>
                    <a:pt x="1521" y="318"/>
                    <a:pt x="1438" y="284"/>
                    <a:pt x="1354" y="284"/>
                  </a:cubicBezTo>
                  <a:cubicBezTo>
                    <a:pt x="1354" y="301"/>
                    <a:pt x="1438" y="318"/>
                    <a:pt x="1555" y="418"/>
                  </a:cubicBezTo>
                  <a:cubicBezTo>
                    <a:pt x="1705" y="535"/>
                    <a:pt x="1822" y="702"/>
                    <a:pt x="1872" y="903"/>
                  </a:cubicBezTo>
                  <a:cubicBezTo>
                    <a:pt x="1973" y="1187"/>
                    <a:pt x="1889" y="1504"/>
                    <a:pt x="1672" y="1705"/>
                  </a:cubicBezTo>
                  <a:cubicBezTo>
                    <a:pt x="1495" y="1871"/>
                    <a:pt x="1266" y="1963"/>
                    <a:pt x="1035" y="1963"/>
                  </a:cubicBezTo>
                  <a:cubicBezTo>
                    <a:pt x="917" y="1963"/>
                    <a:pt x="799" y="1939"/>
                    <a:pt x="686" y="1888"/>
                  </a:cubicBezTo>
                  <a:cubicBezTo>
                    <a:pt x="352" y="1721"/>
                    <a:pt x="151" y="1387"/>
                    <a:pt x="151" y="1020"/>
                  </a:cubicBezTo>
                  <a:cubicBezTo>
                    <a:pt x="168" y="719"/>
                    <a:pt x="318" y="452"/>
                    <a:pt x="552" y="284"/>
                  </a:cubicBezTo>
                  <a:cubicBezTo>
                    <a:pt x="719" y="151"/>
                    <a:pt x="920" y="84"/>
                    <a:pt x="1120" y="67"/>
                  </a:cubicBezTo>
                  <a:cubicBezTo>
                    <a:pt x="1204" y="67"/>
                    <a:pt x="1271" y="67"/>
                    <a:pt x="1354" y="51"/>
                  </a:cubicBezTo>
                  <a:cubicBezTo>
                    <a:pt x="1288" y="17"/>
                    <a:pt x="1204" y="0"/>
                    <a:pt x="11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0"/>
            <p:cNvSpPr/>
            <p:nvPr/>
          </p:nvSpPr>
          <p:spPr>
            <a:xfrm>
              <a:off x="1797535" y="2579938"/>
              <a:ext cx="65386" cy="67566"/>
            </a:xfrm>
            <a:custGeom>
              <a:avLst/>
              <a:gdLst/>
              <a:ahLst/>
              <a:cxnLst/>
              <a:rect l="l" t="t" r="r" b="b"/>
              <a:pathLst>
                <a:path w="2039" h="2107" extrusionOk="0">
                  <a:moveTo>
                    <a:pt x="1120" y="0"/>
                  </a:moveTo>
                  <a:cubicBezTo>
                    <a:pt x="902" y="0"/>
                    <a:pt x="685" y="67"/>
                    <a:pt x="501" y="184"/>
                  </a:cubicBezTo>
                  <a:cubicBezTo>
                    <a:pt x="201" y="368"/>
                    <a:pt x="17" y="685"/>
                    <a:pt x="17" y="1020"/>
                  </a:cubicBezTo>
                  <a:cubicBezTo>
                    <a:pt x="0" y="1437"/>
                    <a:pt x="234" y="1838"/>
                    <a:pt x="618" y="2022"/>
                  </a:cubicBezTo>
                  <a:cubicBezTo>
                    <a:pt x="749" y="2079"/>
                    <a:pt x="888" y="2107"/>
                    <a:pt x="1027" y="2107"/>
                  </a:cubicBezTo>
                  <a:cubicBezTo>
                    <a:pt x="1295" y="2107"/>
                    <a:pt x="1562" y="2003"/>
                    <a:pt x="1771" y="1805"/>
                  </a:cubicBezTo>
                  <a:cubicBezTo>
                    <a:pt x="1905" y="1688"/>
                    <a:pt x="1988" y="1521"/>
                    <a:pt x="2022" y="1337"/>
                  </a:cubicBezTo>
                  <a:cubicBezTo>
                    <a:pt x="2039" y="1187"/>
                    <a:pt x="2022" y="1020"/>
                    <a:pt x="1972" y="869"/>
                  </a:cubicBezTo>
                  <a:cubicBezTo>
                    <a:pt x="1905" y="652"/>
                    <a:pt x="1771" y="485"/>
                    <a:pt x="1571" y="351"/>
                  </a:cubicBezTo>
                  <a:cubicBezTo>
                    <a:pt x="1521" y="318"/>
                    <a:pt x="1437" y="284"/>
                    <a:pt x="1354" y="284"/>
                  </a:cubicBezTo>
                  <a:cubicBezTo>
                    <a:pt x="1354" y="301"/>
                    <a:pt x="1437" y="318"/>
                    <a:pt x="1554" y="401"/>
                  </a:cubicBezTo>
                  <a:cubicBezTo>
                    <a:pt x="1704" y="535"/>
                    <a:pt x="1821" y="702"/>
                    <a:pt x="1871" y="903"/>
                  </a:cubicBezTo>
                  <a:cubicBezTo>
                    <a:pt x="1972" y="1187"/>
                    <a:pt x="1888" y="1504"/>
                    <a:pt x="1671" y="1705"/>
                  </a:cubicBezTo>
                  <a:cubicBezTo>
                    <a:pt x="1494" y="1871"/>
                    <a:pt x="1266" y="1963"/>
                    <a:pt x="1034" y="1963"/>
                  </a:cubicBezTo>
                  <a:cubicBezTo>
                    <a:pt x="917" y="1963"/>
                    <a:pt x="798" y="1939"/>
                    <a:pt x="685" y="1889"/>
                  </a:cubicBezTo>
                  <a:cubicBezTo>
                    <a:pt x="351" y="1721"/>
                    <a:pt x="151" y="1387"/>
                    <a:pt x="151" y="1020"/>
                  </a:cubicBezTo>
                  <a:cubicBezTo>
                    <a:pt x="151" y="719"/>
                    <a:pt x="301" y="452"/>
                    <a:pt x="552" y="268"/>
                  </a:cubicBezTo>
                  <a:cubicBezTo>
                    <a:pt x="719" y="151"/>
                    <a:pt x="919" y="84"/>
                    <a:pt x="1120" y="67"/>
                  </a:cubicBezTo>
                  <a:cubicBezTo>
                    <a:pt x="1203" y="67"/>
                    <a:pt x="1270" y="67"/>
                    <a:pt x="1354" y="51"/>
                  </a:cubicBezTo>
                  <a:cubicBezTo>
                    <a:pt x="1287" y="17"/>
                    <a:pt x="1203" y="0"/>
                    <a:pt x="11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0"/>
            <p:cNvSpPr/>
            <p:nvPr/>
          </p:nvSpPr>
          <p:spPr>
            <a:xfrm>
              <a:off x="1175458" y="1831964"/>
              <a:ext cx="242751" cy="305956"/>
            </a:xfrm>
            <a:custGeom>
              <a:avLst/>
              <a:gdLst/>
              <a:ahLst/>
              <a:cxnLst/>
              <a:rect l="l" t="t" r="r" b="b"/>
              <a:pathLst>
                <a:path w="7570" h="9541" extrusionOk="0">
                  <a:moveTo>
                    <a:pt x="4295" y="0"/>
                  </a:moveTo>
                  <a:lnTo>
                    <a:pt x="0" y="9541"/>
                  </a:lnTo>
                  <a:lnTo>
                    <a:pt x="0" y="9541"/>
                  </a:lnTo>
                  <a:lnTo>
                    <a:pt x="6634" y="9274"/>
                  </a:lnTo>
                  <a:cubicBezTo>
                    <a:pt x="6658" y="9275"/>
                    <a:pt x="6682" y="9276"/>
                    <a:pt x="6705" y="9276"/>
                  </a:cubicBezTo>
                  <a:cubicBezTo>
                    <a:pt x="6915" y="9276"/>
                    <a:pt x="7122" y="9212"/>
                    <a:pt x="7302" y="9106"/>
                  </a:cubicBezTo>
                  <a:cubicBezTo>
                    <a:pt x="7536" y="8906"/>
                    <a:pt x="7553" y="8555"/>
                    <a:pt x="7553" y="8254"/>
                  </a:cubicBezTo>
                  <a:cubicBezTo>
                    <a:pt x="7569" y="7235"/>
                    <a:pt x="7519" y="6082"/>
                    <a:pt x="6751" y="5431"/>
                  </a:cubicBezTo>
                  <a:cubicBezTo>
                    <a:pt x="6383" y="5130"/>
                    <a:pt x="5915" y="4979"/>
                    <a:pt x="5598" y="4645"/>
                  </a:cubicBezTo>
                  <a:cubicBezTo>
                    <a:pt x="5214" y="4228"/>
                    <a:pt x="5130" y="3609"/>
                    <a:pt x="5147" y="3041"/>
                  </a:cubicBezTo>
                  <a:cubicBezTo>
                    <a:pt x="5180" y="2473"/>
                    <a:pt x="5297" y="1905"/>
                    <a:pt x="5230" y="1337"/>
                  </a:cubicBezTo>
                  <a:cubicBezTo>
                    <a:pt x="5147" y="769"/>
                    <a:pt x="4846" y="184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0"/>
            <p:cNvSpPr/>
            <p:nvPr/>
          </p:nvSpPr>
          <p:spPr>
            <a:xfrm>
              <a:off x="1045264" y="1753719"/>
              <a:ext cx="272221" cy="547713"/>
            </a:xfrm>
            <a:custGeom>
              <a:avLst/>
              <a:gdLst/>
              <a:ahLst/>
              <a:cxnLst/>
              <a:rect l="l" t="t" r="r" b="b"/>
              <a:pathLst>
                <a:path w="8489" h="17080" extrusionOk="0">
                  <a:moveTo>
                    <a:pt x="4378" y="1"/>
                  </a:moveTo>
                  <a:lnTo>
                    <a:pt x="0" y="3326"/>
                  </a:lnTo>
                  <a:lnTo>
                    <a:pt x="468" y="14354"/>
                  </a:lnTo>
                  <a:cubicBezTo>
                    <a:pt x="533" y="15883"/>
                    <a:pt x="1787" y="17080"/>
                    <a:pt x="3303" y="17080"/>
                  </a:cubicBezTo>
                  <a:cubicBezTo>
                    <a:pt x="3343" y="17080"/>
                    <a:pt x="3384" y="17079"/>
                    <a:pt x="3426" y="17077"/>
                  </a:cubicBezTo>
                  <a:cubicBezTo>
                    <a:pt x="4996" y="17010"/>
                    <a:pt x="6199" y="15690"/>
                    <a:pt x="6149" y="14136"/>
                  </a:cubicBezTo>
                  <a:cubicBezTo>
                    <a:pt x="6099" y="12800"/>
                    <a:pt x="6049" y="11530"/>
                    <a:pt x="6049" y="11530"/>
                  </a:cubicBezTo>
                  <a:cubicBezTo>
                    <a:pt x="6049" y="11530"/>
                    <a:pt x="8221" y="11296"/>
                    <a:pt x="8355" y="9124"/>
                  </a:cubicBezTo>
                  <a:cubicBezTo>
                    <a:pt x="8488" y="6952"/>
                    <a:pt x="8355" y="1956"/>
                    <a:pt x="8355" y="1956"/>
                  </a:cubicBezTo>
                  <a:lnTo>
                    <a:pt x="4378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0"/>
            <p:cNvSpPr/>
            <p:nvPr/>
          </p:nvSpPr>
          <p:spPr>
            <a:xfrm>
              <a:off x="1278876" y="1924126"/>
              <a:ext cx="20908" cy="18054"/>
            </a:xfrm>
            <a:custGeom>
              <a:avLst/>
              <a:gdLst/>
              <a:ahLst/>
              <a:cxnLst/>
              <a:rect l="l" t="t" r="r" b="b"/>
              <a:pathLst>
                <a:path w="652" h="563" extrusionOk="0">
                  <a:moveTo>
                    <a:pt x="368" y="0"/>
                  </a:moveTo>
                  <a:cubicBezTo>
                    <a:pt x="117" y="0"/>
                    <a:pt x="0" y="301"/>
                    <a:pt x="167" y="485"/>
                  </a:cubicBezTo>
                  <a:cubicBezTo>
                    <a:pt x="226" y="538"/>
                    <a:pt x="296" y="563"/>
                    <a:pt x="363" y="563"/>
                  </a:cubicBezTo>
                  <a:cubicBezTo>
                    <a:pt x="506" y="563"/>
                    <a:pt x="641" y="454"/>
                    <a:pt x="652" y="284"/>
                  </a:cubicBezTo>
                  <a:cubicBezTo>
                    <a:pt x="652" y="134"/>
                    <a:pt x="518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0"/>
            <p:cNvSpPr/>
            <p:nvPr/>
          </p:nvSpPr>
          <p:spPr>
            <a:xfrm>
              <a:off x="1272430" y="1912549"/>
              <a:ext cx="36461" cy="11192"/>
            </a:xfrm>
            <a:custGeom>
              <a:avLst/>
              <a:gdLst/>
              <a:ahLst/>
              <a:cxnLst/>
              <a:rect l="l" t="t" r="r" b="b"/>
              <a:pathLst>
                <a:path w="1137" h="349" extrusionOk="0">
                  <a:moveTo>
                    <a:pt x="544" y="1"/>
                  </a:moveTo>
                  <a:cubicBezTo>
                    <a:pt x="401" y="1"/>
                    <a:pt x="257" y="43"/>
                    <a:pt x="134" y="127"/>
                  </a:cubicBezTo>
                  <a:cubicBezTo>
                    <a:pt x="34" y="194"/>
                    <a:pt x="1" y="261"/>
                    <a:pt x="17" y="278"/>
                  </a:cubicBezTo>
                  <a:cubicBezTo>
                    <a:pt x="21" y="281"/>
                    <a:pt x="26" y="283"/>
                    <a:pt x="33" y="283"/>
                  </a:cubicBezTo>
                  <a:cubicBezTo>
                    <a:pt x="92" y="283"/>
                    <a:pt x="275" y="176"/>
                    <a:pt x="522" y="176"/>
                  </a:cubicBezTo>
                  <a:cubicBezTo>
                    <a:pt x="537" y="176"/>
                    <a:pt x="553" y="177"/>
                    <a:pt x="569" y="177"/>
                  </a:cubicBezTo>
                  <a:cubicBezTo>
                    <a:pt x="845" y="193"/>
                    <a:pt x="1036" y="349"/>
                    <a:pt x="1105" y="349"/>
                  </a:cubicBezTo>
                  <a:cubicBezTo>
                    <a:pt x="1111" y="349"/>
                    <a:pt x="1116" y="347"/>
                    <a:pt x="1120" y="345"/>
                  </a:cubicBezTo>
                  <a:cubicBezTo>
                    <a:pt x="1137" y="328"/>
                    <a:pt x="1104" y="261"/>
                    <a:pt x="1020" y="177"/>
                  </a:cubicBezTo>
                  <a:cubicBezTo>
                    <a:pt x="884" y="60"/>
                    <a:pt x="714" y="1"/>
                    <a:pt x="5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0"/>
            <p:cNvSpPr/>
            <p:nvPr/>
          </p:nvSpPr>
          <p:spPr>
            <a:xfrm>
              <a:off x="1175458" y="1924126"/>
              <a:ext cx="20940" cy="18054"/>
            </a:xfrm>
            <a:custGeom>
              <a:avLst/>
              <a:gdLst/>
              <a:ahLst/>
              <a:cxnLst/>
              <a:rect l="l" t="t" r="r" b="b"/>
              <a:pathLst>
                <a:path w="653" h="563" extrusionOk="0">
                  <a:moveTo>
                    <a:pt x="368" y="0"/>
                  </a:moveTo>
                  <a:cubicBezTo>
                    <a:pt x="117" y="0"/>
                    <a:pt x="0" y="301"/>
                    <a:pt x="184" y="485"/>
                  </a:cubicBezTo>
                  <a:cubicBezTo>
                    <a:pt x="238" y="538"/>
                    <a:pt x="306" y="563"/>
                    <a:pt x="372" y="563"/>
                  </a:cubicBezTo>
                  <a:cubicBezTo>
                    <a:pt x="514" y="563"/>
                    <a:pt x="652" y="454"/>
                    <a:pt x="652" y="284"/>
                  </a:cubicBezTo>
                  <a:cubicBezTo>
                    <a:pt x="652" y="134"/>
                    <a:pt x="518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0"/>
            <p:cNvSpPr/>
            <p:nvPr/>
          </p:nvSpPr>
          <p:spPr>
            <a:xfrm>
              <a:off x="1166351" y="1912549"/>
              <a:ext cx="35916" cy="11192"/>
            </a:xfrm>
            <a:custGeom>
              <a:avLst/>
              <a:gdLst/>
              <a:ahLst/>
              <a:cxnLst/>
              <a:rect l="l" t="t" r="r" b="b"/>
              <a:pathLst>
                <a:path w="1120" h="349" extrusionOk="0">
                  <a:moveTo>
                    <a:pt x="537" y="1"/>
                  </a:moveTo>
                  <a:cubicBezTo>
                    <a:pt x="397" y="1"/>
                    <a:pt x="257" y="43"/>
                    <a:pt x="134" y="127"/>
                  </a:cubicBezTo>
                  <a:cubicBezTo>
                    <a:pt x="34" y="194"/>
                    <a:pt x="0" y="261"/>
                    <a:pt x="17" y="278"/>
                  </a:cubicBezTo>
                  <a:cubicBezTo>
                    <a:pt x="21" y="281"/>
                    <a:pt x="26" y="283"/>
                    <a:pt x="33" y="283"/>
                  </a:cubicBezTo>
                  <a:cubicBezTo>
                    <a:pt x="91" y="283"/>
                    <a:pt x="275" y="176"/>
                    <a:pt x="521" y="176"/>
                  </a:cubicBezTo>
                  <a:cubicBezTo>
                    <a:pt x="537" y="176"/>
                    <a:pt x="553" y="177"/>
                    <a:pt x="569" y="177"/>
                  </a:cubicBezTo>
                  <a:cubicBezTo>
                    <a:pt x="844" y="193"/>
                    <a:pt x="1036" y="349"/>
                    <a:pt x="1091" y="349"/>
                  </a:cubicBezTo>
                  <a:cubicBezTo>
                    <a:pt x="1097" y="349"/>
                    <a:pt x="1100" y="347"/>
                    <a:pt x="1103" y="345"/>
                  </a:cubicBezTo>
                  <a:cubicBezTo>
                    <a:pt x="1120" y="328"/>
                    <a:pt x="1086" y="261"/>
                    <a:pt x="1003" y="177"/>
                  </a:cubicBezTo>
                  <a:cubicBezTo>
                    <a:pt x="867" y="60"/>
                    <a:pt x="702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0"/>
            <p:cNvSpPr/>
            <p:nvPr/>
          </p:nvSpPr>
          <p:spPr>
            <a:xfrm>
              <a:off x="1147046" y="2091807"/>
              <a:ext cx="92739" cy="49480"/>
            </a:xfrm>
            <a:custGeom>
              <a:avLst/>
              <a:gdLst/>
              <a:ahLst/>
              <a:cxnLst/>
              <a:rect l="l" t="t" r="r" b="b"/>
              <a:pathLst>
                <a:path w="2892" h="1543" extrusionOk="0">
                  <a:moveTo>
                    <a:pt x="1" y="1"/>
                  </a:moveTo>
                  <a:cubicBezTo>
                    <a:pt x="1" y="1"/>
                    <a:pt x="677" y="1543"/>
                    <a:pt x="2702" y="1543"/>
                  </a:cubicBezTo>
                  <a:cubicBezTo>
                    <a:pt x="2764" y="1543"/>
                    <a:pt x="2827" y="1541"/>
                    <a:pt x="2892" y="1538"/>
                  </a:cubicBezTo>
                  <a:lnTo>
                    <a:pt x="2875" y="987"/>
                  </a:lnTo>
                  <a:cubicBezTo>
                    <a:pt x="1839" y="937"/>
                    <a:pt x="836" y="602"/>
                    <a:pt x="1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0"/>
            <p:cNvSpPr/>
            <p:nvPr/>
          </p:nvSpPr>
          <p:spPr>
            <a:xfrm>
              <a:off x="1234943" y="1920887"/>
              <a:ext cx="26263" cy="84530"/>
            </a:xfrm>
            <a:custGeom>
              <a:avLst/>
              <a:gdLst/>
              <a:ahLst/>
              <a:cxnLst/>
              <a:rect l="l" t="t" r="r" b="b"/>
              <a:pathLst>
                <a:path w="819" h="2636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168"/>
                    <a:pt x="50" y="318"/>
                    <a:pt x="100" y="469"/>
                  </a:cubicBezTo>
                  <a:cubicBezTo>
                    <a:pt x="184" y="770"/>
                    <a:pt x="318" y="1171"/>
                    <a:pt x="451" y="1605"/>
                  </a:cubicBezTo>
                  <a:cubicBezTo>
                    <a:pt x="535" y="1822"/>
                    <a:pt x="602" y="2039"/>
                    <a:pt x="668" y="2223"/>
                  </a:cubicBezTo>
                  <a:cubicBezTo>
                    <a:pt x="702" y="2307"/>
                    <a:pt x="719" y="2390"/>
                    <a:pt x="702" y="2474"/>
                  </a:cubicBezTo>
                  <a:cubicBezTo>
                    <a:pt x="685" y="2524"/>
                    <a:pt x="618" y="2541"/>
                    <a:pt x="535" y="2541"/>
                  </a:cubicBezTo>
                  <a:cubicBezTo>
                    <a:pt x="368" y="2541"/>
                    <a:pt x="201" y="2557"/>
                    <a:pt x="50" y="2607"/>
                  </a:cubicBezTo>
                  <a:cubicBezTo>
                    <a:pt x="148" y="2627"/>
                    <a:pt x="240" y="2635"/>
                    <a:pt x="333" y="2635"/>
                  </a:cubicBezTo>
                  <a:cubicBezTo>
                    <a:pt x="399" y="2635"/>
                    <a:pt x="466" y="2631"/>
                    <a:pt x="535" y="2624"/>
                  </a:cubicBezTo>
                  <a:lnTo>
                    <a:pt x="668" y="2624"/>
                  </a:lnTo>
                  <a:cubicBezTo>
                    <a:pt x="719" y="2607"/>
                    <a:pt x="769" y="2557"/>
                    <a:pt x="802" y="2507"/>
                  </a:cubicBezTo>
                  <a:cubicBezTo>
                    <a:pt x="819" y="2407"/>
                    <a:pt x="819" y="2290"/>
                    <a:pt x="769" y="2190"/>
                  </a:cubicBezTo>
                  <a:cubicBezTo>
                    <a:pt x="702" y="2006"/>
                    <a:pt x="635" y="1789"/>
                    <a:pt x="568" y="1572"/>
                  </a:cubicBezTo>
                  <a:cubicBezTo>
                    <a:pt x="435" y="1137"/>
                    <a:pt x="301" y="736"/>
                    <a:pt x="184" y="452"/>
                  </a:cubicBezTo>
                  <a:cubicBezTo>
                    <a:pt x="151" y="285"/>
                    <a:pt x="84" y="13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0"/>
            <p:cNvSpPr/>
            <p:nvPr/>
          </p:nvSpPr>
          <p:spPr>
            <a:xfrm>
              <a:off x="1216184" y="2012536"/>
              <a:ext cx="23602" cy="21710"/>
            </a:xfrm>
            <a:custGeom>
              <a:avLst/>
              <a:gdLst/>
              <a:ahLst/>
              <a:cxnLst/>
              <a:rect l="l" t="t" r="r" b="b"/>
              <a:pathLst>
                <a:path w="736" h="677" extrusionOk="0">
                  <a:moveTo>
                    <a:pt x="418" y="0"/>
                  </a:moveTo>
                  <a:lnTo>
                    <a:pt x="418" y="0"/>
                  </a:lnTo>
                  <a:cubicBezTo>
                    <a:pt x="301" y="34"/>
                    <a:pt x="201" y="100"/>
                    <a:pt x="117" y="184"/>
                  </a:cubicBezTo>
                  <a:cubicBezTo>
                    <a:pt x="34" y="267"/>
                    <a:pt x="0" y="384"/>
                    <a:pt x="34" y="501"/>
                  </a:cubicBezTo>
                  <a:cubicBezTo>
                    <a:pt x="103" y="612"/>
                    <a:pt x="218" y="677"/>
                    <a:pt x="341" y="677"/>
                  </a:cubicBezTo>
                  <a:cubicBezTo>
                    <a:pt x="366" y="677"/>
                    <a:pt x="392" y="674"/>
                    <a:pt x="418" y="668"/>
                  </a:cubicBezTo>
                  <a:cubicBezTo>
                    <a:pt x="535" y="635"/>
                    <a:pt x="635" y="568"/>
                    <a:pt x="685" y="451"/>
                  </a:cubicBezTo>
                  <a:cubicBezTo>
                    <a:pt x="736" y="351"/>
                    <a:pt x="736" y="217"/>
                    <a:pt x="652" y="117"/>
                  </a:cubicBezTo>
                  <a:cubicBezTo>
                    <a:pt x="600" y="65"/>
                    <a:pt x="528" y="39"/>
                    <a:pt x="457" y="39"/>
                  </a:cubicBezTo>
                  <a:cubicBezTo>
                    <a:pt x="414" y="39"/>
                    <a:pt x="372" y="48"/>
                    <a:pt x="335" y="67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0"/>
            <p:cNvSpPr/>
            <p:nvPr/>
          </p:nvSpPr>
          <p:spPr>
            <a:xfrm>
              <a:off x="1214580" y="2011958"/>
              <a:ext cx="27354" cy="16419"/>
            </a:xfrm>
            <a:custGeom>
              <a:avLst/>
              <a:gdLst/>
              <a:ahLst/>
              <a:cxnLst/>
              <a:rect l="l" t="t" r="r" b="b"/>
              <a:pathLst>
                <a:path w="853" h="512" extrusionOk="0">
                  <a:moveTo>
                    <a:pt x="41" y="0"/>
                  </a:moveTo>
                  <a:cubicBezTo>
                    <a:pt x="38" y="0"/>
                    <a:pt x="36" y="1"/>
                    <a:pt x="34" y="1"/>
                  </a:cubicBezTo>
                  <a:cubicBezTo>
                    <a:pt x="0" y="1"/>
                    <a:pt x="67" y="269"/>
                    <a:pt x="334" y="419"/>
                  </a:cubicBezTo>
                  <a:cubicBezTo>
                    <a:pt x="457" y="488"/>
                    <a:pt x="577" y="512"/>
                    <a:pt x="670" y="512"/>
                  </a:cubicBezTo>
                  <a:cubicBezTo>
                    <a:pt x="779" y="512"/>
                    <a:pt x="852" y="480"/>
                    <a:pt x="852" y="453"/>
                  </a:cubicBezTo>
                  <a:cubicBezTo>
                    <a:pt x="836" y="419"/>
                    <a:pt x="635" y="402"/>
                    <a:pt x="418" y="285"/>
                  </a:cubicBezTo>
                  <a:cubicBezTo>
                    <a:pt x="211" y="158"/>
                    <a:pt x="95" y="0"/>
                    <a:pt x="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0"/>
            <p:cNvSpPr/>
            <p:nvPr/>
          </p:nvSpPr>
          <p:spPr>
            <a:xfrm>
              <a:off x="1084386" y="1734895"/>
              <a:ext cx="249710" cy="174030"/>
            </a:xfrm>
            <a:custGeom>
              <a:avLst/>
              <a:gdLst/>
              <a:ahLst/>
              <a:cxnLst/>
              <a:rect l="l" t="t" r="r" b="b"/>
              <a:pathLst>
                <a:path w="7787" h="5427" extrusionOk="0">
                  <a:moveTo>
                    <a:pt x="3835" y="0"/>
                  </a:moveTo>
                  <a:cubicBezTo>
                    <a:pt x="3527" y="0"/>
                    <a:pt x="3219" y="40"/>
                    <a:pt x="2924" y="120"/>
                  </a:cubicBezTo>
                  <a:cubicBezTo>
                    <a:pt x="1688" y="471"/>
                    <a:pt x="735" y="1457"/>
                    <a:pt x="418" y="2710"/>
                  </a:cubicBezTo>
                  <a:lnTo>
                    <a:pt x="568" y="2576"/>
                  </a:lnTo>
                  <a:lnTo>
                    <a:pt x="568" y="2576"/>
                  </a:lnTo>
                  <a:cubicBezTo>
                    <a:pt x="551" y="3044"/>
                    <a:pt x="284" y="3462"/>
                    <a:pt x="150" y="3913"/>
                  </a:cubicBezTo>
                  <a:cubicBezTo>
                    <a:pt x="0" y="4364"/>
                    <a:pt x="17" y="4932"/>
                    <a:pt x="434" y="5199"/>
                  </a:cubicBezTo>
                  <a:cubicBezTo>
                    <a:pt x="551" y="5283"/>
                    <a:pt x="668" y="5333"/>
                    <a:pt x="802" y="5350"/>
                  </a:cubicBezTo>
                  <a:cubicBezTo>
                    <a:pt x="992" y="5405"/>
                    <a:pt x="1190" y="5427"/>
                    <a:pt x="1390" y="5427"/>
                  </a:cubicBezTo>
                  <a:cubicBezTo>
                    <a:pt x="1735" y="5427"/>
                    <a:pt x="2091" y="5363"/>
                    <a:pt x="2439" y="5300"/>
                  </a:cubicBezTo>
                  <a:lnTo>
                    <a:pt x="2506" y="4063"/>
                  </a:lnTo>
                  <a:cubicBezTo>
                    <a:pt x="2590" y="4448"/>
                    <a:pt x="2790" y="4798"/>
                    <a:pt x="3108" y="5032"/>
                  </a:cubicBezTo>
                  <a:cubicBezTo>
                    <a:pt x="3325" y="5206"/>
                    <a:pt x="3584" y="5295"/>
                    <a:pt x="3849" y="5295"/>
                  </a:cubicBezTo>
                  <a:cubicBezTo>
                    <a:pt x="3992" y="5295"/>
                    <a:pt x="4137" y="5269"/>
                    <a:pt x="4277" y="5216"/>
                  </a:cubicBezTo>
                  <a:cubicBezTo>
                    <a:pt x="4600" y="5069"/>
                    <a:pt x="4820" y="4716"/>
                    <a:pt x="4744" y="4395"/>
                  </a:cubicBezTo>
                  <a:lnTo>
                    <a:pt x="4744" y="4395"/>
                  </a:lnTo>
                  <a:cubicBezTo>
                    <a:pt x="4929" y="4791"/>
                    <a:pt x="5397" y="5060"/>
                    <a:pt x="5865" y="5166"/>
                  </a:cubicBezTo>
                  <a:cubicBezTo>
                    <a:pt x="6098" y="5196"/>
                    <a:pt x="6334" y="5213"/>
                    <a:pt x="6572" y="5213"/>
                  </a:cubicBezTo>
                  <a:cubicBezTo>
                    <a:pt x="6863" y="5213"/>
                    <a:pt x="7158" y="5188"/>
                    <a:pt x="7452" y="5133"/>
                  </a:cubicBezTo>
                  <a:cubicBezTo>
                    <a:pt x="7185" y="4715"/>
                    <a:pt x="7369" y="4214"/>
                    <a:pt x="7519" y="3763"/>
                  </a:cubicBezTo>
                  <a:cubicBezTo>
                    <a:pt x="7669" y="3311"/>
                    <a:pt x="7786" y="2760"/>
                    <a:pt x="7452" y="2409"/>
                  </a:cubicBezTo>
                  <a:cubicBezTo>
                    <a:pt x="7318" y="2292"/>
                    <a:pt x="7201" y="2192"/>
                    <a:pt x="7068" y="2108"/>
                  </a:cubicBezTo>
                  <a:cubicBezTo>
                    <a:pt x="6784" y="1858"/>
                    <a:pt x="6650" y="1524"/>
                    <a:pt x="6450" y="1240"/>
                  </a:cubicBezTo>
                  <a:cubicBezTo>
                    <a:pt x="5896" y="441"/>
                    <a:pt x="4866" y="0"/>
                    <a:pt x="38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0"/>
            <p:cNvSpPr/>
            <p:nvPr/>
          </p:nvSpPr>
          <p:spPr>
            <a:xfrm>
              <a:off x="904872" y="1753751"/>
              <a:ext cx="254552" cy="409887"/>
            </a:xfrm>
            <a:custGeom>
              <a:avLst/>
              <a:gdLst/>
              <a:ahLst/>
              <a:cxnLst/>
              <a:rect l="l" t="t" r="r" b="b"/>
              <a:pathLst>
                <a:path w="7938" h="12782" extrusionOk="0">
                  <a:moveTo>
                    <a:pt x="6153" y="0"/>
                  </a:moveTo>
                  <a:cubicBezTo>
                    <a:pt x="5878" y="0"/>
                    <a:pt x="5604" y="20"/>
                    <a:pt x="5331" y="67"/>
                  </a:cubicBezTo>
                  <a:cubicBezTo>
                    <a:pt x="4479" y="234"/>
                    <a:pt x="3626" y="752"/>
                    <a:pt x="3309" y="1554"/>
                  </a:cubicBezTo>
                  <a:cubicBezTo>
                    <a:pt x="2958" y="2473"/>
                    <a:pt x="3309" y="3592"/>
                    <a:pt x="2791" y="4444"/>
                  </a:cubicBezTo>
                  <a:cubicBezTo>
                    <a:pt x="2457" y="5012"/>
                    <a:pt x="1788" y="5297"/>
                    <a:pt x="1287" y="5748"/>
                  </a:cubicBezTo>
                  <a:cubicBezTo>
                    <a:pt x="435" y="6483"/>
                    <a:pt x="51" y="7669"/>
                    <a:pt x="17" y="8805"/>
                  </a:cubicBezTo>
                  <a:cubicBezTo>
                    <a:pt x="1" y="9925"/>
                    <a:pt x="435" y="11679"/>
                    <a:pt x="736" y="12782"/>
                  </a:cubicBezTo>
                  <a:cubicBezTo>
                    <a:pt x="2791" y="12598"/>
                    <a:pt x="4896" y="12732"/>
                    <a:pt x="6951" y="12548"/>
                  </a:cubicBezTo>
                  <a:cubicBezTo>
                    <a:pt x="6484" y="12331"/>
                    <a:pt x="6250" y="10977"/>
                    <a:pt x="6333" y="10459"/>
                  </a:cubicBezTo>
                  <a:cubicBezTo>
                    <a:pt x="6417" y="9958"/>
                    <a:pt x="6701" y="9507"/>
                    <a:pt x="6918" y="9056"/>
                  </a:cubicBezTo>
                  <a:cubicBezTo>
                    <a:pt x="7135" y="8588"/>
                    <a:pt x="7302" y="8053"/>
                    <a:pt x="7135" y="7569"/>
                  </a:cubicBezTo>
                  <a:cubicBezTo>
                    <a:pt x="6968" y="7051"/>
                    <a:pt x="6450" y="6683"/>
                    <a:pt x="6266" y="6165"/>
                  </a:cubicBezTo>
                  <a:cubicBezTo>
                    <a:pt x="6066" y="5614"/>
                    <a:pt x="6266" y="4996"/>
                    <a:pt x="6450" y="4444"/>
                  </a:cubicBezTo>
                  <a:cubicBezTo>
                    <a:pt x="6951" y="3024"/>
                    <a:pt x="7453" y="1604"/>
                    <a:pt x="7937" y="184"/>
                  </a:cubicBezTo>
                  <a:cubicBezTo>
                    <a:pt x="7353" y="92"/>
                    <a:pt x="6752" y="0"/>
                    <a:pt x="6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0"/>
            <p:cNvSpPr/>
            <p:nvPr/>
          </p:nvSpPr>
          <p:spPr>
            <a:xfrm>
              <a:off x="932739" y="1746151"/>
              <a:ext cx="213281" cy="190545"/>
            </a:xfrm>
            <a:custGeom>
              <a:avLst/>
              <a:gdLst/>
              <a:ahLst/>
              <a:cxnLst/>
              <a:rect l="l" t="t" r="r" b="b"/>
              <a:pathLst>
                <a:path w="6651" h="5942" extrusionOk="0">
                  <a:moveTo>
                    <a:pt x="5026" y="1"/>
                  </a:moveTo>
                  <a:cubicBezTo>
                    <a:pt x="4988" y="1"/>
                    <a:pt x="4950" y="2"/>
                    <a:pt x="4913" y="3"/>
                  </a:cubicBezTo>
                  <a:cubicBezTo>
                    <a:pt x="4595" y="3"/>
                    <a:pt x="4295" y="53"/>
                    <a:pt x="3994" y="120"/>
                  </a:cubicBezTo>
                  <a:cubicBezTo>
                    <a:pt x="3626" y="203"/>
                    <a:pt x="3292" y="337"/>
                    <a:pt x="2991" y="521"/>
                  </a:cubicBezTo>
                  <a:cubicBezTo>
                    <a:pt x="2640" y="738"/>
                    <a:pt x="2373" y="1056"/>
                    <a:pt x="2223" y="1440"/>
                  </a:cubicBezTo>
                  <a:cubicBezTo>
                    <a:pt x="2072" y="1841"/>
                    <a:pt x="2006" y="2275"/>
                    <a:pt x="2022" y="2693"/>
                  </a:cubicBezTo>
                  <a:cubicBezTo>
                    <a:pt x="2022" y="3144"/>
                    <a:pt x="2072" y="3562"/>
                    <a:pt x="2072" y="3963"/>
                  </a:cubicBezTo>
                  <a:cubicBezTo>
                    <a:pt x="2106" y="4347"/>
                    <a:pt x="2039" y="4715"/>
                    <a:pt x="1905" y="5082"/>
                  </a:cubicBezTo>
                  <a:cubicBezTo>
                    <a:pt x="1772" y="5383"/>
                    <a:pt x="1521" y="5634"/>
                    <a:pt x="1204" y="5767"/>
                  </a:cubicBezTo>
                  <a:cubicBezTo>
                    <a:pt x="1113" y="5801"/>
                    <a:pt x="1016" y="5818"/>
                    <a:pt x="919" y="5818"/>
                  </a:cubicBezTo>
                  <a:cubicBezTo>
                    <a:pt x="730" y="5818"/>
                    <a:pt x="539" y="5755"/>
                    <a:pt x="385" y="5634"/>
                  </a:cubicBezTo>
                  <a:cubicBezTo>
                    <a:pt x="201" y="5500"/>
                    <a:pt x="101" y="5249"/>
                    <a:pt x="151" y="5016"/>
                  </a:cubicBezTo>
                  <a:cubicBezTo>
                    <a:pt x="184" y="4832"/>
                    <a:pt x="318" y="4681"/>
                    <a:pt x="502" y="4648"/>
                  </a:cubicBezTo>
                  <a:cubicBezTo>
                    <a:pt x="529" y="4644"/>
                    <a:pt x="557" y="4642"/>
                    <a:pt x="584" y="4642"/>
                  </a:cubicBezTo>
                  <a:cubicBezTo>
                    <a:pt x="673" y="4642"/>
                    <a:pt x="759" y="4664"/>
                    <a:pt x="836" y="4715"/>
                  </a:cubicBezTo>
                  <a:cubicBezTo>
                    <a:pt x="903" y="4765"/>
                    <a:pt x="919" y="4798"/>
                    <a:pt x="936" y="4798"/>
                  </a:cubicBezTo>
                  <a:cubicBezTo>
                    <a:pt x="936" y="4798"/>
                    <a:pt x="919" y="4748"/>
                    <a:pt x="853" y="4698"/>
                  </a:cubicBezTo>
                  <a:cubicBezTo>
                    <a:pt x="774" y="4632"/>
                    <a:pt x="674" y="4587"/>
                    <a:pt x="579" y="4587"/>
                  </a:cubicBezTo>
                  <a:cubicBezTo>
                    <a:pt x="553" y="4587"/>
                    <a:pt x="527" y="4591"/>
                    <a:pt x="502" y="4598"/>
                  </a:cubicBezTo>
                  <a:cubicBezTo>
                    <a:pt x="285" y="4631"/>
                    <a:pt x="117" y="4782"/>
                    <a:pt x="67" y="4999"/>
                  </a:cubicBezTo>
                  <a:cubicBezTo>
                    <a:pt x="1" y="5266"/>
                    <a:pt x="101" y="5550"/>
                    <a:pt x="318" y="5717"/>
                  </a:cubicBezTo>
                  <a:cubicBezTo>
                    <a:pt x="498" y="5863"/>
                    <a:pt x="715" y="5941"/>
                    <a:pt x="935" y="5941"/>
                  </a:cubicBezTo>
                  <a:cubicBezTo>
                    <a:pt x="1042" y="5941"/>
                    <a:pt x="1150" y="5923"/>
                    <a:pt x="1254" y="5884"/>
                  </a:cubicBezTo>
                  <a:cubicBezTo>
                    <a:pt x="1605" y="5751"/>
                    <a:pt x="1872" y="5483"/>
                    <a:pt x="2022" y="5132"/>
                  </a:cubicBezTo>
                  <a:cubicBezTo>
                    <a:pt x="2173" y="4765"/>
                    <a:pt x="2239" y="4364"/>
                    <a:pt x="2223" y="3963"/>
                  </a:cubicBezTo>
                  <a:cubicBezTo>
                    <a:pt x="2223" y="3545"/>
                    <a:pt x="2173" y="3127"/>
                    <a:pt x="2173" y="2693"/>
                  </a:cubicBezTo>
                  <a:cubicBezTo>
                    <a:pt x="2156" y="2292"/>
                    <a:pt x="2223" y="1874"/>
                    <a:pt x="2356" y="1490"/>
                  </a:cubicBezTo>
                  <a:cubicBezTo>
                    <a:pt x="2490" y="1139"/>
                    <a:pt x="2741" y="838"/>
                    <a:pt x="3058" y="638"/>
                  </a:cubicBezTo>
                  <a:cubicBezTo>
                    <a:pt x="3359" y="454"/>
                    <a:pt x="3676" y="320"/>
                    <a:pt x="4011" y="237"/>
                  </a:cubicBezTo>
                  <a:cubicBezTo>
                    <a:pt x="4311" y="170"/>
                    <a:pt x="4612" y="120"/>
                    <a:pt x="4913" y="103"/>
                  </a:cubicBezTo>
                  <a:cubicBezTo>
                    <a:pt x="4958" y="102"/>
                    <a:pt x="5003" y="101"/>
                    <a:pt x="5048" y="101"/>
                  </a:cubicBezTo>
                  <a:cubicBezTo>
                    <a:pt x="5451" y="101"/>
                    <a:pt x="5840" y="168"/>
                    <a:pt x="6216" y="304"/>
                  </a:cubicBezTo>
                  <a:cubicBezTo>
                    <a:pt x="6482" y="413"/>
                    <a:pt x="6631" y="523"/>
                    <a:pt x="6649" y="523"/>
                  </a:cubicBezTo>
                  <a:cubicBezTo>
                    <a:pt x="6650" y="523"/>
                    <a:pt x="6651" y="522"/>
                    <a:pt x="6651" y="521"/>
                  </a:cubicBezTo>
                  <a:cubicBezTo>
                    <a:pt x="6651" y="521"/>
                    <a:pt x="6617" y="488"/>
                    <a:pt x="6550" y="437"/>
                  </a:cubicBezTo>
                  <a:cubicBezTo>
                    <a:pt x="6450" y="371"/>
                    <a:pt x="6350" y="304"/>
                    <a:pt x="6233" y="254"/>
                  </a:cubicBezTo>
                  <a:cubicBezTo>
                    <a:pt x="5850" y="85"/>
                    <a:pt x="5439" y="1"/>
                    <a:pt x="50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0"/>
            <p:cNvSpPr/>
            <p:nvPr/>
          </p:nvSpPr>
          <p:spPr>
            <a:xfrm>
              <a:off x="1316363" y="1831964"/>
              <a:ext cx="98640" cy="183137"/>
            </a:xfrm>
            <a:custGeom>
              <a:avLst/>
              <a:gdLst/>
              <a:ahLst/>
              <a:cxnLst/>
              <a:rect l="l" t="t" r="r" b="b"/>
              <a:pathLst>
                <a:path w="3076" h="5711" extrusionOk="0">
                  <a:moveTo>
                    <a:pt x="1" y="0"/>
                  </a:moveTo>
                  <a:lnTo>
                    <a:pt x="1" y="0"/>
                  </a:lnTo>
                  <a:cubicBezTo>
                    <a:pt x="84" y="67"/>
                    <a:pt x="168" y="134"/>
                    <a:pt x="268" y="184"/>
                  </a:cubicBezTo>
                  <a:cubicBezTo>
                    <a:pt x="519" y="351"/>
                    <a:pt x="753" y="535"/>
                    <a:pt x="970" y="736"/>
                  </a:cubicBezTo>
                  <a:cubicBezTo>
                    <a:pt x="1287" y="1020"/>
                    <a:pt x="1488" y="1404"/>
                    <a:pt x="1555" y="1822"/>
                  </a:cubicBezTo>
                  <a:cubicBezTo>
                    <a:pt x="1622" y="2306"/>
                    <a:pt x="1488" y="2841"/>
                    <a:pt x="1388" y="3409"/>
                  </a:cubicBezTo>
                  <a:cubicBezTo>
                    <a:pt x="1271" y="3960"/>
                    <a:pt x="1221" y="4562"/>
                    <a:pt x="1471" y="5030"/>
                  </a:cubicBezTo>
                  <a:cubicBezTo>
                    <a:pt x="1588" y="5247"/>
                    <a:pt x="1755" y="5447"/>
                    <a:pt x="1972" y="5581"/>
                  </a:cubicBezTo>
                  <a:cubicBezTo>
                    <a:pt x="2112" y="5670"/>
                    <a:pt x="2270" y="5710"/>
                    <a:pt x="2433" y="5710"/>
                  </a:cubicBezTo>
                  <a:cubicBezTo>
                    <a:pt x="2485" y="5710"/>
                    <a:pt x="2538" y="5706"/>
                    <a:pt x="2591" y="5698"/>
                  </a:cubicBezTo>
                  <a:cubicBezTo>
                    <a:pt x="2774" y="5681"/>
                    <a:pt x="2942" y="5564"/>
                    <a:pt x="3025" y="5397"/>
                  </a:cubicBezTo>
                  <a:cubicBezTo>
                    <a:pt x="3075" y="5264"/>
                    <a:pt x="3059" y="5113"/>
                    <a:pt x="2958" y="4996"/>
                  </a:cubicBezTo>
                  <a:cubicBezTo>
                    <a:pt x="2908" y="4929"/>
                    <a:pt x="2825" y="4896"/>
                    <a:pt x="2724" y="4879"/>
                  </a:cubicBezTo>
                  <a:cubicBezTo>
                    <a:pt x="2674" y="4896"/>
                    <a:pt x="2641" y="4913"/>
                    <a:pt x="2641" y="4913"/>
                  </a:cubicBezTo>
                  <a:cubicBezTo>
                    <a:pt x="2656" y="4910"/>
                    <a:pt x="2671" y="4909"/>
                    <a:pt x="2685" y="4909"/>
                  </a:cubicBezTo>
                  <a:cubicBezTo>
                    <a:pt x="2783" y="4909"/>
                    <a:pt x="2864" y="4957"/>
                    <a:pt x="2908" y="5030"/>
                  </a:cubicBezTo>
                  <a:cubicBezTo>
                    <a:pt x="2975" y="5130"/>
                    <a:pt x="2992" y="5247"/>
                    <a:pt x="2942" y="5364"/>
                  </a:cubicBezTo>
                  <a:cubicBezTo>
                    <a:pt x="2875" y="5497"/>
                    <a:pt x="2724" y="5581"/>
                    <a:pt x="2574" y="5598"/>
                  </a:cubicBezTo>
                  <a:cubicBezTo>
                    <a:pt x="2544" y="5602"/>
                    <a:pt x="2514" y="5604"/>
                    <a:pt x="2484" y="5604"/>
                  </a:cubicBezTo>
                  <a:cubicBezTo>
                    <a:pt x="2154" y="5604"/>
                    <a:pt x="1788" y="5360"/>
                    <a:pt x="1605" y="4963"/>
                  </a:cubicBezTo>
                  <a:cubicBezTo>
                    <a:pt x="1388" y="4545"/>
                    <a:pt x="1421" y="3994"/>
                    <a:pt x="1538" y="3426"/>
                  </a:cubicBezTo>
                  <a:cubicBezTo>
                    <a:pt x="1638" y="2874"/>
                    <a:pt x="1772" y="2323"/>
                    <a:pt x="1688" y="1805"/>
                  </a:cubicBezTo>
                  <a:cubicBezTo>
                    <a:pt x="1622" y="1354"/>
                    <a:pt x="1388" y="953"/>
                    <a:pt x="1037" y="652"/>
                  </a:cubicBezTo>
                  <a:cubicBezTo>
                    <a:pt x="803" y="451"/>
                    <a:pt x="569" y="284"/>
                    <a:pt x="302" y="134"/>
                  </a:cubicBezTo>
                  <a:cubicBezTo>
                    <a:pt x="218" y="84"/>
                    <a:pt x="118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0"/>
            <p:cNvSpPr/>
            <p:nvPr/>
          </p:nvSpPr>
          <p:spPr>
            <a:xfrm>
              <a:off x="1207076" y="2377945"/>
              <a:ext cx="705132" cy="427588"/>
            </a:xfrm>
            <a:custGeom>
              <a:avLst/>
              <a:gdLst/>
              <a:ahLst/>
              <a:cxnLst/>
              <a:rect l="l" t="t" r="r" b="b"/>
              <a:pathLst>
                <a:path w="21989" h="13334" extrusionOk="0">
                  <a:moveTo>
                    <a:pt x="769" y="0"/>
                  </a:moveTo>
                  <a:cubicBezTo>
                    <a:pt x="301" y="0"/>
                    <a:pt x="0" y="485"/>
                    <a:pt x="201" y="919"/>
                  </a:cubicBezTo>
                  <a:lnTo>
                    <a:pt x="6049" y="13334"/>
                  </a:lnTo>
                  <a:lnTo>
                    <a:pt x="21989" y="13334"/>
                  </a:lnTo>
                  <a:lnTo>
                    <a:pt x="15974" y="903"/>
                  </a:lnTo>
                  <a:lnTo>
                    <a:pt x="8572" y="903"/>
                  </a:lnTo>
                  <a:cubicBezTo>
                    <a:pt x="7937" y="334"/>
                    <a:pt x="7118" y="0"/>
                    <a:pt x="626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0"/>
            <p:cNvSpPr/>
            <p:nvPr/>
          </p:nvSpPr>
          <p:spPr>
            <a:xfrm>
              <a:off x="1207076" y="2377945"/>
              <a:ext cx="705132" cy="427588"/>
            </a:xfrm>
            <a:custGeom>
              <a:avLst/>
              <a:gdLst/>
              <a:ahLst/>
              <a:cxnLst/>
              <a:rect l="l" t="t" r="r" b="b"/>
              <a:pathLst>
                <a:path w="21989" h="13334" extrusionOk="0">
                  <a:moveTo>
                    <a:pt x="769" y="0"/>
                  </a:moveTo>
                  <a:cubicBezTo>
                    <a:pt x="301" y="0"/>
                    <a:pt x="0" y="485"/>
                    <a:pt x="201" y="919"/>
                  </a:cubicBezTo>
                  <a:lnTo>
                    <a:pt x="6049" y="13334"/>
                  </a:lnTo>
                  <a:lnTo>
                    <a:pt x="21989" y="13334"/>
                  </a:lnTo>
                  <a:lnTo>
                    <a:pt x="15974" y="903"/>
                  </a:lnTo>
                  <a:lnTo>
                    <a:pt x="8572" y="903"/>
                  </a:lnTo>
                  <a:cubicBezTo>
                    <a:pt x="7937" y="334"/>
                    <a:pt x="7118" y="0"/>
                    <a:pt x="6266" y="0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0"/>
            <p:cNvSpPr/>
            <p:nvPr/>
          </p:nvSpPr>
          <p:spPr>
            <a:xfrm>
              <a:off x="1401021" y="2447595"/>
              <a:ext cx="719082" cy="357937"/>
            </a:xfrm>
            <a:custGeom>
              <a:avLst/>
              <a:gdLst/>
              <a:ahLst/>
              <a:cxnLst/>
              <a:rect l="l" t="t" r="r" b="b"/>
              <a:pathLst>
                <a:path w="22424" h="11162" extrusionOk="0">
                  <a:moveTo>
                    <a:pt x="6784" y="0"/>
                  </a:moveTo>
                  <a:cubicBezTo>
                    <a:pt x="6651" y="0"/>
                    <a:pt x="6517" y="67"/>
                    <a:pt x="6434" y="184"/>
                  </a:cubicBezTo>
                  <a:lnTo>
                    <a:pt x="1" y="11162"/>
                  </a:lnTo>
                  <a:lnTo>
                    <a:pt x="15941" y="11162"/>
                  </a:lnTo>
                  <a:lnTo>
                    <a:pt x="22290" y="485"/>
                  </a:lnTo>
                  <a:cubicBezTo>
                    <a:pt x="22424" y="268"/>
                    <a:pt x="22240" y="0"/>
                    <a:pt x="2195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0"/>
            <p:cNvSpPr/>
            <p:nvPr/>
          </p:nvSpPr>
          <p:spPr>
            <a:xfrm>
              <a:off x="1537660" y="2605688"/>
              <a:ext cx="217033" cy="201448"/>
            </a:xfrm>
            <a:custGeom>
              <a:avLst/>
              <a:gdLst/>
              <a:ahLst/>
              <a:cxnLst/>
              <a:rect l="l" t="t" r="r" b="b"/>
              <a:pathLst>
                <a:path w="6768" h="6282" extrusionOk="0">
                  <a:moveTo>
                    <a:pt x="1201" y="0"/>
                  </a:moveTo>
                  <a:cubicBezTo>
                    <a:pt x="1036" y="0"/>
                    <a:pt x="880" y="140"/>
                    <a:pt x="903" y="334"/>
                  </a:cubicBezTo>
                  <a:cubicBezTo>
                    <a:pt x="869" y="668"/>
                    <a:pt x="802" y="1002"/>
                    <a:pt x="686" y="1303"/>
                  </a:cubicBezTo>
                  <a:cubicBezTo>
                    <a:pt x="602" y="1570"/>
                    <a:pt x="468" y="1804"/>
                    <a:pt x="318" y="2021"/>
                  </a:cubicBezTo>
                  <a:cubicBezTo>
                    <a:pt x="204" y="2152"/>
                    <a:pt x="106" y="2282"/>
                    <a:pt x="8" y="2397"/>
                  </a:cubicBezTo>
                  <a:lnTo>
                    <a:pt x="8" y="2397"/>
                  </a:lnTo>
                  <a:lnTo>
                    <a:pt x="0" y="2372"/>
                  </a:lnTo>
                  <a:lnTo>
                    <a:pt x="0" y="2405"/>
                  </a:lnTo>
                  <a:cubicBezTo>
                    <a:pt x="3" y="2403"/>
                    <a:pt x="5" y="2400"/>
                    <a:pt x="8" y="2397"/>
                  </a:cubicBezTo>
                  <a:lnTo>
                    <a:pt x="8" y="2397"/>
                  </a:lnTo>
                  <a:lnTo>
                    <a:pt x="1153" y="6282"/>
                  </a:lnTo>
                  <a:cubicBezTo>
                    <a:pt x="2407" y="6015"/>
                    <a:pt x="3977" y="5664"/>
                    <a:pt x="4746" y="5396"/>
                  </a:cubicBezTo>
                  <a:cubicBezTo>
                    <a:pt x="6133" y="4895"/>
                    <a:pt x="6082" y="4778"/>
                    <a:pt x="5999" y="4628"/>
                  </a:cubicBezTo>
                  <a:cubicBezTo>
                    <a:pt x="5963" y="4563"/>
                    <a:pt x="5878" y="4537"/>
                    <a:pt x="5763" y="4537"/>
                  </a:cubicBezTo>
                  <a:cubicBezTo>
                    <a:pt x="5278" y="4537"/>
                    <a:pt x="4243" y="5003"/>
                    <a:pt x="3933" y="5003"/>
                  </a:cubicBezTo>
                  <a:cubicBezTo>
                    <a:pt x="3842" y="5003"/>
                    <a:pt x="3813" y="4963"/>
                    <a:pt x="3877" y="4862"/>
                  </a:cubicBezTo>
                  <a:cubicBezTo>
                    <a:pt x="4211" y="4344"/>
                    <a:pt x="6767" y="3742"/>
                    <a:pt x="6517" y="3324"/>
                  </a:cubicBezTo>
                  <a:cubicBezTo>
                    <a:pt x="6459" y="3232"/>
                    <a:pt x="6342" y="3194"/>
                    <a:pt x="6187" y="3194"/>
                  </a:cubicBezTo>
                  <a:cubicBezTo>
                    <a:pt x="5444" y="3194"/>
                    <a:pt x="3826" y="4077"/>
                    <a:pt x="3660" y="4160"/>
                  </a:cubicBezTo>
                  <a:cubicBezTo>
                    <a:pt x="3631" y="4174"/>
                    <a:pt x="3604" y="4180"/>
                    <a:pt x="3579" y="4180"/>
                  </a:cubicBezTo>
                  <a:cubicBezTo>
                    <a:pt x="3424" y="4180"/>
                    <a:pt x="3337" y="3950"/>
                    <a:pt x="3509" y="3893"/>
                  </a:cubicBezTo>
                  <a:cubicBezTo>
                    <a:pt x="3777" y="3776"/>
                    <a:pt x="6600" y="2573"/>
                    <a:pt x="6266" y="2038"/>
                  </a:cubicBezTo>
                  <a:cubicBezTo>
                    <a:pt x="6220" y="1959"/>
                    <a:pt x="6147" y="1930"/>
                    <a:pt x="6067" y="1930"/>
                  </a:cubicBezTo>
                  <a:cubicBezTo>
                    <a:pt x="5859" y="1930"/>
                    <a:pt x="5598" y="2121"/>
                    <a:pt x="5598" y="2121"/>
                  </a:cubicBezTo>
                  <a:cubicBezTo>
                    <a:pt x="5598" y="2121"/>
                    <a:pt x="3466" y="3222"/>
                    <a:pt x="2981" y="3222"/>
                  </a:cubicBezTo>
                  <a:cubicBezTo>
                    <a:pt x="2935" y="3222"/>
                    <a:pt x="2904" y="3213"/>
                    <a:pt x="2891" y="3191"/>
                  </a:cubicBezTo>
                  <a:cubicBezTo>
                    <a:pt x="2741" y="2923"/>
                    <a:pt x="4228" y="2088"/>
                    <a:pt x="4746" y="1854"/>
                  </a:cubicBezTo>
                  <a:cubicBezTo>
                    <a:pt x="5247" y="1603"/>
                    <a:pt x="5347" y="1269"/>
                    <a:pt x="5046" y="1136"/>
                  </a:cubicBezTo>
                  <a:cubicBezTo>
                    <a:pt x="5034" y="1129"/>
                    <a:pt x="5015" y="1126"/>
                    <a:pt x="4991" y="1126"/>
                  </a:cubicBezTo>
                  <a:cubicBezTo>
                    <a:pt x="4644" y="1126"/>
                    <a:pt x="3210" y="1770"/>
                    <a:pt x="2741" y="2004"/>
                  </a:cubicBezTo>
                  <a:cubicBezTo>
                    <a:pt x="2422" y="2164"/>
                    <a:pt x="1744" y="2513"/>
                    <a:pt x="1397" y="2513"/>
                  </a:cubicBezTo>
                  <a:cubicBezTo>
                    <a:pt x="1198" y="2513"/>
                    <a:pt x="1108" y="2399"/>
                    <a:pt x="1254" y="2071"/>
                  </a:cubicBezTo>
                  <a:cubicBezTo>
                    <a:pt x="1638" y="1152"/>
                    <a:pt x="1605" y="317"/>
                    <a:pt x="1421" y="100"/>
                  </a:cubicBezTo>
                  <a:cubicBezTo>
                    <a:pt x="1357" y="31"/>
                    <a:pt x="1278" y="0"/>
                    <a:pt x="120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0"/>
            <p:cNvSpPr/>
            <p:nvPr/>
          </p:nvSpPr>
          <p:spPr>
            <a:xfrm>
              <a:off x="760216" y="2179383"/>
              <a:ext cx="818747" cy="741369"/>
            </a:xfrm>
            <a:custGeom>
              <a:avLst/>
              <a:gdLst/>
              <a:ahLst/>
              <a:cxnLst/>
              <a:rect l="l" t="t" r="r" b="b"/>
              <a:pathLst>
                <a:path w="25532" h="23119" extrusionOk="0">
                  <a:moveTo>
                    <a:pt x="7810" y="1"/>
                  </a:moveTo>
                  <a:cubicBezTo>
                    <a:pt x="1" y="1"/>
                    <a:pt x="2189" y="9551"/>
                    <a:pt x="2189" y="9551"/>
                  </a:cubicBezTo>
                  <a:cubicBezTo>
                    <a:pt x="2557" y="11806"/>
                    <a:pt x="4244" y="15733"/>
                    <a:pt x="5731" y="19158"/>
                  </a:cubicBezTo>
                  <a:cubicBezTo>
                    <a:pt x="7218" y="22583"/>
                    <a:pt x="8438" y="23068"/>
                    <a:pt x="12665" y="23118"/>
                  </a:cubicBezTo>
                  <a:cubicBezTo>
                    <a:pt x="12702" y="23118"/>
                    <a:pt x="12740" y="23119"/>
                    <a:pt x="12777" y="23119"/>
                  </a:cubicBezTo>
                  <a:cubicBezTo>
                    <a:pt x="17329" y="23119"/>
                    <a:pt x="25531" y="20127"/>
                    <a:pt x="25531" y="20127"/>
                  </a:cubicBezTo>
                  <a:lnTo>
                    <a:pt x="23944" y="14697"/>
                  </a:lnTo>
                  <a:cubicBezTo>
                    <a:pt x="23944" y="14697"/>
                    <a:pt x="14918" y="16534"/>
                    <a:pt x="12976" y="16534"/>
                  </a:cubicBezTo>
                  <a:cubicBezTo>
                    <a:pt x="12830" y="16534"/>
                    <a:pt x="12725" y="16524"/>
                    <a:pt x="12665" y="16501"/>
                  </a:cubicBezTo>
                  <a:cubicBezTo>
                    <a:pt x="11813" y="16184"/>
                    <a:pt x="10928" y="13544"/>
                    <a:pt x="10259" y="11740"/>
                  </a:cubicBezTo>
                  <a:cubicBezTo>
                    <a:pt x="10176" y="11539"/>
                    <a:pt x="9173" y="8214"/>
                    <a:pt x="9173" y="8214"/>
                  </a:cubicBezTo>
                  <a:lnTo>
                    <a:pt x="8923" y="60"/>
                  </a:lnTo>
                  <a:cubicBezTo>
                    <a:pt x="8531" y="20"/>
                    <a:pt x="8160" y="1"/>
                    <a:pt x="7810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0"/>
            <p:cNvSpPr/>
            <p:nvPr/>
          </p:nvSpPr>
          <p:spPr>
            <a:xfrm>
              <a:off x="886113" y="2270230"/>
              <a:ext cx="696570" cy="658250"/>
            </a:xfrm>
            <a:custGeom>
              <a:avLst/>
              <a:gdLst/>
              <a:ahLst/>
              <a:cxnLst/>
              <a:rect l="l" t="t" r="r" b="b"/>
              <a:pathLst>
                <a:path w="21722" h="20527" extrusionOk="0">
                  <a:moveTo>
                    <a:pt x="4078" y="1"/>
                  </a:moveTo>
                  <a:cubicBezTo>
                    <a:pt x="4078" y="34"/>
                    <a:pt x="4078" y="51"/>
                    <a:pt x="4094" y="68"/>
                  </a:cubicBezTo>
                  <a:cubicBezTo>
                    <a:pt x="4094" y="51"/>
                    <a:pt x="4078" y="34"/>
                    <a:pt x="4078" y="1"/>
                  </a:cubicBezTo>
                  <a:close/>
                  <a:moveTo>
                    <a:pt x="4094" y="68"/>
                  </a:moveTo>
                  <a:cubicBezTo>
                    <a:pt x="4111" y="118"/>
                    <a:pt x="4128" y="185"/>
                    <a:pt x="4161" y="252"/>
                  </a:cubicBezTo>
                  <a:cubicBezTo>
                    <a:pt x="4211" y="435"/>
                    <a:pt x="4312" y="669"/>
                    <a:pt x="4412" y="987"/>
                  </a:cubicBezTo>
                  <a:cubicBezTo>
                    <a:pt x="4646" y="1622"/>
                    <a:pt x="4963" y="2557"/>
                    <a:pt x="5364" y="3760"/>
                  </a:cubicBezTo>
                  <a:cubicBezTo>
                    <a:pt x="5749" y="4963"/>
                    <a:pt x="6216" y="6434"/>
                    <a:pt x="6751" y="8105"/>
                  </a:cubicBezTo>
                  <a:cubicBezTo>
                    <a:pt x="7303" y="9775"/>
                    <a:pt x="7904" y="11663"/>
                    <a:pt x="8689" y="13685"/>
                  </a:cubicBezTo>
                  <a:lnTo>
                    <a:pt x="8689" y="13735"/>
                  </a:lnTo>
                  <a:lnTo>
                    <a:pt x="8739" y="13735"/>
                  </a:lnTo>
                  <a:cubicBezTo>
                    <a:pt x="8810" y="13736"/>
                    <a:pt x="8880" y="13736"/>
                    <a:pt x="8950" y="13736"/>
                  </a:cubicBezTo>
                  <a:cubicBezTo>
                    <a:pt x="10701" y="13736"/>
                    <a:pt x="12450" y="13537"/>
                    <a:pt x="14153" y="13167"/>
                  </a:cubicBezTo>
                  <a:cubicBezTo>
                    <a:pt x="16004" y="12787"/>
                    <a:pt x="17938" y="12292"/>
                    <a:pt x="19969" y="11942"/>
                  </a:cubicBezTo>
                  <a:lnTo>
                    <a:pt x="19969" y="11942"/>
                  </a:lnTo>
                  <a:cubicBezTo>
                    <a:pt x="20247" y="12891"/>
                    <a:pt x="20525" y="13857"/>
                    <a:pt x="20820" y="14838"/>
                  </a:cubicBezTo>
                  <a:cubicBezTo>
                    <a:pt x="21063" y="15664"/>
                    <a:pt x="21306" y="16475"/>
                    <a:pt x="21518" y="17254"/>
                  </a:cubicBezTo>
                  <a:lnTo>
                    <a:pt x="21518" y="17254"/>
                  </a:lnTo>
                  <a:cubicBezTo>
                    <a:pt x="19869" y="17877"/>
                    <a:pt x="18172" y="18403"/>
                    <a:pt x="16459" y="18831"/>
                  </a:cubicBezTo>
                  <a:cubicBezTo>
                    <a:pt x="14788" y="19283"/>
                    <a:pt x="13184" y="19717"/>
                    <a:pt x="11630" y="20018"/>
                  </a:cubicBezTo>
                  <a:cubicBezTo>
                    <a:pt x="10522" y="20234"/>
                    <a:pt x="9423" y="20399"/>
                    <a:pt x="8382" y="20399"/>
                  </a:cubicBezTo>
                  <a:cubicBezTo>
                    <a:pt x="7979" y="20399"/>
                    <a:pt x="7585" y="20374"/>
                    <a:pt x="7202" y="20318"/>
                  </a:cubicBezTo>
                  <a:cubicBezTo>
                    <a:pt x="6868" y="20268"/>
                    <a:pt x="6534" y="20202"/>
                    <a:pt x="6216" y="20085"/>
                  </a:cubicBezTo>
                  <a:cubicBezTo>
                    <a:pt x="6049" y="20034"/>
                    <a:pt x="5899" y="19968"/>
                    <a:pt x="5749" y="19901"/>
                  </a:cubicBezTo>
                  <a:cubicBezTo>
                    <a:pt x="5598" y="19834"/>
                    <a:pt x="5465" y="19767"/>
                    <a:pt x="5314" y="19667"/>
                  </a:cubicBezTo>
                  <a:cubicBezTo>
                    <a:pt x="4780" y="19366"/>
                    <a:pt x="4295" y="18982"/>
                    <a:pt x="3861" y="18547"/>
                  </a:cubicBezTo>
                  <a:cubicBezTo>
                    <a:pt x="3125" y="17795"/>
                    <a:pt x="2474" y="16943"/>
                    <a:pt x="1956" y="16008"/>
                  </a:cubicBezTo>
                  <a:cubicBezTo>
                    <a:pt x="1471" y="15206"/>
                    <a:pt x="1120" y="14487"/>
                    <a:pt x="836" y="13886"/>
                  </a:cubicBezTo>
                  <a:cubicBezTo>
                    <a:pt x="552" y="13301"/>
                    <a:pt x="352" y="12833"/>
                    <a:pt x="218" y="12516"/>
                  </a:cubicBezTo>
                  <a:cubicBezTo>
                    <a:pt x="151" y="12365"/>
                    <a:pt x="84" y="12232"/>
                    <a:pt x="51" y="12148"/>
                  </a:cubicBezTo>
                  <a:cubicBezTo>
                    <a:pt x="18" y="12064"/>
                    <a:pt x="1" y="12031"/>
                    <a:pt x="1" y="12031"/>
                  </a:cubicBezTo>
                  <a:lnTo>
                    <a:pt x="1" y="12031"/>
                  </a:lnTo>
                  <a:cubicBezTo>
                    <a:pt x="1" y="12031"/>
                    <a:pt x="1" y="12081"/>
                    <a:pt x="34" y="12165"/>
                  </a:cubicBezTo>
                  <a:cubicBezTo>
                    <a:pt x="68" y="12248"/>
                    <a:pt x="118" y="12365"/>
                    <a:pt x="185" y="12516"/>
                  </a:cubicBezTo>
                  <a:cubicBezTo>
                    <a:pt x="318" y="12850"/>
                    <a:pt x="519" y="13318"/>
                    <a:pt x="786" y="13919"/>
                  </a:cubicBezTo>
                  <a:cubicBezTo>
                    <a:pt x="1053" y="14504"/>
                    <a:pt x="1404" y="15239"/>
                    <a:pt x="1872" y="16058"/>
                  </a:cubicBezTo>
                  <a:cubicBezTo>
                    <a:pt x="2407" y="16993"/>
                    <a:pt x="3042" y="17846"/>
                    <a:pt x="3777" y="18631"/>
                  </a:cubicBezTo>
                  <a:cubicBezTo>
                    <a:pt x="4228" y="19065"/>
                    <a:pt x="4713" y="19466"/>
                    <a:pt x="5264" y="19767"/>
                  </a:cubicBezTo>
                  <a:cubicBezTo>
                    <a:pt x="5398" y="19867"/>
                    <a:pt x="5548" y="19934"/>
                    <a:pt x="5698" y="20001"/>
                  </a:cubicBezTo>
                  <a:cubicBezTo>
                    <a:pt x="5849" y="20085"/>
                    <a:pt x="6016" y="20151"/>
                    <a:pt x="6166" y="20202"/>
                  </a:cubicBezTo>
                  <a:cubicBezTo>
                    <a:pt x="6500" y="20318"/>
                    <a:pt x="6835" y="20385"/>
                    <a:pt x="7186" y="20435"/>
                  </a:cubicBezTo>
                  <a:cubicBezTo>
                    <a:pt x="7596" y="20499"/>
                    <a:pt x="8017" y="20527"/>
                    <a:pt x="8445" y="20527"/>
                  </a:cubicBezTo>
                  <a:cubicBezTo>
                    <a:pt x="9481" y="20527"/>
                    <a:pt x="10564" y="20364"/>
                    <a:pt x="11663" y="20151"/>
                  </a:cubicBezTo>
                  <a:cubicBezTo>
                    <a:pt x="13217" y="19851"/>
                    <a:pt x="14821" y="19416"/>
                    <a:pt x="16509" y="18982"/>
                  </a:cubicBezTo>
                  <a:cubicBezTo>
                    <a:pt x="18247" y="18531"/>
                    <a:pt x="19968" y="17996"/>
                    <a:pt x="21655" y="17378"/>
                  </a:cubicBezTo>
                  <a:lnTo>
                    <a:pt x="21722" y="17344"/>
                  </a:lnTo>
                  <a:lnTo>
                    <a:pt x="21689" y="17278"/>
                  </a:lnTo>
                  <a:cubicBezTo>
                    <a:pt x="21455" y="16492"/>
                    <a:pt x="21221" y="15640"/>
                    <a:pt x="20970" y="14788"/>
                  </a:cubicBezTo>
                  <a:cubicBezTo>
                    <a:pt x="20669" y="13785"/>
                    <a:pt x="20385" y="12800"/>
                    <a:pt x="20085" y="11831"/>
                  </a:cubicBezTo>
                  <a:lnTo>
                    <a:pt x="20068" y="11764"/>
                  </a:lnTo>
                  <a:lnTo>
                    <a:pt x="20001" y="11780"/>
                  </a:lnTo>
                  <a:cubicBezTo>
                    <a:pt x="17946" y="12131"/>
                    <a:pt x="15991" y="12633"/>
                    <a:pt x="14120" y="13017"/>
                  </a:cubicBezTo>
                  <a:cubicBezTo>
                    <a:pt x="12366" y="13414"/>
                    <a:pt x="10580" y="13598"/>
                    <a:pt x="8793" y="13602"/>
                  </a:cubicBezTo>
                  <a:lnTo>
                    <a:pt x="8793" y="13602"/>
                  </a:lnTo>
                  <a:cubicBezTo>
                    <a:pt x="8014" y="11609"/>
                    <a:pt x="7416" y="9733"/>
                    <a:pt x="6868" y="8071"/>
                  </a:cubicBezTo>
                  <a:cubicBezTo>
                    <a:pt x="6317" y="6384"/>
                    <a:pt x="5849" y="4930"/>
                    <a:pt x="5448" y="3727"/>
                  </a:cubicBezTo>
                  <a:cubicBezTo>
                    <a:pt x="5030" y="2541"/>
                    <a:pt x="4696" y="1605"/>
                    <a:pt x="4462" y="970"/>
                  </a:cubicBezTo>
                  <a:cubicBezTo>
                    <a:pt x="4345" y="653"/>
                    <a:pt x="4245" y="419"/>
                    <a:pt x="4178" y="252"/>
                  </a:cubicBezTo>
                  <a:lnTo>
                    <a:pt x="4094" y="6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0"/>
            <p:cNvSpPr/>
            <p:nvPr/>
          </p:nvSpPr>
          <p:spPr>
            <a:xfrm>
              <a:off x="847536" y="2430247"/>
              <a:ext cx="65418" cy="67662"/>
            </a:xfrm>
            <a:custGeom>
              <a:avLst/>
              <a:gdLst/>
              <a:ahLst/>
              <a:cxnLst/>
              <a:rect l="l" t="t" r="r" b="b"/>
              <a:pathLst>
                <a:path w="2040" h="2110" extrusionOk="0">
                  <a:moveTo>
                    <a:pt x="1185" y="0"/>
                  </a:moveTo>
                  <a:cubicBezTo>
                    <a:pt x="1164" y="0"/>
                    <a:pt x="1143" y="2"/>
                    <a:pt x="1120" y="7"/>
                  </a:cubicBezTo>
                  <a:cubicBezTo>
                    <a:pt x="1098" y="5"/>
                    <a:pt x="1076" y="4"/>
                    <a:pt x="1053" y="4"/>
                  </a:cubicBezTo>
                  <a:cubicBezTo>
                    <a:pt x="856" y="4"/>
                    <a:pt x="650" y="69"/>
                    <a:pt x="485" y="174"/>
                  </a:cubicBezTo>
                  <a:cubicBezTo>
                    <a:pt x="201" y="358"/>
                    <a:pt x="18" y="675"/>
                    <a:pt x="18" y="1009"/>
                  </a:cubicBezTo>
                  <a:cubicBezTo>
                    <a:pt x="1" y="1444"/>
                    <a:pt x="235" y="1828"/>
                    <a:pt x="619" y="2028"/>
                  </a:cubicBezTo>
                  <a:cubicBezTo>
                    <a:pt x="746" y="2084"/>
                    <a:pt x="880" y="2110"/>
                    <a:pt x="1013" y="2110"/>
                  </a:cubicBezTo>
                  <a:cubicBezTo>
                    <a:pt x="1284" y="2110"/>
                    <a:pt x="1554" y="2002"/>
                    <a:pt x="1755" y="1811"/>
                  </a:cubicBezTo>
                  <a:cubicBezTo>
                    <a:pt x="1889" y="1678"/>
                    <a:pt x="1989" y="1511"/>
                    <a:pt x="2006" y="1327"/>
                  </a:cubicBezTo>
                  <a:cubicBezTo>
                    <a:pt x="2039" y="1176"/>
                    <a:pt x="2023" y="1009"/>
                    <a:pt x="1972" y="876"/>
                  </a:cubicBezTo>
                  <a:cubicBezTo>
                    <a:pt x="1906" y="658"/>
                    <a:pt x="1772" y="475"/>
                    <a:pt x="1571" y="358"/>
                  </a:cubicBezTo>
                  <a:cubicBezTo>
                    <a:pt x="1505" y="308"/>
                    <a:pt x="1438" y="274"/>
                    <a:pt x="1354" y="274"/>
                  </a:cubicBezTo>
                  <a:cubicBezTo>
                    <a:pt x="1354" y="291"/>
                    <a:pt x="1421" y="324"/>
                    <a:pt x="1538" y="408"/>
                  </a:cubicBezTo>
                  <a:cubicBezTo>
                    <a:pt x="1705" y="525"/>
                    <a:pt x="1822" y="709"/>
                    <a:pt x="1872" y="892"/>
                  </a:cubicBezTo>
                  <a:cubicBezTo>
                    <a:pt x="1956" y="1193"/>
                    <a:pt x="1889" y="1494"/>
                    <a:pt x="1672" y="1694"/>
                  </a:cubicBezTo>
                  <a:cubicBezTo>
                    <a:pt x="1495" y="1860"/>
                    <a:pt x="1266" y="1953"/>
                    <a:pt x="1030" y="1953"/>
                  </a:cubicBezTo>
                  <a:cubicBezTo>
                    <a:pt x="910" y="1953"/>
                    <a:pt x="788" y="1929"/>
                    <a:pt x="669" y="1878"/>
                  </a:cubicBezTo>
                  <a:cubicBezTo>
                    <a:pt x="352" y="1711"/>
                    <a:pt x="151" y="1377"/>
                    <a:pt x="151" y="1009"/>
                  </a:cubicBezTo>
                  <a:cubicBezTo>
                    <a:pt x="151" y="725"/>
                    <a:pt x="302" y="441"/>
                    <a:pt x="552" y="274"/>
                  </a:cubicBezTo>
                  <a:cubicBezTo>
                    <a:pt x="719" y="157"/>
                    <a:pt x="920" y="74"/>
                    <a:pt x="1120" y="57"/>
                  </a:cubicBezTo>
                  <a:cubicBezTo>
                    <a:pt x="1204" y="57"/>
                    <a:pt x="1271" y="57"/>
                    <a:pt x="1354" y="40"/>
                  </a:cubicBezTo>
                  <a:cubicBezTo>
                    <a:pt x="1293" y="16"/>
                    <a:pt x="1241" y="0"/>
                    <a:pt x="11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0"/>
            <p:cNvSpPr/>
            <p:nvPr/>
          </p:nvSpPr>
          <p:spPr>
            <a:xfrm>
              <a:off x="1444953" y="2739057"/>
              <a:ext cx="65418" cy="67598"/>
            </a:xfrm>
            <a:custGeom>
              <a:avLst/>
              <a:gdLst/>
              <a:ahLst/>
              <a:cxnLst/>
              <a:rect l="l" t="t" r="r" b="b"/>
              <a:pathLst>
                <a:path w="2040" h="2108" extrusionOk="0">
                  <a:moveTo>
                    <a:pt x="1104" y="1"/>
                  </a:moveTo>
                  <a:cubicBezTo>
                    <a:pt x="886" y="1"/>
                    <a:pt x="669" y="68"/>
                    <a:pt x="485" y="185"/>
                  </a:cubicBezTo>
                  <a:cubicBezTo>
                    <a:pt x="201" y="368"/>
                    <a:pt x="18" y="686"/>
                    <a:pt x="1" y="1020"/>
                  </a:cubicBezTo>
                  <a:cubicBezTo>
                    <a:pt x="1" y="1438"/>
                    <a:pt x="235" y="1839"/>
                    <a:pt x="602" y="2023"/>
                  </a:cubicBezTo>
                  <a:cubicBezTo>
                    <a:pt x="739" y="2080"/>
                    <a:pt x="882" y="2107"/>
                    <a:pt x="1022" y="2107"/>
                  </a:cubicBezTo>
                  <a:cubicBezTo>
                    <a:pt x="1294" y="2107"/>
                    <a:pt x="1557" y="2004"/>
                    <a:pt x="1755" y="1805"/>
                  </a:cubicBezTo>
                  <a:cubicBezTo>
                    <a:pt x="1889" y="1688"/>
                    <a:pt x="1973" y="1521"/>
                    <a:pt x="2006" y="1338"/>
                  </a:cubicBezTo>
                  <a:cubicBezTo>
                    <a:pt x="2039" y="1187"/>
                    <a:pt x="2023" y="1020"/>
                    <a:pt x="1973" y="870"/>
                  </a:cubicBezTo>
                  <a:cubicBezTo>
                    <a:pt x="1906" y="653"/>
                    <a:pt x="1755" y="485"/>
                    <a:pt x="1572" y="352"/>
                  </a:cubicBezTo>
                  <a:cubicBezTo>
                    <a:pt x="1505" y="318"/>
                    <a:pt x="1421" y="285"/>
                    <a:pt x="1338" y="285"/>
                  </a:cubicBezTo>
                  <a:cubicBezTo>
                    <a:pt x="1338" y="302"/>
                    <a:pt x="1421" y="318"/>
                    <a:pt x="1538" y="402"/>
                  </a:cubicBezTo>
                  <a:cubicBezTo>
                    <a:pt x="1705" y="536"/>
                    <a:pt x="1822" y="703"/>
                    <a:pt x="1872" y="903"/>
                  </a:cubicBezTo>
                  <a:cubicBezTo>
                    <a:pt x="1956" y="1187"/>
                    <a:pt x="1872" y="1505"/>
                    <a:pt x="1655" y="1705"/>
                  </a:cubicBezTo>
                  <a:cubicBezTo>
                    <a:pt x="1478" y="1871"/>
                    <a:pt x="1250" y="1956"/>
                    <a:pt x="1019" y="1956"/>
                  </a:cubicBezTo>
                  <a:cubicBezTo>
                    <a:pt x="901" y="1956"/>
                    <a:pt x="782" y="1934"/>
                    <a:pt x="669" y="1889"/>
                  </a:cubicBezTo>
                  <a:cubicBezTo>
                    <a:pt x="352" y="1722"/>
                    <a:pt x="135" y="1388"/>
                    <a:pt x="151" y="1020"/>
                  </a:cubicBezTo>
                  <a:cubicBezTo>
                    <a:pt x="151" y="719"/>
                    <a:pt x="302" y="452"/>
                    <a:pt x="552" y="268"/>
                  </a:cubicBezTo>
                  <a:cubicBezTo>
                    <a:pt x="719" y="151"/>
                    <a:pt x="903" y="84"/>
                    <a:pt x="1120" y="68"/>
                  </a:cubicBezTo>
                  <a:cubicBezTo>
                    <a:pt x="1187" y="68"/>
                    <a:pt x="1271" y="68"/>
                    <a:pt x="1338" y="51"/>
                  </a:cubicBezTo>
                  <a:cubicBezTo>
                    <a:pt x="1271" y="18"/>
                    <a:pt x="1187" y="1"/>
                    <a:pt x="11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0"/>
            <p:cNvSpPr/>
            <p:nvPr/>
          </p:nvSpPr>
          <p:spPr>
            <a:xfrm>
              <a:off x="1231704" y="2717091"/>
              <a:ext cx="65418" cy="67983"/>
            </a:xfrm>
            <a:custGeom>
              <a:avLst/>
              <a:gdLst/>
              <a:ahLst/>
              <a:cxnLst/>
              <a:rect l="l" t="t" r="r" b="b"/>
              <a:pathLst>
                <a:path w="2040" h="2120" extrusionOk="0">
                  <a:moveTo>
                    <a:pt x="1120" y="1"/>
                  </a:moveTo>
                  <a:cubicBezTo>
                    <a:pt x="903" y="1"/>
                    <a:pt x="686" y="68"/>
                    <a:pt x="502" y="185"/>
                  </a:cubicBezTo>
                  <a:cubicBezTo>
                    <a:pt x="201" y="368"/>
                    <a:pt x="34" y="686"/>
                    <a:pt x="18" y="1020"/>
                  </a:cubicBezTo>
                  <a:cubicBezTo>
                    <a:pt x="1" y="1454"/>
                    <a:pt x="235" y="1839"/>
                    <a:pt x="619" y="2039"/>
                  </a:cubicBezTo>
                  <a:cubicBezTo>
                    <a:pt x="750" y="2094"/>
                    <a:pt x="886" y="2120"/>
                    <a:pt x="1020" y="2120"/>
                  </a:cubicBezTo>
                  <a:cubicBezTo>
                    <a:pt x="1298" y="2120"/>
                    <a:pt x="1569" y="2008"/>
                    <a:pt x="1772" y="1805"/>
                  </a:cubicBezTo>
                  <a:cubicBezTo>
                    <a:pt x="1906" y="1688"/>
                    <a:pt x="1989" y="1521"/>
                    <a:pt x="2023" y="1338"/>
                  </a:cubicBezTo>
                  <a:cubicBezTo>
                    <a:pt x="2039" y="1187"/>
                    <a:pt x="2039" y="1020"/>
                    <a:pt x="1989" y="870"/>
                  </a:cubicBezTo>
                  <a:cubicBezTo>
                    <a:pt x="1922" y="669"/>
                    <a:pt x="1772" y="485"/>
                    <a:pt x="1588" y="368"/>
                  </a:cubicBezTo>
                  <a:cubicBezTo>
                    <a:pt x="1521" y="318"/>
                    <a:pt x="1438" y="285"/>
                    <a:pt x="1354" y="285"/>
                  </a:cubicBezTo>
                  <a:cubicBezTo>
                    <a:pt x="1354" y="302"/>
                    <a:pt x="1438" y="318"/>
                    <a:pt x="1555" y="419"/>
                  </a:cubicBezTo>
                  <a:cubicBezTo>
                    <a:pt x="1705" y="535"/>
                    <a:pt x="1822" y="703"/>
                    <a:pt x="1872" y="903"/>
                  </a:cubicBezTo>
                  <a:cubicBezTo>
                    <a:pt x="1972" y="1187"/>
                    <a:pt x="1889" y="1505"/>
                    <a:pt x="1672" y="1705"/>
                  </a:cubicBezTo>
                  <a:cubicBezTo>
                    <a:pt x="1495" y="1871"/>
                    <a:pt x="1266" y="1964"/>
                    <a:pt x="1035" y="1964"/>
                  </a:cubicBezTo>
                  <a:cubicBezTo>
                    <a:pt x="917" y="1964"/>
                    <a:pt x="799" y="1940"/>
                    <a:pt x="686" y="1889"/>
                  </a:cubicBezTo>
                  <a:cubicBezTo>
                    <a:pt x="352" y="1722"/>
                    <a:pt x="151" y="1388"/>
                    <a:pt x="151" y="1020"/>
                  </a:cubicBezTo>
                  <a:cubicBezTo>
                    <a:pt x="168" y="719"/>
                    <a:pt x="318" y="452"/>
                    <a:pt x="552" y="285"/>
                  </a:cubicBezTo>
                  <a:cubicBezTo>
                    <a:pt x="719" y="151"/>
                    <a:pt x="920" y="84"/>
                    <a:pt x="1120" y="68"/>
                  </a:cubicBezTo>
                  <a:cubicBezTo>
                    <a:pt x="1204" y="68"/>
                    <a:pt x="1287" y="68"/>
                    <a:pt x="1354" y="51"/>
                  </a:cubicBezTo>
                  <a:cubicBezTo>
                    <a:pt x="1287" y="18"/>
                    <a:pt x="1204" y="1"/>
                    <a:pt x="11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0"/>
            <p:cNvSpPr/>
            <p:nvPr/>
          </p:nvSpPr>
          <p:spPr>
            <a:xfrm>
              <a:off x="1036157" y="2787286"/>
              <a:ext cx="65386" cy="67598"/>
            </a:xfrm>
            <a:custGeom>
              <a:avLst/>
              <a:gdLst/>
              <a:ahLst/>
              <a:cxnLst/>
              <a:rect l="l" t="t" r="r" b="b"/>
              <a:pathLst>
                <a:path w="2039" h="2108" extrusionOk="0">
                  <a:moveTo>
                    <a:pt x="1103" y="1"/>
                  </a:moveTo>
                  <a:cubicBezTo>
                    <a:pt x="886" y="1"/>
                    <a:pt x="669" y="67"/>
                    <a:pt x="485" y="184"/>
                  </a:cubicBezTo>
                  <a:cubicBezTo>
                    <a:pt x="201" y="368"/>
                    <a:pt x="17" y="686"/>
                    <a:pt x="0" y="1020"/>
                  </a:cubicBezTo>
                  <a:cubicBezTo>
                    <a:pt x="0" y="1438"/>
                    <a:pt x="234" y="1839"/>
                    <a:pt x="602" y="2022"/>
                  </a:cubicBezTo>
                  <a:cubicBezTo>
                    <a:pt x="739" y="2079"/>
                    <a:pt x="881" y="2107"/>
                    <a:pt x="1022" y="2107"/>
                  </a:cubicBezTo>
                  <a:cubicBezTo>
                    <a:pt x="1293" y="2107"/>
                    <a:pt x="1556" y="2003"/>
                    <a:pt x="1755" y="1805"/>
                  </a:cubicBezTo>
                  <a:cubicBezTo>
                    <a:pt x="1888" y="1671"/>
                    <a:pt x="1972" y="1521"/>
                    <a:pt x="2005" y="1337"/>
                  </a:cubicBezTo>
                  <a:cubicBezTo>
                    <a:pt x="2039" y="1170"/>
                    <a:pt x="2022" y="1020"/>
                    <a:pt x="1972" y="869"/>
                  </a:cubicBezTo>
                  <a:cubicBezTo>
                    <a:pt x="1905" y="652"/>
                    <a:pt x="1755" y="468"/>
                    <a:pt x="1571" y="352"/>
                  </a:cubicBezTo>
                  <a:cubicBezTo>
                    <a:pt x="1504" y="301"/>
                    <a:pt x="1420" y="285"/>
                    <a:pt x="1337" y="285"/>
                  </a:cubicBezTo>
                  <a:cubicBezTo>
                    <a:pt x="1337" y="301"/>
                    <a:pt x="1420" y="318"/>
                    <a:pt x="1537" y="402"/>
                  </a:cubicBezTo>
                  <a:cubicBezTo>
                    <a:pt x="1705" y="535"/>
                    <a:pt x="1805" y="702"/>
                    <a:pt x="1872" y="903"/>
                  </a:cubicBezTo>
                  <a:cubicBezTo>
                    <a:pt x="1955" y="1187"/>
                    <a:pt x="1872" y="1504"/>
                    <a:pt x="1654" y="1705"/>
                  </a:cubicBezTo>
                  <a:cubicBezTo>
                    <a:pt x="1477" y="1871"/>
                    <a:pt x="1249" y="1956"/>
                    <a:pt x="1018" y="1956"/>
                  </a:cubicBezTo>
                  <a:cubicBezTo>
                    <a:pt x="900" y="1956"/>
                    <a:pt x="782" y="1934"/>
                    <a:pt x="669" y="1889"/>
                  </a:cubicBezTo>
                  <a:cubicBezTo>
                    <a:pt x="351" y="1722"/>
                    <a:pt x="134" y="1387"/>
                    <a:pt x="151" y="1020"/>
                  </a:cubicBezTo>
                  <a:cubicBezTo>
                    <a:pt x="151" y="719"/>
                    <a:pt x="301" y="435"/>
                    <a:pt x="552" y="268"/>
                  </a:cubicBezTo>
                  <a:cubicBezTo>
                    <a:pt x="719" y="151"/>
                    <a:pt x="903" y="84"/>
                    <a:pt x="1120" y="67"/>
                  </a:cubicBezTo>
                  <a:cubicBezTo>
                    <a:pt x="1187" y="67"/>
                    <a:pt x="1270" y="67"/>
                    <a:pt x="1337" y="51"/>
                  </a:cubicBezTo>
                  <a:cubicBezTo>
                    <a:pt x="1270" y="17"/>
                    <a:pt x="1187" y="1"/>
                    <a:pt x="110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0"/>
            <p:cNvSpPr/>
            <p:nvPr/>
          </p:nvSpPr>
          <p:spPr>
            <a:xfrm>
              <a:off x="1005596" y="2575449"/>
              <a:ext cx="65418" cy="67791"/>
            </a:xfrm>
            <a:custGeom>
              <a:avLst/>
              <a:gdLst/>
              <a:ahLst/>
              <a:cxnLst/>
              <a:rect l="l" t="t" r="r" b="b"/>
              <a:pathLst>
                <a:path w="2040" h="2114" extrusionOk="0">
                  <a:moveTo>
                    <a:pt x="1183" y="1"/>
                  </a:moveTo>
                  <a:cubicBezTo>
                    <a:pt x="1162" y="1"/>
                    <a:pt x="1141" y="3"/>
                    <a:pt x="1120" y="7"/>
                  </a:cubicBezTo>
                  <a:cubicBezTo>
                    <a:pt x="903" y="7"/>
                    <a:pt x="686" y="57"/>
                    <a:pt x="502" y="191"/>
                  </a:cubicBezTo>
                  <a:cubicBezTo>
                    <a:pt x="201" y="358"/>
                    <a:pt x="18" y="675"/>
                    <a:pt x="18" y="1026"/>
                  </a:cubicBezTo>
                  <a:cubicBezTo>
                    <a:pt x="1" y="1444"/>
                    <a:pt x="235" y="1845"/>
                    <a:pt x="619" y="2029"/>
                  </a:cubicBezTo>
                  <a:cubicBezTo>
                    <a:pt x="750" y="2085"/>
                    <a:pt x="891" y="2113"/>
                    <a:pt x="1032" y="2113"/>
                  </a:cubicBezTo>
                  <a:cubicBezTo>
                    <a:pt x="1303" y="2113"/>
                    <a:pt x="1574" y="2009"/>
                    <a:pt x="1772" y="1811"/>
                  </a:cubicBezTo>
                  <a:cubicBezTo>
                    <a:pt x="1906" y="1678"/>
                    <a:pt x="1989" y="1511"/>
                    <a:pt x="2023" y="1327"/>
                  </a:cubicBezTo>
                  <a:cubicBezTo>
                    <a:pt x="2039" y="1176"/>
                    <a:pt x="2023" y="1026"/>
                    <a:pt x="1972" y="876"/>
                  </a:cubicBezTo>
                  <a:cubicBezTo>
                    <a:pt x="1906" y="658"/>
                    <a:pt x="1772" y="475"/>
                    <a:pt x="1588" y="358"/>
                  </a:cubicBezTo>
                  <a:cubicBezTo>
                    <a:pt x="1521" y="308"/>
                    <a:pt x="1438" y="291"/>
                    <a:pt x="1354" y="274"/>
                  </a:cubicBezTo>
                  <a:lnTo>
                    <a:pt x="1354" y="274"/>
                  </a:lnTo>
                  <a:cubicBezTo>
                    <a:pt x="1354" y="291"/>
                    <a:pt x="1438" y="324"/>
                    <a:pt x="1555" y="408"/>
                  </a:cubicBezTo>
                  <a:cubicBezTo>
                    <a:pt x="1705" y="525"/>
                    <a:pt x="1822" y="709"/>
                    <a:pt x="1872" y="909"/>
                  </a:cubicBezTo>
                  <a:cubicBezTo>
                    <a:pt x="1972" y="1193"/>
                    <a:pt x="1889" y="1494"/>
                    <a:pt x="1672" y="1711"/>
                  </a:cubicBezTo>
                  <a:cubicBezTo>
                    <a:pt x="1495" y="1877"/>
                    <a:pt x="1267" y="1962"/>
                    <a:pt x="1036" y="1962"/>
                  </a:cubicBezTo>
                  <a:cubicBezTo>
                    <a:pt x="918" y="1962"/>
                    <a:pt x="799" y="1940"/>
                    <a:pt x="686" y="1895"/>
                  </a:cubicBezTo>
                  <a:cubicBezTo>
                    <a:pt x="352" y="1728"/>
                    <a:pt x="151" y="1394"/>
                    <a:pt x="151" y="1026"/>
                  </a:cubicBezTo>
                  <a:cubicBezTo>
                    <a:pt x="168" y="725"/>
                    <a:pt x="302" y="441"/>
                    <a:pt x="552" y="274"/>
                  </a:cubicBezTo>
                  <a:cubicBezTo>
                    <a:pt x="719" y="157"/>
                    <a:pt x="920" y="74"/>
                    <a:pt x="1120" y="57"/>
                  </a:cubicBezTo>
                  <a:lnTo>
                    <a:pt x="1354" y="57"/>
                  </a:lnTo>
                  <a:cubicBezTo>
                    <a:pt x="1304" y="19"/>
                    <a:pt x="1245" y="1"/>
                    <a:pt x="118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0"/>
            <p:cNvSpPr/>
            <p:nvPr/>
          </p:nvSpPr>
          <p:spPr>
            <a:xfrm>
              <a:off x="911831" y="2258461"/>
              <a:ext cx="65418" cy="67566"/>
            </a:xfrm>
            <a:custGeom>
              <a:avLst/>
              <a:gdLst/>
              <a:ahLst/>
              <a:cxnLst/>
              <a:rect l="l" t="t" r="r" b="b"/>
              <a:pathLst>
                <a:path w="2040" h="2107" extrusionOk="0">
                  <a:moveTo>
                    <a:pt x="1120" y="0"/>
                  </a:moveTo>
                  <a:cubicBezTo>
                    <a:pt x="886" y="0"/>
                    <a:pt x="669" y="67"/>
                    <a:pt x="485" y="184"/>
                  </a:cubicBezTo>
                  <a:cubicBezTo>
                    <a:pt x="201" y="368"/>
                    <a:pt x="18" y="685"/>
                    <a:pt x="18" y="1020"/>
                  </a:cubicBezTo>
                  <a:cubicBezTo>
                    <a:pt x="1" y="1437"/>
                    <a:pt x="235" y="1838"/>
                    <a:pt x="619" y="2022"/>
                  </a:cubicBezTo>
                  <a:cubicBezTo>
                    <a:pt x="750" y="2079"/>
                    <a:pt x="889" y="2107"/>
                    <a:pt x="1027" y="2107"/>
                  </a:cubicBezTo>
                  <a:cubicBezTo>
                    <a:pt x="1294" y="2107"/>
                    <a:pt x="1557" y="2003"/>
                    <a:pt x="1755" y="1805"/>
                  </a:cubicBezTo>
                  <a:cubicBezTo>
                    <a:pt x="1889" y="1688"/>
                    <a:pt x="1989" y="1521"/>
                    <a:pt x="2006" y="1337"/>
                  </a:cubicBezTo>
                  <a:cubicBezTo>
                    <a:pt x="2039" y="1187"/>
                    <a:pt x="2023" y="1020"/>
                    <a:pt x="1972" y="869"/>
                  </a:cubicBezTo>
                  <a:cubicBezTo>
                    <a:pt x="1906" y="652"/>
                    <a:pt x="1772" y="468"/>
                    <a:pt x="1571" y="351"/>
                  </a:cubicBezTo>
                  <a:cubicBezTo>
                    <a:pt x="1505" y="318"/>
                    <a:pt x="1438" y="284"/>
                    <a:pt x="1354" y="284"/>
                  </a:cubicBezTo>
                  <a:cubicBezTo>
                    <a:pt x="1354" y="301"/>
                    <a:pt x="1421" y="318"/>
                    <a:pt x="1538" y="401"/>
                  </a:cubicBezTo>
                  <a:cubicBezTo>
                    <a:pt x="1705" y="535"/>
                    <a:pt x="1822" y="702"/>
                    <a:pt x="1872" y="903"/>
                  </a:cubicBezTo>
                  <a:cubicBezTo>
                    <a:pt x="1956" y="1187"/>
                    <a:pt x="1872" y="1504"/>
                    <a:pt x="1672" y="1705"/>
                  </a:cubicBezTo>
                  <a:cubicBezTo>
                    <a:pt x="1495" y="1870"/>
                    <a:pt x="1267" y="1956"/>
                    <a:pt x="1031" y="1956"/>
                  </a:cubicBezTo>
                  <a:cubicBezTo>
                    <a:pt x="910" y="1956"/>
                    <a:pt x="788" y="1934"/>
                    <a:pt x="669" y="1888"/>
                  </a:cubicBezTo>
                  <a:cubicBezTo>
                    <a:pt x="352" y="1721"/>
                    <a:pt x="151" y="1387"/>
                    <a:pt x="151" y="1020"/>
                  </a:cubicBezTo>
                  <a:cubicBezTo>
                    <a:pt x="151" y="719"/>
                    <a:pt x="302" y="435"/>
                    <a:pt x="552" y="268"/>
                  </a:cubicBezTo>
                  <a:cubicBezTo>
                    <a:pt x="719" y="151"/>
                    <a:pt x="920" y="84"/>
                    <a:pt x="1120" y="67"/>
                  </a:cubicBezTo>
                  <a:cubicBezTo>
                    <a:pt x="1187" y="67"/>
                    <a:pt x="1271" y="67"/>
                    <a:pt x="1354" y="50"/>
                  </a:cubicBezTo>
                  <a:cubicBezTo>
                    <a:pt x="1271" y="17"/>
                    <a:pt x="1204" y="0"/>
                    <a:pt x="11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3" name="Google Shape;1813;p40"/>
          <p:cNvSpPr txBox="1">
            <a:spLocks noGrp="1"/>
          </p:cNvSpPr>
          <p:nvPr>
            <p:ph type="body" idx="1"/>
          </p:nvPr>
        </p:nvSpPr>
        <p:spPr>
          <a:xfrm>
            <a:off x="2344398" y="1013606"/>
            <a:ext cx="4342524" cy="3483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Aft>
                <a:spcPts val="1600"/>
              </a:spcAft>
              <a:buNone/>
            </a:pPr>
            <a:r>
              <a:rPr lang="en-US" dirty="0"/>
              <a:t>    </a:t>
            </a:r>
            <a:r>
              <a:rPr lang="en-US" dirty="0" err="1"/>
              <a:t>Penggunaan</a:t>
            </a:r>
            <a:r>
              <a:rPr lang="en-US" dirty="0"/>
              <a:t> ‘</a:t>
            </a:r>
            <a:r>
              <a:rPr lang="en-US" i="1" dirty="0"/>
              <a:t>Automatic Restaurant Bill</a:t>
            </a:r>
            <a:r>
              <a:rPr lang="en-US" dirty="0"/>
              <a:t>’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praktis</a:t>
            </a:r>
            <a:r>
              <a:rPr lang="en-US" dirty="0"/>
              <a:t>, </a:t>
            </a:r>
            <a:r>
              <a:rPr lang="en-US" dirty="0" err="1"/>
              <a:t>efisien</a:t>
            </a:r>
            <a:r>
              <a:rPr lang="en-US" dirty="0"/>
              <a:t>,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program yang kami </a:t>
            </a:r>
            <a:r>
              <a:rPr lang="en-US" dirty="0" err="1"/>
              <a:t>buat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menunjang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detail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kepuasaan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dan </a:t>
            </a:r>
            <a:r>
              <a:rPr lang="en-US" dirty="0" err="1"/>
              <a:t>jumlah</a:t>
            </a:r>
            <a:r>
              <a:rPr lang="en-US" dirty="0"/>
              <a:t> uang </a:t>
            </a:r>
            <a:r>
              <a:rPr lang="en-US" dirty="0" err="1"/>
              <a:t>kembalian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pengecekan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. </a:t>
            </a:r>
          </a:p>
          <a:p>
            <a:pPr marL="0" indent="0" algn="just">
              <a:spcAft>
                <a:spcPts val="1600"/>
              </a:spcAft>
              <a:buNone/>
            </a:pPr>
            <a:r>
              <a:rPr lang="en-US" dirty="0"/>
              <a:t>Kami juga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memberitahukan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 menu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mengantisipasi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pembatalan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dan </a:t>
            </a:r>
            <a:r>
              <a:rPr lang="en-US" dirty="0" err="1"/>
              <a:t>merugikan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 menu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dipesan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habis</a:t>
            </a:r>
            <a:r>
              <a:rPr lang="en-US" dirty="0"/>
              <a:t>.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5"/>
          <p:cNvSpPr txBox="1">
            <a:spLocks noGrp="1"/>
          </p:cNvSpPr>
          <p:nvPr>
            <p:ph type="title"/>
          </p:nvPr>
        </p:nvSpPr>
        <p:spPr>
          <a:xfrm>
            <a:off x="862767" y="925695"/>
            <a:ext cx="4977763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Potensi di Masa Depan</a:t>
            </a:r>
            <a:endParaRPr sz="3400" dirty="0"/>
          </a:p>
        </p:txBody>
      </p:sp>
      <p:sp>
        <p:nvSpPr>
          <p:cNvPr id="1146" name="Google Shape;1146;p35"/>
          <p:cNvSpPr txBox="1">
            <a:spLocks noGrp="1"/>
          </p:cNvSpPr>
          <p:nvPr>
            <p:ph type="body" idx="1"/>
          </p:nvPr>
        </p:nvSpPr>
        <p:spPr>
          <a:xfrm>
            <a:off x="457070" y="1485674"/>
            <a:ext cx="5789158" cy="28392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58750" indent="0" algn="just">
              <a:buNone/>
            </a:pPr>
            <a:r>
              <a:rPr lang="en-US" sz="1200" dirty="0"/>
              <a:t>Program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meningkatkan</a:t>
            </a:r>
            <a:r>
              <a:rPr lang="en-US" sz="1200" dirty="0"/>
              <a:t> </a:t>
            </a:r>
            <a:r>
              <a:rPr lang="en-US" sz="1200" dirty="0" err="1"/>
              <a:t>kualitas</a:t>
            </a:r>
            <a:r>
              <a:rPr lang="en-US" sz="1200" dirty="0"/>
              <a:t> </a:t>
            </a:r>
            <a:r>
              <a:rPr lang="en-US" sz="1200" dirty="0" err="1"/>
              <a:t>pelayanan</a:t>
            </a:r>
            <a:r>
              <a:rPr lang="en-US" sz="1200" dirty="0"/>
              <a:t>, </a:t>
            </a:r>
            <a:r>
              <a:rPr lang="en-US" sz="1200" dirty="0" err="1"/>
              <a:t>karena</a:t>
            </a:r>
            <a:r>
              <a:rPr lang="en-US" sz="1200" dirty="0"/>
              <a:t> proses </a:t>
            </a:r>
            <a:r>
              <a:rPr lang="en-US" sz="1200" dirty="0" err="1"/>
              <a:t>transaksi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cepat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sistematis</a:t>
            </a:r>
            <a:r>
              <a:rPr lang="en-US" sz="1200" dirty="0"/>
              <a:t>. </a:t>
            </a:r>
          </a:p>
          <a:p>
            <a:pPr marL="158750" indent="0" algn="just">
              <a:buNone/>
            </a:pPr>
            <a:endParaRPr lang="en-US" sz="1200" dirty="0"/>
          </a:p>
          <a:p>
            <a:pPr lvl="0" indent="-292100" algn="just">
              <a:buSzPts val="1000"/>
            </a:pP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pelayanan</a:t>
            </a:r>
            <a:r>
              <a:rPr lang="en-US" sz="1200" dirty="0"/>
              <a:t> yang </a:t>
            </a:r>
            <a:r>
              <a:rPr lang="en-US" sz="1200" dirty="0" err="1"/>
              <a:t>sederhana</a:t>
            </a:r>
            <a:r>
              <a:rPr lang="en-US" sz="1200" dirty="0"/>
              <a:t> </a:t>
            </a:r>
            <a:r>
              <a:rPr lang="en-US" sz="1200" dirty="0" err="1"/>
              <a:t>namun</a:t>
            </a:r>
            <a:r>
              <a:rPr lang="en-US" sz="1200" dirty="0"/>
              <a:t> </a:t>
            </a:r>
            <a:r>
              <a:rPr lang="en-US" sz="1200" dirty="0" err="1"/>
              <a:t>tetap</a:t>
            </a:r>
            <a:r>
              <a:rPr lang="en-US" sz="1200" dirty="0"/>
              <a:t> </a:t>
            </a:r>
            <a:r>
              <a:rPr lang="en-US" sz="1200" dirty="0" err="1"/>
              <a:t>efektif</a:t>
            </a:r>
            <a:r>
              <a:rPr lang="en-US" sz="1200" dirty="0"/>
              <a:t>,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meningkatkan</a:t>
            </a:r>
            <a:r>
              <a:rPr lang="en-US" sz="1200" dirty="0"/>
              <a:t> </a:t>
            </a:r>
            <a:r>
              <a:rPr lang="en-US" sz="1200" dirty="0" err="1"/>
              <a:t>kualitas</a:t>
            </a:r>
            <a:r>
              <a:rPr lang="en-US" sz="1200" dirty="0"/>
              <a:t> restaurant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" sz="1200" b="1" dirty="0">
                <a:uFill>
                  <a:noFill/>
                </a:uFill>
                <a:hlinkClick r:id="" action="ppaction://noaction"/>
              </a:rPr>
              <a:t>meningkatkan citra usaha semakin harinya </a:t>
            </a:r>
            <a:endParaRPr lang="en" sz="1200" b="1" dirty="0">
              <a:uFill>
                <a:noFill/>
              </a:uFill>
            </a:endParaRPr>
          </a:p>
          <a:p>
            <a:pPr lvl="0" indent="-292100" algn="just">
              <a:buSzPts val="1000"/>
            </a:pPr>
            <a:r>
              <a:rPr lang="en" sz="1200" dirty="0"/>
              <a:t>Semakin berkembang zaman, teknologi akan semakin berkembang. </a:t>
            </a:r>
            <a:r>
              <a:rPr lang="en" sz="1200" b="1" dirty="0">
                <a:uFill>
                  <a:noFill/>
                </a:uFill>
                <a:hlinkClick r:id="" action="ppaction://noaction"/>
              </a:rPr>
              <a:t>Transaksi dinilai lebih unggul dibandingkan usaha lain</a:t>
            </a:r>
            <a:r>
              <a:rPr lang="en" sz="1200" dirty="0">
                <a:uFill>
                  <a:noFill/>
                </a:uFill>
                <a:hlinkClick r:id="" action="ppaction://noaction"/>
              </a:rPr>
              <a:t> </a:t>
            </a:r>
            <a:r>
              <a:rPr lang="en" sz="1200" dirty="0">
                <a:uFill>
                  <a:noFill/>
                </a:uFill>
              </a:rPr>
              <a:t>yang masih menggunakan pencatatan manual</a:t>
            </a:r>
            <a:endParaRPr sz="1200" dirty="0"/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200" b="1" dirty="0">
                <a:uFill>
                  <a:noFill/>
                </a:uFill>
                <a:hlinkClick r:id="" action="ppaction://noaction"/>
              </a:rPr>
              <a:t>Mempermudah pengambilan keputusan </a:t>
            </a:r>
            <a:r>
              <a:rPr lang="en-US" sz="1200" dirty="0" err="1"/>
              <a:t>karena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otomatis</a:t>
            </a:r>
            <a:r>
              <a:rPr lang="en-US" sz="1200" dirty="0"/>
              <a:t> </a:t>
            </a:r>
            <a:r>
              <a:rPr lang="en-US" sz="1200" dirty="0" err="1"/>
              <a:t>pendataan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tersimpan</a:t>
            </a:r>
            <a:endParaRPr sz="1200" dirty="0"/>
          </a:p>
          <a:p>
            <a:pPr algn="just"/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ekonomis</a:t>
            </a:r>
            <a:r>
              <a:rPr lang="en-US" sz="1200" dirty="0"/>
              <a:t> program </a:t>
            </a:r>
            <a:r>
              <a:rPr lang="en-US" sz="1200" dirty="0" err="1"/>
              <a:t>terletak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" sz="1200" dirty="0">
                <a:uFill>
                  <a:noFill/>
                </a:uFill>
                <a:hlinkClick r:id="" action="ppaction://noaction"/>
              </a:rPr>
              <a:t> </a:t>
            </a:r>
            <a:r>
              <a:rPr lang="en" sz="1200" b="1" dirty="0">
                <a:uFill>
                  <a:noFill/>
                </a:uFill>
                <a:hlinkClick r:id="" action="ppaction://noaction"/>
              </a:rPr>
              <a:t>masa manfaatnya yang memiliki jangka waktu relatif panjang</a:t>
            </a:r>
            <a:endParaRPr sz="1200" dirty="0"/>
          </a:p>
        </p:txBody>
      </p:sp>
      <p:grpSp>
        <p:nvGrpSpPr>
          <p:cNvPr id="1147" name="Google Shape;1147;p35"/>
          <p:cNvGrpSpPr/>
          <p:nvPr/>
        </p:nvGrpSpPr>
        <p:grpSpPr>
          <a:xfrm>
            <a:off x="6374050" y="1327277"/>
            <a:ext cx="2445259" cy="3352887"/>
            <a:chOff x="5213500" y="1896950"/>
            <a:chExt cx="1894375" cy="2597325"/>
          </a:xfrm>
        </p:grpSpPr>
        <p:sp>
          <p:nvSpPr>
            <p:cNvPr id="1148" name="Google Shape;1148;p35"/>
            <p:cNvSpPr/>
            <p:nvPr/>
          </p:nvSpPr>
          <p:spPr>
            <a:xfrm>
              <a:off x="7045175" y="1896950"/>
              <a:ext cx="62700" cy="2588600"/>
            </a:xfrm>
            <a:custGeom>
              <a:avLst/>
              <a:gdLst/>
              <a:ahLst/>
              <a:cxnLst/>
              <a:rect l="l" t="t" r="r" b="b"/>
              <a:pathLst>
                <a:path w="2508" h="103544" extrusionOk="0">
                  <a:moveTo>
                    <a:pt x="1" y="1"/>
                  </a:moveTo>
                  <a:lnTo>
                    <a:pt x="168" y="103543"/>
                  </a:lnTo>
                  <a:lnTo>
                    <a:pt x="2507" y="10354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6905675" y="1897375"/>
              <a:ext cx="62675" cy="2588175"/>
            </a:xfrm>
            <a:custGeom>
              <a:avLst/>
              <a:gdLst/>
              <a:ahLst/>
              <a:cxnLst/>
              <a:rect l="l" t="t" r="r" b="b"/>
              <a:pathLst>
                <a:path w="2507" h="103527" extrusionOk="0">
                  <a:moveTo>
                    <a:pt x="0" y="0"/>
                  </a:moveTo>
                  <a:lnTo>
                    <a:pt x="167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5687200" y="1899475"/>
              <a:ext cx="62675" cy="2588150"/>
            </a:xfrm>
            <a:custGeom>
              <a:avLst/>
              <a:gdLst/>
              <a:ahLst/>
              <a:cxnLst/>
              <a:rect l="l" t="t" r="r" b="b"/>
              <a:pathLst>
                <a:path w="2507" h="103526" extrusionOk="0">
                  <a:moveTo>
                    <a:pt x="0" y="0"/>
                  </a:moveTo>
                  <a:lnTo>
                    <a:pt x="184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5547675" y="1899475"/>
              <a:ext cx="62675" cy="2588575"/>
            </a:xfrm>
            <a:custGeom>
              <a:avLst/>
              <a:gdLst/>
              <a:ahLst/>
              <a:cxnLst/>
              <a:rect l="l" t="t" r="r" b="b"/>
              <a:pathLst>
                <a:path w="2507" h="103543" extrusionOk="0">
                  <a:moveTo>
                    <a:pt x="2340" y="0"/>
                  </a:moveTo>
                  <a:lnTo>
                    <a:pt x="1" y="17"/>
                  </a:lnTo>
                  <a:lnTo>
                    <a:pt x="184" y="103543"/>
                  </a:lnTo>
                  <a:lnTo>
                    <a:pt x="2507" y="103543"/>
                  </a:lnTo>
                  <a:lnTo>
                    <a:pt x="234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5547675" y="1896950"/>
              <a:ext cx="1555600" cy="61850"/>
            </a:xfrm>
            <a:custGeom>
              <a:avLst/>
              <a:gdLst/>
              <a:ahLst/>
              <a:cxnLst/>
              <a:rect l="l" t="t" r="r" b="b"/>
              <a:pathLst>
                <a:path w="62224" h="2474" extrusionOk="0">
                  <a:moveTo>
                    <a:pt x="62223" y="1"/>
                  </a:moveTo>
                  <a:lnTo>
                    <a:pt x="1" y="118"/>
                  </a:lnTo>
                  <a:lnTo>
                    <a:pt x="17" y="2474"/>
                  </a:lnTo>
                  <a:lnTo>
                    <a:pt x="62223" y="2373"/>
                  </a:lnTo>
                  <a:lnTo>
                    <a:pt x="622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5548525" y="2428300"/>
              <a:ext cx="1555575" cy="20475"/>
            </a:xfrm>
            <a:custGeom>
              <a:avLst/>
              <a:gdLst/>
              <a:ahLst/>
              <a:cxnLst/>
              <a:rect l="l" t="t" r="r" b="b"/>
              <a:pathLst>
                <a:path w="62223" h="819" extrusionOk="0">
                  <a:moveTo>
                    <a:pt x="62223" y="0"/>
                  </a:moveTo>
                  <a:lnTo>
                    <a:pt x="0" y="117"/>
                  </a:lnTo>
                  <a:lnTo>
                    <a:pt x="17" y="819"/>
                  </a:lnTo>
                  <a:lnTo>
                    <a:pt x="62223" y="718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5549350" y="2929550"/>
              <a:ext cx="1555600" cy="20075"/>
            </a:xfrm>
            <a:custGeom>
              <a:avLst/>
              <a:gdLst/>
              <a:ahLst/>
              <a:cxnLst/>
              <a:rect l="l" t="t" r="r" b="b"/>
              <a:pathLst>
                <a:path w="62224" h="803" extrusionOk="0">
                  <a:moveTo>
                    <a:pt x="62223" y="0"/>
                  </a:moveTo>
                  <a:lnTo>
                    <a:pt x="1" y="100"/>
                  </a:lnTo>
                  <a:lnTo>
                    <a:pt x="17" y="802"/>
                  </a:lnTo>
                  <a:lnTo>
                    <a:pt x="62223" y="702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5550600" y="343037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7" y="1"/>
                  </a:moveTo>
                  <a:lnTo>
                    <a:pt x="1" y="101"/>
                  </a:lnTo>
                  <a:lnTo>
                    <a:pt x="1" y="803"/>
                  </a:lnTo>
                  <a:lnTo>
                    <a:pt x="62207" y="702"/>
                  </a:lnTo>
                  <a:lnTo>
                    <a:pt x="6220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5551450" y="393122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6" y="0"/>
                  </a:moveTo>
                  <a:lnTo>
                    <a:pt x="0" y="101"/>
                  </a:lnTo>
                  <a:lnTo>
                    <a:pt x="0" y="802"/>
                  </a:lnTo>
                  <a:lnTo>
                    <a:pt x="62206" y="702"/>
                  </a:lnTo>
                  <a:lnTo>
                    <a:pt x="6220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6199325" y="3640075"/>
              <a:ext cx="276125" cy="292850"/>
            </a:xfrm>
            <a:custGeom>
              <a:avLst/>
              <a:gdLst/>
              <a:ahLst/>
              <a:cxnLst/>
              <a:rect l="l" t="t" r="r" b="b"/>
              <a:pathLst>
                <a:path w="11045" h="11714" extrusionOk="0">
                  <a:moveTo>
                    <a:pt x="11011" y="0"/>
                  </a:moveTo>
                  <a:lnTo>
                    <a:pt x="0" y="17"/>
                  </a:lnTo>
                  <a:lnTo>
                    <a:pt x="17" y="11713"/>
                  </a:lnTo>
                  <a:lnTo>
                    <a:pt x="11044" y="11680"/>
                  </a:lnTo>
                  <a:lnTo>
                    <a:pt x="110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5924875" y="3640500"/>
              <a:ext cx="276125" cy="292825"/>
            </a:xfrm>
            <a:custGeom>
              <a:avLst/>
              <a:gdLst/>
              <a:ahLst/>
              <a:cxnLst/>
              <a:rect l="l" t="t" r="r" b="b"/>
              <a:pathLst>
                <a:path w="11045" h="11713" extrusionOk="0">
                  <a:moveTo>
                    <a:pt x="11028" y="0"/>
                  </a:moveTo>
                  <a:lnTo>
                    <a:pt x="1" y="17"/>
                  </a:lnTo>
                  <a:lnTo>
                    <a:pt x="17" y="11713"/>
                  </a:lnTo>
                  <a:lnTo>
                    <a:pt x="11045" y="11679"/>
                  </a:lnTo>
                  <a:lnTo>
                    <a:pt x="1102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5922375" y="3714875"/>
              <a:ext cx="555150" cy="7525"/>
            </a:xfrm>
            <a:custGeom>
              <a:avLst/>
              <a:gdLst/>
              <a:ahLst/>
              <a:cxnLst/>
              <a:rect l="l" t="t" r="r" b="b"/>
              <a:pathLst>
                <a:path w="22206" h="301" extrusionOk="0">
                  <a:moveTo>
                    <a:pt x="13223" y="1"/>
                  </a:moveTo>
                  <a:cubicBezTo>
                    <a:pt x="8851" y="1"/>
                    <a:pt x="4481" y="33"/>
                    <a:pt x="117" y="83"/>
                  </a:cubicBezTo>
                  <a:cubicBezTo>
                    <a:pt x="0" y="83"/>
                    <a:pt x="0" y="250"/>
                    <a:pt x="117" y="250"/>
                  </a:cubicBezTo>
                  <a:cubicBezTo>
                    <a:pt x="3465" y="280"/>
                    <a:pt x="6819" y="301"/>
                    <a:pt x="10175" y="301"/>
                  </a:cubicBezTo>
                  <a:cubicBezTo>
                    <a:pt x="14154" y="301"/>
                    <a:pt x="18135" y="272"/>
                    <a:pt x="22106" y="200"/>
                  </a:cubicBezTo>
                  <a:cubicBezTo>
                    <a:pt x="22206" y="200"/>
                    <a:pt x="22206" y="49"/>
                    <a:pt x="22106" y="49"/>
                  </a:cubicBezTo>
                  <a:cubicBezTo>
                    <a:pt x="19144" y="16"/>
                    <a:pt x="16183" y="1"/>
                    <a:pt x="132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6271150" y="2538975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1" y="1"/>
                  </a:moveTo>
                  <a:lnTo>
                    <a:pt x="1" y="17"/>
                  </a:lnTo>
                  <a:lnTo>
                    <a:pt x="18" y="8589"/>
                  </a:lnTo>
                  <a:lnTo>
                    <a:pt x="8088" y="8572"/>
                  </a:lnTo>
                  <a:lnTo>
                    <a:pt x="807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6070250" y="2539400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0" y="0"/>
                  </a:moveTo>
                  <a:lnTo>
                    <a:pt x="0" y="17"/>
                  </a:lnTo>
                  <a:lnTo>
                    <a:pt x="17" y="8589"/>
                  </a:lnTo>
                  <a:lnTo>
                    <a:pt x="8087" y="8572"/>
                  </a:lnTo>
                  <a:lnTo>
                    <a:pt x="807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6067725" y="2593475"/>
              <a:ext cx="407300" cy="6525"/>
            </a:xfrm>
            <a:custGeom>
              <a:avLst/>
              <a:gdLst/>
              <a:ahLst/>
              <a:cxnLst/>
              <a:rect l="l" t="t" r="r" b="b"/>
              <a:pathLst>
                <a:path w="16292" h="261" extrusionOk="0">
                  <a:moveTo>
                    <a:pt x="9147" y="0"/>
                  </a:moveTo>
                  <a:cubicBezTo>
                    <a:pt x="6130" y="0"/>
                    <a:pt x="3113" y="22"/>
                    <a:pt x="101" y="60"/>
                  </a:cubicBezTo>
                  <a:cubicBezTo>
                    <a:pt x="1" y="60"/>
                    <a:pt x="1" y="227"/>
                    <a:pt x="101" y="227"/>
                  </a:cubicBezTo>
                  <a:cubicBezTo>
                    <a:pt x="2442" y="249"/>
                    <a:pt x="4786" y="261"/>
                    <a:pt x="7131" y="261"/>
                  </a:cubicBezTo>
                  <a:cubicBezTo>
                    <a:pt x="10158" y="261"/>
                    <a:pt x="13186" y="240"/>
                    <a:pt x="16208" y="193"/>
                  </a:cubicBezTo>
                  <a:cubicBezTo>
                    <a:pt x="16292" y="177"/>
                    <a:pt x="16292" y="60"/>
                    <a:pt x="16208" y="43"/>
                  </a:cubicBezTo>
                  <a:cubicBezTo>
                    <a:pt x="13857" y="14"/>
                    <a:pt x="11502" y="0"/>
                    <a:pt x="91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6233575" y="274992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70" y="1"/>
                  </a:moveTo>
                  <a:lnTo>
                    <a:pt x="0" y="17"/>
                  </a:lnTo>
                  <a:lnTo>
                    <a:pt x="17" y="7001"/>
                  </a:lnTo>
                  <a:lnTo>
                    <a:pt x="14670" y="6968"/>
                  </a:lnTo>
                  <a:lnTo>
                    <a:pt x="1467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5869325" y="274867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54" y="0"/>
                  </a:moveTo>
                  <a:lnTo>
                    <a:pt x="0" y="34"/>
                  </a:lnTo>
                  <a:lnTo>
                    <a:pt x="0" y="7001"/>
                  </a:lnTo>
                  <a:lnTo>
                    <a:pt x="14670" y="6985"/>
                  </a:lnTo>
                  <a:lnTo>
                    <a:pt x="1465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5865975" y="2792450"/>
              <a:ext cx="736450" cy="9100"/>
            </a:xfrm>
            <a:custGeom>
              <a:avLst/>
              <a:gdLst/>
              <a:ahLst/>
              <a:cxnLst/>
              <a:rect l="l" t="t" r="r" b="b"/>
              <a:pathLst>
                <a:path w="29458" h="364" extrusionOk="0">
                  <a:moveTo>
                    <a:pt x="17345" y="0"/>
                  </a:moveTo>
                  <a:cubicBezTo>
                    <a:pt x="11598" y="0"/>
                    <a:pt x="5846" y="52"/>
                    <a:pt x="101" y="121"/>
                  </a:cubicBezTo>
                  <a:cubicBezTo>
                    <a:pt x="1" y="121"/>
                    <a:pt x="1" y="288"/>
                    <a:pt x="101" y="288"/>
                  </a:cubicBezTo>
                  <a:cubicBezTo>
                    <a:pt x="4671" y="335"/>
                    <a:pt x="9245" y="363"/>
                    <a:pt x="13818" y="363"/>
                  </a:cubicBezTo>
                  <a:cubicBezTo>
                    <a:pt x="19008" y="363"/>
                    <a:pt x="24196" y="327"/>
                    <a:pt x="29374" y="238"/>
                  </a:cubicBezTo>
                  <a:cubicBezTo>
                    <a:pt x="29458" y="221"/>
                    <a:pt x="29458" y="87"/>
                    <a:pt x="29374" y="87"/>
                  </a:cubicBezTo>
                  <a:cubicBezTo>
                    <a:pt x="25369" y="26"/>
                    <a:pt x="21358" y="0"/>
                    <a:pt x="1734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6493375" y="2071150"/>
              <a:ext cx="92775" cy="359250"/>
            </a:xfrm>
            <a:custGeom>
              <a:avLst/>
              <a:gdLst/>
              <a:ahLst/>
              <a:cxnLst/>
              <a:rect l="l" t="t" r="r" b="b"/>
              <a:pathLst>
                <a:path w="3711" h="14370" extrusionOk="0">
                  <a:moveTo>
                    <a:pt x="1" y="0"/>
                  </a:moveTo>
                  <a:lnTo>
                    <a:pt x="18" y="14370"/>
                  </a:lnTo>
                  <a:lnTo>
                    <a:pt x="3710" y="14370"/>
                  </a:lnTo>
                  <a:lnTo>
                    <a:pt x="367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6587375" y="2168050"/>
              <a:ext cx="92750" cy="261100"/>
            </a:xfrm>
            <a:custGeom>
              <a:avLst/>
              <a:gdLst/>
              <a:ahLst/>
              <a:cxnLst/>
              <a:rect l="l" t="t" r="r" b="b"/>
              <a:pathLst>
                <a:path w="3710" h="10444" extrusionOk="0">
                  <a:moveTo>
                    <a:pt x="0" y="1"/>
                  </a:moveTo>
                  <a:lnTo>
                    <a:pt x="17" y="10443"/>
                  </a:lnTo>
                  <a:lnTo>
                    <a:pt x="3710" y="10443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6349275" y="2138400"/>
              <a:ext cx="143725" cy="291575"/>
            </a:xfrm>
            <a:custGeom>
              <a:avLst/>
              <a:gdLst/>
              <a:ahLst/>
              <a:cxnLst/>
              <a:rect l="l" t="t" r="r" b="b"/>
              <a:pathLst>
                <a:path w="5749" h="11663" extrusionOk="0">
                  <a:moveTo>
                    <a:pt x="5715" y="0"/>
                  </a:moveTo>
                  <a:lnTo>
                    <a:pt x="0" y="17"/>
                  </a:lnTo>
                  <a:lnTo>
                    <a:pt x="17" y="11663"/>
                  </a:lnTo>
                  <a:lnTo>
                    <a:pt x="5748" y="11646"/>
                  </a:lnTo>
                  <a:lnTo>
                    <a:pt x="571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6305825" y="2138800"/>
              <a:ext cx="45975" cy="291175"/>
            </a:xfrm>
            <a:custGeom>
              <a:avLst/>
              <a:gdLst/>
              <a:ahLst/>
              <a:cxnLst/>
              <a:rect l="l" t="t" r="r" b="b"/>
              <a:pathLst>
                <a:path w="1839" h="11647" extrusionOk="0">
                  <a:moveTo>
                    <a:pt x="1" y="1"/>
                  </a:moveTo>
                  <a:lnTo>
                    <a:pt x="17" y="11647"/>
                  </a:lnTo>
                  <a:lnTo>
                    <a:pt x="1839" y="11647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6260725" y="2206075"/>
              <a:ext cx="45550" cy="223900"/>
            </a:xfrm>
            <a:custGeom>
              <a:avLst/>
              <a:gdLst/>
              <a:ahLst/>
              <a:cxnLst/>
              <a:rect l="l" t="t" r="r" b="b"/>
              <a:pathLst>
                <a:path w="1822" h="8956" extrusionOk="0">
                  <a:moveTo>
                    <a:pt x="1805" y="0"/>
                  </a:moveTo>
                  <a:lnTo>
                    <a:pt x="0" y="17"/>
                  </a:lnTo>
                  <a:lnTo>
                    <a:pt x="0" y="8956"/>
                  </a:lnTo>
                  <a:lnTo>
                    <a:pt x="1821" y="8956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6520125" y="3087025"/>
              <a:ext cx="215150" cy="346300"/>
            </a:xfrm>
            <a:custGeom>
              <a:avLst/>
              <a:gdLst/>
              <a:ahLst/>
              <a:cxnLst/>
              <a:rect l="l" t="t" r="r" b="b"/>
              <a:pathLst>
                <a:path w="8606" h="13852" extrusionOk="0">
                  <a:moveTo>
                    <a:pt x="3409" y="0"/>
                  </a:moveTo>
                  <a:lnTo>
                    <a:pt x="0" y="1437"/>
                  </a:lnTo>
                  <a:lnTo>
                    <a:pt x="5197" y="13852"/>
                  </a:lnTo>
                  <a:lnTo>
                    <a:pt x="8605" y="12431"/>
                  </a:lnTo>
                  <a:lnTo>
                    <a:pt x="340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6439925" y="3074075"/>
              <a:ext cx="92750" cy="359250"/>
            </a:xfrm>
            <a:custGeom>
              <a:avLst/>
              <a:gdLst/>
              <a:ahLst/>
              <a:cxnLst/>
              <a:rect l="l" t="t" r="r" b="b"/>
              <a:pathLst>
                <a:path w="3710" h="14370" extrusionOk="0">
                  <a:moveTo>
                    <a:pt x="3693" y="0"/>
                  </a:moveTo>
                  <a:lnTo>
                    <a:pt x="0" y="17"/>
                  </a:lnTo>
                  <a:lnTo>
                    <a:pt x="34" y="14370"/>
                  </a:lnTo>
                  <a:lnTo>
                    <a:pt x="3709" y="14370"/>
                  </a:lnTo>
                  <a:lnTo>
                    <a:pt x="369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6249850" y="3141750"/>
              <a:ext cx="143725" cy="291150"/>
            </a:xfrm>
            <a:custGeom>
              <a:avLst/>
              <a:gdLst/>
              <a:ahLst/>
              <a:cxnLst/>
              <a:rect l="l" t="t" r="r" b="b"/>
              <a:pathLst>
                <a:path w="5749" h="11646" extrusionOk="0">
                  <a:moveTo>
                    <a:pt x="5732" y="0"/>
                  </a:moveTo>
                  <a:lnTo>
                    <a:pt x="1" y="17"/>
                  </a:lnTo>
                  <a:lnTo>
                    <a:pt x="17" y="11646"/>
                  </a:lnTo>
                  <a:lnTo>
                    <a:pt x="5749" y="11646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6392725" y="3033975"/>
              <a:ext cx="32175" cy="398925"/>
            </a:xfrm>
            <a:custGeom>
              <a:avLst/>
              <a:gdLst/>
              <a:ahLst/>
              <a:cxnLst/>
              <a:rect l="l" t="t" r="r" b="b"/>
              <a:pathLst>
                <a:path w="1287" h="15957" extrusionOk="0">
                  <a:moveTo>
                    <a:pt x="0" y="0"/>
                  </a:moveTo>
                  <a:lnTo>
                    <a:pt x="34" y="15957"/>
                  </a:lnTo>
                  <a:lnTo>
                    <a:pt x="1287" y="15957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6424450" y="3096200"/>
              <a:ext cx="15900" cy="336700"/>
            </a:xfrm>
            <a:custGeom>
              <a:avLst/>
              <a:gdLst/>
              <a:ahLst/>
              <a:cxnLst/>
              <a:rect l="l" t="t" r="r" b="b"/>
              <a:pathLst>
                <a:path w="636" h="13468" extrusionOk="0">
                  <a:moveTo>
                    <a:pt x="1" y="1"/>
                  </a:moveTo>
                  <a:lnTo>
                    <a:pt x="18" y="13468"/>
                  </a:lnTo>
                  <a:lnTo>
                    <a:pt x="636" y="13468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5912350" y="3418275"/>
              <a:ext cx="336700" cy="16300"/>
            </a:xfrm>
            <a:custGeom>
              <a:avLst/>
              <a:gdLst/>
              <a:ahLst/>
              <a:cxnLst/>
              <a:rect l="l" t="t" r="r" b="b"/>
              <a:pathLst>
                <a:path w="13468" h="652" extrusionOk="0">
                  <a:moveTo>
                    <a:pt x="13467" y="0"/>
                  </a:moveTo>
                  <a:lnTo>
                    <a:pt x="0" y="17"/>
                  </a:lnTo>
                  <a:lnTo>
                    <a:pt x="0" y="652"/>
                  </a:lnTo>
                  <a:lnTo>
                    <a:pt x="13467" y="618"/>
                  </a:lnTo>
                  <a:lnTo>
                    <a:pt x="1346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5883100" y="3325125"/>
              <a:ext cx="367200" cy="93575"/>
            </a:xfrm>
            <a:custGeom>
              <a:avLst/>
              <a:gdLst/>
              <a:ahLst/>
              <a:cxnLst/>
              <a:rect l="l" t="t" r="r" b="b"/>
              <a:pathLst>
                <a:path w="14688" h="3743" extrusionOk="0">
                  <a:moveTo>
                    <a:pt x="14687" y="0"/>
                  </a:moveTo>
                  <a:lnTo>
                    <a:pt x="1" y="17"/>
                  </a:lnTo>
                  <a:lnTo>
                    <a:pt x="17" y="3743"/>
                  </a:lnTo>
                  <a:lnTo>
                    <a:pt x="14687" y="3726"/>
                  </a:lnTo>
                  <a:lnTo>
                    <a:pt x="1468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5955375" y="3231125"/>
              <a:ext cx="294925" cy="94025"/>
            </a:xfrm>
            <a:custGeom>
              <a:avLst/>
              <a:gdLst/>
              <a:ahLst/>
              <a:cxnLst/>
              <a:rect l="l" t="t" r="r" b="b"/>
              <a:pathLst>
                <a:path w="11797" h="3761" extrusionOk="0">
                  <a:moveTo>
                    <a:pt x="11780" y="1"/>
                  </a:moveTo>
                  <a:lnTo>
                    <a:pt x="0" y="34"/>
                  </a:lnTo>
                  <a:lnTo>
                    <a:pt x="0" y="3760"/>
                  </a:lnTo>
                  <a:lnTo>
                    <a:pt x="11796" y="3727"/>
                  </a:lnTo>
                  <a:lnTo>
                    <a:pt x="117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5836725" y="4382350"/>
              <a:ext cx="244825" cy="107575"/>
            </a:xfrm>
            <a:custGeom>
              <a:avLst/>
              <a:gdLst/>
              <a:ahLst/>
              <a:cxnLst/>
              <a:rect l="l" t="t" r="r" b="b"/>
              <a:pathLst>
                <a:path w="9793" h="4303" extrusionOk="0">
                  <a:moveTo>
                    <a:pt x="4496" y="0"/>
                  </a:moveTo>
                  <a:lnTo>
                    <a:pt x="4479" y="2824"/>
                  </a:lnTo>
                  <a:cubicBezTo>
                    <a:pt x="4479" y="2824"/>
                    <a:pt x="1" y="3827"/>
                    <a:pt x="1087" y="4161"/>
                  </a:cubicBezTo>
                  <a:cubicBezTo>
                    <a:pt x="1446" y="4266"/>
                    <a:pt x="2486" y="4302"/>
                    <a:pt x="3729" y="4302"/>
                  </a:cubicBezTo>
                  <a:cubicBezTo>
                    <a:pt x="5843" y="4302"/>
                    <a:pt x="8542" y="4197"/>
                    <a:pt x="9458" y="4144"/>
                  </a:cubicBezTo>
                  <a:lnTo>
                    <a:pt x="9792" y="4111"/>
                  </a:lnTo>
                  <a:lnTo>
                    <a:pt x="975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6033900" y="4448225"/>
              <a:ext cx="47225" cy="37750"/>
            </a:xfrm>
            <a:custGeom>
              <a:avLst/>
              <a:gdLst/>
              <a:ahLst/>
              <a:cxnLst/>
              <a:rect l="l" t="t" r="r" b="b"/>
              <a:pathLst>
                <a:path w="1889" h="1510" extrusionOk="0">
                  <a:moveTo>
                    <a:pt x="1757" y="0"/>
                  </a:moveTo>
                  <a:cubicBezTo>
                    <a:pt x="1365" y="0"/>
                    <a:pt x="969" y="134"/>
                    <a:pt x="669" y="390"/>
                  </a:cubicBezTo>
                  <a:cubicBezTo>
                    <a:pt x="301" y="657"/>
                    <a:pt x="67" y="1058"/>
                    <a:pt x="0" y="1509"/>
                  </a:cubicBezTo>
                  <a:lnTo>
                    <a:pt x="1889" y="1476"/>
                  </a:lnTo>
                  <a:lnTo>
                    <a:pt x="1889" y="5"/>
                  </a:lnTo>
                  <a:cubicBezTo>
                    <a:pt x="1845" y="2"/>
                    <a:pt x="1801" y="0"/>
                    <a:pt x="1757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5855125" y="4467150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1571" y="0"/>
                  </a:moveTo>
                  <a:cubicBezTo>
                    <a:pt x="1571" y="0"/>
                    <a:pt x="0" y="451"/>
                    <a:pt x="201" y="702"/>
                  </a:cubicBezTo>
                  <a:cubicBezTo>
                    <a:pt x="293" y="836"/>
                    <a:pt x="1842" y="898"/>
                    <a:pt x="3701" y="898"/>
                  </a:cubicBezTo>
                  <a:cubicBezTo>
                    <a:pt x="5560" y="898"/>
                    <a:pt x="7728" y="836"/>
                    <a:pt x="9056" y="719"/>
                  </a:cubicBezTo>
                  <a:lnTo>
                    <a:pt x="9040" y="602"/>
                  </a:lnTo>
                  <a:lnTo>
                    <a:pt x="2039" y="669"/>
                  </a:lnTo>
                  <a:cubicBezTo>
                    <a:pt x="2039" y="669"/>
                    <a:pt x="1872" y="0"/>
                    <a:pt x="1571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5858875" y="4480925"/>
              <a:ext cx="223500" cy="3375"/>
            </a:xfrm>
            <a:custGeom>
              <a:avLst/>
              <a:gdLst/>
              <a:ahLst/>
              <a:cxnLst/>
              <a:rect l="l" t="t" r="r" b="b"/>
              <a:pathLst>
                <a:path w="8940" h="135" extrusionOk="0">
                  <a:moveTo>
                    <a:pt x="55" y="27"/>
                  </a:moveTo>
                  <a:cubicBezTo>
                    <a:pt x="38" y="27"/>
                    <a:pt x="23" y="34"/>
                    <a:pt x="1" y="34"/>
                  </a:cubicBezTo>
                  <a:lnTo>
                    <a:pt x="84" y="34"/>
                  </a:lnTo>
                  <a:cubicBezTo>
                    <a:pt x="73" y="29"/>
                    <a:pt x="64" y="27"/>
                    <a:pt x="55" y="27"/>
                  </a:cubicBezTo>
                  <a:close/>
                  <a:moveTo>
                    <a:pt x="8839" y="1"/>
                  </a:moveTo>
                  <a:lnTo>
                    <a:pt x="8589" y="17"/>
                  </a:lnTo>
                  <a:lnTo>
                    <a:pt x="7620" y="34"/>
                  </a:lnTo>
                  <a:cubicBezTo>
                    <a:pt x="6818" y="51"/>
                    <a:pt x="5698" y="68"/>
                    <a:pt x="4462" y="68"/>
                  </a:cubicBezTo>
                  <a:cubicBezTo>
                    <a:pt x="4100" y="72"/>
                    <a:pt x="3749" y="74"/>
                    <a:pt x="3413" y="74"/>
                  </a:cubicBezTo>
                  <a:cubicBezTo>
                    <a:pt x="2604" y="74"/>
                    <a:pt x="1883" y="63"/>
                    <a:pt x="1304" y="51"/>
                  </a:cubicBezTo>
                  <a:cubicBezTo>
                    <a:pt x="936" y="34"/>
                    <a:pt x="602" y="34"/>
                    <a:pt x="351" y="34"/>
                  </a:cubicBezTo>
                  <a:lnTo>
                    <a:pt x="84" y="34"/>
                  </a:lnTo>
                  <a:lnTo>
                    <a:pt x="351" y="51"/>
                  </a:lnTo>
                  <a:lnTo>
                    <a:pt x="1304" y="101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5698" y="134"/>
                    <a:pt x="6818" y="118"/>
                    <a:pt x="7620" y="84"/>
                  </a:cubicBezTo>
                  <a:lnTo>
                    <a:pt x="8589" y="34"/>
                  </a:lnTo>
                  <a:cubicBezTo>
                    <a:pt x="8672" y="34"/>
                    <a:pt x="8773" y="34"/>
                    <a:pt x="8839" y="17"/>
                  </a:cubicBezTo>
                  <a:lnTo>
                    <a:pt x="8940" y="17"/>
                  </a:lnTo>
                  <a:cubicBezTo>
                    <a:pt x="8906" y="1"/>
                    <a:pt x="8873" y="1"/>
                    <a:pt x="8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5893125" y="4465900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1" y="0"/>
                  </a:moveTo>
                  <a:lnTo>
                    <a:pt x="1" y="0"/>
                  </a:lnTo>
                  <a:cubicBezTo>
                    <a:pt x="268" y="201"/>
                    <a:pt x="452" y="501"/>
                    <a:pt x="519" y="819"/>
                  </a:cubicBezTo>
                  <a:cubicBezTo>
                    <a:pt x="535" y="468"/>
                    <a:pt x="335" y="15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5939925" y="4452525"/>
              <a:ext cx="7950" cy="11300"/>
            </a:xfrm>
            <a:custGeom>
              <a:avLst/>
              <a:gdLst/>
              <a:ahLst/>
              <a:cxnLst/>
              <a:rect l="l" t="t" r="r" b="b"/>
              <a:pathLst>
                <a:path w="318" h="452" extrusionOk="0">
                  <a:moveTo>
                    <a:pt x="17" y="0"/>
                  </a:moveTo>
                  <a:lnTo>
                    <a:pt x="17" y="0"/>
                  </a:lnTo>
                  <a:cubicBezTo>
                    <a:pt x="0" y="17"/>
                    <a:pt x="50" y="117"/>
                    <a:pt x="134" y="251"/>
                  </a:cubicBezTo>
                  <a:cubicBezTo>
                    <a:pt x="201" y="368"/>
                    <a:pt x="284" y="452"/>
                    <a:pt x="301" y="452"/>
                  </a:cubicBezTo>
                  <a:cubicBezTo>
                    <a:pt x="317" y="435"/>
                    <a:pt x="251" y="335"/>
                    <a:pt x="184" y="218"/>
                  </a:cubicBezTo>
                  <a:cubicBezTo>
                    <a:pt x="100" y="84"/>
                    <a:pt x="33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5949525" y="4450425"/>
              <a:ext cx="8800" cy="7625"/>
            </a:xfrm>
            <a:custGeom>
              <a:avLst/>
              <a:gdLst/>
              <a:ahLst/>
              <a:cxnLst/>
              <a:rect l="l" t="t" r="r" b="b"/>
              <a:pathLst>
                <a:path w="352" h="305" extrusionOk="0">
                  <a:moveTo>
                    <a:pt x="0" y="1"/>
                  </a:moveTo>
                  <a:cubicBezTo>
                    <a:pt x="0" y="18"/>
                    <a:pt x="67" y="101"/>
                    <a:pt x="151" y="185"/>
                  </a:cubicBezTo>
                  <a:cubicBezTo>
                    <a:pt x="223" y="257"/>
                    <a:pt x="296" y="305"/>
                    <a:pt x="325" y="305"/>
                  </a:cubicBezTo>
                  <a:cubicBezTo>
                    <a:pt x="329" y="305"/>
                    <a:pt x="332" y="304"/>
                    <a:pt x="334" y="302"/>
                  </a:cubicBezTo>
                  <a:cubicBezTo>
                    <a:pt x="351" y="285"/>
                    <a:pt x="284" y="218"/>
                    <a:pt x="201" y="135"/>
                  </a:cubicBezTo>
                  <a:cubicBezTo>
                    <a:pt x="101" y="51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5950775" y="4444850"/>
              <a:ext cx="13800" cy="1700"/>
            </a:xfrm>
            <a:custGeom>
              <a:avLst/>
              <a:gdLst/>
              <a:ahLst/>
              <a:cxnLst/>
              <a:rect l="l" t="t" r="r" b="b"/>
              <a:pathLst>
                <a:path w="552" h="68" extrusionOk="0">
                  <a:moveTo>
                    <a:pt x="304" y="0"/>
                  </a:moveTo>
                  <a:cubicBezTo>
                    <a:pt x="203" y="0"/>
                    <a:pt x="102" y="13"/>
                    <a:pt x="0" y="40"/>
                  </a:cubicBezTo>
                  <a:cubicBezTo>
                    <a:pt x="59" y="60"/>
                    <a:pt x="112" y="68"/>
                    <a:pt x="166" y="68"/>
                  </a:cubicBezTo>
                  <a:cubicBezTo>
                    <a:pt x="204" y="68"/>
                    <a:pt x="243" y="64"/>
                    <a:pt x="284" y="57"/>
                  </a:cubicBezTo>
                  <a:cubicBezTo>
                    <a:pt x="307" y="61"/>
                    <a:pt x="330" y="63"/>
                    <a:pt x="355" y="63"/>
                  </a:cubicBezTo>
                  <a:cubicBezTo>
                    <a:pt x="421" y="63"/>
                    <a:pt x="491" y="48"/>
                    <a:pt x="552" y="23"/>
                  </a:cubicBezTo>
                  <a:cubicBezTo>
                    <a:pt x="469" y="8"/>
                    <a:pt x="387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5951200" y="4436650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635" y="1"/>
                  </a:moveTo>
                  <a:lnTo>
                    <a:pt x="635" y="1"/>
                  </a:lnTo>
                  <a:cubicBezTo>
                    <a:pt x="418" y="17"/>
                    <a:pt x="217" y="34"/>
                    <a:pt x="0" y="51"/>
                  </a:cubicBezTo>
                  <a:cubicBezTo>
                    <a:pt x="91" y="85"/>
                    <a:pt x="181" y="103"/>
                    <a:pt x="270" y="103"/>
                  </a:cubicBezTo>
                  <a:cubicBezTo>
                    <a:pt x="395" y="103"/>
                    <a:pt x="518" y="69"/>
                    <a:pt x="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5917775" y="4440475"/>
              <a:ext cx="25075" cy="14175"/>
            </a:xfrm>
            <a:custGeom>
              <a:avLst/>
              <a:gdLst/>
              <a:ahLst/>
              <a:cxnLst/>
              <a:rect l="l" t="t" r="r" b="b"/>
              <a:pathLst>
                <a:path w="1003" h="567" extrusionOk="0">
                  <a:moveTo>
                    <a:pt x="336" y="60"/>
                  </a:moveTo>
                  <a:cubicBezTo>
                    <a:pt x="391" y="60"/>
                    <a:pt x="446" y="68"/>
                    <a:pt x="502" y="81"/>
                  </a:cubicBezTo>
                  <a:cubicBezTo>
                    <a:pt x="619" y="115"/>
                    <a:pt x="719" y="182"/>
                    <a:pt x="802" y="265"/>
                  </a:cubicBezTo>
                  <a:cubicBezTo>
                    <a:pt x="847" y="333"/>
                    <a:pt x="885" y="392"/>
                    <a:pt x="915" y="460"/>
                  </a:cubicBezTo>
                  <a:lnTo>
                    <a:pt x="915" y="460"/>
                  </a:lnTo>
                  <a:cubicBezTo>
                    <a:pt x="856" y="454"/>
                    <a:pt x="771" y="441"/>
                    <a:pt x="669" y="416"/>
                  </a:cubicBezTo>
                  <a:cubicBezTo>
                    <a:pt x="552" y="399"/>
                    <a:pt x="435" y="366"/>
                    <a:pt x="318" y="332"/>
                  </a:cubicBezTo>
                  <a:cubicBezTo>
                    <a:pt x="251" y="315"/>
                    <a:pt x="184" y="282"/>
                    <a:pt x="134" y="249"/>
                  </a:cubicBezTo>
                  <a:cubicBezTo>
                    <a:pt x="67" y="215"/>
                    <a:pt x="51" y="148"/>
                    <a:pt x="101" y="115"/>
                  </a:cubicBezTo>
                  <a:cubicBezTo>
                    <a:pt x="179" y="76"/>
                    <a:pt x="257" y="60"/>
                    <a:pt x="336" y="60"/>
                  </a:cubicBezTo>
                  <a:close/>
                  <a:moveTo>
                    <a:pt x="337" y="1"/>
                  </a:moveTo>
                  <a:cubicBezTo>
                    <a:pt x="246" y="1"/>
                    <a:pt x="154" y="21"/>
                    <a:pt x="67" y="65"/>
                  </a:cubicBezTo>
                  <a:cubicBezTo>
                    <a:pt x="17" y="98"/>
                    <a:pt x="0" y="148"/>
                    <a:pt x="17" y="198"/>
                  </a:cubicBezTo>
                  <a:cubicBezTo>
                    <a:pt x="34" y="249"/>
                    <a:pt x="51" y="282"/>
                    <a:pt x="101" y="299"/>
                  </a:cubicBezTo>
                  <a:cubicBezTo>
                    <a:pt x="168" y="332"/>
                    <a:pt x="234" y="366"/>
                    <a:pt x="301" y="382"/>
                  </a:cubicBezTo>
                  <a:cubicBezTo>
                    <a:pt x="418" y="432"/>
                    <a:pt x="535" y="449"/>
                    <a:pt x="669" y="466"/>
                  </a:cubicBezTo>
                  <a:cubicBezTo>
                    <a:pt x="719" y="474"/>
                    <a:pt x="773" y="478"/>
                    <a:pt x="830" y="478"/>
                  </a:cubicBezTo>
                  <a:cubicBezTo>
                    <a:pt x="860" y="478"/>
                    <a:pt x="890" y="477"/>
                    <a:pt x="921" y="475"/>
                  </a:cubicBezTo>
                  <a:lnTo>
                    <a:pt x="921" y="475"/>
                  </a:lnTo>
                  <a:cubicBezTo>
                    <a:pt x="933" y="503"/>
                    <a:pt x="944" y="533"/>
                    <a:pt x="953" y="566"/>
                  </a:cubicBezTo>
                  <a:cubicBezTo>
                    <a:pt x="953" y="535"/>
                    <a:pt x="953" y="504"/>
                    <a:pt x="940" y="473"/>
                  </a:cubicBezTo>
                  <a:lnTo>
                    <a:pt x="940" y="473"/>
                  </a:lnTo>
                  <a:cubicBezTo>
                    <a:pt x="961" y="471"/>
                    <a:pt x="982" y="469"/>
                    <a:pt x="1003" y="466"/>
                  </a:cubicBezTo>
                  <a:cubicBezTo>
                    <a:pt x="1003" y="466"/>
                    <a:pt x="979" y="466"/>
                    <a:pt x="935" y="462"/>
                  </a:cubicBezTo>
                  <a:lnTo>
                    <a:pt x="935" y="462"/>
                  </a:lnTo>
                  <a:cubicBezTo>
                    <a:pt x="918" y="380"/>
                    <a:pt x="885" y="314"/>
                    <a:pt x="836" y="249"/>
                  </a:cubicBezTo>
                  <a:cubicBezTo>
                    <a:pt x="712" y="90"/>
                    <a:pt x="526" y="1"/>
                    <a:pt x="3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5939075" y="4436225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402" y="1"/>
                  </a:moveTo>
                  <a:cubicBezTo>
                    <a:pt x="285" y="1"/>
                    <a:pt x="168" y="68"/>
                    <a:pt x="118" y="168"/>
                  </a:cubicBezTo>
                  <a:cubicBezTo>
                    <a:pt x="67" y="251"/>
                    <a:pt x="34" y="335"/>
                    <a:pt x="17" y="419"/>
                  </a:cubicBezTo>
                  <a:cubicBezTo>
                    <a:pt x="1" y="502"/>
                    <a:pt x="17" y="586"/>
                    <a:pt x="67" y="652"/>
                  </a:cubicBezTo>
                  <a:cubicBezTo>
                    <a:pt x="51" y="586"/>
                    <a:pt x="51" y="502"/>
                    <a:pt x="67" y="435"/>
                  </a:cubicBezTo>
                  <a:cubicBezTo>
                    <a:pt x="84" y="352"/>
                    <a:pt x="118" y="268"/>
                    <a:pt x="168" y="201"/>
                  </a:cubicBezTo>
                  <a:cubicBezTo>
                    <a:pt x="213" y="140"/>
                    <a:pt x="287" y="66"/>
                    <a:pt x="363" y="66"/>
                  </a:cubicBezTo>
                  <a:cubicBezTo>
                    <a:pt x="370" y="66"/>
                    <a:pt x="378" y="66"/>
                    <a:pt x="385" y="68"/>
                  </a:cubicBezTo>
                  <a:cubicBezTo>
                    <a:pt x="468" y="84"/>
                    <a:pt x="435" y="201"/>
                    <a:pt x="385" y="285"/>
                  </a:cubicBezTo>
                  <a:cubicBezTo>
                    <a:pt x="351" y="352"/>
                    <a:pt x="301" y="419"/>
                    <a:pt x="251" y="485"/>
                  </a:cubicBezTo>
                  <a:cubicBezTo>
                    <a:pt x="151" y="586"/>
                    <a:pt x="84" y="636"/>
                    <a:pt x="84" y="652"/>
                  </a:cubicBezTo>
                  <a:cubicBezTo>
                    <a:pt x="168" y="619"/>
                    <a:pt x="235" y="569"/>
                    <a:pt x="285" y="519"/>
                  </a:cubicBezTo>
                  <a:cubicBezTo>
                    <a:pt x="351" y="452"/>
                    <a:pt x="402" y="385"/>
                    <a:pt x="435" y="302"/>
                  </a:cubicBezTo>
                  <a:cubicBezTo>
                    <a:pt x="468" y="268"/>
                    <a:pt x="485" y="218"/>
                    <a:pt x="502" y="151"/>
                  </a:cubicBezTo>
                  <a:cubicBezTo>
                    <a:pt x="519" y="84"/>
                    <a:pt x="468" y="18"/>
                    <a:pt x="4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6036400" y="4446775"/>
              <a:ext cx="46825" cy="38350"/>
            </a:xfrm>
            <a:custGeom>
              <a:avLst/>
              <a:gdLst/>
              <a:ahLst/>
              <a:cxnLst/>
              <a:rect l="l" t="t" r="r" b="b"/>
              <a:pathLst>
                <a:path w="1873" h="1534" extrusionOk="0">
                  <a:moveTo>
                    <a:pt x="1621" y="1"/>
                  </a:moveTo>
                  <a:cubicBezTo>
                    <a:pt x="1571" y="1"/>
                    <a:pt x="1521" y="5"/>
                    <a:pt x="1471" y="13"/>
                  </a:cubicBezTo>
                  <a:cubicBezTo>
                    <a:pt x="819" y="47"/>
                    <a:pt x="251" y="498"/>
                    <a:pt x="51" y="1133"/>
                  </a:cubicBezTo>
                  <a:cubicBezTo>
                    <a:pt x="34" y="1233"/>
                    <a:pt x="17" y="1333"/>
                    <a:pt x="1" y="1417"/>
                  </a:cubicBezTo>
                  <a:cubicBezTo>
                    <a:pt x="1" y="1450"/>
                    <a:pt x="1" y="1500"/>
                    <a:pt x="1" y="1534"/>
                  </a:cubicBezTo>
                  <a:cubicBezTo>
                    <a:pt x="17" y="1534"/>
                    <a:pt x="17" y="1383"/>
                    <a:pt x="101" y="1149"/>
                  </a:cubicBezTo>
                  <a:cubicBezTo>
                    <a:pt x="301" y="548"/>
                    <a:pt x="853" y="114"/>
                    <a:pt x="1488" y="47"/>
                  </a:cubicBezTo>
                  <a:cubicBezTo>
                    <a:pt x="1605" y="38"/>
                    <a:pt x="1701" y="38"/>
                    <a:pt x="1768" y="38"/>
                  </a:cubicBezTo>
                  <a:cubicBezTo>
                    <a:pt x="1834" y="38"/>
                    <a:pt x="1872" y="38"/>
                    <a:pt x="1872" y="30"/>
                  </a:cubicBezTo>
                  <a:cubicBezTo>
                    <a:pt x="1839" y="30"/>
                    <a:pt x="1805" y="13"/>
                    <a:pt x="1772" y="13"/>
                  </a:cubicBezTo>
                  <a:cubicBezTo>
                    <a:pt x="1722" y="5"/>
                    <a:pt x="1672" y="1"/>
                    <a:pt x="16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6068575" y="4388625"/>
              <a:ext cx="2525" cy="54325"/>
            </a:xfrm>
            <a:custGeom>
              <a:avLst/>
              <a:gdLst/>
              <a:ahLst/>
              <a:cxnLst/>
              <a:rect l="l" t="t" r="r" b="b"/>
              <a:pathLst>
                <a:path w="101" h="2173" extrusionOk="0">
                  <a:moveTo>
                    <a:pt x="34" y="0"/>
                  </a:moveTo>
                  <a:lnTo>
                    <a:pt x="34" y="0"/>
                  </a:lnTo>
                  <a:cubicBezTo>
                    <a:pt x="0" y="735"/>
                    <a:pt x="17" y="1454"/>
                    <a:pt x="67" y="2172"/>
                  </a:cubicBezTo>
                  <a:cubicBezTo>
                    <a:pt x="101" y="1454"/>
                    <a:pt x="84" y="719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5981275" y="4468650"/>
              <a:ext cx="38450" cy="2125"/>
            </a:xfrm>
            <a:custGeom>
              <a:avLst/>
              <a:gdLst/>
              <a:ahLst/>
              <a:cxnLst/>
              <a:rect l="l" t="t" r="r" b="b"/>
              <a:pathLst>
                <a:path w="1538" h="85" extrusionOk="0">
                  <a:moveTo>
                    <a:pt x="1454" y="0"/>
                  </a:moveTo>
                  <a:cubicBezTo>
                    <a:pt x="1326" y="0"/>
                    <a:pt x="1064" y="12"/>
                    <a:pt x="769" y="24"/>
                  </a:cubicBezTo>
                  <a:cubicBezTo>
                    <a:pt x="479" y="24"/>
                    <a:pt x="234" y="16"/>
                    <a:pt x="103" y="16"/>
                  </a:cubicBezTo>
                  <a:cubicBezTo>
                    <a:pt x="37" y="16"/>
                    <a:pt x="0" y="18"/>
                    <a:pt x="0" y="24"/>
                  </a:cubicBezTo>
                  <a:cubicBezTo>
                    <a:pt x="239" y="64"/>
                    <a:pt x="486" y="85"/>
                    <a:pt x="733" y="85"/>
                  </a:cubicBezTo>
                  <a:cubicBezTo>
                    <a:pt x="1004" y="85"/>
                    <a:pt x="1275" y="60"/>
                    <a:pt x="1537" y="7"/>
                  </a:cubicBezTo>
                  <a:cubicBezTo>
                    <a:pt x="1537" y="2"/>
                    <a:pt x="1507" y="0"/>
                    <a:pt x="14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6041425" y="4468725"/>
              <a:ext cx="4200" cy="7625"/>
            </a:xfrm>
            <a:custGeom>
              <a:avLst/>
              <a:gdLst/>
              <a:ahLst/>
              <a:cxnLst/>
              <a:rect l="l" t="t" r="r" b="b"/>
              <a:pathLst>
                <a:path w="168" h="305" extrusionOk="0">
                  <a:moveTo>
                    <a:pt x="158" y="1"/>
                  </a:moveTo>
                  <a:cubicBezTo>
                    <a:pt x="134" y="1"/>
                    <a:pt x="77" y="48"/>
                    <a:pt x="34" y="121"/>
                  </a:cubicBezTo>
                  <a:cubicBezTo>
                    <a:pt x="0" y="221"/>
                    <a:pt x="17" y="305"/>
                    <a:pt x="34" y="305"/>
                  </a:cubicBezTo>
                  <a:cubicBezTo>
                    <a:pt x="50" y="305"/>
                    <a:pt x="67" y="238"/>
                    <a:pt x="100" y="154"/>
                  </a:cubicBezTo>
                  <a:cubicBezTo>
                    <a:pt x="134" y="71"/>
                    <a:pt x="167" y="21"/>
                    <a:pt x="167" y="4"/>
                  </a:cubicBezTo>
                  <a:cubicBezTo>
                    <a:pt x="165" y="2"/>
                    <a:pt x="162" y="1"/>
                    <a:pt x="1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6049775" y="4456600"/>
              <a:ext cx="5875" cy="5150"/>
            </a:xfrm>
            <a:custGeom>
              <a:avLst/>
              <a:gdLst/>
              <a:ahLst/>
              <a:cxnLst/>
              <a:rect l="l" t="t" r="r" b="b"/>
              <a:pathLst>
                <a:path w="235" h="206" extrusionOk="0">
                  <a:moveTo>
                    <a:pt x="206" y="0"/>
                  </a:moveTo>
                  <a:cubicBezTo>
                    <a:pt x="183" y="0"/>
                    <a:pt x="142" y="30"/>
                    <a:pt x="101" y="71"/>
                  </a:cubicBezTo>
                  <a:cubicBezTo>
                    <a:pt x="34" y="138"/>
                    <a:pt x="0" y="188"/>
                    <a:pt x="17" y="205"/>
                  </a:cubicBezTo>
                  <a:cubicBezTo>
                    <a:pt x="34" y="205"/>
                    <a:pt x="84" y="172"/>
                    <a:pt x="134" y="122"/>
                  </a:cubicBezTo>
                  <a:cubicBezTo>
                    <a:pt x="201" y="71"/>
                    <a:pt x="234" y="5"/>
                    <a:pt x="218" y="5"/>
                  </a:cubicBezTo>
                  <a:cubicBezTo>
                    <a:pt x="215" y="2"/>
                    <a:pt x="211" y="0"/>
                    <a:pt x="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6061475" y="4450475"/>
              <a:ext cx="7825" cy="3325"/>
            </a:xfrm>
            <a:custGeom>
              <a:avLst/>
              <a:gdLst/>
              <a:ahLst/>
              <a:cxnLst/>
              <a:rect l="l" t="t" r="r" b="b"/>
              <a:pathLst>
                <a:path w="313" h="133" extrusionOk="0">
                  <a:moveTo>
                    <a:pt x="225" y="1"/>
                  </a:moveTo>
                  <a:cubicBezTo>
                    <a:pt x="199" y="1"/>
                    <a:pt x="167" y="5"/>
                    <a:pt x="134" y="16"/>
                  </a:cubicBezTo>
                  <a:cubicBezTo>
                    <a:pt x="34" y="32"/>
                    <a:pt x="0" y="116"/>
                    <a:pt x="0" y="133"/>
                  </a:cubicBezTo>
                  <a:cubicBezTo>
                    <a:pt x="17" y="133"/>
                    <a:pt x="84" y="99"/>
                    <a:pt x="151" y="66"/>
                  </a:cubicBezTo>
                  <a:cubicBezTo>
                    <a:pt x="234" y="32"/>
                    <a:pt x="301" y="49"/>
                    <a:pt x="301" y="16"/>
                  </a:cubicBezTo>
                  <a:cubicBezTo>
                    <a:pt x="312" y="16"/>
                    <a:pt x="279" y="1"/>
                    <a:pt x="2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6074825" y="4448025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139" y="1"/>
                  </a:moveTo>
                  <a:cubicBezTo>
                    <a:pt x="122" y="1"/>
                    <a:pt x="101" y="5"/>
                    <a:pt x="84" y="13"/>
                  </a:cubicBezTo>
                  <a:cubicBezTo>
                    <a:pt x="34" y="30"/>
                    <a:pt x="1" y="64"/>
                    <a:pt x="1" y="80"/>
                  </a:cubicBezTo>
                  <a:cubicBezTo>
                    <a:pt x="9" y="89"/>
                    <a:pt x="22" y="93"/>
                    <a:pt x="38" y="93"/>
                  </a:cubicBezTo>
                  <a:cubicBezTo>
                    <a:pt x="55" y="93"/>
                    <a:pt x="76" y="89"/>
                    <a:pt x="101" y="80"/>
                  </a:cubicBezTo>
                  <a:cubicBezTo>
                    <a:pt x="135" y="64"/>
                    <a:pt x="168" y="30"/>
                    <a:pt x="168" y="13"/>
                  </a:cubicBezTo>
                  <a:cubicBezTo>
                    <a:pt x="168" y="5"/>
                    <a:pt x="155" y="1"/>
                    <a:pt x="1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5485025" y="2132125"/>
              <a:ext cx="1176300" cy="313725"/>
            </a:xfrm>
            <a:custGeom>
              <a:avLst/>
              <a:gdLst/>
              <a:ahLst/>
              <a:cxnLst/>
              <a:rect l="l" t="t" r="r" b="b"/>
              <a:pathLst>
                <a:path w="47052" h="12549" extrusionOk="0">
                  <a:moveTo>
                    <a:pt x="685" y="1"/>
                  </a:moveTo>
                  <a:lnTo>
                    <a:pt x="0" y="10828"/>
                  </a:lnTo>
                  <a:lnTo>
                    <a:pt x="47052" y="12549"/>
                  </a:lnTo>
                  <a:lnTo>
                    <a:pt x="47052" y="1855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5213500" y="2230225"/>
              <a:ext cx="81900" cy="54975"/>
            </a:xfrm>
            <a:custGeom>
              <a:avLst/>
              <a:gdLst/>
              <a:ahLst/>
              <a:cxnLst/>
              <a:rect l="l" t="t" r="r" b="b"/>
              <a:pathLst>
                <a:path w="3276" h="2199" extrusionOk="0">
                  <a:moveTo>
                    <a:pt x="2519" y="1"/>
                  </a:moveTo>
                  <a:cubicBezTo>
                    <a:pt x="1688" y="1"/>
                    <a:pt x="416" y="129"/>
                    <a:pt x="1" y="872"/>
                  </a:cubicBezTo>
                  <a:cubicBezTo>
                    <a:pt x="1" y="872"/>
                    <a:pt x="494" y="2199"/>
                    <a:pt x="2860" y="2199"/>
                  </a:cubicBezTo>
                  <a:cubicBezTo>
                    <a:pt x="2957" y="2199"/>
                    <a:pt x="3056" y="2197"/>
                    <a:pt x="3159" y="2192"/>
                  </a:cubicBezTo>
                  <a:lnTo>
                    <a:pt x="3276" y="37"/>
                  </a:lnTo>
                  <a:cubicBezTo>
                    <a:pt x="3276" y="37"/>
                    <a:pt x="2959" y="1"/>
                    <a:pt x="251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5282850" y="2132125"/>
              <a:ext cx="219325" cy="270700"/>
            </a:xfrm>
            <a:custGeom>
              <a:avLst/>
              <a:gdLst/>
              <a:ahLst/>
              <a:cxnLst/>
              <a:rect l="l" t="t" r="r" b="b"/>
              <a:pathLst>
                <a:path w="8773" h="10828" extrusionOk="0">
                  <a:moveTo>
                    <a:pt x="8772" y="1"/>
                  </a:moveTo>
                  <a:lnTo>
                    <a:pt x="6684" y="1956"/>
                  </a:lnTo>
                  <a:cubicBezTo>
                    <a:pt x="6266" y="2340"/>
                    <a:pt x="5798" y="2657"/>
                    <a:pt x="5280" y="2875"/>
                  </a:cubicBezTo>
                  <a:cubicBezTo>
                    <a:pt x="4645" y="3159"/>
                    <a:pt x="3793" y="3509"/>
                    <a:pt x="3292" y="3543"/>
                  </a:cubicBezTo>
                  <a:cubicBezTo>
                    <a:pt x="2971" y="3559"/>
                    <a:pt x="2648" y="3566"/>
                    <a:pt x="2324" y="3566"/>
                  </a:cubicBezTo>
                  <a:cubicBezTo>
                    <a:pt x="1638" y="3566"/>
                    <a:pt x="949" y="3533"/>
                    <a:pt x="268" y="3476"/>
                  </a:cubicBezTo>
                  <a:lnTo>
                    <a:pt x="0" y="6433"/>
                  </a:lnTo>
                  <a:lnTo>
                    <a:pt x="3175" y="6734"/>
                  </a:lnTo>
                  <a:cubicBezTo>
                    <a:pt x="3175" y="6734"/>
                    <a:pt x="4478" y="6851"/>
                    <a:pt x="5982" y="8472"/>
                  </a:cubicBezTo>
                  <a:cubicBezTo>
                    <a:pt x="7486" y="10093"/>
                    <a:pt x="8087" y="10828"/>
                    <a:pt x="8087" y="10828"/>
                  </a:cubicBezTo>
                  <a:lnTo>
                    <a:pt x="877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6661300" y="2178500"/>
              <a:ext cx="69800" cy="267350"/>
            </a:xfrm>
            <a:custGeom>
              <a:avLst/>
              <a:gdLst/>
              <a:ahLst/>
              <a:cxnLst/>
              <a:rect l="l" t="t" r="r" b="b"/>
              <a:pathLst>
                <a:path w="2792" h="10694" extrusionOk="0">
                  <a:moveTo>
                    <a:pt x="1" y="0"/>
                  </a:moveTo>
                  <a:lnTo>
                    <a:pt x="1" y="10694"/>
                  </a:lnTo>
                  <a:cubicBezTo>
                    <a:pt x="1" y="10694"/>
                    <a:pt x="1755" y="9307"/>
                    <a:pt x="2240" y="5748"/>
                  </a:cubicBezTo>
                  <a:cubicBezTo>
                    <a:pt x="2791" y="160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5492550" y="2230700"/>
              <a:ext cx="1168775" cy="114900"/>
            </a:xfrm>
            <a:custGeom>
              <a:avLst/>
              <a:gdLst/>
              <a:ahLst/>
              <a:cxnLst/>
              <a:rect l="l" t="t" r="r" b="b"/>
              <a:pathLst>
                <a:path w="46751" h="4596" extrusionOk="0">
                  <a:moveTo>
                    <a:pt x="167" y="1"/>
                  </a:moveTo>
                  <a:lnTo>
                    <a:pt x="0" y="2741"/>
                  </a:lnTo>
                  <a:lnTo>
                    <a:pt x="46751" y="4596"/>
                  </a:lnTo>
                  <a:lnTo>
                    <a:pt x="46751" y="1705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6088200" y="2176000"/>
              <a:ext cx="208875" cy="251050"/>
            </a:xfrm>
            <a:custGeom>
              <a:avLst/>
              <a:gdLst/>
              <a:ahLst/>
              <a:cxnLst/>
              <a:rect l="l" t="t" r="r" b="b"/>
              <a:pathLst>
                <a:path w="8355" h="10042" extrusionOk="0">
                  <a:moveTo>
                    <a:pt x="3108" y="0"/>
                  </a:moveTo>
                  <a:lnTo>
                    <a:pt x="251" y="618"/>
                  </a:lnTo>
                  <a:lnTo>
                    <a:pt x="1" y="9925"/>
                  </a:lnTo>
                  <a:lnTo>
                    <a:pt x="2290" y="10042"/>
                  </a:lnTo>
                  <a:cubicBezTo>
                    <a:pt x="2290" y="9607"/>
                    <a:pt x="2273" y="9073"/>
                    <a:pt x="2273" y="8622"/>
                  </a:cubicBezTo>
                  <a:lnTo>
                    <a:pt x="2273" y="8622"/>
                  </a:lnTo>
                  <a:cubicBezTo>
                    <a:pt x="2301" y="8625"/>
                    <a:pt x="2329" y="8627"/>
                    <a:pt x="2357" y="8627"/>
                  </a:cubicBezTo>
                  <a:cubicBezTo>
                    <a:pt x="2721" y="8627"/>
                    <a:pt x="3023" y="8332"/>
                    <a:pt x="3225" y="8037"/>
                  </a:cubicBezTo>
                  <a:cubicBezTo>
                    <a:pt x="3443" y="7703"/>
                    <a:pt x="3593" y="7318"/>
                    <a:pt x="3877" y="7051"/>
                  </a:cubicBezTo>
                  <a:cubicBezTo>
                    <a:pt x="4050" y="6889"/>
                    <a:pt x="4302" y="6776"/>
                    <a:pt x="4538" y="6776"/>
                  </a:cubicBezTo>
                  <a:cubicBezTo>
                    <a:pt x="4690" y="6776"/>
                    <a:pt x="4835" y="6823"/>
                    <a:pt x="4946" y="6934"/>
                  </a:cubicBezTo>
                  <a:cubicBezTo>
                    <a:pt x="5080" y="7051"/>
                    <a:pt x="5164" y="7268"/>
                    <a:pt x="5347" y="7285"/>
                  </a:cubicBezTo>
                  <a:cubicBezTo>
                    <a:pt x="5368" y="7289"/>
                    <a:pt x="5387" y="7291"/>
                    <a:pt x="5406" y="7291"/>
                  </a:cubicBezTo>
                  <a:cubicBezTo>
                    <a:pt x="5688" y="7291"/>
                    <a:pt x="5736" y="6830"/>
                    <a:pt x="5798" y="6516"/>
                  </a:cubicBezTo>
                  <a:cubicBezTo>
                    <a:pt x="5966" y="5781"/>
                    <a:pt x="6834" y="5497"/>
                    <a:pt x="7386" y="4979"/>
                  </a:cubicBezTo>
                  <a:cubicBezTo>
                    <a:pt x="8355" y="4060"/>
                    <a:pt x="8154" y="2456"/>
                    <a:pt x="6985" y="1805"/>
                  </a:cubicBezTo>
                  <a:cubicBezTo>
                    <a:pt x="6367" y="1454"/>
                    <a:pt x="5581" y="1454"/>
                    <a:pt x="4963" y="1103"/>
                  </a:cubicBezTo>
                  <a:cubicBezTo>
                    <a:pt x="4328" y="752"/>
                    <a:pt x="3844" y="50"/>
                    <a:pt x="3108" y="0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6219775" y="4386525"/>
              <a:ext cx="244400" cy="107750"/>
            </a:xfrm>
            <a:custGeom>
              <a:avLst/>
              <a:gdLst/>
              <a:ahLst/>
              <a:cxnLst/>
              <a:rect l="l" t="t" r="r" b="b"/>
              <a:pathLst>
                <a:path w="9776" h="4310" extrusionOk="0">
                  <a:moveTo>
                    <a:pt x="17" y="1"/>
                  </a:moveTo>
                  <a:lnTo>
                    <a:pt x="1" y="4128"/>
                  </a:lnTo>
                  <a:lnTo>
                    <a:pt x="318" y="4144"/>
                  </a:lnTo>
                  <a:cubicBezTo>
                    <a:pt x="1237" y="4197"/>
                    <a:pt x="3951" y="4310"/>
                    <a:pt x="6068" y="4310"/>
                  </a:cubicBezTo>
                  <a:cubicBezTo>
                    <a:pt x="7302" y="4310"/>
                    <a:pt x="8333" y="4272"/>
                    <a:pt x="8689" y="4161"/>
                  </a:cubicBezTo>
                  <a:cubicBezTo>
                    <a:pt x="9775" y="3827"/>
                    <a:pt x="5297" y="2824"/>
                    <a:pt x="5297" y="2824"/>
                  </a:cubicBezTo>
                  <a:lnTo>
                    <a:pt x="5281" y="17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6219775" y="4452400"/>
              <a:ext cx="47650" cy="37750"/>
            </a:xfrm>
            <a:custGeom>
              <a:avLst/>
              <a:gdLst/>
              <a:ahLst/>
              <a:cxnLst/>
              <a:rect l="l" t="t" r="r" b="b"/>
              <a:pathLst>
                <a:path w="1906" h="1510" extrusionOk="0">
                  <a:moveTo>
                    <a:pt x="132" y="0"/>
                  </a:moveTo>
                  <a:cubicBezTo>
                    <a:pt x="88" y="0"/>
                    <a:pt x="44" y="2"/>
                    <a:pt x="1" y="5"/>
                  </a:cubicBezTo>
                  <a:lnTo>
                    <a:pt x="1" y="1476"/>
                  </a:lnTo>
                  <a:lnTo>
                    <a:pt x="1906" y="1509"/>
                  </a:lnTo>
                  <a:cubicBezTo>
                    <a:pt x="1822" y="1058"/>
                    <a:pt x="1588" y="657"/>
                    <a:pt x="1237" y="390"/>
                  </a:cubicBezTo>
                  <a:cubicBezTo>
                    <a:pt x="922" y="134"/>
                    <a:pt x="525" y="0"/>
                    <a:pt x="132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6219375" y="4471325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7502" y="0"/>
                  </a:moveTo>
                  <a:cubicBezTo>
                    <a:pt x="7185" y="17"/>
                    <a:pt x="7034" y="669"/>
                    <a:pt x="7034" y="669"/>
                  </a:cubicBezTo>
                  <a:lnTo>
                    <a:pt x="17" y="602"/>
                  </a:lnTo>
                  <a:lnTo>
                    <a:pt x="0" y="719"/>
                  </a:lnTo>
                  <a:cubicBezTo>
                    <a:pt x="1328" y="836"/>
                    <a:pt x="3496" y="898"/>
                    <a:pt x="5357" y="898"/>
                  </a:cubicBezTo>
                  <a:cubicBezTo>
                    <a:pt x="7218" y="898"/>
                    <a:pt x="8772" y="836"/>
                    <a:pt x="8872" y="702"/>
                  </a:cubicBezTo>
                  <a:cubicBezTo>
                    <a:pt x="9056" y="452"/>
                    <a:pt x="7502" y="0"/>
                    <a:pt x="7502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6218950" y="4485100"/>
              <a:ext cx="221000" cy="3475"/>
            </a:xfrm>
            <a:custGeom>
              <a:avLst/>
              <a:gdLst/>
              <a:ahLst/>
              <a:cxnLst/>
              <a:rect l="l" t="t" r="r" b="b"/>
              <a:pathLst>
                <a:path w="8840" h="139" extrusionOk="0">
                  <a:moveTo>
                    <a:pt x="84" y="1"/>
                  </a:moveTo>
                  <a:cubicBezTo>
                    <a:pt x="50" y="1"/>
                    <a:pt x="17" y="1"/>
                    <a:pt x="0" y="17"/>
                  </a:cubicBezTo>
                  <a:lnTo>
                    <a:pt x="84" y="17"/>
                  </a:lnTo>
                  <a:cubicBezTo>
                    <a:pt x="167" y="34"/>
                    <a:pt x="251" y="34"/>
                    <a:pt x="335" y="34"/>
                  </a:cubicBezTo>
                  <a:lnTo>
                    <a:pt x="1304" y="84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4698" y="138"/>
                    <a:pt x="4930" y="139"/>
                    <a:pt x="5156" y="139"/>
                  </a:cubicBezTo>
                  <a:cubicBezTo>
                    <a:pt x="6114" y="139"/>
                    <a:pt x="6971" y="115"/>
                    <a:pt x="7619" y="101"/>
                  </a:cubicBezTo>
                  <a:cubicBezTo>
                    <a:pt x="8004" y="84"/>
                    <a:pt x="8321" y="68"/>
                    <a:pt x="8572" y="51"/>
                  </a:cubicBezTo>
                  <a:lnTo>
                    <a:pt x="8839" y="34"/>
                  </a:lnTo>
                  <a:lnTo>
                    <a:pt x="8572" y="34"/>
                  </a:lnTo>
                  <a:lnTo>
                    <a:pt x="7619" y="51"/>
                  </a:lnTo>
                  <a:cubicBezTo>
                    <a:pt x="6817" y="68"/>
                    <a:pt x="5698" y="84"/>
                    <a:pt x="4462" y="84"/>
                  </a:cubicBezTo>
                  <a:cubicBezTo>
                    <a:pt x="3225" y="68"/>
                    <a:pt x="2106" y="51"/>
                    <a:pt x="1304" y="34"/>
                  </a:cubicBezTo>
                  <a:cubicBezTo>
                    <a:pt x="919" y="34"/>
                    <a:pt x="602" y="17"/>
                    <a:pt x="351" y="17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6394375" y="4470075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536" y="0"/>
                  </a:moveTo>
                  <a:lnTo>
                    <a:pt x="536" y="0"/>
                  </a:lnTo>
                  <a:cubicBezTo>
                    <a:pt x="201" y="151"/>
                    <a:pt x="1" y="468"/>
                    <a:pt x="34" y="819"/>
                  </a:cubicBezTo>
                  <a:cubicBezTo>
                    <a:pt x="68" y="669"/>
                    <a:pt x="135" y="518"/>
                    <a:pt x="201" y="368"/>
                  </a:cubicBezTo>
                  <a:cubicBezTo>
                    <a:pt x="302" y="234"/>
                    <a:pt x="402" y="117"/>
                    <a:pt x="5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6353450" y="445707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79" y="0"/>
                  </a:moveTo>
                  <a:cubicBezTo>
                    <a:pt x="256" y="0"/>
                    <a:pt x="194" y="80"/>
                    <a:pt x="117" y="203"/>
                  </a:cubicBezTo>
                  <a:cubicBezTo>
                    <a:pt x="51" y="320"/>
                    <a:pt x="1" y="420"/>
                    <a:pt x="17" y="437"/>
                  </a:cubicBezTo>
                  <a:cubicBezTo>
                    <a:pt x="17" y="437"/>
                    <a:pt x="101" y="353"/>
                    <a:pt x="184" y="236"/>
                  </a:cubicBezTo>
                  <a:cubicBezTo>
                    <a:pt x="251" y="103"/>
                    <a:pt x="301" y="2"/>
                    <a:pt x="285" y="2"/>
                  </a:cubicBezTo>
                  <a:cubicBezTo>
                    <a:pt x="283" y="1"/>
                    <a:pt x="281" y="0"/>
                    <a:pt x="2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6342600" y="4454950"/>
              <a:ext cx="8775" cy="7275"/>
            </a:xfrm>
            <a:custGeom>
              <a:avLst/>
              <a:gdLst/>
              <a:ahLst/>
              <a:cxnLst/>
              <a:rect l="l" t="t" r="r" b="b"/>
              <a:pathLst>
                <a:path w="351" h="291" extrusionOk="0">
                  <a:moveTo>
                    <a:pt x="341" y="1"/>
                  </a:moveTo>
                  <a:cubicBezTo>
                    <a:pt x="313" y="1"/>
                    <a:pt x="240" y="48"/>
                    <a:pt x="167" y="121"/>
                  </a:cubicBezTo>
                  <a:cubicBezTo>
                    <a:pt x="67" y="204"/>
                    <a:pt x="0" y="271"/>
                    <a:pt x="17" y="288"/>
                  </a:cubicBezTo>
                  <a:cubicBezTo>
                    <a:pt x="19" y="290"/>
                    <a:pt x="22" y="291"/>
                    <a:pt x="26" y="291"/>
                  </a:cubicBezTo>
                  <a:cubicBezTo>
                    <a:pt x="55" y="291"/>
                    <a:pt x="128" y="244"/>
                    <a:pt x="201" y="171"/>
                  </a:cubicBezTo>
                  <a:cubicBezTo>
                    <a:pt x="301" y="87"/>
                    <a:pt x="351" y="4"/>
                    <a:pt x="351" y="4"/>
                  </a:cubicBezTo>
                  <a:cubicBezTo>
                    <a:pt x="349" y="2"/>
                    <a:pt x="346" y="1"/>
                    <a:pt x="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6336325" y="4449025"/>
              <a:ext cx="13800" cy="1850"/>
            </a:xfrm>
            <a:custGeom>
              <a:avLst/>
              <a:gdLst/>
              <a:ahLst/>
              <a:cxnLst/>
              <a:rect l="l" t="t" r="r" b="b"/>
              <a:pathLst>
                <a:path w="552" h="74" extrusionOk="0">
                  <a:moveTo>
                    <a:pt x="248" y="0"/>
                  </a:moveTo>
                  <a:cubicBezTo>
                    <a:pt x="166" y="0"/>
                    <a:pt x="83" y="9"/>
                    <a:pt x="0" y="24"/>
                  </a:cubicBezTo>
                  <a:cubicBezTo>
                    <a:pt x="84" y="57"/>
                    <a:pt x="184" y="74"/>
                    <a:pt x="268" y="74"/>
                  </a:cubicBezTo>
                  <a:cubicBezTo>
                    <a:pt x="368" y="74"/>
                    <a:pt x="468" y="74"/>
                    <a:pt x="552" y="40"/>
                  </a:cubicBezTo>
                  <a:cubicBezTo>
                    <a:pt x="451" y="13"/>
                    <a:pt x="349" y="0"/>
                    <a:pt x="2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6333825" y="4440825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0" y="1"/>
                  </a:moveTo>
                  <a:cubicBezTo>
                    <a:pt x="117" y="69"/>
                    <a:pt x="240" y="103"/>
                    <a:pt x="365" y="103"/>
                  </a:cubicBezTo>
                  <a:cubicBezTo>
                    <a:pt x="454" y="103"/>
                    <a:pt x="545" y="86"/>
                    <a:pt x="635" y="51"/>
                  </a:cubicBezTo>
                  <a:cubicBezTo>
                    <a:pt x="418" y="51"/>
                    <a:pt x="217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6358050" y="4444675"/>
              <a:ext cx="25075" cy="14150"/>
            </a:xfrm>
            <a:custGeom>
              <a:avLst/>
              <a:gdLst/>
              <a:ahLst/>
              <a:cxnLst/>
              <a:rect l="l" t="t" r="r" b="b"/>
              <a:pathLst>
                <a:path w="1003" h="566" extrusionOk="0">
                  <a:moveTo>
                    <a:pt x="668" y="59"/>
                  </a:moveTo>
                  <a:cubicBezTo>
                    <a:pt x="746" y="59"/>
                    <a:pt x="824" y="75"/>
                    <a:pt x="903" y="114"/>
                  </a:cubicBezTo>
                  <a:cubicBezTo>
                    <a:pt x="953" y="147"/>
                    <a:pt x="936" y="214"/>
                    <a:pt x="869" y="248"/>
                  </a:cubicBezTo>
                  <a:cubicBezTo>
                    <a:pt x="819" y="281"/>
                    <a:pt x="752" y="314"/>
                    <a:pt x="685" y="331"/>
                  </a:cubicBezTo>
                  <a:cubicBezTo>
                    <a:pt x="568" y="365"/>
                    <a:pt x="451" y="398"/>
                    <a:pt x="334" y="415"/>
                  </a:cubicBezTo>
                  <a:cubicBezTo>
                    <a:pt x="235" y="440"/>
                    <a:pt x="152" y="452"/>
                    <a:pt x="93" y="458"/>
                  </a:cubicBezTo>
                  <a:lnTo>
                    <a:pt x="93" y="458"/>
                  </a:lnTo>
                  <a:cubicBezTo>
                    <a:pt x="124" y="395"/>
                    <a:pt x="164" y="335"/>
                    <a:pt x="218" y="281"/>
                  </a:cubicBezTo>
                  <a:cubicBezTo>
                    <a:pt x="284" y="181"/>
                    <a:pt x="385" y="114"/>
                    <a:pt x="502" y="81"/>
                  </a:cubicBezTo>
                  <a:cubicBezTo>
                    <a:pt x="557" y="67"/>
                    <a:pt x="612" y="59"/>
                    <a:pt x="668" y="59"/>
                  </a:cubicBezTo>
                  <a:close/>
                  <a:moveTo>
                    <a:pt x="667" y="0"/>
                  </a:moveTo>
                  <a:cubicBezTo>
                    <a:pt x="477" y="0"/>
                    <a:pt x="292" y="89"/>
                    <a:pt x="167" y="248"/>
                  </a:cubicBezTo>
                  <a:cubicBezTo>
                    <a:pt x="118" y="313"/>
                    <a:pt x="85" y="379"/>
                    <a:pt x="68" y="461"/>
                  </a:cubicBezTo>
                  <a:lnTo>
                    <a:pt x="68" y="461"/>
                  </a:lnTo>
                  <a:cubicBezTo>
                    <a:pt x="25" y="465"/>
                    <a:pt x="0" y="465"/>
                    <a:pt x="0" y="465"/>
                  </a:cubicBezTo>
                  <a:cubicBezTo>
                    <a:pt x="21" y="468"/>
                    <a:pt x="43" y="470"/>
                    <a:pt x="64" y="472"/>
                  </a:cubicBezTo>
                  <a:lnTo>
                    <a:pt x="64" y="472"/>
                  </a:lnTo>
                  <a:cubicBezTo>
                    <a:pt x="50" y="503"/>
                    <a:pt x="50" y="534"/>
                    <a:pt x="50" y="565"/>
                  </a:cubicBezTo>
                  <a:cubicBezTo>
                    <a:pt x="61" y="535"/>
                    <a:pt x="72" y="504"/>
                    <a:pt x="86" y="474"/>
                  </a:cubicBezTo>
                  <a:lnTo>
                    <a:pt x="86" y="474"/>
                  </a:lnTo>
                  <a:cubicBezTo>
                    <a:pt x="116" y="476"/>
                    <a:pt x="145" y="477"/>
                    <a:pt x="174" y="477"/>
                  </a:cubicBezTo>
                  <a:cubicBezTo>
                    <a:pt x="230" y="477"/>
                    <a:pt x="284" y="473"/>
                    <a:pt x="334" y="465"/>
                  </a:cubicBezTo>
                  <a:cubicBezTo>
                    <a:pt x="468" y="448"/>
                    <a:pt x="585" y="431"/>
                    <a:pt x="702" y="381"/>
                  </a:cubicBezTo>
                  <a:cubicBezTo>
                    <a:pt x="769" y="365"/>
                    <a:pt x="836" y="348"/>
                    <a:pt x="903" y="298"/>
                  </a:cubicBezTo>
                  <a:cubicBezTo>
                    <a:pt x="953" y="281"/>
                    <a:pt x="986" y="248"/>
                    <a:pt x="986" y="198"/>
                  </a:cubicBezTo>
                  <a:cubicBezTo>
                    <a:pt x="1003" y="147"/>
                    <a:pt x="986" y="97"/>
                    <a:pt x="936" y="64"/>
                  </a:cubicBezTo>
                  <a:cubicBezTo>
                    <a:pt x="849" y="21"/>
                    <a:pt x="758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6348850" y="4440400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134" y="1"/>
                  </a:moveTo>
                  <a:cubicBezTo>
                    <a:pt x="51" y="18"/>
                    <a:pt x="1" y="84"/>
                    <a:pt x="17" y="151"/>
                  </a:cubicBezTo>
                  <a:cubicBezTo>
                    <a:pt x="34" y="218"/>
                    <a:pt x="51" y="268"/>
                    <a:pt x="84" y="302"/>
                  </a:cubicBezTo>
                  <a:cubicBezTo>
                    <a:pt x="118" y="385"/>
                    <a:pt x="185" y="452"/>
                    <a:pt x="235" y="519"/>
                  </a:cubicBezTo>
                  <a:cubicBezTo>
                    <a:pt x="285" y="569"/>
                    <a:pt x="352" y="619"/>
                    <a:pt x="435" y="653"/>
                  </a:cubicBezTo>
                  <a:cubicBezTo>
                    <a:pt x="435" y="636"/>
                    <a:pt x="368" y="586"/>
                    <a:pt x="268" y="485"/>
                  </a:cubicBezTo>
                  <a:cubicBezTo>
                    <a:pt x="218" y="419"/>
                    <a:pt x="168" y="352"/>
                    <a:pt x="134" y="285"/>
                  </a:cubicBezTo>
                  <a:cubicBezTo>
                    <a:pt x="84" y="201"/>
                    <a:pt x="51" y="84"/>
                    <a:pt x="134" y="68"/>
                  </a:cubicBezTo>
                  <a:cubicBezTo>
                    <a:pt x="142" y="66"/>
                    <a:pt x="149" y="66"/>
                    <a:pt x="156" y="66"/>
                  </a:cubicBezTo>
                  <a:cubicBezTo>
                    <a:pt x="232" y="66"/>
                    <a:pt x="307" y="140"/>
                    <a:pt x="368" y="201"/>
                  </a:cubicBezTo>
                  <a:cubicBezTo>
                    <a:pt x="402" y="268"/>
                    <a:pt x="435" y="352"/>
                    <a:pt x="452" y="435"/>
                  </a:cubicBezTo>
                  <a:cubicBezTo>
                    <a:pt x="469" y="502"/>
                    <a:pt x="469" y="586"/>
                    <a:pt x="469" y="653"/>
                  </a:cubicBezTo>
                  <a:cubicBezTo>
                    <a:pt x="502" y="586"/>
                    <a:pt x="519" y="502"/>
                    <a:pt x="502" y="419"/>
                  </a:cubicBezTo>
                  <a:cubicBezTo>
                    <a:pt x="485" y="335"/>
                    <a:pt x="452" y="252"/>
                    <a:pt x="402" y="168"/>
                  </a:cubicBezTo>
                  <a:cubicBezTo>
                    <a:pt x="352" y="68"/>
                    <a:pt x="251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6217700" y="4450950"/>
              <a:ext cx="47225" cy="38350"/>
            </a:xfrm>
            <a:custGeom>
              <a:avLst/>
              <a:gdLst/>
              <a:ahLst/>
              <a:cxnLst/>
              <a:rect l="l" t="t" r="r" b="b"/>
              <a:pathLst>
                <a:path w="1889" h="1534" extrusionOk="0">
                  <a:moveTo>
                    <a:pt x="253" y="1"/>
                  </a:moveTo>
                  <a:cubicBezTo>
                    <a:pt x="205" y="1"/>
                    <a:pt x="159" y="5"/>
                    <a:pt x="117" y="13"/>
                  </a:cubicBezTo>
                  <a:cubicBezTo>
                    <a:pt x="84" y="13"/>
                    <a:pt x="34" y="30"/>
                    <a:pt x="0" y="30"/>
                  </a:cubicBezTo>
                  <a:cubicBezTo>
                    <a:pt x="9" y="38"/>
                    <a:pt x="46" y="38"/>
                    <a:pt x="113" y="38"/>
                  </a:cubicBezTo>
                  <a:cubicBezTo>
                    <a:pt x="180" y="38"/>
                    <a:pt x="276" y="38"/>
                    <a:pt x="401" y="47"/>
                  </a:cubicBezTo>
                  <a:cubicBezTo>
                    <a:pt x="1036" y="130"/>
                    <a:pt x="1571" y="548"/>
                    <a:pt x="1771" y="1150"/>
                  </a:cubicBezTo>
                  <a:cubicBezTo>
                    <a:pt x="1855" y="1383"/>
                    <a:pt x="1855" y="1534"/>
                    <a:pt x="1872" y="1534"/>
                  </a:cubicBezTo>
                  <a:cubicBezTo>
                    <a:pt x="1888" y="1500"/>
                    <a:pt x="1888" y="1450"/>
                    <a:pt x="1872" y="1417"/>
                  </a:cubicBezTo>
                  <a:cubicBezTo>
                    <a:pt x="1872" y="1333"/>
                    <a:pt x="1838" y="1233"/>
                    <a:pt x="1821" y="1133"/>
                  </a:cubicBezTo>
                  <a:cubicBezTo>
                    <a:pt x="1621" y="498"/>
                    <a:pt x="1070" y="47"/>
                    <a:pt x="401" y="13"/>
                  </a:cubicBezTo>
                  <a:cubicBezTo>
                    <a:pt x="351" y="5"/>
                    <a:pt x="301" y="1"/>
                    <a:pt x="2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6230225" y="4392800"/>
              <a:ext cx="2125" cy="54325"/>
            </a:xfrm>
            <a:custGeom>
              <a:avLst/>
              <a:gdLst/>
              <a:ahLst/>
              <a:cxnLst/>
              <a:rect l="l" t="t" r="r" b="b"/>
              <a:pathLst>
                <a:path w="85" h="2173" extrusionOk="0">
                  <a:moveTo>
                    <a:pt x="51" y="0"/>
                  </a:moveTo>
                  <a:lnTo>
                    <a:pt x="51" y="0"/>
                  </a:lnTo>
                  <a:cubicBezTo>
                    <a:pt x="0" y="735"/>
                    <a:pt x="0" y="1454"/>
                    <a:pt x="17" y="2172"/>
                  </a:cubicBezTo>
                  <a:cubicBezTo>
                    <a:pt x="84" y="1454"/>
                    <a:pt x="84" y="735"/>
                    <a:pt x="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6281175" y="4472825"/>
              <a:ext cx="38475" cy="2125"/>
            </a:xfrm>
            <a:custGeom>
              <a:avLst/>
              <a:gdLst/>
              <a:ahLst/>
              <a:cxnLst/>
              <a:rect l="l" t="t" r="r" b="b"/>
              <a:pathLst>
                <a:path w="1539" h="85" extrusionOk="0">
                  <a:moveTo>
                    <a:pt x="84" y="0"/>
                  </a:moveTo>
                  <a:cubicBezTo>
                    <a:pt x="31" y="0"/>
                    <a:pt x="1" y="2"/>
                    <a:pt x="1" y="7"/>
                  </a:cubicBezTo>
                  <a:cubicBezTo>
                    <a:pt x="272" y="60"/>
                    <a:pt x="542" y="85"/>
                    <a:pt x="811" y="85"/>
                  </a:cubicBezTo>
                  <a:cubicBezTo>
                    <a:pt x="1056" y="85"/>
                    <a:pt x="1299" y="64"/>
                    <a:pt x="1538" y="24"/>
                  </a:cubicBezTo>
                  <a:cubicBezTo>
                    <a:pt x="1538" y="18"/>
                    <a:pt x="1501" y="16"/>
                    <a:pt x="1435" y="16"/>
                  </a:cubicBezTo>
                  <a:cubicBezTo>
                    <a:pt x="1304" y="16"/>
                    <a:pt x="1059" y="24"/>
                    <a:pt x="770" y="24"/>
                  </a:cubicBezTo>
                  <a:cubicBezTo>
                    <a:pt x="474" y="12"/>
                    <a:pt x="212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6255275" y="4472925"/>
              <a:ext cx="4225" cy="7600"/>
            </a:xfrm>
            <a:custGeom>
              <a:avLst/>
              <a:gdLst/>
              <a:ahLst/>
              <a:cxnLst/>
              <a:rect l="l" t="t" r="r" b="b"/>
              <a:pathLst>
                <a:path w="169" h="304" extrusionOk="0">
                  <a:moveTo>
                    <a:pt x="21" y="0"/>
                  </a:moveTo>
                  <a:cubicBezTo>
                    <a:pt x="19" y="0"/>
                    <a:pt x="18" y="1"/>
                    <a:pt x="18" y="3"/>
                  </a:cubicBezTo>
                  <a:cubicBezTo>
                    <a:pt x="1" y="20"/>
                    <a:pt x="34" y="70"/>
                    <a:pt x="68" y="154"/>
                  </a:cubicBezTo>
                  <a:cubicBezTo>
                    <a:pt x="101" y="237"/>
                    <a:pt x="135" y="304"/>
                    <a:pt x="151" y="304"/>
                  </a:cubicBezTo>
                  <a:cubicBezTo>
                    <a:pt x="168" y="304"/>
                    <a:pt x="168" y="220"/>
                    <a:pt x="135" y="120"/>
                  </a:cubicBezTo>
                  <a:cubicBezTo>
                    <a:pt x="91" y="47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6245675" y="4460775"/>
              <a:ext cx="5450" cy="5225"/>
            </a:xfrm>
            <a:custGeom>
              <a:avLst/>
              <a:gdLst/>
              <a:ahLst/>
              <a:cxnLst/>
              <a:rect l="l" t="t" r="r" b="b"/>
              <a:pathLst>
                <a:path w="218" h="209" extrusionOk="0">
                  <a:moveTo>
                    <a:pt x="13" y="0"/>
                  </a:moveTo>
                  <a:cubicBezTo>
                    <a:pt x="8" y="0"/>
                    <a:pt x="4" y="2"/>
                    <a:pt x="1" y="5"/>
                  </a:cubicBezTo>
                  <a:cubicBezTo>
                    <a:pt x="1" y="21"/>
                    <a:pt x="34" y="71"/>
                    <a:pt x="84" y="122"/>
                  </a:cubicBezTo>
                  <a:cubicBezTo>
                    <a:pt x="128" y="165"/>
                    <a:pt x="171" y="208"/>
                    <a:pt x="193" y="208"/>
                  </a:cubicBezTo>
                  <a:cubicBezTo>
                    <a:pt x="196" y="208"/>
                    <a:pt x="199" y="207"/>
                    <a:pt x="201" y="205"/>
                  </a:cubicBezTo>
                  <a:cubicBezTo>
                    <a:pt x="218" y="188"/>
                    <a:pt x="184" y="138"/>
                    <a:pt x="134" y="71"/>
                  </a:cubicBezTo>
                  <a:cubicBezTo>
                    <a:pt x="79" y="30"/>
                    <a:pt x="36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6231900" y="4454675"/>
              <a:ext cx="7950" cy="3300"/>
            </a:xfrm>
            <a:custGeom>
              <a:avLst/>
              <a:gdLst/>
              <a:ahLst/>
              <a:cxnLst/>
              <a:rect l="l" t="t" r="r" b="b"/>
              <a:pathLst>
                <a:path w="318" h="132" extrusionOk="0">
                  <a:moveTo>
                    <a:pt x="92" y="0"/>
                  </a:moveTo>
                  <a:cubicBezTo>
                    <a:pt x="40" y="0"/>
                    <a:pt x="0" y="20"/>
                    <a:pt x="0" y="31"/>
                  </a:cubicBezTo>
                  <a:cubicBezTo>
                    <a:pt x="0" y="48"/>
                    <a:pt x="67" y="48"/>
                    <a:pt x="151" y="65"/>
                  </a:cubicBezTo>
                  <a:cubicBezTo>
                    <a:pt x="234" y="98"/>
                    <a:pt x="284" y="132"/>
                    <a:pt x="301" y="132"/>
                  </a:cubicBezTo>
                  <a:cubicBezTo>
                    <a:pt x="318" y="115"/>
                    <a:pt x="268" y="48"/>
                    <a:pt x="167" y="15"/>
                  </a:cubicBezTo>
                  <a:cubicBezTo>
                    <a:pt x="141" y="4"/>
                    <a:pt x="116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6221875" y="4452200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8" y="1"/>
                  </a:moveTo>
                  <a:cubicBezTo>
                    <a:pt x="21" y="1"/>
                    <a:pt x="9" y="5"/>
                    <a:pt x="0" y="13"/>
                  </a:cubicBezTo>
                  <a:cubicBezTo>
                    <a:pt x="0" y="30"/>
                    <a:pt x="34" y="64"/>
                    <a:pt x="67" y="80"/>
                  </a:cubicBezTo>
                  <a:cubicBezTo>
                    <a:pt x="92" y="89"/>
                    <a:pt x="113" y="93"/>
                    <a:pt x="130" y="93"/>
                  </a:cubicBezTo>
                  <a:cubicBezTo>
                    <a:pt x="147" y="93"/>
                    <a:pt x="159" y="89"/>
                    <a:pt x="167" y="80"/>
                  </a:cubicBezTo>
                  <a:cubicBezTo>
                    <a:pt x="167" y="64"/>
                    <a:pt x="134" y="30"/>
                    <a:pt x="101" y="13"/>
                  </a:cubicBezTo>
                  <a:cubicBezTo>
                    <a:pt x="75" y="5"/>
                    <a:pt x="55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5534325" y="2405325"/>
              <a:ext cx="347550" cy="294425"/>
            </a:xfrm>
            <a:custGeom>
              <a:avLst/>
              <a:gdLst/>
              <a:ahLst/>
              <a:cxnLst/>
              <a:rect l="l" t="t" r="r" b="b"/>
              <a:pathLst>
                <a:path w="13902" h="11777" extrusionOk="0">
                  <a:moveTo>
                    <a:pt x="769" y="0"/>
                  </a:moveTo>
                  <a:cubicBezTo>
                    <a:pt x="769" y="0"/>
                    <a:pt x="0" y="9641"/>
                    <a:pt x="2456" y="11195"/>
                  </a:cubicBezTo>
                  <a:cubicBezTo>
                    <a:pt x="3104" y="11610"/>
                    <a:pt x="3931" y="11777"/>
                    <a:pt x="4844" y="11777"/>
                  </a:cubicBezTo>
                  <a:cubicBezTo>
                    <a:pt x="8636" y="11777"/>
                    <a:pt x="13902" y="8889"/>
                    <a:pt x="13902" y="8889"/>
                  </a:cubicBezTo>
                  <a:lnTo>
                    <a:pt x="13718" y="3275"/>
                  </a:lnTo>
                  <a:cubicBezTo>
                    <a:pt x="13718" y="3275"/>
                    <a:pt x="5856" y="6587"/>
                    <a:pt x="5319" y="6587"/>
                  </a:cubicBezTo>
                  <a:cubicBezTo>
                    <a:pt x="5309" y="6587"/>
                    <a:pt x="5301" y="6586"/>
                    <a:pt x="5297" y="6583"/>
                  </a:cubicBezTo>
                  <a:cubicBezTo>
                    <a:pt x="5063" y="6483"/>
                    <a:pt x="4845" y="150"/>
                    <a:pt x="4845" y="150"/>
                  </a:cubicBezTo>
                  <a:lnTo>
                    <a:pt x="769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5921950" y="2111250"/>
              <a:ext cx="200100" cy="384325"/>
            </a:xfrm>
            <a:custGeom>
              <a:avLst/>
              <a:gdLst/>
              <a:ahLst/>
              <a:cxnLst/>
              <a:rect l="l" t="t" r="r" b="b"/>
              <a:pathLst>
                <a:path w="8004" h="15373" extrusionOk="0">
                  <a:moveTo>
                    <a:pt x="3877" y="0"/>
                  </a:moveTo>
                  <a:lnTo>
                    <a:pt x="118" y="1838"/>
                  </a:lnTo>
                  <a:cubicBezTo>
                    <a:pt x="118" y="1838"/>
                    <a:pt x="1" y="6550"/>
                    <a:pt x="118" y="8588"/>
                  </a:cubicBezTo>
                  <a:cubicBezTo>
                    <a:pt x="251" y="10644"/>
                    <a:pt x="2306" y="10861"/>
                    <a:pt x="2306" y="10861"/>
                  </a:cubicBezTo>
                  <a:cubicBezTo>
                    <a:pt x="2306" y="10861"/>
                    <a:pt x="2323" y="11746"/>
                    <a:pt x="2323" y="12766"/>
                  </a:cubicBezTo>
                  <a:cubicBezTo>
                    <a:pt x="2340" y="14186"/>
                    <a:pt x="3476" y="15339"/>
                    <a:pt x="4896" y="15372"/>
                  </a:cubicBezTo>
                  <a:cubicBezTo>
                    <a:pt x="4907" y="15372"/>
                    <a:pt x="4917" y="15372"/>
                    <a:pt x="4928" y="15372"/>
                  </a:cubicBezTo>
                  <a:cubicBezTo>
                    <a:pt x="6334" y="15372"/>
                    <a:pt x="7503" y="14275"/>
                    <a:pt x="7570" y="12866"/>
                  </a:cubicBezTo>
                  <a:lnTo>
                    <a:pt x="8004" y="3125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5936150" y="2236550"/>
              <a:ext cx="15075" cy="13275"/>
            </a:xfrm>
            <a:custGeom>
              <a:avLst/>
              <a:gdLst/>
              <a:ahLst/>
              <a:cxnLst/>
              <a:rect l="l" t="t" r="r" b="b"/>
              <a:pathLst>
                <a:path w="603" h="531" extrusionOk="0">
                  <a:moveTo>
                    <a:pt x="251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0" y="531"/>
                  </a:cubicBezTo>
                  <a:cubicBezTo>
                    <a:pt x="323" y="531"/>
                    <a:pt x="386" y="506"/>
                    <a:pt x="435" y="452"/>
                  </a:cubicBezTo>
                  <a:cubicBezTo>
                    <a:pt x="602" y="285"/>
                    <a:pt x="485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5929475" y="2228000"/>
              <a:ext cx="26325" cy="8275"/>
            </a:xfrm>
            <a:custGeom>
              <a:avLst/>
              <a:gdLst/>
              <a:ahLst/>
              <a:cxnLst/>
              <a:rect l="l" t="t" r="r" b="b"/>
              <a:pathLst>
                <a:path w="1053" h="331" extrusionOk="0">
                  <a:moveTo>
                    <a:pt x="555" y="0"/>
                  </a:moveTo>
                  <a:cubicBezTo>
                    <a:pt x="393" y="0"/>
                    <a:pt x="231" y="56"/>
                    <a:pt x="101" y="159"/>
                  </a:cubicBezTo>
                  <a:cubicBezTo>
                    <a:pt x="17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5" y="330"/>
                    <a:pt x="260" y="191"/>
                    <a:pt x="518" y="176"/>
                  </a:cubicBezTo>
                  <a:cubicBezTo>
                    <a:pt x="535" y="175"/>
                    <a:pt x="552" y="174"/>
                    <a:pt x="568" y="174"/>
                  </a:cubicBezTo>
                  <a:cubicBezTo>
                    <a:pt x="795" y="174"/>
                    <a:pt x="961" y="265"/>
                    <a:pt x="1019" y="265"/>
                  </a:cubicBezTo>
                  <a:cubicBezTo>
                    <a:pt x="1027" y="265"/>
                    <a:pt x="1032" y="263"/>
                    <a:pt x="1036" y="259"/>
                  </a:cubicBezTo>
                  <a:cubicBezTo>
                    <a:pt x="1053" y="243"/>
                    <a:pt x="1020" y="176"/>
                    <a:pt x="919" y="109"/>
                  </a:cubicBezTo>
                  <a:cubicBezTo>
                    <a:pt x="809" y="35"/>
                    <a:pt x="682" y="0"/>
                    <a:pt x="5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6011750" y="2236550"/>
              <a:ext cx="15500" cy="13275"/>
            </a:xfrm>
            <a:custGeom>
              <a:avLst/>
              <a:gdLst/>
              <a:ahLst/>
              <a:cxnLst/>
              <a:rect l="l" t="t" r="r" b="b"/>
              <a:pathLst>
                <a:path w="620" h="531" extrusionOk="0">
                  <a:moveTo>
                    <a:pt x="268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6" y="531"/>
                  </a:cubicBezTo>
                  <a:cubicBezTo>
                    <a:pt x="331" y="531"/>
                    <a:pt x="398" y="506"/>
                    <a:pt x="452" y="452"/>
                  </a:cubicBezTo>
                  <a:cubicBezTo>
                    <a:pt x="619" y="285"/>
                    <a:pt x="502" y="1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6007175" y="2228000"/>
              <a:ext cx="26750" cy="8275"/>
            </a:xfrm>
            <a:custGeom>
              <a:avLst/>
              <a:gdLst/>
              <a:ahLst/>
              <a:cxnLst/>
              <a:rect l="l" t="t" r="r" b="b"/>
              <a:pathLst>
                <a:path w="1070" h="331" extrusionOk="0">
                  <a:moveTo>
                    <a:pt x="571" y="0"/>
                  </a:moveTo>
                  <a:cubicBezTo>
                    <a:pt x="410" y="0"/>
                    <a:pt x="248" y="56"/>
                    <a:pt x="117" y="159"/>
                  </a:cubicBezTo>
                  <a:cubicBezTo>
                    <a:pt x="34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7" y="330"/>
                    <a:pt x="276" y="191"/>
                    <a:pt x="535" y="176"/>
                  </a:cubicBezTo>
                  <a:cubicBezTo>
                    <a:pt x="552" y="175"/>
                    <a:pt x="568" y="174"/>
                    <a:pt x="584" y="174"/>
                  </a:cubicBezTo>
                  <a:cubicBezTo>
                    <a:pt x="811" y="174"/>
                    <a:pt x="978" y="265"/>
                    <a:pt x="1035" y="265"/>
                  </a:cubicBezTo>
                  <a:cubicBezTo>
                    <a:pt x="1043" y="265"/>
                    <a:pt x="1049" y="263"/>
                    <a:pt x="1053" y="259"/>
                  </a:cubicBezTo>
                  <a:cubicBezTo>
                    <a:pt x="1069" y="243"/>
                    <a:pt x="1036" y="176"/>
                    <a:pt x="936" y="109"/>
                  </a:cubicBezTo>
                  <a:cubicBezTo>
                    <a:pt x="825" y="35"/>
                    <a:pt x="698" y="0"/>
                    <a:pt x="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5963300" y="2234050"/>
              <a:ext cx="21325" cy="62675"/>
            </a:xfrm>
            <a:custGeom>
              <a:avLst/>
              <a:gdLst/>
              <a:ahLst/>
              <a:cxnLst/>
              <a:rect l="l" t="t" r="r" b="b"/>
              <a:pathLst>
                <a:path w="853" h="2507" extrusionOk="0">
                  <a:moveTo>
                    <a:pt x="801" y="0"/>
                  </a:moveTo>
                  <a:cubicBezTo>
                    <a:pt x="763" y="0"/>
                    <a:pt x="499" y="662"/>
                    <a:pt x="235" y="1471"/>
                  </a:cubicBezTo>
                  <a:cubicBezTo>
                    <a:pt x="184" y="1671"/>
                    <a:pt x="118" y="1872"/>
                    <a:pt x="51" y="2056"/>
                  </a:cubicBezTo>
                  <a:cubicBezTo>
                    <a:pt x="17" y="2156"/>
                    <a:pt x="1" y="2273"/>
                    <a:pt x="34" y="2373"/>
                  </a:cubicBezTo>
                  <a:cubicBezTo>
                    <a:pt x="51" y="2440"/>
                    <a:pt x="101" y="2473"/>
                    <a:pt x="168" y="2490"/>
                  </a:cubicBezTo>
                  <a:cubicBezTo>
                    <a:pt x="218" y="2507"/>
                    <a:pt x="251" y="2507"/>
                    <a:pt x="301" y="2507"/>
                  </a:cubicBezTo>
                  <a:cubicBezTo>
                    <a:pt x="452" y="2507"/>
                    <a:pt x="619" y="2507"/>
                    <a:pt x="769" y="2457"/>
                  </a:cubicBezTo>
                  <a:cubicBezTo>
                    <a:pt x="619" y="2407"/>
                    <a:pt x="452" y="2373"/>
                    <a:pt x="301" y="2373"/>
                  </a:cubicBezTo>
                  <a:cubicBezTo>
                    <a:pt x="235" y="2373"/>
                    <a:pt x="168" y="2356"/>
                    <a:pt x="168" y="2323"/>
                  </a:cubicBezTo>
                  <a:cubicBezTo>
                    <a:pt x="168" y="2256"/>
                    <a:pt x="184" y="2173"/>
                    <a:pt x="218" y="2106"/>
                  </a:cubicBezTo>
                  <a:cubicBezTo>
                    <a:pt x="268" y="1922"/>
                    <a:pt x="335" y="1722"/>
                    <a:pt x="402" y="1521"/>
                  </a:cubicBezTo>
                  <a:cubicBezTo>
                    <a:pt x="669" y="702"/>
                    <a:pt x="853" y="17"/>
                    <a:pt x="803" y="1"/>
                  </a:cubicBezTo>
                  <a:cubicBezTo>
                    <a:pt x="802" y="0"/>
                    <a:pt x="802" y="0"/>
                    <a:pt x="8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5971650" y="2301325"/>
              <a:ext cx="38475" cy="20675"/>
            </a:xfrm>
            <a:custGeom>
              <a:avLst/>
              <a:gdLst/>
              <a:ahLst/>
              <a:cxnLst/>
              <a:rect l="l" t="t" r="r" b="b"/>
              <a:pathLst>
                <a:path w="1539" h="827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1382" y="0"/>
                    <a:pt x="499" y="501"/>
                    <a:pt x="1" y="501"/>
                  </a:cubicBezTo>
                  <a:cubicBezTo>
                    <a:pt x="143" y="714"/>
                    <a:pt x="385" y="826"/>
                    <a:pt x="634" y="826"/>
                  </a:cubicBezTo>
                  <a:cubicBezTo>
                    <a:pt x="736" y="826"/>
                    <a:pt x="839" y="807"/>
                    <a:pt x="937" y="768"/>
                  </a:cubicBezTo>
                  <a:cubicBezTo>
                    <a:pt x="1538" y="518"/>
                    <a:pt x="1354" y="33"/>
                    <a:pt x="1354" y="33"/>
                  </a:cubicBezTo>
                  <a:cubicBezTo>
                    <a:pt x="1389" y="10"/>
                    <a:pt x="1404" y="0"/>
                    <a:pt x="1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5977100" y="2359775"/>
              <a:ext cx="67675" cy="35625"/>
            </a:xfrm>
            <a:custGeom>
              <a:avLst/>
              <a:gdLst/>
              <a:ahLst/>
              <a:cxnLst/>
              <a:rect l="l" t="t" r="r" b="b"/>
              <a:pathLst>
                <a:path w="2707" h="1425" extrusionOk="0">
                  <a:moveTo>
                    <a:pt x="2707" y="1"/>
                  </a:moveTo>
                  <a:lnTo>
                    <a:pt x="2707" y="1"/>
                  </a:lnTo>
                  <a:cubicBezTo>
                    <a:pt x="1922" y="552"/>
                    <a:pt x="969" y="870"/>
                    <a:pt x="0" y="920"/>
                  </a:cubicBezTo>
                  <a:lnTo>
                    <a:pt x="50" y="1421"/>
                  </a:lnTo>
                  <a:cubicBezTo>
                    <a:pt x="106" y="1423"/>
                    <a:pt x="160" y="1424"/>
                    <a:pt x="214" y="1424"/>
                  </a:cubicBezTo>
                  <a:cubicBezTo>
                    <a:pt x="2137" y="1424"/>
                    <a:pt x="2707" y="1"/>
                    <a:pt x="270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5896475" y="2076900"/>
              <a:ext cx="301675" cy="294175"/>
            </a:xfrm>
            <a:custGeom>
              <a:avLst/>
              <a:gdLst/>
              <a:ahLst/>
              <a:cxnLst/>
              <a:rect l="l" t="t" r="r" b="b"/>
              <a:pathLst>
                <a:path w="12067" h="11767" extrusionOk="0">
                  <a:moveTo>
                    <a:pt x="12047" y="6203"/>
                  </a:moveTo>
                  <a:lnTo>
                    <a:pt x="12058" y="6448"/>
                  </a:lnTo>
                  <a:lnTo>
                    <a:pt x="12058" y="6448"/>
                  </a:lnTo>
                  <a:cubicBezTo>
                    <a:pt x="12055" y="6292"/>
                    <a:pt x="12047" y="6203"/>
                    <a:pt x="12047" y="6203"/>
                  </a:cubicBezTo>
                  <a:close/>
                  <a:moveTo>
                    <a:pt x="5395" y="0"/>
                  </a:moveTo>
                  <a:cubicBezTo>
                    <a:pt x="4583" y="0"/>
                    <a:pt x="3470" y="218"/>
                    <a:pt x="2039" y="1708"/>
                  </a:cubicBezTo>
                  <a:cubicBezTo>
                    <a:pt x="0" y="3814"/>
                    <a:pt x="1120" y="6086"/>
                    <a:pt x="1120" y="6086"/>
                  </a:cubicBezTo>
                  <a:lnTo>
                    <a:pt x="1454" y="5769"/>
                  </a:lnTo>
                  <a:lnTo>
                    <a:pt x="4445" y="5000"/>
                  </a:lnTo>
                  <a:cubicBezTo>
                    <a:pt x="4211" y="4198"/>
                    <a:pt x="4562" y="3195"/>
                    <a:pt x="4762" y="2728"/>
                  </a:cubicBezTo>
                  <a:lnTo>
                    <a:pt x="4779" y="2711"/>
                  </a:lnTo>
                  <a:cubicBezTo>
                    <a:pt x="5364" y="5769"/>
                    <a:pt x="8739" y="6086"/>
                    <a:pt x="8739" y="6086"/>
                  </a:cubicBezTo>
                  <a:lnTo>
                    <a:pt x="8472" y="11767"/>
                  </a:lnTo>
                  <a:cubicBezTo>
                    <a:pt x="11819" y="11053"/>
                    <a:pt x="12067" y="7627"/>
                    <a:pt x="12060" y="6537"/>
                  </a:cubicBezTo>
                  <a:lnTo>
                    <a:pt x="12060" y="6537"/>
                  </a:lnTo>
                  <a:cubicBezTo>
                    <a:pt x="12061" y="6549"/>
                    <a:pt x="12063" y="6560"/>
                    <a:pt x="12064" y="6571"/>
                  </a:cubicBezTo>
                  <a:lnTo>
                    <a:pt x="12058" y="6448"/>
                  </a:lnTo>
                  <a:lnTo>
                    <a:pt x="12058" y="6448"/>
                  </a:lnTo>
                  <a:cubicBezTo>
                    <a:pt x="12059" y="6476"/>
                    <a:pt x="12059" y="6505"/>
                    <a:pt x="12060" y="6537"/>
                  </a:cubicBezTo>
                  <a:lnTo>
                    <a:pt x="12060" y="6537"/>
                  </a:lnTo>
                  <a:cubicBezTo>
                    <a:pt x="12008" y="6139"/>
                    <a:pt x="11912" y="5328"/>
                    <a:pt x="11847" y="5100"/>
                  </a:cubicBezTo>
                  <a:cubicBezTo>
                    <a:pt x="10727" y="840"/>
                    <a:pt x="6985" y="38"/>
                    <a:pt x="6249" y="38"/>
                  </a:cubicBezTo>
                  <a:cubicBezTo>
                    <a:pt x="6015" y="38"/>
                    <a:pt x="5731" y="0"/>
                    <a:pt x="53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6185675" y="2198775"/>
              <a:ext cx="91775" cy="98975"/>
            </a:xfrm>
            <a:custGeom>
              <a:avLst/>
              <a:gdLst/>
              <a:ahLst/>
              <a:cxnLst/>
              <a:rect l="l" t="t" r="r" b="b"/>
              <a:pathLst>
                <a:path w="3671" h="3959" extrusionOk="0">
                  <a:moveTo>
                    <a:pt x="1601" y="0"/>
                  </a:moveTo>
                  <a:cubicBezTo>
                    <a:pt x="1467" y="0"/>
                    <a:pt x="1332" y="14"/>
                    <a:pt x="1198" y="41"/>
                  </a:cubicBezTo>
                  <a:cubicBezTo>
                    <a:pt x="770" y="164"/>
                    <a:pt x="398" y="565"/>
                    <a:pt x="376" y="1004"/>
                  </a:cubicBezTo>
                  <a:lnTo>
                    <a:pt x="376" y="1004"/>
                  </a:lnTo>
                  <a:cubicBezTo>
                    <a:pt x="15" y="1700"/>
                    <a:pt x="0" y="2546"/>
                    <a:pt x="379" y="3266"/>
                  </a:cubicBezTo>
                  <a:cubicBezTo>
                    <a:pt x="529" y="3550"/>
                    <a:pt x="763" y="3784"/>
                    <a:pt x="1064" y="3901"/>
                  </a:cubicBezTo>
                  <a:cubicBezTo>
                    <a:pt x="1179" y="3939"/>
                    <a:pt x="1300" y="3958"/>
                    <a:pt x="1420" y="3958"/>
                  </a:cubicBezTo>
                  <a:cubicBezTo>
                    <a:pt x="1667" y="3958"/>
                    <a:pt x="1915" y="3880"/>
                    <a:pt x="2117" y="3734"/>
                  </a:cubicBezTo>
                  <a:cubicBezTo>
                    <a:pt x="2434" y="3534"/>
                    <a:pt x="2701" y="3266"/>
                    <a:pt x="2919" y="2965"/>
                  </a:cubicBezTo>
                  <a:cubicBezTo>
                    <a:pt x="3286" y="2498"/>
                    <a:pt x="3671" y="1946"/>
                    <a:pt x="3554" y="1345"/>
                  </a:cubicBezTo>
                  <a:cubicBezTo>
                    <a:pt x="3470" y="860"/>
                    <a:pt x="3052" y="493"/>
                    <a:pt x="2618" y="275"/>
                  </a:cubicBezTo>
                  <a:cubicBezTo>
                    <a:pt x="2303" y="94"/>
                    <a:pt x="1954" y="0"/>
                    <a:pt x="1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5901475" y="2104125"/>
              <a:ext cx="109900" cy="115750"/>
            </a:xfrm>
            <a:custGeom>
              <a:avLst/>
              <a:gdLst/>
              <a:ahLst/>
              <a:cxnLst/>
              <a:rect l="l" t="t" r="r" b="b"/>
              <a:pathLst>
                <a:path w="4396" h="4630" extrusionOk="0">
                  <a:moveTo>
                    <a:pt x="4146" y="1"/>
                  </a:moveTo>
                  <a:cubicBezTo>
                    <a:pt x="3968" y="1"/>
                    <a:pt x="3696" y="27"/>
                    <a:pt x="3359" y="118"/>
                  </a:cubicBezTo>
                  <a:cubicBezTo>
                    <a:pt x="1705" y="553"/>
                    <a:pt x="435" y="1906"/>
                    <a:pt x="118" y="3594"/>
                  </a:cubicBezTo>
                  <a:cubicBezTo>
                    <a:pt x="1" y="4228"/>
                    <a:pt x="68" y="4629"/>
                    <a:pt x="118" y="4629"/>
                  </a:cubicBezTo>
                  <a:cubicBezTo>
                    <a:pt x="168" y="4629"/>
                    <a:pt x="185" y="4245"/>
                    <a:pt x="352" y="3660"/>
                  </a:cubicBezTo>
                  <a:cubicBezTo>
                    <a:pt x="786" y="2123"/>
                    <a:pt x="1939" y="887"/>
                    <a:pt x="3443" y="352"/>
                  </a:cubicBezTo>
                  <a:cubicBezTo>
                    <a:pt x="4011" y="135"/>
                    <a:pt x="4395" y="85"/>
                    <a:pt x="4378" y="35"/>
                  </a:cubicBezTo>
                  <a:cubicBezTo>
                    <a:pt x="4378" y="19"/>
                    <a:pt x="4295" y="1"/>
                    <a:pt x="41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6127475" y="2252000"/>
              <a:ext cx="43875" cy="45125"/>
            </a:xfrm>
            <a:custGeom>
              <a:avLst/>
              <a:gdLst/>
              <a:ahLst/>
              <a:cxnLst/>
              <a:rect l="l" t="t" r="r" b="b"/>
              <a:pathLst>
                <a:path w="1755" h="1805" extrusionOk="0">
                  <a:moveTo>
                    <a:pt x="918" y="0"/>
                  </a:moveTo>
                  <a:cubicBezTo>
                    <a:pt x="907" y="0"/>
                    <a:pt x="896" y="1"/>
                    <a:pt x="886" y="1"/>
                  </a:cubicBezTo>
                  <a:cubicBezTo>
                    <a:pt x="535" y="68"/>
                    <a:pt x="251" y="318"/>
                    <a:pt x="151" y="636"/>
                  </a:cubicBezTo>
                  <a:cubicBezTo>
                    <a:pt x="34" y="970"/>
                    <a:pt x="0" y="1304"/>
                    <a:pt x="34" y="1655"/>
                  </a:cubicBezTo>
                  <a:lnTo>
                    <a:pt x="67" y="1689"/>
                  </a:lnTo>
                  <a:cubicBezTo>
                    <a:pt x="238" y="1766"/>
                    <a:pt x="419" y="1804"/>
                    <a:pt x="600" y="1804"/>
                  </a:cubicBezTo>
                  <a:cubicBezTo>
                    <a:pt x="808" y="1804"/>
                    <a:pt x="1015" y="1754"/>
                    <a:pt x="1203" y="1655"/>
                  </a:cubicBezTo>
                  <a:cubicBezTo>
                    <a:pt x="1554" y="1471"/>
                    <a:pt x="1755" y="1087"/>
                    <a:pt x="1704" y="686"/>
                  </a:cubicBezTo>
                  <a:cubicBezTo>
                    <a:pt x="1639" y="296"/>
                    <a:pt x="1305" y="0"/>
                    <a:pt x="91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6143350" y="2260275"/>
              <a:ext cx="16725" cy="29325"/>
            </a:xfrm>
            <a:custGeom>
              <a:avLst/>
              <a:gdLst/>
              <a:ahLst/>
              <a:cxnLst/>
              <a:rect l="l" t="t" r="r" b="b"/>
              <a:pathLst>
                <a:path w="669" h="1173" extrusionOk="0">
                  <a:moveTo>
                    <a:pt x="71" y="0"/>
                  </a:moveTo>
                  <a:cubicBezTo>
                    <a:pt x="42" y="0"/>
                    <a:pt x="23" y="8"/>
                    <a:pt x="17" y="21"/>
                  </a:cubicBezTo>
                  <a:cubicBezTo>
                    <a:pt x="17" y="38"/>
                    <a:pt x="100" y="71"/>
                    <a:pt x="201" y="171"/>
                  </a:cubicBezTo>
                  <a:cubicBezTo>
                    <a:pt x="468" y="388"/>
                    <a:pt x="451" y="806"/>
                    <a:pt x="184" y="1023"/>
                  </a:cubicBezTo>
                  <a:cubicBezTo>
                    <a:pt x="84" y="1107"/>
                    <a:pt x="0" y="1140"/>
                    <a:pt x="0" y="1157"/>
                  </a:cubicBezTo>
                  <a:cubicBezTo>
                    <a:pt x="0" y="1165"/>
                    <a:pt x="20" y="1172"/>
                    <a:pt x="56" y="1172"/>
                  </a:cubicBezTo>
                  <a:cubicBezTo>
                    <a:pt x="100" y="1172"/>
                    <a:pt x="168" y="1161"/>
                    <a:pt x="251" y="1124"/>
                  </a:cubicBezTo>
                  <a:cubicBezTo>
                    <a:pt x="652" y="890"/>
                    <a:pt x="668" y="305"/>
                    <a:pt x="267" y="71"/>
                  </a:cubicBezTo>
                  <a:cubicBezTo>
                    <a:pt x="186" y="20"/>
                    <a:pt x="116" y="0"/>
                    <a:pt x="7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5986275" y="2197950"/>
              <a:ext cx="91925" cy="83925"/>
            </a:xfrm>
            <a:custGeom>
              <a:avLst/>
              <a:gdLst/>
              <a:ahLst/>
              <a:cxnLst/>
              <a:rect l="l" t="t" r="r" b="b"/>
              <a:pathLst>
                <a:path w="3677" h="3357" extrusionOk="0">
                  <a:moveTo>
                    <a:pt x="1647" y="1"/>
                  </a:moveTo>
                  <a:cubicBezTo>
                    <a:pt x="1276" y="1"/>
                    <a:pt x="910" y="123"/>
                    <a:pt x="619" y="358"/>
                  </a:cubicBezTo>
                  <a:cubicBezTo>
                    <a:pt x="318" y="592"/>
                    <a:pt x="118" y="910"/>
                    <a:pt x="34" y="1277"/>
                  </a:cubicBezTo>
                  <a:cubicBezTo>
                    <a:pt x="17" y="1378"/>
                    <a:pt x="1" y="1478"/>
                    <a:pt x="1" y="1578"/>
                  </a:cubicBezTo>
                  <a:cubicBezTo>
                    <a:pt x="1" y="1645"/>
                    <a:pt x="17" y="1678"/>
                    <a:pt x="17" y="1678"/>
                  </a:cubicBezTo>
                  <a:cubicBezTo>
                    <a:pt x="34" y="1678"/>
                    <a:pt x="34" y="1528"/>
                    <a:pt x="101" y="1294"/>
                  </a:cubicBezTo>
                  <a:cubicBezTo>
                    <a:pt x="201" y="960"/>
                    <a:pt x="402" y="659"/>
                    <a:pt x="686" y="459"/>
                  </a:cubicBezTo>
                  <a:cubicBezTo>
                    <a:pt x="967" y="248"/>
                    <a:pt x="1283" y="152"/>
                    <a:pt x="1591" y="152"/>
                  </a:cubicBezTo>
                  <a:cubicBezTo>
                    <a:pt x="2382" y="152"/>
                    <a:pt x="3125" y="777"/>
                    <a:pt x="3125" y="1678"/>
                  </a:cubicBezTo>
                  <a:cubicBezTo>
                    <a:pt x="3125" y="2580"/>
                    <a:pt x="2382" y="3204"/>
                    <a:pt x="1591" y="3204"/>
                  </a:cubicBezTo>
                  <a:cubicBezTo>
                    <a:pt x="1283" y="3204"/>
                    <a:pt x="967" y="3109"/>
                    <a:pt x="686" y="2898"/>
                  </a:cubicBezTo>
                  <a:cubicBezTo>
                    <a:pt x="402" y="2698"/>
                    <a:pt x="201" y="2397"/>
                    <a:pt x="101" y="2063"/>
                  </a:cubicBezTo>
                  <a:cubicBezTo>
                    <a:pt x="34" y="1829"/>
                    <a:pt x="34" y="1678"/>
                    <a:pt x="17" y="1678"/>
                  </a:cubicBezTo>
                  <a:cubicBezTo>
                    <a:pt x="17" y="1678"/>
                    <a:pt x="1" y="1712"/>
                    <a:pt x="1" y="1779"/>
                  </a:cubicBezTo>
                  <a:cubicBezTo>
                    <a:pt x="1" y="1879"/>
                    <a:pt x="17" y="1979"/>
                    <a:pt x="34" y="2079"/>
                  </a:cubicBezTo>
                  <a:cubicBezTo>
                    <a:pt x="118" y="2447"/>
                    <a:pt x="318" y="2765"/>
                    <a:pt x="619" y="2998"/>
                  </a:cubicBezTo>
                  <a:cubicBezTo>
                    <a:pt x="910" y="3234"/>
                    <a:pt x="1276" y="3356"/>
                    <a:pt x="1647" y="3356"/>
                  </a:cubicBezTo>
                  <a:cubicBezTo>
                    <a:pt x="1829" y="3356"/>
                    <a:pt x="2013" y="3326"/>
                    <a:pt x="2189" y="3266"/>
                  </a:cubicBezTo>
                  <a:cubicBezTo>
                    <a:pt x="3677" y="2731"/>
                    <a:pt x="3677" y="626"/>
                    <a:pt x="2189" y="91"/>
                  </a:cubicBezTo>
                  <a:cubicBezTo>
                    <a:pt x="2013" y="31"/>
                    <a:pt x="1829" y="1"/>
                    <a:pt x="16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5893975" y="2197950"/>
              <a:ext cx="91900" cy="83925"/>
            </a:xfrm>
            <a:custGeom>
              <a:avLst/>
              <a:gdLst/>
              <a:ahLst/>
              <a:cxnLst/>
              <a:rect l="l" t="t" r="r" b="b"/>
              <a:pathLst>
                <a:path w="3676" h="3357" extrusionOk="0">
                  <a:moveTo>
                    <a:pt x="1646" y="1"/>
                  </a:moveTo>
                  <a:cubicBezTo>
                    <a:pt x="1275" y="1"/>
                    <a:pt x="909" y="123"/>
                    <a:pt x="618" y="358"/>
                  </a:cubicBezTo>
                  <a:cubicBezTo>
                    <a:pt x="318" y="592"/>
                    <a:pt x="117" y="910"/>
                    <a:pt x="33" y="1277"/>
                  </a:cubicBezTo>
                  <a:cubicBezTo>
                    <a:pt x="17" y="1378"/>
                    <a:pt x="0" y="1478"/>
                    <a:pt x="0" y="1578"/>
                  </a:cubicBezTo>
                  <a:cubicBezTo>
                    <a:pt x="0" y="1645"/>
                    <a:pt x="17" y="1678"/>
                    <a:pt x="17" y="1678"/>
                  </a:cubicBezTo>
                  <a:cubicBezTo>
                    <a:pt x="33" y="1678"/>
                    <a:pt x="33" y="1528"/>
                    <a:pt x="100" y="1294"/>
                  </a:cubicBezTo>
                  <a:cubicBezTo>
                    <a:pt x="201" y="960"/>
                    <a:pt x="401" y="659"/>
                    <a:pt x="685" y="459"/>
                  </a:cubicBezTo>
                  <a:cubicBezTo>
                    <a:pt x="967" y="248"/>
                    <a:pt x="1282" y="152"/>
                    <a:pt x="1591" y="152"/>
                  </a:cubicBezTo>
                  <a:cubicBezTo>
                    <a:pt x="2381" y="152"/>
                    <a:pt x="3125" y="777"/>
                    <a:pt x="3125" y="1678"/>
                  </a:cubicBezTo>
                  <a:cubicBezTo>
                    <a:pt x="3125" y="2580"/>
                    <a:pt x="2381" y="3204"/>
                    <a:pt x="1591" y="3204"/>
                  </a:cubicBezTo>
                  <a:cubicBezTo>
                    <a:pt x="1282" y="3204"/>
                    <a:pt x="967" y="3109"/>
                    <a:pt x="685" y="2898"/>
                  </a:cubicBezTo>
                  <a:cubicBezTo>
                    <a:pt x="401" y="2698"/>
                    <a:pt x="201" y="2397"/>
                    <a:pt x="100" y="2063"/>
                  </a:cubicBezTo>
                  <a:cubicBezTo>
                    <a:pt x="33" y="1829"/>
                    <a:pt x="33" y="1678"/>
                    <a:pt x="17" y="1678"/>
                  </a:cubicBezTo>
                  <a:cubicBezTo>
                    <a:pt x="17" y="1678"/>
                    <a:pt x="0" y="1712"/>
                    <a:pt x="0" y="1779"/>
                  </a:cubicBezTo>
                  <a:cubicBezTo>
                    <a:pt x="0" y="1879"/>
                    <a:pt x="17" y="1979"/>
                    <a:pt x="33" y="2079"/>
                  </a:cubicBezTo>
                  <a:cubicBezTo>
                    <a:pt x="117" y="2447"/>
                    <a:pt x="318" y="2765"/>
                    <a:pt x="618" y="2998"/>
                  </a:cubicBezTo>
                  <a:cubicBezTo>
                    <a:pt x="909" y="3234"/>
                    <a:pt x="1275" y="3356"/>
                    <a:pt x="1646" y="3356"/>
                  </a:cubicBezTo>
                  <a:cubicBezTo>
                    <a:pt x="1829" y="3356"/>
                    <a:pt x="2012" y="3326"/>
                    <a:pt x="2189" y="3266"/>
                  </a:cubicBezTo>
                  <a:cubicBezTo>
                    <a:pt x="3676" y="2731"/>
                    <a:pt x="3676" y="626"/>
                    <a:pt x="2189" y="91"/>
                  </a:cubicBezTo>
                  <a:cubicBezTo>
                    <a:pt x="2012" y="31"/>
                    <a:pt x="1829" y="1"/>
                    <a:pt x="1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5974575" y="2239075"/>
              <a:ext cx="14650" cy="4200"/>
            </a:xfrm>
            <a:custGeom>
              <a:avLst/>
              <a:gdLst/>
              <a:ahLst/>
              <a:cxnLst/>
              <a:rect l="l" t="t" r="r" b="b"/>
              <a:pathLst>
                <a:path w="586" h="168" extrusionOk="0">
                  <a:moveTo>
                    <a:pt x="285" y="0"/>
                  </a:moveTo>
                  <a:cubicBezTo>
                    <a:pt x="134" y="0"/>
                    <a:pt x="1" y="33"/>
                    <a:pt x="1" y="84"/>
                  </a:cubicBezTo>
                  <a:cubicBezTo>
                    <a:pt x="1" y="134"/>
                    <a:pt x="134" y="167"/>
                    <a:pt x="285" y="167"/>
                  </a:cubicBezTo>
                  <a:cubicBezTo>
                    <a:pt x="452" y="167"/>
                    <a:pt x="586" y="134"/>
                    <a:pt x="586" y="84"/>
                  </a:cubicBezTo>
                  <a:cubicBezTo>
                    <a:pt x="586" y="33"/>
                    <a:pt x="452" y="0"/>
                    <a:pt x="2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6065225" y="2247900"/>
              <a:ext cx="71450" cy="14775"/>
            </a:xfrm>
            <a:custGeom>
              <a:avLst/>
              <a:gdLst/>
              <a:ahLst/>
              <a:cxnLst/>
              <a:rect l="l" t="t" r="r" b="b"/>
              <a:pathLst>
                <a:path w="2858" h="591" extrusionOk="0">
                  <a:moveTo>
                    <a:pt x="79" y="0"/>
                  </a:moveTo>
                  <a:cubicBezTo>
                    <a:pt x="31" y="0"/>
                    <a:pt x="4" y="5"/>
                    <a:pt x="1" y="15"/>
                  </a:cubicBezTo>
                  <a:cubicBezTo>
                    <a:pt x="1" y="65"/>
                    <a:pt x="619" y="232"/>
                    <a:pt x="1404" y="382"/>
                  </a:cubicBezTo>
                  <a:cubicBezTo>
                    <a:pt x="2074" y="510"/>
                    <a:pt x="2646" y="590"/>
                    <a:pt x="2800" y="590"/>
                  </a:cubicBezTo>
                  <a:cubicBezTo>
                    <a:pt x="2827" y="590"/>
                    <a:pt x="2841" y="588"/>
                    <a:pt x="2841" y="583"/>
                  </a:cubicBezTo>
                  <a:cubicBezTo>
                    <a:pt x="2858" y="533"/>
                    <a:pt x="2223" y="366"/>
                    <a:pt x="1438" y="215"/>
                  </a:cubicBezTo>
                  <a:cubicBezTo>
                    <a:pt x="819" y="81"/>
                    <a:pt x="275" y="0"/>
                    <a:pt x="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5833825" y="3063200"/>
              <a:ext cx="564350" cy="1370125"/>
            </a:xfrm>
            <a:custGeom>
              <a:avLst/>
              <a:gdLst/>
              <a:ahLst/>
              <a:cxnLst/>
              <a:rect l="l" t="t" r="r" b="b"/>
              <a:pathLst>
                <a:path w="22574" h="54805" extrusionOk="0">
                  <a:moveTo>
                    <a:pt x="16007" y="1"/>
                  </a:moveTo>
                  <a:lnTo>
                    <a:pt x="0" y="602"/>
                  </a:lnTo>
                  <a:lnTo>
                    <a:pt x="2556" y="54621"/>
                  </a:lnTo>
                  <a:lnTo>
                    <a:pt x="10760" y="54805"/>
                  </a:lnTo>
                  <a:lnTo>
                    <a:pt x="8638" y="8105"/>
                  </a:lnTo>
                  <a:lnTo>
                    <a:pt x="14186" y="54604"/>
                  </a:lnTo>
                  <a:lnTo>
                    <a:pt x="22573" y="54805"/>
                  </a:lnTo>
                  <a:lnTo>
                    <a:pt x="160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5931975" y="3082425"/>
              <a:ext cx="63925" cy="1348400"/>
            </a:xfrm>
            <a:custGeom>
              <a:avLst/>
              <a:gdLst/>
              <a:ahLst/>
              <a:cxnLst/>
              <a:rect l="l" t="t" r="r" b="b"/>
              <a:pathLst>
                <a:path w="2557" h="53936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"/>
                    <a:pt x="502" y="12081"/>
                    <a:pt x="1187" y="26968"/>
                  </a:cubicBezTo>
                  <a:cubicBezTo>
                    <a:pt x="1872" y="41872"/>
                    <a:pt x="2457" y="53936"/>
                    <a:pt x="2507" y="53936"/>
                  </a:cubicBezTo>
                  <a:cubicBezTo>
                    <a:pt x="2557" y="53936"/>
                    <a:pt x="2039" y="41855"/>
                    <a:pt x="1354" y="26968"/>
                  </a:cubicBezTo>
                  <a:cubicBezTo>
                    <a:pt x="686" y="12064"/>
                    <a:pt x="84" y="1"/>
                    <a:pt x="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6139175" y="3110000"/>
              <a:ext cx="162500" cy="1309975"/>
            </a:xfrm>
            <a:custGeom>
              <a:avLst/>
              <a:gdLst/>
              <a:ahLst/>
              <a:cxnLst/>
              <a:rect l="l" t="t" r="r" b="b"/>
              <a:pathLst>
                <a:path w="6500" h="52399" extrusionOk="0">
                  <a:moveTo>
                    <a:pt x="50" y="0"/>
                  </a:moveTo>
                  <a:cubicBezTo>
                    <a:pt x="0" y="0"/>
                    <a:pt x="1387" y="11746"/>
                    <a:pt x="3158" y="26216"/>
                  </a:cubicBezTo>
                  <a:cubicBezTo>
                    <a:pt x="4928" y="40675"/>
                    <a:pt x="6397" y="52398"/>
                    <a:pt x="6449" y="52398"/>
                  </a:cubicBezTo>
                  <a:cubicBezTo>
                    <a:pt x="6449" y="52398"/>
                    <a:pt x="6449" y="52398"/>
                    <a:pt x="6450" y="52398"/>
                  </a:cubicBezTo>
                  <a:cubicBezTo>
                    <a:pt x="6500" y="52398"/>
                    <a:pt x="5113" y="40669"/>
                    <a:pt x="3342" y="26199"/>
                  </a:cubicBezTo>
                  <a:cubicBezTo>
                    <a:pt x="1571" y="11713"/>
                    <a:pt x="100" y="0"/>
                    <a:pt x="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5683025" y="2421600"/>
              <a:ext cx="708450" cy="660850"/>
            </a:xfrm>
            <a:custGeom>
              <a:avLst/>
              <a:gdLst/>
              <a:ahLst/>
              <a:cxnLst/>
              <a:rect l="l" t="t" r="r" b="b"/>
              <a:pathLst>
                <a:path w="28338" h="26434" extrusionOk="0">
                  <a:moveTo>
                    <a:pt x="11663" y="1"/>
                  </a:moveTo>
                  <a:lnTo>
                    <a:pt x="11663" y="519"/>
                  </a:lnTo>
                  <a:cubicBezTo>
                    <a:pt x="10293" y="702"/>
                    <a:pt x="8956" y="1103"/>
                    <a:pt x="7720" y="1705"/>
                  </a:cubicBezTo>
                  <a:lnTo>
                    <a:pt x="0" y="4829"/>
                  </a:lnTo>
                  <a:lnTo>
                    <a:pt x="2473" y="11647"/>
                  </a:lnTo>
                  <a:lnTo>
                    <a:pt x="7703" y="9892"/>
                  </a:lnTo>
                  <a:lnTo>
                    <a:pt x="7703" y="9892"/>
                  </a:lnTo>
                  <a:cubicBezTo>
                    <a:pt x="7669" y="9976"/>
                    <a:pt x="7636" y="10076"/>
                    <a:pt x="7603" y="10176"/>
                  </a:cubicBezTo>
                  <a:cubicBezTo>
                    <a:pt x="7402" y="10945"/>
                    <a:pt x="7469" y="11780"/>
                    <a:pt x="7803" y="12499"/>
                  </a:cubicBezTo>
                  <a:cubicBezTo>
                    <a:pt x="7970" y="12850"/>
                    <a:pt x="8187" y="13167"/>
                    <a:pt x="8455" y="13434"/>
                  </a:cubicBezTo>
                  <a:lnTo>
                    <a:pt x="8355" y="18931"/>
                  </a:lnTo>
                  <a:lnTo>
                    <a:pt x="6032" y="26266"/>
                  </a:lnTo>
                  <a:lnTo>
                    <a:pt x="22039" y="26434"/>
                  </a:lnTo>
                  <a:lnTo>
                    <a:pt x="22039" y="26434"/>
                  </a:lnTo>
                  <a:lnTo>
                    <a:pt x="20218" y="18514"/>
                  </a:lnTo>
                  <a:lnTo>
                    <a:pt x="21053" y="10677"/>
                  </a:lnTo>
                  <a:lnTo>
                    <a:pt x="24127" y="13685"/>
                  </a:lnTo>
                  <a:lnTo>
                    <a:pt x="28338" y="8422"/>
                  </a:lnTo>
                  <a:lnTo>
                    <a:pt x="23175" y="3225"/>
                  </a:lnTo>
                  <a:cubicBezTo>
                    <a:pt x="22189" y="2189"/>
                    <a:pt x="20953" y="1387"/>
                    <a:pt x="19599" y="920"/>
                  </a:cubicBezTo>
                  <a:cubicBezTo>
                    <a:pt x="18948" y="669"/>
                    <a:pt x="18263" y="535"/>
                    <a:pt x="17561" y="502"/>
                  </a:cubicBezTo>
                  <a:lnTo>
                    <a:pt x="17561" y="84"/>
                  </a:lnTo>
                  <a:lnTo>
                    <a:pt x="15289" y="134"/>
                  </a:lnTo>
                  <a:cubicBezTo>
                    <a:pt x="15289" y="134"/>
                    <a:pt x="15188" y="485"/>
                    <a:pt x="15055" y="886"/>
                  </a:cubicBezTo>
                  <a:cubicBezTo>
                    <a:pt x="14938" y="1204"/>
                    <a:pt x="14871" y="1872"/>
                    <a:pt x="14737" y="1872"/>
                  </a:cubicBezTo>
                  <a:cubicBezTo>
                    <a:pt x="14570" y="1872"/>
                    <a:pt x="14353" y="1204"/>
                    <a:pt x="14136" y="886"/>
                  </a:cubicBezTo>
                  <a:cubicBezTo>
                    <a:pt x="13935" y="469"/>
                    <a:pt x="13751" y="101"/>
                    <a:pt x="13751" y="101"/>
                  </a:cubicBezTo>
                  <a:lnTo>
                    <a:pt x="1166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5972075" y="2426200"/>
              <a:ext cx="53500" cy="36950"/>
            </a:xfrm>
            <a:custGeom>
              <a:avLst/>
              <a:gdLst/>
              <a:ahLst/>
              <a:cxnLst/>
              <a:rect l="l" t="t" r="r" b="b"/>
              <a:pathLst>
                <a:path w="2140" h="1478" extrusionOk="0">
                  <a:moveTo>
                    <a:pt x="2139" y="0"/>
                  </a:moveTo>
                  <a:lnTo>
                    <a:pt x="2139" y="0"/>
                  </a:lnTo>
                  <a:cubicBezTo>
                    <a:pt x="2039" y="134"/>
                    <a:pt x="1955" y="285"/>
                    <a:pt x="1905" y="435"/>
                  </a:cubicBezTo>
                  <a:cubicBezTo>
                    <a:pt x="1839" y="602"/>
                    <a:pt x="1772" y="769"/>
                    <a:pt x="1705" y="936"/>
                  </a:cubicBezTo>
                  <a:cubicBezTo>
                    <a:pt x="1648" y="1077"/>
                    <a:pt x="1592" y="1313"/>
                    <a:pt x="1506" y="1313"/>
                  </a:cubicBezTo>
                  <a:cubicBezTo>
                    <a:pt x="1490" y="1313"/>
                    <a:pt x="1472" y="1305"/>
                    <a:pt x="1454" y="1287"/>
                  </a:cubicBezTo>
                  <a:cubicBezTo>
                    <a:pt x="729" y="814"/>
                    <a:pt x="108" y="431"/>
                    <a:pt x="26" y="431"/>
                  </a:cubicBezTo>
                  <a:cubicBezTo>
                    <a:pt x="21" y="431"/>
                    <a:pt x="18" y="432"/>
                    <a:pt x="17" y="435"/>
                  </a:cubicBezTo>
                  <a:cubicBezTo>
                    <a:pt x="1" y="468"/>
                    <a:pt x="585" y="919"/>
                    <a:pt x="1371" y="1437"/>
                  </a:cubicBezTo>
                  <a:cubicBezTo>
                    <a:pt x="1407" y="1465"/>
                    <a:pt x="1454" y="1477"/>
                    <a:pt x="1500" y="1477"/>
                  </a:cubicBezTo>
                  <a:cubicBezTo>
                    <a:pt x="1538" y="1477"/>
                    <a:pt x="1575" y="1469"/>
                    <a:pt x="1605" y="1454"/>
                  </a:cubicBezTo>
                  <a:cubicBezTo>
                    <a:pt x="1671" y="1421"/>
                    <a:pt x="1722" y="1354"/>
                    <a:pt x="1755" y="1287"/>
                  </a:cubicBezTo>
                  <a:cubicBezTo>
                    <a:pt x="1805" y="1170"/>
                    <a:pt x="1822" y="1087"/>
                    <a:pt x="1855" y="986"/>
                  </a:cubicBezTo>
                  <a:cubicBezTo>
                    <a:pt x="1922" y="819"/>
                    <a:pt x="1972" y="652"/>
                    <a:pt x="2022" y="485"/>
                  </a:cubicBezTo>
                  <a:cubicBezTo>
                    <a:pt x="2089" y="318"/>
                    <a:pt x="2123" y="168"/>
                    <a:pt x="2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6066900" y="2432025"/>
              <a:ext cx="61000" cy="43075"/>
            </a:xfrm>
            <a:custGeom>
              <a:avLst/>
              <a:gdLst/>
              <a:ahLst/>
              <a:cxnLst/>
              <a:rect l="l" t="t" r="r" b="b"/>
              <a:pathLst>
                <a:path w="2440" h="1723" extrusionOk="0">
                  <a:moveTo>
                    <a:pt x="37" y="0"/>
                  </a:moveTo>
                  <a:cubicBezTo>
                    <a:pt x="36" y="0"/>
                    <a:pt x="35" y="1"/>
                    <a:pt x="34" y="1"/>
                  </a:cubicBezTo>
                  <a:cubicBezTo>
                    <a:pt x="0" y="1"/>
                    <a:pt x="201" y="787"/>
                    <a:pt x="786" y="1639"/>
                  </a:cubicBezTo>
                  <a:lnTo>
                    <a:pt x="836" y="1722"/>
                  </a:lnTo>
                  <a:lnTo>
                    <a:pt x="903" y="1672"/>
                  </a:lnTo>
                  <a:cubicBezTo>
                    <a:pt x="953" y="1639"/>
                    <a:pt x="986" y="1605"/>
                    <a:pt x="1020" y="1589"/>
                  </a:cubicBezTo>
                  <a:cubicBezTo>
                    <a:pt x="1922" y="954"/>
                    <a:pt x="2440" y="219"/>
                    <a:pt x="2390" y="185"/>
                  </a:cubicBezTo>
                  <a:cubicBezTo>
                    <a:pt x="2389" y="184"/>
                    <a:pt x="2388" y="184"/>
                    <a:pt x="2386" y="184"/>
                  </a:cubicBezTo>
                  <a:cubicBezTo>
                    <a:pt x="2329" y="184"/>
                    <a:pt x="1767" y="835"/>
                    <a:pt x="919" y="1438"/>
                  </a:cubicBezTo>
                  <a:lnTo>
                    <a:pt x="878" y="1468"/>
                  </a:lnTo>
                  <a:lnTo>
                    <a:pt x="878" y="1468"/>
                  </a:lnTo>
                  <a:cubicBezTo>
                    <a:pt x="360" y="686"/>
                    <a:pt x="94" y="0"/>
                    <a:pt x="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6033475" y="2468400"/>
              <a:ext cx="19250" cy="612375"/>
            </a:xfrm>
            <a:custGeom>
              <a:avLst/>
              <a:gdLst/>
              <a:ahLst/>
              <a:cxnLst/>
              <a:rect l="l" t="t" r="r" b="b"/>
              <a:pathLst>
                <a:path w="770" h="24495" extrusionOk="0">
                  <a:moveTo>
                    <a:pt x="719" y="0"/>
                  </a:moveTo>
                  <a:cubicBezTo>
                    <a:pt x="702" y="84"/>
                    <a:pt x="702" y="167"/>
                    <a:pt x="702" y="251"/>
                  </a:cubicBezTo>
                  <a:cubicBezTo>
                    <a:pt x="702" y="434"/>
                    <a:pt x="686" y="668"/>
                    <a:pt x="686" y="969"/>
                  </a:cubicBezTo>
                  <a:cubicBezTo>
                    <a:pt x="669" y="1604"/>
                    <a:pt x="652" y="2490"/>
                    <a:pt x="619" y="3592"/>
                  </a:cubicBezTo>
                  <a:cubicBezTo>
                    <a:pt x="535" y="5815"/>
                    <a:pt x="418" y="8872"/>
                    <a:pt x="301" y="12247"/>
                  </a:cubicBezTo>
                  <a:cubicBezTo>
                    <a:pt x="168" y="15622"/>
                    <a:pt x="68" y="18680"/>
                    <a:pt x="17" y="20902"/>
                  </a:cubicBezTo>
                  <a:cubicBezTo>
                    <a:pt x="1" y="22005"/>
                    <a:pt x="1" y="22907"/>
                    <a:pt x="1" y="23526"/>
                  </a:cubicBezTo>
                  <a:cubicBezTo>
                    <a:pt x="17" y="23826"/>
                    <a:pt x="17" y="24060"/>
                    <a:pt x="34" y="24244"/>
                  </a:cubicBezTo>
                  <a:cubicBezTo>
                    <a:pt x="34" y="24328"/>
                    <a:pt x="34" y="24411"/>
                    <a:pt x="51" y="24495"/>
                  </a:cubicBezTo>
                  <a:cubicBezTo>
                    <a:pt x="68" y="24411"/>
                    <a:pt x="68" y="24328"/>
                    <a:pt x="68" y="24244"/>
                  </a:cubicBezTo>
                  <a:cubicBezTo>
                    <a:pt x="68" y="24060"/>
                    <a:pt x="68" y="23826"/>
                    <a:pt x="84" y="23526"/>
                  </a:cubicBezTo>
                  <a:cubicBezTo>
                    <a:pt x="84" y="22891"/>
                    <a:pt x="118" y="22005"/>
                    <a:pt x="151" y="20902"/>
                  </a:cubicBezTo>
                  <a:cubicBezTo>
                    <a:pt x="235" y="18680"/>
                    <a:pt x="335" y="15622"/>
                    <a:pt x="469" y="12247"/>
                  </a:cubicBezTo>
                  <a:cubicBezTo>
                    <a:pt x="602" y="8872"/>
                    <a:pt x="702" y="5798"/>
                    <a:pt x="753" y="3592"/>
                  </a:cubicBezTo>
                  <a:cubicBezTo>
                    <a:pt x="769" y="2473"/>
                    <a:pt x="769" y="1587"/>
                    <a:pt x="753" y="969"/>
                  </a:cubicBezTo>
                  <a:cubicBezTo>
                    <a:pt x="753" y="668"/>
                    <a:pt x="736" y="434"/>
                    <a:pt x="736" y="251"/>
                  </a:cubicBezTo>
                  <a:cubicBezTo>
                    <a:pt x="736" y="167"/>
                    <a:pt x="736" y="84"/>
                    <a:pt x="7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6073175" y="2568800"/>
              <a:ext cx="20475" cy="18650"/>
            </a:xfrm>
            <a:custGeom>
              <a:avLst/>
              <a:gdLst/>
              <a:ahLst/>
              <a:cxnLst/>
              <a:rect l="l" t="t" r="r" b="b"/>
              <a:pathLst>
                <a:path w="819" h="746" extrusionOk="0">
                  <a:moveTo>
                    <a:pt x="496" y="0"/>
                  </a:moveTo>
                  <a:cubicBezTo>
                    <a:pt x="474" y="0"/>
                    <a:pt x="463" y="5"/>
                    <a:pt x="468" y="11"/>
                  </a:cubicBezTo>
                  <a:cubicBezTo>
                    <a:pt x="451" y="44"/>
                    <a:pt x="551" y="61"/>
                    <a:pt x="618" y="195"/>
                  </a:cubicBezTo>
                  <a:cubicBezTo>
                    <a:pt x="652" y="261"/>
                    <a:pt x="668" y="345"/>
                    <a:pt x="635" y="412"/>
                  </a:cubicBezTo>
                  <a:cubicBezTo>
                    <a:pt x="586" y="509"/>
                    <a:pt x="492" y="561"/>
                    <a:pt x="399" y="561"/>
                  </a:cubicBezTo>
                  <a:cubicBezTo>
                    <a:pt x="332" y="561"/>
                    <a:pt x="266" y="534"/>
                    <a:pt x="217" y="479"/>
                  </a:cubicBezTo>
                  <a:cubicBezTo>
                    <a:pt x="167" y="412"/>
                    <a:pt x="150" y="345"/>
                    <a:pt x="167" y="261"/>
                  </a:cubicBezTo>
                  <a:cubicBezTo>
                    <a:pt x="184" y="128"/>
                    <a:pt x="267" y="61"/>
                    <a:pt x="267" y="44"/>
                  </a:cubicBezTo>
                  <a:cubicBezTo>
                    <a:pt x="267" y="41"/>
                    <a:pt x="262" y="39"/>
                    <a:pt x="254" y="39"/>
                  </a:cubicBezTo>
                  <a:cubicBezTo>
                    <a:pt x="215" y="39"/>
                    <a:pt x="105" y="78"/>
                    <a:pt x="50" y="228"/>
                  </a:cubicBezTo>
                  <a:cubicBezTo>
                    <a:pt x="0" y="345"/>
                    <a:pt x="17" y="462"/>
                    <a:pt x="84" y="579"/>
                  </a:cubicBezTo>
                  <a:cubicBezTo>
                    <a:pt x="161" y="692"/>
                    <a:pt x="281" y="745"/>
                    <a:pt x="400" y="745"/>
                  </a:cubicBezTo>
                  <a:cubicBezTo>
                    <a:pt x="564" y="745"/>
                    <a:pt x="727" y="645"/>
                    <a:pt x="785" y="462"/>
                  </a:cubicBezTo>
                  <a:cubicBezTo>
                    <a:pt x="819" y="345"/>
                    <a:pt x="802" y="228"/>
                    <a:pt x="719" y="128"/>
                  </a:cubicBezTo>
                  <a:cubicBezTo>
                    <a:pt x="639" y="25"/>
                    <a:pt x="543" y="0"/>
                    <a:pt x="4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6076925" y="2707050"/>
              <a:ext cx="17150" cy="16375"/>
            </a:xfrm>
            <a:custGeom>
              <a:avLst/>
              <a:gdLst/>
              <a:ahLst/>
              <a:cxnLst/>
              <a:rect l="l" t="t" r="r" b="b"/>
              <a:pathLst>
                <a:path w="686" h="655" extrusionOk="0">
                  <a:moveTo>
                    <a:pt x="403" y="0"/>
                  </a:moveTo>
                  <a:cubicBezTo>
                    <a:pt x="381" y="0"/>
                    <a:pt x="368" y="6"/>
                    <a:pt x="368" y="11"/>
                  </a:cubicBezTo>
                  <a:cubicBezTo>
                    <a:pt x="368" y="45"/>
                    <a:pt x="452" y="78"/>
                    <a:pt x="502" y="178"/>
                  </a:cubicBezTo>
                  <a:cubicBezTo>
                    <a:pt x="569" y="295"/>
                    <a:pt x="502" y="462"/>
                    <a:pt x="368" y="479"/>
                  </a:cubicBezTo>
                  <a:cubicBezTo>
                    <a:pt x="354" y="483"/>
                    <a:pt x="340" y="484"/>
                    <a:pt x="326" y="484"/>
                  </a:cubicBezTo>
                  <a:cubicBezTo>
                    <a:pt x="212" y="484"/>
                    <a:pt x="123" y="365"/>
                    <a:pt x="168" y="245"/>
                  </a:cubicBezTo>
                  <a:cubicBezTo>
                    <a:pt x="201" y="128"/>
                    <a:pt x="284" y="112"/>
                    <a:pt x="284" y="78"/>
                  </a:cubicBezTo>
                  <a:cubicBezTo>
                    <a:pt x="284" y="73"/>
                    <a:pt x="271" y="68"/>
                    <a:pt x="250" y="68"/>
                  </a:cubicBezTo>
                  <a:cubicBezTo>
                    <a:pt x="203" y="68"/>
                    <a:pt x="119" y="92"/>
                    <a:pt x="51" y="195"/>
                  </a:cubicBezTo>
                  <a:cubicBezTo>
                    <a:pt x="0" y="295"/>
                    <a:pt x="0" y="396"/>
                    <a:pt x="51" y="496"/>
                  </a:cubicBezTo>
                  <a:cubicBezTo>
                    <a:pt x="106" y="592"/>
                    <a:pt x="207" y="655"/>
                    <a:pt x="315" y="655"/>
                  </a:cubicBezTo>
                  <a:cubicBezTo>
                    <a:pt x="338" y="655"/>
                    <a:pt x="361" y="652"/>
                    <a:pt x="385" y="646"/>
                  </a:cubicBezTo>
                  <a:cubicBezTo>
                    <a:pt x="535" y="630"/>
                    <a:pt x="635" y="529"/>
                    <a:pt x="669" y="396"/>
                  </a:cubicBezTo>
                  <a:cubicBezTo>
                    <a:pt x="685" y="295"/>
                    <a:pt x="669" y="195"/>
                    <a:pt x="602" y="112"/>
                  </a:cubicBezTo>
                  <a:cubicBezTo>
                    <a:pt x="524" y="22"/>
                    <a:pt x="446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709750" y="2533975"/>
              <a:ext cx="66850" cy="166275"/>
            </a:xfrm>
            <a:custGeom>
              <a:avLst/>
              <a:gdLst/>
              <a:ahLst/>
              <a:cxnLst/>
              <a:rect l="l" t="t" r="r" b="b"/>
              <a:pathLst>
                <a:path w="2674" h="6651" extrusionOk="0">
                  <a:moveTo>
                    <a:pt x="1" y="0"/>
                  </a:moveTo>
                  <a:lnTo>
                    <a:pt x="1" y="0"/>
                  </a:lnTo>
                  <a:cubicBezTo>
                    <a:pt x="101" y="334"/>
                    <a:pt x="218" y="669"/>
                    <a:pt x="385" y="969"/>
                  </a:cubicBezTo>
                  <a:cubicBezTo>
                    <a:pt x="652" y="1621"/>
                    <a:pt x="986" y="2423"/>
                    <a:pt x="1354" y="3325"/>
                  </a:cubicBezTo>
                  <a:cubicBezTo>
                    <a:pt x="1705" y="4211"/>
                    <a:pt x="2022" y="5030"/>
                    <a:pt x="2273" y="5681"/>
                  </a:cubicBezTo>
                  <a:cubicBezTo>
                    <a:pt x="2390" y="6015"/>
                    <a:pt x="2524" y="6333"/>
                    <a:pt x="2674" y="6650"/>
                  </a:cubicBezTo>
                  <a:cubicBezTo>
                    <a:pt x="2607" y="6299"/>
                    <a:pt x="2524" y="5965"/>
                    <a:pt x="2390" y="5631"/>
                  </a:cubicBezTo>
                  <a:cubicBezTo>
                    <a:pt x="2189" y="5013"/>
                    <a:pt x="1872" y="4177"/>
                    <a:pt x="1504" y="3258"/>
                  </a:cubicBezTo>
                  <a:cubicBezTo>
                    <a:pt x="1137" y="2339"/>
                    <a:pt x="769" y="1521"/>
                    <a:pt x="485" y="919"/>
                  </a:cubicBezTo>
                  <a:cubicBezTo>
                    <a:pt x="351" y="602"/>
                    <a:pt x="184" y="28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6254875" y="2614575"/>
              <a:ext cx="121150" cy="123700"/>
            </a:xfrm>
            <a:custGeom>
              <a:avLst/>
              <a:gdLst/>
              <a:ahLst/>
              <a:cxnLst/>
              <a:rect l="l" t="t" r="r" b="b"/>
              <a:pathLst>
                <a:path w="4846" h="4948" extrusionOk="0">
                  <a:moveTo>
                    <a:pt x="4810" y="0"/>
                  </a:moveTo>
                  <a:cubicBezTo>
                    <a:pt x="4745" y="0"/>
                    <a:pt x="3656" y="1058"/>
                    <a:pt x="2356" y="2407"/>
                  </a:cubicBezTo>
                  <a:cubicBezTo>
                    <a:pt x="1036" y="3777"/>
                    <a:pt x="0" y="4913"/>
                    <a:pt x="34" y="4947"/>
                  </a:cubicBezTo>
                  <a:cubicBezTo>
                    <a:pt x="34" y="4947"/>
                    <a:pt x="35" y="4947"/>
                    <a:pt x="36" y="4947"/>
                  </a:cubicBezTo>
                  <a:cubicBezTo>
                    <a:pt x="100" y="4947"/>
                    <a:pt x="1190" y="3874"/>
                    <a:pt x="2490" y="2524"/>
                  </a:cubicBezTo>
                  <a:cubicBezTo>
                    <a:pt x="3810" y="1171"/>
                    <a:pt x="4846" y="34"/>
                    <a:pt x="4812" y="1"/>
                  </a:cubicBezTo>
                  <a:cubicBezTo>
                    <a:pt x="4812" y="0"/>
                    <a:pt x="4811" y="0"/>
                    <a:pt x="48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978350" y="2767050"/>
              <a:ext cx="431525" cy="335525"/>
            </a:xfrm>
            <a:custGeom>
              <a:avLst/>
              <a:gdLst/>
              <a:ahLst/>
              <a:cxnLst/>
              <a:rect l="l" t="t" r="r" b="b"/>
              <a:pathLst>
                <a:path w="17261" h="13421" extrusionOk="0">
                  <a:moveTo>
                    <a:pt x="14954" y="1"/>
                  </a:moveTo>
                  <a:lnTo>
                    <a:pt x="4344" y="2189"/>
                  </a:lnTo>
                  <a:cubicBezTo>
                    <a:pt x="1704" y="2724"/>
                    <a:pt x="0" y="5314"/>
                    <a:pt x="552" y="7954"/>
                  </a:cubicBezTo>
                  <a:lnTo>
                    <a:pt x="886" y="9524"/>
                  </a:lnTo>
                  <a:cubicBezTo>
                    <a:pt x="1353" y="11829"/>
                    <a:pt x="3386" y="13421"/>
                    <a:pt x="5651" y="13421"/>
                  </a:cubicBezTo>
                  <a:cubicBezTo>
                    <a:pt x="5981" y="13421"/>
                    <a:pt x="6315" y="13387"/>
                    <a:pt x="6650" y="13317"/>
                  </a:cubicBezTo>
                  <a:lnTo>
                    <a:pt x="17260" y="11128"/>
                  </a:lnTo>
                  <a:lnTo>
                    <a:pt x="14954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6137500" y="2696575"/>
              <a:ext cx="430250" cy="113950"/>
            </a:xfrm>
            <a:custGeom>
              <a:avLst/>
              <a:gdLst/>
              <a:ahLst/>
              <a:cxnLst/>
              <a:rect l="l" t="t" r="r" b="b"/>
              <a:pathLst>
                <a:path w="17210" h="4558" extrusionOk="0">
                  <a:moveTo>
                    <a:pt x="15944" y="0"/>
                  </a:moveTo>
                  <a:cubicBezTo>
                    <a:pt x="15855" y="0"/>
                    <a:pt x="15764" y="10"/>
                    <a:pt x="15673" y="29"/>
                  </a:cubicBezTo>
                  <a:lnTo>
                    <a:pt x="1136" y="3037"/>
                  </a:lnTo>
                  <a:cubicBezTo>
                    <a:pt x="435" y="3170"/>
                    <a:pt x="0" y="3856"/>
                    <a:pt x="134" y="4557"/>
                  </a:cubicBezTo>
                  <a:lnTo>
                    <a:pt x="17210" y="1032"/>
                  </a:lnTo>
                  <a:cubicBezTo>
                    <a:pt x="17079" y="421"/>
                    <a:pt x="16544" y="0"/>
                    <a:pt x="15944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6199725" y="2765375"/>
              <a:ext cx="158350" cy="33025"/>
            </a:xfrm>
            <a:custGeom>
              <a:avLst/>
              <a:gdLst/>
              <a:ahLst/>
              <a:cxnLst/>
              <a:rect l="l" t="t" r="r" b="b"/>
              <a:pathLst>
                <a:path w="6334" h="1321" extrusionOk="0">
                  <a:moveTo>
                    <a:pt x="6333" y="1"/>
                  </a:moveTo>
                  <a:cubicBezTo>
                    <a:pt x="6016" y="17"/>
                    <a:pt x="5698" y="68"/>
                    <a:pt x="5398" y="134"/>
                  </a:cubicBezTo>
                  <a:cubicBezTo>
                    <a:pt x="4813" y="235"/>
                    <a:pt x="4028" y="402"/>
                    <a:pt x="3159" y="569"/>
                  </a:cubicBezTo>
                  <a:cubicBezTo>
                    <a:pt x="2273" y="753"/>
                    <a:pt x="1488" y="936"/>
                    <a:pt x="920" y="1070"/>
                  </a:cubicBezTo>
                  <a:cubicBezTo>
                    <a:pt x="602" y="1120"/>
                    <a:pt x="302" y="1204"/>
                    <a:pt x="1" y="1321"/>
                  </a:cubicBezTo>
                  <a:cubicBezTo>
                    <a:pt x="318" y="1304"/>
                    <a:pt x="636" y="1254"/>
                    <a:pt x="953" y="1187"/>
                  </a:cubicBezTo>
                  <a:cubicBezTo>
                    <a:pt x="1521" y="1087"/>
                    <a:pt x="2323" y="920"/>
                    <a:pt x="3192" y="753"/>
                  </a:cubicBezTo>
                  <a:cubicBezTo>
                    <a:pt x="4061" y="569"/>
                    <a:pt x="4846" y="385"/>
                    <a:pt x="5414" y="251"/>
                  </a:cubicBezTo>
                  <a:cubicBezTo>
                    <a:pt x="5732" y="201"/>
                    <a:pt x="6033" y="118"/>
                    <a:pt x="6333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6196400" y="2855600"/>
              <a:ext cx="177950" cy="232275"/>
            </a:xfrm>
            <a:custGeom>
              <a:avLst/>
              <a:gdLst/>
              <a:ahLst/>
              <a:cxnLst/>
              <a:rect l="l" t="t" r="r" b="b"/>
              <a:pathLst>
                <a:path w="7118" h="9291" extrusionOk="0">
                  <a:moveTo>
                    <a:pt x="7001" y="1"/>
                  </a:moveTo>
                  <a:cubicBezTo>
                    <a:pt x="4996" y="1622"/>
                    <a:pt x="3158" y="3409"/>
                    <a:pt x="1504" y="5364"/>
                  </a:cubicBezTo>
                  <a:cubicBezTo>
                    <a:pt x="1036" y="5932"/>
                    <a:pt x="551" y="6500"/>
                    <a:pt x="284" y="7185"/>
                  </a:cubicBezTo>
                  <a:cubicBezTo>
                    <a:pt x="33" y="7871"/>
                    <a:pt x="0" y="8673"/>
                    <a:pt x="384" y="9291"/>
                  </a:cubicBezTo>
                  <a:lnTo>
                    <a:pt x="4812" y="8305"/>
                  </a:lnTo>
                  <a:lnTo>
                    <a:pt x="7118" y="786"/>
                  </a:lnTo>
                  <a:cubicBezTo>
                    <a:pt x="7068" y="519"/>
                    <a:pt x="7034" y="268"/>
                    <a:pt x="7001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6218950" y="2645925"/>
              <a:ext cx="308300" cy="539050"/>
            </a:xfrm>
            <a:custGeom>
              <a:avLst/>
              <a:gdLst/>
              <a:ahLst/>
              <a:cxnLst/>
              <a:rect l="l" t="t" r="r" b="b"/>
              <a:pathLst>
                <a:path w="12332" h="21562" extrusionOk="0">
                  <a:moveTo>
                    <a:pt x="6350" y="0"/>
                  </a:moveTo>
                  <a:lnTo>
                    <a:pt x="2974" y="4194"/>
                  </a:lnTo>
                  <a:cubicBezTo>
                    <a:pt x="3125" y="4294"/>
                    <a:pt x="6617" y="8455"/>
                    <a:pt x="6617" y="8455"/>
                  </a:cubicBezTo>
                  <a:lnTo>
                    <a:pt x="1270" y="15105"/>
                  </a:lnTo>
                  <a:cubicBezTo>
                    <a:pt x="451" y="16141"/>
                    <a:pt x="0" y="17578"/>
                    <a:pt x="435" y="18831"/>
                  </a:cubicBezTo>
                  <a:lnTo>
                    <a:pt x="1153" y="20318"/>
                  </a:lnTo>
                  <a:cubicBezTo>
                    <a:pt x="1520" y="21101"/>
                    <a:pt x="2309" y="21561"/>
                    <a:pt x="3131" y="21561"/>
                  </a:cubicBezTo>
                  <a:cubicBezTo>
                    <a:pt x="3432" y="21561"/>
                    <a:pt x="3737" y="21500"/>
                    <a:pt x="4027" y="21370"/>
                  </a:cubicBezTo>
                  <a:lnTo>
                    <a:pt x="5297" y="20802"/>
                  </a:lnTo>
                  <a:cubicBezTo>
                    <a:pt x="5614" y="20652"/>
                    <a:pt x="5681" y="20234"/>
                    <a:pt x="5414" y="20017"/>
                  </a:cubicBezTo>
                  <a:lnTo>
                    <a:pt x="5113" y="19733"/>
                  </a:lnTo>
                  <a:cubicBezTo>
                    <a:pt x="4913" y="19561"/>
                    <a:pt x="4663" y="19475"/>
                    <a:pt x="4406" y="19475"/>
                  </a:cubicBezTo>
                  <a:cubicBezTo>
                    <a:pt x="4364" y="19475"/>
                    <a:pt x="4321" y="19477"/>
                    <a:pt x="4278" y="19482"/>
                  </a:cubicBezTo>
                  <a:lnTo>
                    <a:pt x="2640" y="19633"/>
                  </a:lnTo>
                  <a:lnTo>
                    <a:pt x="2573" y="19332"/>
                  </a:lnTo>
                  <a:lnTo>
                    <a:pt x="10644" y="11579"/>
                  </a:lnTo>
                  <a:cubicBezTo>
                    <a:pt x="12331" y="9658"/>
                    <a:pt x="12315" y="6767"/>
                    <a:pt x="10610" y="4846"/>
                  </a:cubicBezTo>
                  <a:lnTo>
                    <a:pt x="635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6282850" y="3129200"/>
              <a:ext cx="75225" cy="35125"/>
            </a:xfrm>
            <a:custGeom>
              <a:avLst/>
              <a:gdLst/>
              <a:ahLst/>
              <a:cxnLst/>
              <a:rect l="l" t="t" r="r" b="b"/>
              <a:pathLst>
                <a:path w="3009" h="1405" extrusionOk="0">
                  <a:moveTo>
                    <a:pt x="17" y="1"/>
                  </a:moveTo>
                  <a:cubicBezTo>
                    <a:pt x="1" y="201"/>
                    <a:pt x="34" y="385"/>
                    <a:pt x="134" y="552"/>
                  </a:cubicBezTo>
                  <a:cubicBezTo>
                    <a:pt x="218" y="736"/>
                    <a:pt x="352" y="903"/>
                    <a:pt x="485" y="1054"/>
                  </a:cubicBezTo>
                  <a:cubicBezTo>
                    <a:pt x="669" y="1254"/>
                    <a:pt x="920" y="1371"/>
                    <a:pt x="1187" y="1404"/>
                  </a:cubicBezTo>
                  <a:cubicBezTo>
                    <a:pt x="1638" y="1371"/>
                    <a:pt x="2073" y="1271"/>
                    <a:pt x="2490" y="1087"/>
                  </a:cubicBezTo>
                  <a:cubicBezTo>
                    <a:pt x="2674" y="1037"/>
                    <a:pt x="2841" y="970"/>
                    <a:pt x="3008" y="903"/>
                  </a:cubicBezTo>
                  <a:cubicBezTo>
                    <a:pt x="2965" y="899"/>
                    <a:pt x="2921" y="897"/>
                    <a:pt x="2876" y="897"/>
                  </a:cubicBezTo>
                  <a:cubicBezTo>
                    <a:pt x="2732" y="897"/>
                    <a:pt x="2585" y="919"/>
                    <a:pt x="2457" y="970"/>
                  </a:cubicBezTo>
                  <a:cubicBezTo>
                    <a:pt x="2137" y="1050"/>
                    <a:pt x="1710" y="1222"/>
                    <a:pt x="1249" y="1222"/>
                  </a:cubicBezTo>
                  <a:cubicBezTo>
                    <a:pt x="1229" y="1222"/>
                    <a:pt x="1208" y="1221"/>
                    <a:pt x="1187" y="1221"/>
                  </a:cubicBezTo>
                  <a:cubicBezTo>
                    <a:pt x="970" y="1204"/>
                    <a:pt x="753" y="1104"/>
                    <a:pt x="602" y="937"/>
                  </a:cubicBezTo>
                  <a:cubicBezTo>
                    <a:pt x="469" y="803"/>
                    <a:pt x="335" y="669"/>
                    <a:pt x="251" y="502"/>
                  </a:cubicBezTo>
                  <a:cubicBezTo>
                    <a:pt x="68" y="218"/>
                    <a:pt x="51" y="1"/>
                    <a:pt x="1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6285375" y="3138975"/>
              <a:ext cx="61425" cy="12575"/>
            </a:xfrm>
            <a:custGeom>
              <a:avLst/>
              <a:gdLst/>
              <a:ahLst/>
              <a:cxnLst/>
              <a:rect l="l" t="t" r="r" b="b"/>
              <a:pathLst>
                <a:path w="2457" h="503" extrusionOk="0">
                  <a:moveTo>
                    <a:pt x="2416" y="0"/>
                  </a:moveTo>
                  <a:cubicBezTo>
                    <a:pt x="2274" y="0"/>
                    <a:pt x="1773" y="121"/>
                    <a:pt x="1186" y="278"/>
                  </a:cubicBezTo>
                  <a:cubicBezTo>
                    <a:pt x="1064" y="314"/>
                    <a:pt x="941" y="332"/>
                    <a:pt x="818" y="332"/>
                  </a:cubicBezTo>
                  <a:cubicBezTo>
                    <a:pt x="657" y="332"/>
                    <a:pt x="495" y="302"/>
                    <a:pt x="334" y="245"/>
                  </a:cubicBezTo>
                  <a:cubicBezTo>
                    <a:pt x="147" y="182"/>
                    <a:pt x="47" y="76"/>
                    <a:pt x="21" y="76"/>
                  </a:cubicBezTo>
                  <a:cubicBezTo>
                    <a:pt x="19" y="76"/>
                    <a:pt x="18" y="77"/>
                    <a:pt x="17" y="78"/>
                  </a:cubicBezTo>
                  <a:cubicBezTo>
                    <a:pt x="0" y="78"/>
                    <a:pt x="67" y="245"/>
                    <a:pt x="284" y="362"/>
                  </a:cubicBezTo>
                  <a:cubicBezTo>
                    <a:pt x="459" y="454"/>
                    <a:pt x="653" y="503"/>
                    <a:pt x="850" y="503"/>
                  </a:cubicBezTo>
                  <a:cubicBezTo>
                    <a:pt x="973" y="503"/>
                    <a:pt x="1098" y="484"/>
                    <a:pt x="1220" y="445"/>
                  </a:cubicBezTo>
                  <a:cubicBezTo>
                    <a:pt x="1921" y="262"/>
                    <a:pt x="2456" y="61"/>
                    <a:pt x="2456" y="11"/>
                  </a:cubicBezTo>
                  <a:cubicBezTo>
                    <a:pt x="2454" y="4"/>
                    <a:pt x="2440" y="0"/>
                    <a:pt x="241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5" name="Google Shape;3135;p57"/>
          <p:cNvGrpSpPr/>
          <p:nvPr/>
        </p:nvGrpSpPr>
        <p:grpSpPr>
          <a:xfrm>
            <a:off x="2277831" y="2603728"/>
            <a:ext cx="4298796" cy="1303984"/>
            <a:chOff x="2925927" y="1608581"/>
            <a:chExt cx="3356826" cy="560957"/>
          </a:xfrm>
        </p:grpSpPr>
        <p:sp>
          <p:nvSpPr>
            <p:cNvPr id="3136" name="Google Shape;3136;p57"/>
            <p:cNvSpPr/>
            <p:nvPr/>
          </p:nvSpPr>
          <p:spPr>
            <a:xfrm>
              <a:off x="2926472" y="1612814"/>
              <a:ext cx="3355736" cy="556179"/>
            </a:xfrm>
            <a:custGeom>
              <a:avLst/>
              <a:gdLst/>
              <a:ahLst/>
              <a:cxnLst/>
              <a:rect l="l" t="t" r="r" b="b"/>
              <a:pathLst>
                <a:path w="104646" h="17344" extrusionOk="0">
                  <a:moveTo>
                    <a:pt x="8672" y="1"/>
                  </a:moveTo>
                  <a:cubicBezTo>
                    <a:pt x="3876" y="1"/>
                    <a:pt x="0" y="3860"/>
                    <a:pt x="0" y="8672"/>
                  </a:cubicBezTo>
                  <a:cubicBezTo>
                    <a:pt x="0" y="13468"/>
                    <a:pt x="3876" y="17344"/>
                    <a:pt x="8672" y="17344"/>
                  </a:cubicBezTo>
                  <a:lnTo>
                    <a:pt x="95974" y="17344"/>
                  </a:lnTo>
                  <a:cubicBezTo>
                    <a:pt x="100770" y="17344"/>
                    <a:pt x="104646" y="13468"/>
                    <a:pt x="104646" y="8672"/>
                  </a:cubicBezTo>
                  <a:cubicBezTo>
                    <a:pt x="104646" y="3860"/>
                    <a:pt x="100770" y="1"/>
                    <a:pt x="9597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7"/>
            <p:cNvSpPr/>
            <p:nvPr/>
          </p:nvSpPr>
          <p:spPr>
            <a:xfrm>
              <a:off x="2925927" y="1608581"/>
              <a:ext cx="3356826" cy="560957"/>
            </a:xfrm>
            <a:custGeom>
              <a:avLst/>
              <a:gdLst/>
              <a:ahLst/>
              <a:cxnLst/>
              <a:rect l="l" t="t" r="r" b="b"/>
              <a:pathLst>
                <a:path w="104680" h="17493" extrusionOk="0">
                  <a:moveTo>
                    <a:pt x="94359" y="1"/>
                  </a:moveTo>
                  <a:cubicBezTo>
                    <a:pt x="92740" y="1"/>
                    <a:pt x="91062" y="16"/>
                    <a:pt x="89324" y="16"/>
                  </a:cubicBezTo>
                  <a:lnTo>
                    <a:pt x="8221" y="149"/>
                  </a:lnTo>
                  <a:cubicBezTo>
                    <a:pt x="6216" y="149"/>
                    <a:pt x="4278" y="901"/>
                    <a:pt x="2774" y="2238"/>
                  </a:cubicBezTo>
                  <a:cubicBezTo>
                    <a:pt x="1287" y="3541"/>
                    <a:pt x="335" y="5362"/>
                    <a:pt x="84" y="7334"/>
                  </a:cubicBezTo>
                  <a:cubicBezTo>
                    <a:pt x="51" y="7568"/>
                    <a:pt x="34" y="7818"/>
                    <a:pt x="34" y="8052"/>
                  </a:cubicBezTo>
                  <a:cubicBezTo>
                    <a:pt x="17" y="8303"/>
                    <a:pt x="17" y="8537"/>
                    <a:pt x="17" y="8788"/>
                  </a:cubicBezTo>
                  <a:cubicBezTo>
                    <a:pt x="0" y="9255"/>
                    <a:pt x="34" y="9740"/>
                    <a:pt x="67" y="10225"/>
                  </a:cubicBezTo>
                  <a:cubicBezTo>
                    <a:pt x="184" y="11194"/>
                    <a:pt x="468" y="12113"/>
                    <a:pt x="903" y="12981"/>
                  </a:cubicBezTo>
                  <a:cubicBezTo>
                    <a:pt x="2206" y="15571"/>
                    <a:pt x="4796" y="17292"/>
                    <a:pt x="7703" y="17459"/>
                  </a:cubicBezTo>
                  <a:cubicBezTo>
                    <a:pt x="8171" y="17493"/>
                    <a:pt x="8639" y="17493"/>
                    <a:pt x="9090" y="17493"/>
                  </a:cubicBezTo>
                  <a:lnTo>
                    <a:pt x="10477" y="17476"/>
                  </a:lnTo>
                  <a:lnTo>
                    <a:pt x="15924" y="17476"/>
                  </a:lnTo>
                  <a:lnTo>
                    <a:pt x="26467" y="17443"/>
                  </a:lnTo>
                  <a:cubicBezTo>
                    <a:pt x="40185" y="17409"/>
                    <a:pt x="52549" y="17376"/>
                    <a:pt x="62925" y="17359"/>
                  </a:cubicBezTo>
                  <a:lnTo>
                    <a:pt x="87503" y="17276"/>
                  </a:lnTo>
                  <a:cubicBezTo>
                    <a:pt x="90410" y="17259"/>
                    <a:pt x="92649" y="17259"/>
                    <a:pt x="94187" y="17242"/>
                  </a:cubicBezTo>
                  <a:lnTo>
                    <a:pt x="95924" y="17225"/>
                  </a:lnTo>
                  <a:lnTo>
                    <a:pt x="96526" y="17225"/>
                  </a:lnTo>
                  <a:cubicBezTo>
                    <a:pt x="96526" y="17225"/>
                    <a:pt x="96325" y="17225"/>
                    <a:pt x="95924" y="17209"/>
                  </a:cubicBezTo>
                  <a:lnTo>
                    <a:pt x="87503" y="17209"/>
                  </a:lnTo>
                  <a:cubicBezTo>
                    <a:pt x="81705" y="17209"/>
                    <a:pt x="73301" y="17225"/>
                    <a:pt x="62925" y="17225"/>
                  </a:cubicBezTo>
                  <a:cubicBezTo>
                    <a:pt x="52549" y="17242"/>
                    <a:pt x="40185" y="17259"/>
                    <a:pt x="26467" y="17276"/>
                  </a:cubicBezTo>
                  <a:lnTo>
                    <a:pt x="15924" y="17309"/>
                  </a:lnTo>
                  <a:lnTo>
                    <a:pt x="9090" y="17309"/>
                  </a:lnTo>
                  <a:cubicBezTo>
                    <a:pt x="8864" y="17309"/>
                    <a:pt x="8635" y="17313"/>
                    <a:pt x="8405" y="17313"/>
                  </a:cubicBezTo>
                  <a:cubicBezTo>
                    <a:pt x="8175" y="17313"/>
                    <a:pt x="7945" y="17309"/>
                    <a:pt x="7720" y="17292"/>
                  </a:cubicBezTo>
                  <a:cubicBezTo>
                    <a:pt x="4879" y="17108"/>
                    <a:pt x="2340" y="15438"/>
                    <a:pt x="1070" y="12898"/>
                  </a:cubicBezTo>
                  <a:cubicBezTo>
                    <a:pt x="635" y="12062"/>
                    <a:pt x="351" y="11143"/>
                    <a:pt x="251" y="10208"/>
                  </a:cubicBezTo>
                  <a:cubicBezTo>
                    <a:pt x="201" y="9740"/>
                    <a:pt x="184" y="9255"/>
                    <a:pt x="184" y="8788"/>
                  </a:cubicBezTo>
                  <a:cubicBezTo>
                    <a:pt x="184" y="8537"/>
                    <a:pt x="184" y="8303"/>
                    <a:pt x="201" y="8069"/>
                  </a:cubicBezTo>
                  <a:cubicBezTo>
                    <a:pt x="201" y="7818"/>
                    <a:pt x="234" y="7585"/>
                    <a:pt x="268" y="7351"/>
                  </a:cubicBezTo>
                  <a:cubicBezTo>
                    <a:pt x="502" y="5429"/>
                    <a:pt x="1437" y="3658"/>
                    <a:pt x="2891" y="2372"/>
                  </a:cubicBezTo>
                  <a:cubicBezTo>
                    <a:pt x="4361" y="1068"/>
                    <a:pt x="6266" y="333"/>
                    <a:pt x="8221" y="333"/>
                  </a:cubicBezTo>
                  <a:lnTo>
                    <a:pt x="89324" y="133"/>
                  </a:lnTo>
                  <a:cubicBezTo>
                    <a:pt x="91062" y="133"/>
                    <a:pt x="92740" y="118"/>
                    <a:pt x="94354" y="118"/>
                  </a:cubicBezTo>
                  <a:cubicBezTo>
                    <a:pt x="95161" y="118"/>
                    <a:pt x="95952" y="121"/>
                    <a:pt x="96726" y="133"/>
                  </a:cubicBezTo>
                  <a:cubicBezTo>
                    <a:pt x="101020" y="250"/>
                    <a:pt x="104479" y="3708"/>
                    <a:pt x="104579" y="8002"/>
                  </a:cubicBezTo>
                  <a:cubicBezTo>
                    <a:pt x="104596" y="8437"/>
                    <a:pt x="104596" y="8871"/>
                    <a:pt x="104579" y="9289"/>
                  </a:cubicBezTo>
                  <a:cubicBezTo>
                    <a:pt x="104579" y="9506"/>
                    <a:pt x="104563" y="9707"/>
                    <a:pt x="104563" y="9924"/>
                  </a:cubicBezTo>
                  <a:cubicBezTo>
                    <a:pt x="104529" y="10124"/>
                    <a:pt x="104496" y="10325"/>
                    <a:pt x="104462" y="10525"/>
                  </a:cubicBezTo>
                  <a:cubicBezTo>
                    <a:pt x="104329" y="11277"/>
                    <a:pt x="104095" y="11996"/>
                    <a:pt x="103761" y="12681"/>
                  </a:cubicBezTo>
                  <a:lnTo>
                    <a:pt x="103644" y="12931"/>
                  </a:lnTo>
                  <a:lnTo>
                    <a:pt x="103493" y="13148"/>
                  </a:lnTo>
                  <a:cubicBezTo>
                    <a:pt x="103410" y="13299"/>
                    <a:pt x="103326" y="13449"/>
                    <a:pt x="103226" y="13600"/>
                  </a:cubicBezTo>
                  <a:cubicBezTo>
                    <a:pt x="103025" y="13867"/>
                    <a:pt x="102842" y="14151"/>
                    <a:pt x="102624" y="14385"/>
                  </a:cubicBezTo>
                  <a:cubicBezTo>
                    <a:pt x="102424" y="14619"/>
                    <a:pt x="102207" y="14836"/>
                    <a:pt x="101973" y="15053"/>
                  </a:cubicBezTo>
                  <a:cubicBezTo>
                    <a:pt x="101873" y="15154"/>
                    <a:pt x="101756" y="15254"/>
                    <a:pt x="101655" y="15354"/>
                  </a:cubicBezTo>
                  <a:cubicBezTo>
                    <a:pt x="101538" y="15438"/>
                    <a:pt x="101421" y="15521"/>
                    <a:pt x="101321" y="15605"/>
                  </a:cubicBezTo>
                  <a:cubicBezTo>
                    <a:pt x="100553" y="16156"/>
                    <a:pt x="99717" y="16590"/>
                    <a:pt x="98815" y="16858"/>
                  </a:cubicBezTo>
                  <a:cubicBezTo>
                    <a:pt x="98497" y="16958"/>
                    <a:pt x="98163" y="17042"/>
                    <a:pt x="97829" y="17092"/>
                  </a:cubicBezTo>
                  <a:cubicBezTo>
                    <a:pt x="97595" y="17142"/>
                    <a:pt x="97345" y="17175"/>
                    <a:pt x="97111" y="17175"/>
                  </a:cubicBezTo>
                  <a:cubicBezTo>
                    <a:pt x="96710" y="17209"/>
                    <a:pt x="96526" y="17225"/>
                    <a:pt x="96526" y="17225"/>
                  </a:cubicBezTo>
                  <a:cubicBezTo>
                    <a:pt x="96526" y="17225"/>
                    <a:pt x="96726" y="17225"/>
                    <a:pt x="97111" y="17192"/>
                  </a:cubicBezTo>
                  <a:cubicBezTo>
                    <a:pt x="97361" y="17192"/>
                    <a:pt x="97595" y="17159"/>
                    <a:pt x="97829" y="17125"/>
                  </a:cubicBezTo>
                  <a:cubicBezTo>
                    <a:pt x="98163" y="17075"/>
                    <a:pt x="98497" y="16991"/>
                    <a:pt x="98815" y="16891"/>
                  </a:cubicBezTo>
                  <a:cubicBezTo>
                    <a:pt x="99734" y="16624"/>
                    <a:pt x="100586" y="16206"/>
                    <a:pt x="101338" y="15638"/>
                  </a:cubicBezTo>
                  <a:lnTo>
                    <a:pt x="101689" y="15387"/>
                  </a:lnTo>
                  <a:cubicBezTo>
                    <a:pt x="101806" y="15287"/>
                    <a:pt x="101906" y="15187"/>
                    <a:pt x="102023" y="15087"/>
                  </a:cubicBezTo>
                  <a:cubicBezTo>
                    <a:pt x="102257" y="14886"/>
                    <a:pt x="102474" y="14669"/>
                    <a:pt x="102675" y="14418"/>
                  </a:cubicBezTo>
                  <a:cubicBezTo>
                    <a:pt x="102892" y="14184"/>
                    <a:pt x="103076" y="13900"/>
                    <a:pt x="103293" y="13633"/>
                  </a:cubicBezTo>
                  <a:cubicBezTo>
                    <a:pt x="103376" y="13483"/>
                    <a:pt x="103460" y="13332"/>
                    <a:pt x="103560" y="13182"/>
                  </a:cubicBezTo>
                  <a:lnTo>
                    <a:pt x="103694" y="12965"/>
                  </a:lnTo>
                  <a:cubicBezTo>
                    <a:pt x="103744" y="12881"/>
                    <a:pt x="103777" y="12798"/>
                    <a:pt x="103811" y="12714"/>
                  </a:cubicBezTo>
                  <a:cubicBezTo>
                    <a:pt x="104162" y="12029"/>
                    <a:pt x="104412" y="11294"/>
                    <a:pt x="104546" y="10525"/>
                  </a:cubicBezTo>
                  <a:cubicBezTo>
                    <a:pt x="104579" y="10325"/>
                    <a:pt x="104596" y="10124"/>
                    <a:pt x="104629" y="9924"/>
                  </a:cubicBezTo>
                  <a:cubicBezTo>
                    <a:pt x="104646" y="9723"/>
                    <a:pt x="104663" y="9506"/>
                    <a:pt x="104663" y="9289"/>
                  </a:cubicBezTo>
                  <a:cubicBezTo>
                    <a:pt x="104680" y="8871"/>
                    <a:pt x="104680" y="8437"/>
                    <a:pt x="104663" y="8002"/>
                  </a:cubicBezTo>
                  <a:cubicBezTo>
                    <a:pt x="104563" y="3658"/>
                    <a:pt x="101087" y="149"/>
                    <a:pt x="96743" y="16"/>
                  </a:cubicBezTo>
                  <a:cubicBezTo>
                    <a:pt x="95963" y="4"/>
                    <a:pt x="95169" y="1"/>
                    <a:pt x="943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7" name="Google Shape;3167;p57"/>
          <p:cNvSpPr txBox="1">
            <a:spLocks noGrp="1"/>
          </p:cNvSpPr>
          <p:nvPr>
            <p:ph type="title"/>
          </p:nvPr>
        </p:nvSpPr>
        <p:spPr>
          <a:xfrm>
            <a:off x="2710887" y="3095520"/>
            <a:ext cx="3432683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 YOU</a:t>
            </a:r>
            <a:endParaRPr sz="4800" dirty="0"/>
          </a:p>
        </p:txBody>
      </p:sp>
      <p:grpSp>
        <p:nvGrpSpPr>
          <p:cNvPr id="83" name="Google Shape;2301;p46"/>
          <p:cNvGrpSpPr/>
          <p:nvPr/>
        </p:nvGrpSpPr>
        <p:grpSpPr>
          <a:xfrm>
            <a:off x="3138776" y="670156"/>
            <a:ext cx="2576904" cy="1962927"/>
            <a:chOff x="303700" y="238475"/>
            <a:chExt cx="6849825" cy="5217775"/>
          </a:xfrm>
        </p:grpSpPr>
        <p:sp>
          <p:nvSpPr>
            <p:cNvPr id="84" name="Google Shape;2302;p46"/>
            <p:cNvSpPr/>
            <p:nvPr/>
          </p:nvSpPr>
          <p:spPr>
            <a:xfrm>
              <a:off x="1082925" y="2507525"/>
              <a:ext cx="2946975" cy="2948725"/>
            </a:xfrm>
            <a:custGeom>
              <a:avLst/>
              <a:gdLst/>
              <a:ahLst/>
              <a:cxnLst/>
              <a:rect l="l" t="t" r="r" b="b"/>
              <a:pathLst>
                <a:path w="117879" h="117949" extrusionOk="0">
                  <a:moveTo>
                    <a:pt x="63315" y="1"/>
                  </a:moveTo>
                  <a:cubicBezTo>
                    <a:pt x="59699" y="1"/>
                    <a:pt x="56080" y="128"/>
                    <a:pt x="52465" y="380"/>
                  </a:cubicBezTo>
                  <a:cubicBezTo>
                    <a:pt x="52465" y="380"/>
                    <a:pt x="52094" y="365"/>
                    <a:pt x="51417" y="365"/>
                  </a:cubicBezTo>
                  <a:cubicBezTo>
                    <a:pt x="46330" y="365"/>
                    <a:pt x="23990" y="1209"/>
                    <a:pt x="12742" y="15598"/>
                  </a:cubicBezTo>
                  <a:lnTo>
                    <a:pt x="0" y="39019"/>
                  </a:lnTo>
                  <a:lnTo>
                    <a:pt x="25381" y="64452"/>
                  </a:lnTo>
                  <a:lnTo>
                    <a:pt x="38846" y="117949"/>
                  </a:lnTo>
                  <a:lnTo>
                    <a:pt x="117878" y="116349"/>
                  </a:lnTo>
                  <a:lnTo>
                    <a:pt x="114783" y="73583"/>
                  </a:lnTo>
                  <a:lnTo>
                    <a:pt x="111894" y="21118"/>
                  </a:lnTo>
                  <a:cubicBezTo>
                    <a:pt x="111894" y="21118"/>
                    <a:pt x="113648" y="6931"/>
                    <a:pt x="92239" y="2753"/>
                  </a:cubicBezTo>
                  <a:cubicBezTo>
                    <a:pt x="82695" y="912"/>
                    <a:pt x="73014" y="1"/>
                    <a:pt x="63315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03;p46"/>
            <p:cNvSpPr/>
            <p:nvPr/>
          </p:nvSpPr>
          <p:spPr>
            <a:xfrm>
              <a:off x="303700" y="3192800"/>
              <a:ext cx="2588675" cy="2223525"/>
            </a:xfrm>
            <a:custGeom>
              <a:avLst/>
              <a:gdLst/>
              <a:ahLst/>
              <a:cxnLst/>
              <a:rect l="l" t="t" r="r" b="b"/>
              <a:pathLst>
                <a:path w="103547" h="88941" extrusionOk="0">
                  <a:moveTo>
                    <a:pt x="37514" y="1"/>
                  </a:moveTo>
                  <a:lnTo>
                    <a:pt x="7232" y="56077"/>
                  </a:lnTo>
                  <a:cubicBezTo>
                    <a:pt x="0" y="71361"/>
                    <a:pt x="11177" y="88940"/>
                    <a:pt x="28037" y="88940"/>
                  </a:cubicBezTo>
                  <a:cubicBezTo>
                    <a:pt x="28135" y="88940"/>
                    <a:pt x="28233" y="88940"/>
                    <a:pt x="28332" y="88938"/>
                  </a:cubicBezTo>
                  <a:lnTo>
                    <a:pt x="99059" y="88061"/>
                  </a:lnTo>
                  <a:lnTo>
                    <a:pt x="103547" y="58656"/>
                  </a:lnTo>
                  <a:lnTo>
                    <a:pt x="46284" y="57625"/>
                  </a:lnTo>
                  <a:lnTo>
                    <a:pt x="65062" y="18624"/>
                  </a:lnTo>
                  <a:lnTo>
                    <a:pt x="37514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04;p46"/>
            <p:cNvSpPr/>
            <p:nvPr/>
          </p:nvSpPr>
          <p:spPr>
            <a:xfrm>
              <a:off x="3817075" y="2821375"/>
              <a:ext cx="1419975" cy="2246675"/>
            </a:xfrm>
            <a:custGeom>
              <a:avLst/>
              <a:gdLst/>
              <a:ahLst/>
              <a:cxnLst/>
              <a:rect l="l" t="t" r="r" b="b"/>
              <a:pathLst>
                <a:path w="56799" h="89867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2"/>
                    <a:pt x="5059" y="59344"/>
                    <a:pt x="4356" y="59344"/>
                  </a:cubicBezTo>
                  <a:cubicBezTo>
                    <a:pt x="4349" y="59344"/>
                    <a:pt x="4342" y="59338"/>
                    <a:pt x="4334" y="59327"/>
                  </a:cubicBezTo>
                  <a:cubicBezTo>
                    <a:pt x="4329" y="59319"/>
                    <a:pt x="4326" y="59316"/>
                    <a:pt x="4326" y="59316"/>
                  </a:cubicBezTo>
                  <a:lnTo>
                    <a:pt x="4326" y="59316"/>
                  </a:lnTo>
                  <a:cubicBezTo>
                    <a:pt x="4288" y="59316"/>
                    <a:pt x="23679" y="89867"/>
                    <a:pt x="23679" y="89867"/>
                  </a:cubicBezTo>
                  <a:lnTo>
                    <a:pt x="56798" y="877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05;p46"/>
            <p:cNvSpPr/>
            <p:nvPr/>
          </p:nvSpPr>
          <p:spPr>
            <a:xfrm>
              <a:off x="1660700" y="2777525"/>
              <a:ext cx="317275" cy="1007275"/>
            </a:xfrm>
            <a:custGeom>
              <a:avLst/>
              <a:gdLst/>
              <a:ahLst/>
              <a:cxnLst/>
              <a:rect l="l" t="t" r="r" b="b"/>
              <a:pathLst>
                <a:path w="12691" h="40291" extrusionOk="0">
                  <a:moveTo>
                    <a:pt x="0" y="1"/>
                  </a:moveTo>
                  <a:cubicBezTo>
                    <a:pt x="413" y="413"/>
                    <a:pt x="877" y="774"/>
                    <a:pt x="1342" y="1135"/>
                  </a:cubicBezTo>
                  <a:cubicBezTo>
                    <a:pt x="2580" y="2167"/>
                    <a:pt x="3715" y="3302"/>
                    <a:pt x="4798" y="4489"/>
                  </a:cubicBezTo>
                  <a:cubicBezTo>
                    <a:pt x="6397" y="6191"/>
                    <a:pt x="7790" y="8100"/>
                    <a:pt x="8977" y="10163"/>
                  </a:cubicBezTo>
                  <a:cubicBezTo>
                    <a:pt x="10473" y="12640"/>
                    <a:pt x="11453" y="15374"/>
                    <a:pt x="11917" y="18211"/>
                  </a:cubicBezTo>
                  <a:cubicBezTo>
                    <a:pt x="12278" y="21100"/>
                    <a:pt x="12227" y="23989"/>
                    <a:pt x="11917" y="26878"/>
                  </a:cubicBezTo>
                  <a:cubicBezTo>
                    <a:pt x="11608" y="29509"/>
                    <a:pt x="11195" y="31882"/>
                    <a:pt x="10782" y="33842"/>
                  </a:cubicBezTo>
                  <a:cubicBezTo>
                    <a:pt x="10370" y="35854"/>
                    <a:pt x="10008" y="37453"/>
                    <a:pt x="9750" y="38537"/>
                  </a:cubicBezTo>
                  <a:cubicBezTo>
                    <a:pt x="9596" y="39053"/>
                    <a:pt x="9544" y="39465"/>
                    <a:pt x="9441" y="39826"/>
                  </a:cubicBezTo>
                  <a:cubicBezTo>
                    <a:pt x="9389" y="39981"/>
                    <a:pt x="9389" y="40136"/>
                    <a:pt x="9338" y="40291"/>
                  </a:cubicBezTo>
                  <a:cubicBezTo>
                    <a:pt x="9441" y="40136"/>
                    <a:pt x="9493" y="39981"/>
                    <a:pt x="9544" y="39826"/>
                  </a:cubicBezTo>
                  <a:cubicBezTo>
                    <a:pt x="9596" y="39568"/>
                    <a:pt x="9750" y="39156"/>
                    <a:pt x="9905" y="38588"/>
                  </a:cubicBezTo>
                  <a:cubicBezTo>
                    <a:pt x="10215" y="37505"/>
                    <a:pt x="10627" y="35906"/>
                    <a:pt x="11092" y="33945"/>
                  </a:cubicBezTo>
                  <a:cubicBezTo>
                    <a:pt x="11608" y="31624"/>
                    <a:pt x="12020" y="29251"/>
                    <a:pt x="12278" y="26878"/>
                  </a:cubicBezTo>
                  <a:cubicBezTo>
                    <a:pt x="12691" y="23989"/>
                    <a:pt x="12691" y="21048"/>
                    <a:pt x="12381" y="18159"/>
                  </a:cubicBezTo>
                  <a:cubicBezTo>
                    <a:pt x="11917" y="15219"/>
                    <a:pt x="10885" y="12433"/>
                    <a:pt x="9338" y="9957"/>
                  </a:cubicBezTo>
                  <a:cubicBezTo>
                    <a:pt x="8100" y="7894"/>
                    <a:pt x="6655" y="5985"/>
                    <a:pt x="5004" y="4231"/>
                  </a:cubicBezTo>
                  <a:cubicBezTo>
                    <a:pt x="3921" y="3096"/>
                    <a:pt x="2735" y="2012"/>
                    <a:pt x="1445" y="981"/>
                  </a:cubicBezTo>
                  <a:cubicBezTo>
                    <a:pt x="1032" y="620"/>
                    <a:pt x="619" y="413"/>
                    <a:pt x="413" y="207"/>
                  </a:cubicBezTo>
                  <a:cubicBezTo>
                    <a:pt x="310" y="104"/>
                    <a:pt x="155" y="5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06;p46"/>
            <p:cNvSpPr/>
            <p:nvPr/>
          </p:nvSpPr>
          <p:spPr>
            <a:xfrm>
              <a:off x="1458225" y="3859575"/>
              <a:ext cx="379175" cy="773850"/>
            </a:xfrm>
            <a:custGeom>
              <a:avLst/>
              <a:gdLst/>
              <a:ahLst/>
              <a:cxnLst/>
              <a:rect l="l" t="t" r="r" b="b"/>
              <a:pathLst>
                <a:path w="15167" h="30954" extrusionOk="0">
                  <a:moveTo>
                    <a:pt x="15167" y="1"/>
                  </a:moveTo>
                  <a:cubicBezTo>
                    <a:pt x="14961" y="413"/>
                    <a:pt x="14703" y="775"/>
                    <a:pt x="14548" y="1187"/>
                  </a:cubicBezTo>
                  <a:cubicBezTo>
                    <a:pt x="14135" y="2064"/>
                    <a:pt x="13568" y="3199"/>
                    <a:pt x="12949" y="4541"/>
                  </a:cubicBezTo>
                  <a:cubicBezTo>
                    <a:pt x="11556" y="7429"/>
                    <a:pt x="9647" y="11247"/>
                    <a:pt x="7635" y="15529"/>
                  </a:cubicBezTo>
                  <a:lnTo>
                    <a:pt x="2167" y="26414"/>
                  </a:lnTo>
                  <a:lnTo>
                    <a:pt x="516" y="29715"/>
                  </a:lnTo>
                  <a:cubicBezTo>
                    <a:pt x="310" y="30128"/>
                    <a:pt x="155" y="30541"/>
                    <a:pt x="0" y="30954"/>
                  </a:cubicBezTo>
                  <a:cubicBezTo>
                    <a:pt x="258" y="30592"/>
                    <a:pt x="464" y="30231"/>
                    <a:pt x="671" y="29819"/>
                  </a:cubicBezTo>
                  <a:cubicBezTo>
                    <a:pt x="1135" y="29045"/>
                    <a:pt x="1702" y="27961"/>
                    <a:pt x="2476" y="26569"/>
                  </a:cubicBezTo>
                  <a:cubicBezTo>
                    <a:pt x="3921" y="23834"/>
                    <a:pt x="5881" y="19965"/>
                    <a:pt x="7996" y="15684"/>
                  </a:cubicBezTo>
                  <a:cubicBezTo>
                    <a:pt x="10111" y="11402"/>
                    <a:pt x="11917" y="7533"/>
                    <a:pt x="13207" y="4644"/>
                  </a:cubicBezTo>
                  <a:cubicBezTo>
                    <a:pt x="13826" y="3251"/>
                    <a:pt x="14342" y="2064"/>
                    <a:pt x="14703" y="1290"/>
                  </a:cubicBezTo>
                  <a:cubicBezTo>
                    <a:pt x="14909" y="878"/>
                    <a:pt x="15064" y="465"/>
                    <a:pt x="151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07;p46"/>
            <p:cNvSpPr/>
            <p:nvPr/>
          </p:nvSpPr>
          <p:spPr>
            <a:xfrm>
              <a:off x="1057125" y="4624375"/>
              <a:ext cx="1819775" cy="769975"/>
            </a:xfrm>
            <a:custGeom>
              <a:avLst/>
              <a:gdLst/>
              <a:ahLst/>
              <a:cxnLst/>
              <a:rect l="l" t="t" r="r" b="b"/>
              <a:pathLst>
                <a:path w="72791" h="30799" extrusionOk="0">
                  <a:moveTo>
                    <a:pt x="51691" y="0"/>
                  </a:moveTo>
                  <a:lnTo>
                    <a:pt x="15116" y="52"/>
                  </a:lnTo>
                  <a:cubicBezTo>
                    <a:pt x="10473" y="104"/>
                    <a:pt x="6707" y="104"/>
                    <a:pt x="4024" y="155"/>
                  </a:cubicBezTo>
                  <a:lnTo>
                    <a:pt x="1032" y="155"/>
                  </a:lnTo>
                  <a:lnTo>
                    <a:pt x="258" y="207"/>
                  </a:lnTo>
                  <a:lnTo>
                    <a:pt x="0" y="207"/>
                  </a:lnTo>
                  <a:cubicBezTo>
                    <a:pt x="52" y="258"/>
                    <a:pt x="155" y="258"/>
                    <a:pt x="258" y="258"/>
                  </a:cubicBezTo>
                  <a:lnTo>
                    <a:pt x="1032" y="258"/>
                  </a:lnTo>
                  <a:cubicBezTo>
                    <a:pt x="1754" y="258"/>
                    <a:pt x="2734" y="310"/>
                    <a:pt x="4024" y="310"/>
                  </a:cubicBezTo>
                  <a:cubicBezTo>
                    <a:pt x="6707" y="310"/>
                    <a:pt x="10473" y="362"/>
                    <a:pt x="15116" y="362"/>
                  </a:cubicBezTo>
                  <a:cubicBezTo>
                    <a:pt x="24504" y="413"/>
                    <a:pt x="37401" y="413"/>
                    <a:pt x="51691" y="413"/>
                  </a:cubicBezTo>
                  <a:lnTo>
                    <a:pt x="72354" y="413"/>
                  </a:lnTo>
                  <a:cubicBezTo>
                    <a:pt x="71333" y="9300"/>
                    <a:pt x="70465" y="16860"/>
                    <a:pt x="69850" y="22286"/>
                  </a:cubicBezTo>
                  <a:cubicBezTo>
                    <a:pt x="69541" y="24917"/>
                    <a:pt x="69283" y="27084"/>
                    <a:pt x="69128" y="28580"/>
                  </a:cubicBezTo>
                  <a:cubicBezTo>
                    <a:pt x="69076" y="29251"/>
                    <a:pt x="69025" y="29818"/>
                    <a:pt x="68973" y="30231"/>
                  </a:cubicBezTo>
                  <a:cubicBezTo>
                    <a:pt x="68973" y="30386"/>
                    <a:pt x="68973" y="30540"/>
                    <a:pt x="68922" y="30644"/>
                  </a:cubicBezTo>
                  <a:cubicBezTo>
                    <a:pt x="68922" y="30695"/>
                    <a:pt x="68922" y="30747"/>
                    <a:pt x="68922" y="30798"/>
                  </a:cubicBezTo>
                  <a:cubicBezTo>
                    <a:pt x="68973" y="30747"/>
                    <a:pt x="68973" y="30695"/>
                    <a:pt x="68973" y="30644"/>
                  </a:cubicBezTo>
                  <a:cubicBezTo>
                    <a:pt x="68973" y="30540"/>
                    <a:pt x="69025" y="30386"/>
                    <a:pt x="69025" y="30231"/>
                  </a:cubicBezTo>
                  <a:cubicBezTo>
                    <a:pt x="69076" y="29818"/>
                    <a:pt x="69180" y="29302"/>
                    <a:pt x="69283" y="28580"/>
                  </a:cubicBezTo>
                  <a:cubicBezTo>
                    <a:pt x="69437" y="27084"/>
                    <a:pt x="69747" y="24969"/>
                    <a:pt x="70057" y="22286"/>
                  </a:cubicBezTo>
                  <a:cubicBezTo>
                    <a:pt x="70727" y="16870"/>
                    <a:pt x="71656" y="9235"/>
                    <a:pt x="72791" y="258"/>
                  </a:cubicBezTo>
                  <a:lnTo>
                    <a:pt x="727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08;p46"/>
            <p:cNvSpPr/>
            <p:nvPr/>
          </p:nvSpPr>
          <p:spPr>
            <a:xfrm>
              <a:off x="1182225" y="4402550"/>
              <a:ext cx="290200" cy="246350"/>
            </a:xfrm>
            <a:custGeom>
              <a:avLst/>
              <a:gdLst/>
              <a:ahLst/>
              <a:cxnLst/>
              <a:rect l="l" t="t" r="r" b="b"/>
              <a:pathLst>
                <a:path w="11608" h="9854" extrusionOk="0">
                  <a:moveTo>
                    <a:pt x="0" y="0"/>
                  </a:moveTo>
                  <a:cubicBezTo>
                    <a:pt x="619" y="413"/>
                    <a:pt x="1290" y="774"/>
                    <a:pt x="1961" y="1135"/>
                  </a:cubicBezTo>
                  <a:cubicBezTo>
                    <a:pt x="3560" y="2012"/>
                    <a:pt x="5056" y="3044"/>
                    <a:pt x="6449" y="4179"/>
                  </a:cubicBezTo>
                  <a:cubicBezTo>
                    <a:pt x="7790" y="5365"/>
                    <a:pt x="9080" y="6655"/>
                    <a:pt x="10215" y="8048"/>
                  </a:cubicBezTo>
                  <a:cubicBezTo>
                    <a:pt x="10627" y="8667"/>
                    <a:pt x="11143" y="9286"/>
                    <a:pt x="11608" y="9854"/>
                  </a:cubicBezTo>
                  <a:cubicBezTo>
                    <a:pt x="11350" y="9131"/>
                    <a:pt x="10937" y="8461"/>
                    <a:pt x="10473" y="7893"/>
                  </a:cubicBezTo>
                  <a:cubicBezTo>
                    <a:pt x="8306" y="4901"/>
                    <a:pt x="5417" y="2477"/>
                    <a:pt x="2115" y="826"/>
                  </a:cubicBezTo>
                  <a:cubicBezTo>
                    <a:pt x="1445" y="465"/>
                    <a:pt x="723" y="20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09;p46"/>
            <p:cNvSpPr/>
            <p:nvPr/>
          </p:nvSpPr>
          <p:spPr>
            <a:xfrm>
              <a:off x="3871225" y="2989025"/>
              <a:ext cx="110950" cy="1797875"/>
            </a:xfrm>
            <a:custGeom>
              <a:avLst/>
              <a:gdLst/>
              <a:ahLst/>
              <a:cxnLst/>
              <a:rect l="l" t="t" r="r" b="b"/>
              <a:pathLst>
                <a:path w="4438" h="71915" extrusionOk="0">
                  <a:moveTo>
                    <a:pt x="53" y="1"/>
                  </a:moveTo>
                  <a:cubicBezTo>
                    <a:pt x="1" y="207"/>
                    <a:pt x="1" y="465"/>
                    <a:pt x="1" y="723"/>
                  </a:cubicBezTo>
                  <a:cubicBezTo>
                    <a:pt x="1" y="1239"/>
                    <a:pt x="53" y="1910"/>
                    <a:pt x="53" y="2787"/>
                  </a:cubicBezTo>
                  <a:cubicBezTo>
                    <a:pt x="104" y="4644"/>
                    <a:pt x="156" y="7275"/>
                    <a:pt x="259" y="10525"/>
                  </a:cubicBezTo>
                  <a:cubicBezTo>
                    <a:pt x="517" y="17077"/>
                    <a:pt x="930" y="26053"/>
                    <a:pt x="1497" y="36009"/>
                  </a:cubicBezTo>
                  <a:cubicBezTo>
                    <a:pt x="2116" y="45914"/>
                    <a:pt x="2787" y="54942"/>
                    <a:pt x="3354" y="61442"/>
                  </a:cubicBezTo>
                  <a:cubicBezTo>
                    <a:pt x="3612" y="64692"/>
                    <a:pt x="3870" y="67323"/>
                    <a:pt x="4076" y="69129"/>
                  </a:cubicBezTo>
                  <a:cubicBezTo>
                    <a:pt x="4180" y="70006"/>
                    <a:pt x="4231" y="70676"/>
                    <a:pt x="4334" y="71192"/>
                  </a:cubicBezTo>
                  <a:cubicBezTo>
                    <a:pt x="4334" y="71450"/>
                    <a:pt x="4386" y="71708"/>
                    <a:pt x="4437" y="71914"/>
                  </a:cubicBezTo>
                  <a:cubicBezTo>
                    <a:pt x="4437" y="71708"/>
                    <a:pt x="4437" y="71450"/>
                    <a:pt x="4386" y="71192"/>
                  </a:cubicBezTo>
                  <a:cubicBezTo>
                    <a:pt x="4386" y="70676"/>
                    <a:pt x="4334" y="70006"/>
                    <a:pt x="4231" y="69129"/>
                  </a:cubicBezTo>
                  <a:cubicBezTo>
                    <a:pt x="4128" y="67220"/>
                    <a:pt x="3922" y="64641"/>
                    <a:pt x="3664" y="61391"/>
                  </a:cubicBezTo>
                  <a:cubicBezTo>
                    <a:pt x="3148" y="54890"/>
                    <a:pt x="2529" y="45914"/>
                    <a:pt x="1961" y="35958"/>
                  </a:cubicBezTo>
                  <a:cubicBezTo>
                    <a:pt x="1342" y="26053"/>
                    <a:pt x="930" y="17025"/>
                    <a:pt x="568" y="10525"/>
                  </a:cubicBezTo>
                  <a:cubicBezTo>
                    <a:pt x="414" y="7275"/>
                    <a:pt x="310" y="4644"/>
                    <a:pt x="207" y="2787"/>
                  </a:cubicBezTo>
                  <a:cubicBezTo>
                    <a:pt x="156" y="1910"/>
                    <a:pt x="104" y="1239"/>
                    <a:pt x="104" y="723"/>
                  </a:cubicBezTo>
                  <a:cubicBezTo>
                    <a:pt x="104" y="465"/>
                    <a:pt x="53" y="207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10;p46"/>
            <p:cNvSpPr/>
            <p:nvPr/>
          </p:nvSpPr>
          <p:spPr>
            <a:xfrm>
              <a:off x="2175275" y="3026450"/>
              <a:ext cx="287650" cy="568775"/>
            </a:xfrm>
            <a:custGeom>
              <a:avLst/>
              <a:gdLst/>
              <a:ahLst/>
              <a:cxnLst/>
              <a:rect l="l" t="t" r="r" b="b"/>
              <a:pathLst>
                <a:path w="11506" h="22751" extrusionOk="0">
                  <a:moveTo>
                    <a:pt x="2477" y="0"/>
                  </a:moveTo>
                  <a:lnTo>
                    <a:pt x="2477" y="0"/>
                  </a:lnTo>
                  <a:cubicBezTo>
                    <a:pt x="2374" y="361"/>
                    <a:pt x="2322" y="722"/>
                    <a:pt x="2271" y="1135"/>
                  </a:cubicBezTo>
                  <a:cubicBezTo>
                    <a:pt x="2116" y="1909"/>
                    <a:pt x="1961" y="2941"/>
                    <a:pt x="1755" y="4230"/>
                  </a:cubicBezTo>
                  <a:cubicBezTo>
                    <a:pt x="1342" y="6964"/>
                    <a:pt x="775" y="10730"/>
                    <a:pt x="104" y="15115"/>
                  </a:cubicBezTo>
                  <a:lnTo>
                    <a:pt x="1" y="15580"/>
                  </a:lnTo>
                  <a:lnTo>
                    <a:pt x="414" y="15322"/>
                  </a:lnTo>
                  <a:cubicBezTo>
                    <a:pt x="2116" y="14084"/>
                    <a:pt x="3973" y="12794"/>
                    <a:pt x="5934" y="11453"/>
                  </a:cubicBezTo>
                  <a:cubicBezTo>
                    <a:pt x="7705" y="10208"/>
                    <a:pt x="9388" y="9007"/>
                    <a:pt x="10982" y="7933"/>
                  </a:cubicBezTo>
                  <a:lnTo>
                    <a:pt x="10982" y="7933"/>
                  </a:lnTo>
                  <a:cubicBezTo>
                    <a:pt x="10438" y="12125"/>
                    <a:pt x="9945" y="15728"/>
                    <a:pt x="9596" y="18417"/>
                  </a:cubicBezTo>
                  <a:cubicBezTo>
                    <a:pt x="9442" y="19707"/>
                    <a:pt x="9287" y="20790"/>
                    <a:pt x="9184" y="21615"/>
                  </a:cubicBezTo>
                  <a:cubicBezTo>
                    <a:pt x="9132" y="21976"/>
                    <a:pt x="9080" y="22338"/>
                    <a:pt x="9132" y="22750"/>
                  </a:cubicBezTo>
                  <a:cubicBezTo>
                    <a:pt x="9235" y="22389"/>
                    <a:pt x="9287" y="21976"/>
                    <a:pt x="9338" y="21615"/>
                  </a:cubicBezTo>
                  <a:cubicBezTo>
                    <a:pt x="9442" y="20790"/>
                    <a:pt x="9648" y="19758"/>
                    <a:pt x="9854" y="18468"/>
                  </a:cubicBezTo>
                  <a:cubicBezTo>
                    <a:pt x="10267" y="15683"/>
                    <a:pt x="10783" y="11917"/>
                    <a:pt x="11453" y="7532"/>
                  </a:cubicBezTo>
                  <a:lnTo>
                    <a:pt x="11505" y="7068"/>
                  </a:lnTo>
                  <a:lnTo>
                    <a:pt x="11505" y="7068"/>
                  </a:lnTo>
                  <a:lnTo>
                    <a:pt x="11144" y="7325"/>
                  </a:lnTo>
                  <a:cubicBezTo>
                    <a:pt x="9442" y="8512"/>
                    <a:pt x="7584" y="9802"/>
                    <a:pt x="5676" y="11091"/>
                  </a:cubicBezTo>
                  <a:lnTo>
                    <a:pt x="582" y="14661"/>
                  </a:lnTo>
                  <a:lnTo>
                    <a:pt x="582" y="14661"/>
                  </a:lnTo>
                  <a:cubicBezTo>
                    <a:pt x="1124" y="10492"/>
                    <a:pt x="1616" y="6910"/>
                    <a:pt x="2013" y="4282"/>
                  </a:cubicBezTo>
                  <a:cubicBezTo>
                    <a:pt x="2168" y="2992"/>
                    <a:pt x="2322" y="1909"/>
                    <a:pt x="2426" y="1135"/>
                  </a:cubicBezTo>
                  <a:cubicBezTo>
                    <a:pt x="2477" y="774"/>
                    <a:pt x="2477" y="361"/>
                    <a:pt x="247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11;p46"/>
            <p:cNvSpPr/>
            <p:nvPr/>
          </p:nvSpPr>
          <p:spPr>
            <a:xfrm>
              <a:off x="2649900" y="3382400"/>
              <a:ext cx="542975" cy="358550"/>
            </a:xfrm>
            <a:custGeom>
              <a:avLst/>
              <a:gdLst/>
              <a:ahLst/>
              <a:cxnLst/>
              <a:rect l="l" t="t" r="r" b="b"/>
              <a:pathLst>
                <a:path w="21719" h="14342" extrusionOk="0">
                  <a:moveTo>
                    <a:pt x="11195" y="0"/>
                  </a:moveTo>
                  <a:lnTo>
                    <a:pt x="11143" y="516"/>
                  </a:lnTo>
                  <a:cubicBezTo>
                    <a:pt x="10937" y="2580"/>
                    <a:pt x="10782" y="4798"/>
                    <a:pt x="10576" y="7119"/>
                  </a:cubicBezTo>
                  <a:cubicBezTo>
                    <a:pt x="10386" y="9257"/>
                    <a:pt x="10196" y="11350"/>
                    <a:pt x="10046" y="13320"/>
                  </a:cubicBezTo>
                  <a:lnTo>
                    <a:pt x="10046" y="13320"/>
                  </a:lnTo>
                  <a:cubicBezTo>
                    <a:pt x="7195" y="10220"/>
                    <a:pt x="4780" y="7561"/>
                    <a:pt x="2941" y="5572"/>
                  </a:cubicBezTo>
                  <a:cubicBezTo>
                    <a:pt x="2064" y="4592"/>
                    <a:pt x="1342" y="3818"/>
                    <a:pt x="774" y="3250"/>
                  </a:cubicBezTo>
                  <a:cubicBezTo>
                    <a:pt x="568" y="2941"/>
                    <a:pt x="258" y="2683"/>
                    <a:pt x="0" y="2425"/>
                  </a:cubicBezTo>
                  <a:lnTo>
                    <a:pt x="0" y="2425"/>
                  </a:lnTo>
                  <a:cubicBezTo>
                    <a:pt x="207" y="2786"/>
                    <a:pt x="413" y="3044"/>
                    <a:pt x="671" y="3353"/>
                  </a:cubicBezTo>
                  <a:cubicBezTo>
                    <a:pt x="1238" y="3973"/>
                    <a:pt x="1909" y="4746"/>
                    <a:pt x="2786" y="5727"/>
                  </a:cubicBezTo>
                  <a:cubicBezTo>
                    <a:pt x="4592" y="7842"/>
                    <a:pt x="7119" y="10679"/>
                    <a:pt x="10060" y="13981"/>
                  </a:cubicBezTo>
                  <a:lnTo>
                    <a:pt x="10369" y="14342"/>
                  </a:lnTo>
                  <a:lnTo>
                    <a:pt x="10421" y="13826"/>
                  </a:lnTo>
                  <a:cubicBezTo>
                    <a:pt x="10627" y="11762"/>
                    <a:pt x="10782" y="9492"/>
                    <a:pt x="10988" y="7119"/>
                  </a:cubicBezTo>
                  <a:cubicBezTo>
                    <a:pt x="11178" y="4986"/>
                    <a:pt x="11368" y="2939"/>
                    <a:pt x="11517" y="1020"/>
                  </a:cubicBezTo>
                  <a:lnTo>
                    <a:pt x="11517" y="1020"/>
                  </a:lnTo>
                  <a:lnTo>
                    <a:pt x="18675" y="8770"/>
                  </a:lnTo>
                  <a:cubicBezTo>
                    <a:pt x="19604" y="9750"/>
                    <a:pt x="20326" y="10524"/>
                    <a:pt x="20893" y="11092"/>
                  </a:cubicBezTo>
                  <a:cubicBezTo>
                    <a:pt x="21151" y="11401"/>
                    <a:pt x="21409" y="11659"/>
                    <a:pt x="21719" y="11917"/>
                  </a:cubicBezTo>
                  <a:cubicBezTo>
                    <a:pt x="21512" y="11608"/>
                    <a:pt x="21254" y="11298"/>
                    <a:pt x="20996" y="10988"/>
                  </a:cubicBezTo>
                  <a:cubicBezTo>
                    <a:pt x="20429" y="10421"/>
                    <a:pt x="19758" y="9596"/>
                    <a:pt x="18881" y="8615"/>
                  </a:cubicBezTo>
                  <a:cubicBezTo>
                    <a:pt x="17024" y="6500"/>
                    <a:pt x="14445" y="3663"/>
                    <a:pt x="11504" y="361"/>
                  </a:cubicBezTo>
                  <a:lnTo>
                    <a:pt x="1119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12;p46"/>
            <p:cNvSpPr/>
            <p:nvPr/>
          </p:nvSpPr>
          <p:spPr>
            <a:xfrm>
              <a:off x="3368250" y="3651950"/>
              <a:ext cx="350825" cy="584250"/>
            </a:xfrm>
            <a:custGeom>
              <a:avLst/>
              <a:gdLst/>
              <a:ahLst/>
              <a:cxnLst/>
              <a:rect l="l" t="t" r="r" b="b"/>
              <a:pathLst>
                <a:path w="14033" h="23370" extrusionOk="0">
                  <a:moveTo>
                    <a:pt x="8874" y="0"/>
                  </a:moveTo>
                  <a:lnTo>
                    <a:pt x="8874" y="0"/>
                  </a:lnTo>
                  <a:cubicBezTo>
                    <a:pt x="8616" y="258"/>
                    <a:pt x="8358" y="568"/>
                    <a:pt x="8152" y="929"/>
                  </a:cubicBezTo>
                  <a:lnTo>
                    <a:pt x="6398" y="3560"/>
                  </a:lnTo>
                  <a:cubicBezTo>
                    <a:pt x="4850" y="5881"/>
                    <a:pt x="2735" y="9080"/>
                    <a:pt x="259" y="12794"/>
                  </a:cubicBezTo>
                  <a:lnTo>
                    <a:pt x="1" y="13155"/>
                  </a:lnTo>
                  <a:lnTo>
                    <a:pt x="465" y="13103"/>
                  </a:lnTo>
                  <a:lnTo>
                    <a:pt x="7017" y="11969"/>
                  </a:lnTo>
                  <a:lnTo>
                    <a:pt x="13160" y="10913"/>
                  </a:lnTo>
                  <a:lnTo>
                    <a:pt x="13160" y="10913"/>
                  </a:lnTo>
                  <a:lnTo>
                    <a:pt x="7429" y="19707"/>
                  </a:lnTo>
                  <a:lnTo>
                    <a:pt x="5727" y="22389"/>
                  </a:lnTo>
                  <a:cubicBezTo>
                    <a:pt x="5521" y="22699"/>
                    <a:pt x="5314" y="23060"/>
                    <a:pt x="5159" y="23369"/>
                  </a:cubicBezTo>
                  <a:cubicBezTo>
                    <a:pt x="5417" y="23112"/>
                    <a:pt x="5624" y="22802"/>
                    <a:pt x="5830" y="22492"/>
                  </a:cubicBezTo>
                  <a:cubicBezTo>
                    <a:pt x="6294" y="21822"/>
                    <a:pt x="6913" y="20945"/>
                    <a:pt x="7636" y="19861"/>
                  </a:cubicBezTo>
                  <a:lnTo>
                    <a:pt x="13775" y="10730"/>
                  </a:lnTo>
                  <a:lnTo>
                    <a:pt x="14033" y="10369"/>
                  </a:lnTo>
                  <a:lnTo>
                    <a:pt x="13568" y="10421"/>
                  </a:lnTo>
                  <a:lnTo>
                    <a:pt x="6913" y="11556"/>
                  </a:lnTo>
                  <a:lnTo>
                    <a:pt x="868" y="12611"/>
                  </a:lnTo>
                  <a:lnTo>
                    <a:pt x="868" y="12611"/>
                  </a:lnTo>
                  <a:cubicBezTo>
                    <a:pt x="3137" y="9059"/>
                    <a:pt x="5111" y="5955"/>
                    <a:pt x="6604" y="3714"/>
                  </a:cubicBezTo>
                  <a:lnTo>
                    <a:pt x="8306" y="980"/>
                  </a:lnTo>
                  <a:cubicBezTo>
                    <a:pt x="8513" y="671"/>
                    <a:pt x="8719" y="361"/>
                    <a:pt x="88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13;p46"/>
            <p:cNvSpPr/>
            <p:nvPr/>
          </p:nvSpPr>
          <p:spPr>
            <a:xfrm>
              <a:off x="2839475" y="4058200"/>
              <a:ext cx="350825" cy="585550"/>
            </a:xfrm>
            <a:custGeom>
              <a:avLst/>
              <a:gdLst/>
              <a:ahLst/>
              <a:cxnLst/>
              <a:rect l="l" t="t" r="r" b="b"/>
              <a:pathLst>
                <a:path w="14033" h="23422" extrusionOk="0">
                  <a:moveTo>
                    <a:pt x="8874" y="0"/>
                  </a:moveTo>
                  <a:cubicBezTo>
                    <a:pt x="8616" y="310"/>
                    <a:pt x="8409" y="619"/>
                    <a:pt x="8203" y="929"/>
                  </a:cubicBezTo>
                  <a:lnTo>
                    <a:pt x="6398" y="3560"/>
                  </a:lnTo>
                  <a:cubicBezTo>
                    <a:pt x="4850" y="5881"/>
                    <a:pt x="2735" y="9080"/>
                    <a:pt x="259" y="12794"/>
                  </a:cubicBezTo>
                  <a:lnTo>
                    <a:pt x="1" y="13155"/>
                  </a:lnTo>
                  <a:lnTo>
                    <a:pt x="465" y="13104"/>
                  </a:lnTo>
                  <a:lnTo>
                    <a:pt x="7017" y="11969"/>
                  </a:lnTo>
                  <a:lnTo>
                    <a:pt x="13210" y="10913"/>
                  </a:lnTo>
                  <a:lnTo>
                    <a:pt x="13210" y="10913"/>
                  </a:lnTo>
                  <a:lnTo>
                    <a:pt x="7429" y="19707"/>
                  </a:lnTo>
                  <a:cubicBezTo>
                    <a:pt x="6759" y="20842"/>
                    <a:pt x="6191" y="21719"/>
                    <a:pt x="5727" y="22389"/>
                  </a:cubicBezTo>
                  <a:cubicBezTo>
                    <a:pt x="5521" y="22699"/>
                    <a:pt x="5314" y="23060"/>
                    <a:pt x="5159" y="23421"/>
                  </a:cubicBezTo>
                  <a:cubicBezTo>
                    <a:pt x="5417" y="23112"/>
                    <a:pt x="5675" y="22802"/>
                    <a:pt x="5882" y="22493"/>
                  </a:cubicBezTo>
                  <a:cubicBezTo>
                    <a:pt x="6294" y="21822"/>
                    <a:pt x="6913" y="20945"/>
                    <a:pt x="7636" y="19862"/>
                  </a:cubicBezTo>
                  <a:lnTo>
                    <a:pt x="13775" y="10731"/>
                  </a:lnTo>
                  <a:lnTo>
                    <a:pt x="14033" y="10369"/>
                  </a:lnTo>
                  <a:lnTo>
                    <a:pt x="13568" y="10421"/>
                  </a:lnTo>
                  <a:lnTo>
                    <a:pt x="6965" y="11556"/>
                  </a:lnTo>
                  <a:lnTo>
                    <a:pt x="874" y="12611"/>
                  </a:lnTo>
                  <a:lnTo>
                    <a:pt x="874" y="12611"/>
                  </a:lnTo>
                  <a:cubicBezTo>
                    <a:pt x="3189" y="9063"/>
                    <a:pt x="5160" y="6004"/>
                    <a:pt x="6604" y="3715"/>
                  </a:cubicBezTo>
                  <a:lnTo>
                    <a:pt x="8306" y="981"/>
                  </a:lnTo>
                  <a:cubicBezTo>
                    <a:pt x="8513" y="671"/>
                    <a:pt x="8719" y="361"/>
                    <a:pt x="88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14;p46"/>
            <p:cNvSpPr/>
            <p:nvPr/>
          </p:nvSpPr>
          <p:spPr>
            <a:xfrm>
              <a:off x="3980850" y="3646775"/>
              <a:ext cx="352125" cy="584275"/>
            </a:xfrm>
            <a:custGeom>
              <a:avLst/>
              <a:gdLst/>
              <a:ahLst/>
              <a:cxnLst/>
              <a:rect l="l" t="t" r="r" b="b"/>
              <a:pathLst>
                <a:path w="14085" h="23371" extrusionOk="0">
                  <a:moveTo>
                    <a:pt x="8874" y="1"/>
                  </a:moveTo>
                  <a:cubicBezTo>
                    <a:pt x="8616" y="259"/>
                    <a:pt x="8410" y="568"/>
                    <a:pt x="8203" y="878"/>
                  </a:cubicBezTo>
                  <a:cubicBezTo>
                    <a:pt x="7739" y="1548"/>
                    <a:pt x="7120" y="2477"/>
                    <a:pt x="6398" y="3560"/>
                  </a:cubicBezTo>
                  <a:lnTo>
                    <a:pt x="259" y="12743"/>
                  </a:lnTo>
                  <a:lnTo>
                    <a:pt x="1" y="13156"/>
                  </a:lnTo>
                  <a:lnTo>
                    <a:pt x="1" y="13156"/>
                  </a:lnTo>
                  <a:lnTo>
                    <a:pt x="517" y="13053"/>
                  </a:lnTo>
                  <a:cubicBezTo>
                    <a:pt x="2529" y="12743"/>
                    <a:pt x="4747" y="12330"/>
                    <a:pt x="7017" y="11969"/>
                  </a:cubicBezTo>
                  <a:cubicBezTo>
                    <a:pt x="9153" y="11589"/>
                    <a:pt x="11245" y="11253"/>
                    <a:pt x="13173" y="10921"/>
                  </a:cubicBezTo>
                  <a:lnTo>
                    <a:pt x="13173" y="10921"/>
                  </a:lnTo>
                  <a:lnTo>
                    <a:pt x="7430" y="19707"/>
                  </a:lnTo>
                  <a:cubicBezTo>
                    <a:pt x="6759" y="20791"/>
                    <a:pt x="6191" y="21719"/>
                    <a:pt x="5727" y="22390"/>
                  </a:cubicBezTo>
                  <a:cubicBezTo>
                    <a:pt x="5521" y="22699"/>
                    <a:pt x="5366" y="23009"/>
                    <a:pt x="5160" y="23370"/>
                  </a:cubicBezTo>
                  <a:cubicBezTo>
                    <a:pt x="5418" y="23061"/>
                    <a:pt x="5676" y="22803"/>
                    <a:pt x="5882" y="22442"/>
                  </a:cubicBezTo>
                  <a:lnTo>
                    <a:pt x="7687" y="19862"/>
                  </a:lnTo>
                  <a:cubicBezTo>
                    <a:pt x="9235" y="17541"/>
                    <a:pt x="11350" y="14394"/>
                    <a:pt x="13775" y="10731"/>
                  </a:cubicBezTo>
                  <a:lnTo>
                    <a:pt x="14084" y="10318"/>
                  </a:lnTo>
                  <a:lnTo>
                    <a:pt x="13568" y="10422"/>
                  </a:lnTo>
                  <a:lnTo>
                    <a:pt x="6965" y="11505"/>
                  </a:lnTo>
                  <a:cubicBezTo>
                    <a:pt x="4816" y="11887"/>
                    <a:pt x="2799" y="12225"/>
                    <a:pt x="874" y="12559"/>
                  </a:cubicBezTo>
                  <a:lnTo>
                    <a:pt x="874" y="12559"/>
                  </a:lnTo>
                  <a:cubicBezTo>
                    <a:pt x="3189" y="9011"/>
                    <a:pt x="5161" y="5953"/>
                    <a:pt x="6604" y="3664"/>
                  </a:cubicBezTo>
                  <a:lnTo>
                    <a:pt x="8307" y="981"/>
                  </a:lnTo>
                  <a:cubicBezTo>
                    <a:pt x="8513" y="671"/>
                    <a:pt x="8719" y="310"/>
                    <a:pt x="88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15;p46"/>
            <p:cNvSpPr/>
            <p:nvPr/>
          </p:nvSpPr>
          <p:spPr>
            <a:xfrm>
              <a:off x="1307325" y="3310175"/>
              <a:ext cx="352100" cy="585550"/>
            </a:xfrm>
            <a:custGeom>
              <a:avLst/>
              <a:gdLst/>
              <a:ahLst/>
              <a:cxnLst/>
              <a:rect l="l" t="t" r="r" b="b"/>
              <a:pathLst>
                <a:path w="14084" h="23422" extrusionOk="0">
                  <a:moveTo>
                    <a:pt x="8873" y="0"/>
                  </a:moveTo>
                  <a:cubicBezTo>
                    <a:pt x="8615" y="310"/>
                    <a:pt x="8409" y="619"/>
                    <a:pt x="8203" y="929"/>
                  </a:cubicBezTo>
                  <a:lnTo>
                    <a:pt x="6397" y="3560"/>
                  </a:lnTo>
                  <a:cubicBezTo>
                    <a:pt x="4850" y="5881"/>
                    <a:pt x="2734" y="9080"/>
                    <a:pt x="310" y="12794"/>
                  </a:cubicBezTo>
                  <a:lnTo>
                    <a:pt x="0" y="13155"/>
                  </a:lnTo>
                  <a:lnTo>
                    <a:pt x="516" y="13104"/>
                  </a:lnTo>
                  <a:lnTo>
                    <a:pt x="7016" y="11969"/>
                  </a:lnTo>
                  <a:lnTo>
                    <a:pt x="13212" y="10912"/>
                  </a:lnTo>
                  <a:lnTo>
                    <a:pt x="13212" y="10912"/>
                  </a:lnTo>
                  <a:lnTo>
                    <a:pt x="7481" y="19707"/>
                  </a:lnTo>
                  <a:cubicBezTo>
                    <a:pt x="6758" y="20842"/>
                    <a:pt x="6191" y="21719"/>
                    <a:pt x="5778" y="22389"/>
                  </a:cubicBezTo>
                  <a:cubicBezTo>
                    <a:pt x="5520" y="22699"/>
                    <a:pt x="5365" y="23060"/>
                    <a:pt x="5159" y="23421"/>
                  </a:cubicBezTo>
                  <a:cubicBezTo>
                    <a:pt x="5417" y="23112"/>
                    <a:pt x="5675" y="22802"/>
                    <a:pt x="5881" y="22493"/>
                  </a:cubicBezTo>
                  <a:cubicBezTo>
                    <a:pt x="6346" y="21822"/>
                    <a:pt x="6913" y="20945"/>
                    <a:pt x="7687" y="19862"/>
                  </a:cubicBezTo>
                  <a:cubicBezTo>
                    <a:pt x="9235" y="17592"/>
                    <a:pt x="11350" y="14393"/>
                    <a:pt x="13774" y="10782"/>
                  </a:cubicBezTo>
                  <a:lnTo>
                    <a:pt x="14084" y="10370"/>
                  </a:lnTo>
                  <a:lnTo>
                    <a:pt x="13568" y="10421"/>
                  </a:lnTo>
                  <a:lnTo>
                    <a:pt x="6965" y="11556"/>
                  </a:lnTo>
                  <a:lnTo>
                    <a:pt x="873" y="12611"/>
                  </a:lnTo>
                  <a:lnTo>
                    <a:pt x="873" y="12611"/>
                  </a:lnTo>
                  <a:cubicBezTo>
                    <a:pt x="3188" y="9063"/>
                    <a:pt x="5160" y="6004"/>
                    <a:pt x="6604" y="3715"/>
                  </a:cubicBezTo>
                  <a:cubicBezTo>
                    <a:pt x="7326" y="2580"/>
                    <a:pt x="7893" y="1703"/>
                    <a:pt x="8306" y="1032"/>
                  </a:cubicBezTo>
                  <a:cubicBezTo>
                    <a:pt x="8512" y="671"/>
                    <a:pt x="8719" y="361"/>
                    <a:pt x="88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16;p46"/>
            <p:cNvSpPr/>
            <p:nvPr/>
          </p:nvSpPr>
          <p:spPr>
            <a:xfrm>
              <a:off x="699875" y="4835875"/>
              <a:ext cx="527500" cy="356000"/>
            </a:xfrm>
            <a:custGeom>
              <a:avLst/>
              <a:gdLst/>
              <a:ahLst/>
              <a:cxnLst/>
              <a:rect l="l" t="t" r="r" b="b"/>
              <a:pathLst>
                <a:path w="21100" h="14240" extrusionOk="0">
                  <a:moveTo>
                    <a:pt x="11453" y="1"/>
                  </a:moveTo>
                  <a:lnTo>
                    <a:pt x="11401" y="465"/>
                  </a:lnTo>
                  <a:cubicBezTo>
                    <a:pt x="11092" y="2580"/>
                    <a:pt x="10731" y="4799"/>
                    <a:pt x="10421" y="7120"/>
                  </a:cubicBezTo>
                  <a:cubicBezTo>
                    <a:pt x="10087" y="9268"/>
                    <a:pt x="9797" y="11328"/>
                    <a:pt x="9510" y="13258"/>
                  </a:cubicBezTo>
                  <a:lnTo>
                    <a:pt x="9510" y="13258"/>
                  </a:lnTo>
                  <a:cubicBezTo>
                    <a:pt x="6847" y="9955"/>
                    <a:pt x="4530" y="7096"/>
                    <a:pt x="2838" y="5005"/>
                  </a:cubicBezTo>
                  <a:cubicBezTo>
                    <a:pt x="2012" y="4025"/>
                    <a:pt x="1290" y="3199"/>
                    <a:pt x="774" y="2580"/>
                  </a:cubicBezTo>
                  <a:cubicBezTo>
                    <a:pt x="568" y="2271"/>
                    <a:pt x="310" y="1961"/>
                    <a:pt x="0" y="1703"/>
                  </a:cubicBezTo>
                  <a:lnTo>
                    <a:pt x="0" y="1703"/>
                  </a:lnTo>
                  <a:cubicBezTo>
                    <a:pt x="207" y="2064"/>
                    <a:pt x="413" y="2374"/>
                    <a:pt x="671" y="2683"/>
                  </a:cubicBezTo>
                  <a:lnTo>
                    <a:pt x="2631" y="5211"/>
                  </a:lnTo>
                  <a:cubicBezTo>
                    <a:pt x="4385" y="7378"/>
                    <a:pt x="6758" y="10370"/>
                    <a:pt x="9493" y="13878"/>
                  </a:cubicBezTo>
                  <a:lnTo>
                    <a:pt x="9802" y="14239"/>
                  </a:lnTo>
                  <a:lnTo>
                    <a:pt x="9854" y="13775"/>
                  </a:lnTo>
                  <a:lnTo>
                    <a:pt x="10834" y="7223"/>
                  </a:lnTo>
                  <a:lnTo>
                    <a:pt x="11745" y="1036"/>
                  </a:lnTo>
                  <a:lnTo>
                    <a:pt x="18314" y="9235"/>
                  </a:lnTo>
                  <a:cubicBezTo>
                    <a:pt x="19140" y="10215"/>
                    <a:pt x="19810" y="11041"/>
                    <a:pt x="20326" y="11660"/>
                  </a:cubicBezTo>
                  <a:cubicBezTo>
                    <a:pt x="20584" y="11969"/>
                    <a:pt x="20842" y="12227"/>
                    <a:pt x="21100" y="12537"/>
                  </a:cubicBezTo>
                  <a:cubicBezTo>
                    <a:pt x="20894" y="12176"/>
                    <a:pt x="20687" y="11866"/>
                    <a:pt x="20429" y="11557"/>
                  </a:cubicBezTo>
                  <a:lnTo>
                    <a:pt x="18520" y="9029"/>
                  </a:lnTo>
                  <a:lnTo>
                    <a:pt x="11762" y="414"/>
                  </a:lnTo>
                  <a:lnTo>
                    <a:pt x="1145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17;p46"/>
            <p:cNvSpPr/>
            <p:nvPr/>
          </p:nvSpPr>
          <p:spPr>
            <a:xfrm>
              <a:off x="2072100" y="3862475"/>
              <a:ext cx="522350" cy="279575"/>
            </a:xfrm>
            <a:custGeom>
              <a:avLst/>
              <a:gdLst/>
              <a:ahLst/>
              <a:cxnLst/>
              <a:rect l="l" t="t" r="r" b="b"/>
              <a:pathLst>
                <a:path w="20894" h="11183" extrusionOk="0">
                  <a:moveTo>
                    <a:pt x="20327" y="1"/>
                  </a:moveTo>
                  <a:cubicBezTo>
                    <a:pt x="20133" y="1"/>
                    <a:pt x="19940" y="14"/>
                    <a:pt x="19759" y="40"/>
                  </a:cubicBezTo>
                  <a:lnTo>
                    <a:pt x="16561" y="194"/>
                  </a:lnTo>
                  <a:cubicBezTo>
                    <a:pt x="13775" y="349"/>
                    <a:pt x="9957" y="607"/>
                    <a:pt x="5521" y="865"/>
                  </a:cubicBezTo>
                  <a:lnTo>
                    <a:pt x="5057" y="865"/>
                  </a:lnTo>
                  <a:lnTo>
                    <a:pt x="5366" y="1226"/>
                  </a:lnTo>
                  <a:lnTo>
                    <a:pt x="10215" y="5766"/>
                  </a:lnTo>
                  <a:lnTo>
                    <a:pt x="14765" y="10028"/>
                  </a:lnTo>
                  <a:lnTo>
                    <a:pt x="14765" y="10028"/>
                  </a:lnTo>
                  <a:cubicBezTo>
                    <a:pt x="10574" y="10323"/>
                    <a:pt x="6972" y="10571"/>
                    <a:pt x="4283" y="10770"/>
                  </a:cubicBezTo>
                  <a:cubicBezTo>
                    <a:pt x="2993" y="10873"/>
                    <a:pt x="1910" y="10976"/>
                    <a:pt x="1136" y="11028"/>
                  </a:cubicBezTo>
                  <a:cubicBezTo>
                    <a:pt x="723" y="11028"/>
                    <a:pt x="362" y="11079"/>
                    <a:pt x="1" y="11183"/>
                  </a:cubicBezTo>
                  <a:lnTo>
                    <a:pt x="1136" y="11183"/>
                  </a:lnTo>
                  <a:cubicBezTo>
                    <a:pt x="1910" y="11131"/>
                    <a:pt x="2993" y="11079"/>
                    <a:pt x="4283" y="11028"/>
                  </a:cubicBezTo>
                  <a:cubicBezTo>
                    <a:pt x="7068" y="10873"/>
                    <a:pt x="10886" y="10667"/>
                    <a:pt x="15271" y="10409"/>
                  </a:cubicBezTo>
                  <a:lnTo>
                    <a:pt x="15735" y="10409"/>
                  </a:lnTo>
                  <a:lnTo>
                    <a:pt x="15374" y="10048"/>
                  </a:lnTo>
                  <a:cubicBezTo>
                    <a:pt x="13878" y="8655"/>
                    <a:pt x="12227" y="7056"/>
                    <a:pt x="10525" y="5456"/>
                  </a:cubicBezTo>
                  <a:lnTo>
                    <a:pt x="6021" y="1240"/>
                  </a:lnTo>
                  <a:lnTo>
                    <a:pt x="6021" y="1240"/>
                  </a:lnTo>
                  <a:lnTo>
                    <a:pt x="16561" y="452"/>
                  </a:lnTo>
                  <a:lnTo>
                    <a:pt x="19759" y="194"/>
                  </a:lnTo>
                  <a:cubicBezTo>
                    <a:pt x="20120" y="143"/>
                    <a:pt x="20533" y="91"/>
                    <a:pt x="20894" y="40"/>
                  </a:cubicBezTo>
                  <a:cubicBezTo>
                    <a:pt x="20713" y="14"/>
                    <a:pt x="20520" y="1"/>
                    <a:pt x="2032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18;p46"/>
            <p:cNvSpPr/>
            <p:nvPr/>
          </p:nvSpPr>
          <p:spPr>
            <a:xfrm>
              <a:off x="2128850" y="4872000"/>
              <a:ext cx="532675" cy="357275"/>
            </a:xfrm>
            <a:custGeom>
              <a:avLst/>
              <a:gdLst/>
              <a:ahLst/>
              <a:cxnLst/>
              <a:rect l="l" t="t" r="r" b="b"/>
              <a:pathLst>
                <a:path w="21307" h="14291" extrusionOk="0">
                  <a:moveTo>
                    <a:pt x="1" y="1961"/>
                  </a:moveTo>
                  <a:cubicBezTo>
                    <a:pt x="32" y="1987"/>
                    <a:pt x="63" y="2013"/>
                    <a:pt x="94" y="2040"/>
                  </a:cubicBezTo>
                  <a:lnTo>
                    <a:pt x="94" y="2040"/>
                  </a:lnTo>
                  <a:cubicBezTo>
                    <a:pt x="79" y="2013"/>
                    <a:pt x="66" y="1987"/>
                    <a:pt x="52" y="1961"/>
                  </a:cubicBezTo>
                  <a:close/>
                  <a:moveTo>
                    <a:pt x="11453" y="0"/>
                  </a:moveTo>
                  <a:lnTo>
                    <a:pt x="11350" y="516"/>
                  </a:lnTo>
                  <a:cubicBezTo>
                    <a:pt x="11092" y="2580"/>
                    <a:pt x="10834" y="4798"/>
                    <a:pt x="10525" y="7171"/>
                  </a:cubicBezTo>
                  <a:cubicBezTo>
                    <a:pt x="10238" y="9318"/>
                    <a:pt x="9996" y="11376"/>
                    <a:pt x="9758" y="13264"/>
                  </a:cubicBezTo>
                  <a:lnTo>
                    <a:pt x="9758" y="13264"/>
                  </a:lnTo>
                  <a:lnTo>
                    <a:pt x="2890" y="5211"/>
                  </a:lnTo>
                  <a:cubicBezTo>
                    <a:pt x="2064" y="4179"/>
                    <a:pt x="1342" y="3405"/>
                    <a:pt x="826" y="2786"/>
                  </a:cubicBezTo>
                  <a:cubicBezTo>
                    <a:pt x="595" y="2508"/>
                    <a:pt x="363" y="2272"/>
                    <a:pt x="94" y="2040"/>
                  </a:cubicBezTo>
                  <a:lnTo>
                    <a:pt x="94" y="2040"/>
                  </a:lnTo>
                  <a:cubicBezTo>
                    <a:pt x="251" y="2323"/>
                    <a:pt x="487" y="2606"/>
                    <a:pt x="723" y="2889"/>
                  </a:cubicBezTo>
                  <a:cubicBezTo>
                    <a:pt x="1239" y="3508"/>
                    <a:pt x="1910" y="4334"/>
                    <a:pt x="2735" y="5365"/>
                  </a:cubicBezTo>
                  <a:cubicBezTo>
                    <a:pt x="4489" y="7532"/>
                    <a:pt x="6914" y="10473"/>
                    <a:pt x="9751" y="13877"/>
                  </a:cubicBezTo>
                  <a:lnTo>
                    <a:pt x="10009" y="14290"/>
                  </a:lnTo>
                  <a:lnTo>
                    <a:pt x="10112" y="13774"/>
                  </a:lnTo>
                  <a:cubicBezTo>
                    <a:pt x="10370" y="11762"/>
                    <a:pt x="10628" y="9544"/>
                    <a:pt x="10937" y="7223"/>
                  </a:cubicBezTo>
                  <a:cubicBezTo>
                    <a:pt x="11222" y="5041"/>
                    <a:pt x="11463" y="2991"/>
                    <a:pt x="11740" y="1071"/>
                  </a:cubicBezTo>
                  <a:lnTo>
                    <a:pt x="11740" y="1071"/>
                  </a:lnTo>
                  <a:cubicBezTo>
                    <a:pt x="14436" y="4258"/>
                    <a:pt x="16785" y="7049"/>
                    <a:pt x="18469" y="9080"/>
                  </a:cubicBezTo>
                  <a:lnTo>
                    <a:pt x="20533" y="11504"/>
                  </a:lnTo>
                  <a:cubicBezTo>
                    <a:pt x="20791" y="11762"/>
                    <a:pt x="21049" y="12072"/>
                    <a:pt x="21307" y="12330"/>
                  </a:cubicBezTo>
                  <a:cubicBezTo>
                    <a:pt x="21100" y="11969"/>
                    <a:pt x="20894" y="11711"/>
                    <a:pt x="20636" y="11401"/>
                  </a:cubicBezTo>
                  <a:lnTo>
                    <a:pt x="18676" y="8925"/>
                  </a:lnTo>
                  <a:cubicBezTo>
                    <a:pt x="16922" y="6758"/>
                    <a:pt x="14497" y="3818"/>
                    <a:pt x="11763" y="361"/>
                  </a:cubicBezTo>
                  <a:lnTo>
                    <a:pt x="1145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19;p46"/>
            <p:cNvSpPr/>
            <p:nvPr/>
          </p:nvSpPr>
          <p:spPr>
            <a:xfrm>
              <a:off x="775975" y="4144600"/>
              <a:ext cx="522350" cy="279575"/>
            </a:xfrm>
            <a:custGeom>
              <a:avLst/>
              <a:gdLst/>
              <a:ahLst/>
              <a:cxnLst/>
              <a:rect l="l" t="t" r="r" b="b"/>
              <a:pathLst>
                <a:path w="20894" h="11183" extrusionOk="0">
                  <a:moveTo>
                    <a:pt x="20893" y="1"/>
                  </a:moveTo>
                  <a:cubicBezTo>
                    <a:pt x="20532" y="1"/>
                    <a:pt x="20171" y="1"/>
                    <a:pt x="19758" y="52"/>
                  </a:cubicBezTo>
                  <a:lnTo>
                    <a:pt x="16560" y="207"/>
                  </a:lnTo>
                  <a:lnTo>
                    <a:pt x="5520" y="826"/>
                  </a:lnTo>
                  <a:lnTo>
                    <a:pt x="5056" y="878"/>
                  </a:lnTo>
                  <a:lnTo>
                    <a:pt x="5417" y="1187"/>
                  </a:lnTo>
                  <a:cubicBezTo>
                    <a:pt x="6913" y="2632"/>
                    <a:pt x="8564" y="4179"/>
                    <a:pt x="10215" y="5779"/>
                  </a:cubicBezTo>
                  <a:lnTo>
                    <a:pt x="14768" y="10044"/>
                  </a:lnTo>
                  <a:lnTo>
                    <a:pt x="14768" y="10044"/>
                  </a:lnTo>
                  <a:lnTo>
                    <a:pt x="4282" y="10783"/>
                  </a:lnTo>
                  <a:cubicBezTo>
                    <a:pt x="2992" y="10886"/>
                    <a:pt x="1960" y="10937"/>
                    <a:pt x="1135" y="11041"/>
                  </a:cubicBezTo>
                  <a:cubicBezTo>
                    <a:pt x="774" y="11041"/>
                    <a:pt x="361" y="11092"/>
                    <a:pt x="0" y="11144"/>
                  </a:cubicBezTo>
                  <a:cubicBezTo>
                    <a:pt x="206" y="11169"/>
                    <a:pt x="400" y="11182"/>
                    <a:pt x="587" y="11182"/>
                  </a:cubicBezTo>
                  <a:cubicBezTo>
                    <a:pt x="774" y="11182"/>
                    <a:pt x="955" y="11169"/>
                    <a:pt x="1135" y="11144"/>
                  </a:cubicBezTo>
                  <a:lnTo>
                    <a:pt x="4334" y="11041"/>
                  </a:lnTo>
                  <a:lnTo>
                    <a:pt x="15270" y="10421"/>
                  </a:lnTo>
                  <a:lnTo>
                    <a:pt x="15786" y="10370"/>
                  </a:lnTo>
                  <a:lnTo>
                    <a:pt x="15425" y="10060"/>
                  </a:lnTo>
                  <a:cubicBezTo>
                    <a:pt x="13877" y="8616"/>
                    <a:pt x="12226" y="7068"/>
                    <a:pt x="10524" y="5417"/>
                  </a:cubicBezTo>
                  <a:lnTo>
                    <a:pt x="6028" y="1256"/>
                  </a:lnTo>
                  <a:lnTo>
                    <a:pt x="6028" y="1256"/>
                  </a:lnTo>
                  <a:lnTo>
                    <a:pt x="16611" y="465"/>
                  </a:lnTo>
                  <a:lnTo>
                    <a:pt x="19758" y="155"/>
                  </a:lnTo>
                  <a:cubicBezTo>
                    <a:pt x="20171" y="155"/>
                    <a:pt x="20532" y="104"/>
                    <a:pt x="2089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320;p46"/>
            <p:cNvSpPr/>
            <p:nvPr/>
          </p:nvSpPr>
          <p:spPr>
            <a:xfrm>
              <a:off x="1490450" y="4896500"/>
              <a:ext cx="522350" cy="279575"/>
            </a:xfrm>
            <a:custGeom>
              <a:avLst/>
              <a:gdLst/>
              <a:ahLst/>
              <a:cxnLst/>
              <a:rect l="l" t="t" r="r" b="b"/>
              <a:pathLst>
                <a:path w="20894" h="11183" extrusionOk="0">
                  <a:moveTo>
                    <a:pt x="19759" y="0"/>
                  </a:moveTo>
                  <a:lnTo>
                    <a:pt x="16560" y="155"/>
                  </a:lnTo>
                  <a:cubicBezTo>
                    <a:pt x="13775" y="362"/>
                    <a:pt x="9957" y="568"/>
                    <a:pt x="5521" y="826"/>
                  </a:cubicBezTo>
                  <a:lnTo>
                    <a:pt x="5056" y="877"/>
                  </a:lnTo>
                  <a:lnTo>
                    <a:pt x="5366" y="1187"/>
                  </a:lnTo>
                  <a:lnTo>
                    <a:pt x="10215" y="5727"/>
                  </a:lnTo>
                  <a:lnTo>
                    <a:pt x="14763" y="10035"/>
                  </a:lnTo>
                  <a:lnTo>
                    <a:pt x="14763" y="10035"/>
                  </a:lnTo>
                  <a:cubicBezTo>
                    <a:pt x="10573" y="10284"/>
                    <a:pt x="6971" y="10532"/>
                    <a:pt x="4283" y="10731"/>
                  </a:cubicBezTo>
                  <a:cubicBezTo>
                    <a:pt x="2993" y="10834"/>
                    <a:pt x="1910" y="10937"/>
                    <a:pt x="1136" y="10989"/>
                  </a:cubicBezTo>
                  <a:cubicBezTo>
                    <a:pt x="723" y="11040"/>
                    <a:pt x="362" y="11040"/>
                    <a:pt x="1" y="11143"/>
                  </a:cubicBezTo>
                  <a:cubicBezTo>
                    <a:pt x="181" y="11169"/>
                    <a:pt x="362" y="11182"/>
                    <a:pt x="549" y="11182"/>
                  </a:cubicBezTo>
                  <a:cubicBezTo>
                    <a:pt x="736" y="11182"/>
                    <a:pt x="929" y="11169"/>
                    <a:pt x="1136" y="11143"/>
                  </a:cubicBezTo>
                  <a:cubicBezTo>
                    <a:pt x="1910" y="11092"/>
                    <a:pt x="2993" y="11040"/>
                    <a:pt x="4283" y="10989"/>
                  </a:cubicBezTo>
                  <a:cubicBezTo>
                    <a:pt x="7068" y="10834"/>
                    <a:pt x="10834" y="10628"/>
                    <a:pt x="15271" y="10421"/>
                  </a:cubicBezTo>
                  <a:lnTo>
                    <a:pt x="15735" y="10370"/>
                  </a:lnTo>
                  <a:lnTo>
                    <a:pt x="15374" y="10060"/>
                  </a:lnTo>
                  <a:cubicBezTo>
                    <a:pt x="13878" y="8616"/>
                    <a:pt x="12227" y="7068"/>
                    <a:pt x="10473" y="5417"/>
                  </a:cubicBezTo>
                  <a:cubicBezTo>
                    <a:pt x="8946" y="3937"/>
                    <a:pt x="7418" y="2546"/>
                    <a:pt x="6013" y="1202"/>
                  </a:cubicBezTo>
                  <a:lnTo>
                    <a:pt x="6013" y="1202"/>
                  </a:lnTo>
                  <a:lnTo>
                    <a:pt x="16560" y="413"/>
                  </a:lnTo>
                  <a:lnTo>
                    <a:pt x="19759" y="155"/>
                  </a:lnTo>
                  <a:cubicBezTo>
                    <a:pt x="20120" y="155"/>
                    <a:pt x="20481" y="104"/>
                    <a:pt x="208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321;p46"/>
            <p:cNvSpPr/>
            <p:nvPr/>
          </p:nvSpPr>
          <p:spPr>
            <a:xfrm>
              <a:off x="3101275" y="2983875"/>
              <a:ext cx="522375" cy="279575"/>
            </a:xfrm>
            <a:custGeom>
              <a:avLst/>
              <a:gdLst/>
              <a:ahLst/>
              <a:cxnLst/>
              <a:rect l="l" t="t" r="r" b="b"/>
              <a:pathLst>
                <a:path w="20895" h="11183" extrusionOk="0">
                  <a:moveTo>
                    <a:pt x="20894" y="1"/>
                  </a:moveTo>
                  <a:cubicBezTo>
                    <a:pt x="20533" y="1"/>
                    <a:pt x="20120" y="1"/>
                    <a:pt x="19759" y="52"/>
                  </a:cubicBezTo>
                  <a:lnTo>
                    <a:pt x="16561" y="207"/>
                  </a:lnTo>
                  <a:cubicBezTo>
                    <a:pt x="13775" y="362"/>
                    <a:pt x="9957" y="568"/>
                    <a:pt x="5521" y="878"/>
                  </a:cubicBezTo>
                  <a:lnTo>
                    <a:pt x="5057" y="878"/>
                  </a:lnTo>
                  <a:lnTo>
                    <a:pt x="5418" y="1187"/>
                  </a:lnTo>
                  <a:lnTo>
                    <a:pt x="10215" y="5778"/>
                  </a:lnTo>
                  <a:lnTo>
                    <a:pt x="14768" y="10044"/>
                  </a:lnTo>
                  <a:lnTo>
                    <a:pt x="14768" y="10044"/>
                  </a:lnTo>
                  <a:cubicBezTo>
                    <a:pt x="10550" y="10338"/>
                    <a:pt x="6963" y="10584"/>
                    <a:pt x="4283" y="10782"/>
                  </a:cubicBezTo>
                  <a:cubicBezTo>
                    <a:pt x="2993" y="10886"/>
                    <a:pt x="1910" y="10937"/>
                    <a:pt x="1136" y="11040"/>
                  </a:cubicBezTo>
                  <a:cubicBezTo>
                    <a:pt x="723" y="11040"/>
                    <a:pt x="362" y="11092"/>
                    <a:pt x="1" y="11144"/>
                  </a:cubicBezTo>
                  <a:cubicBezTo>
                    <a:pt x="182" y="11169"/>
                    <a:pt x="375" y="11182"/>
                    <a:pt x="568" y="11182"/>
                  </a:cubicBezTo>
                  <a:cubicBezTo>
                    <a:pt x="762" y="11182"/>
                    <a:pt x="955" y="11169"/>
                    <a:pt x="1136" y="11144"/>
                  </a:cubicBezTo>
                  <a:cubicBezTo>
                    <a:pt x="1910" y="11144"/>
                    <a:pt x="2993" y="11092"/>
                    <a:pt x="4283" y="11040"/>
                  </a:cubicBezTo>
                  <a:cubicBezTo>
                    <a:pt x="7069" y="10886"/>
                    <a:pt x="10886" y="10679"/>
                    <a:pt x="15271" y="10421"/>
                  </a:cubicBezTo>
                  <a:lnTo>
                    <a:pt x="15735" y="10370"/>
                  </a:lnTo>
                  <a:lnTo>
                    <a:pt x="15426" y="10060"/>
                  </a:lnTo>
                  <a:cubicBezTo>
                    <a:pt x="13878" y="8616"/>
                    <a:pt x="12227" y="7068"/>
                    <a:pt x="10525" y="5469"/>
                  </a:cubicBezTo>
                  <a:lnTo>
                    <a:pt x="6025" y="1256"/>
                  </a:lnTo>
                  <a:lnTo>
                    <a:pt x="6025" y="1256"/>
                  </a:lnTo>
                  <a:lnTo>
                    <a:pt x="16561" y="465"/>
                  </a:lnTo>
                  <a:lnTo>
                    <a:pt x="19759" y="155"/>
                  </a:lnTo>
                  <a:cubicBezTo>
                    <a:pt x="20120" y="155"/>
                    <a:pt x="20533" y="104"/>
                    <a:pt x="20894" y="52"/>
                  </a:cubicBezTo>
                  <a:lnTo>
                    <a:pt x="2089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322;p46"/>
            <p:cNvSpPr/>
            <p:nvPr/>
          </p:nvSpPr>
          <p:spPr>
            <a:xfrm>
              <a:off x="2791750" y="4764050"/>
              <a:ext cx="1078225" cy="567300"/>
            </a:xfrm>
            <a:custGeom>
              <a:avLst/>
              <a:gdLst/>
              <a:ahLst/>
              <a:cxnLst/>
              <a:rect l="l" t="t" r="r" b="b"/>
              <a:pathLst>
                <a:path w="43129" h="22692" extrusionOk="0">
                  <a:moveTo>
                    <a:pt x="21069" y="1"/>
                  </a:moveTo>
                  <a:cubicBezTo>
                    <a:pt x="20944" y="1"/>
                    <a:pt x="20833" y="12"/>
                    <a:pt x="20739" y="36"/>
                  </a:cubicBezTo>
                  <a:cubicBezTo>
                    <a:pt x="16045" y="1223"/>
                    <a:pt x="1910" y="5298"/>
                    <a:pt x="1910" y="5298"/>
                  </a:cubicBezTo>
                  <a:lnTo>
                    <a:pt x="1" y="22168"/>
                  </a:lnTo>
                  <a:cubicBezTo>
                    <a:pt x="1" y="22168"/>
                    <a:pt x="4560" y="22691"/>
                    <a:pt x="8155" y="22691"/>
                  </a:cubicBezTo>
                  <a:cubicBezTo>
                    <a:pt x="9213" y="22691"/>
                    <a:pt x="10187" y="22646"/>
                    <a:pt x="10938" y="22529"/>
                  </a:cubicBezTo>
                  <a:cubicBezTo>
                    <a:pt x="14239" y="22065"/>
                    <a:pt x="18469" y="14997"/>
                    <a:pt x="18469" y="14997"/>
                  </a:cubicBezTo>
                  <a:cubicBezTo>
                    <a:pt x="18469" y="14997"/>
                    <a:pt x="23577" y="15358"/>
                    <a:pt x="26053" y="15668"/>
                  </a:cubicBezTo>
                  <a:cubicBezTo>
                    <a:pt x="28429" y="15965"/>
                    <a:pt x="29143" y="21631"/>
                    <a:pt x="31659" y="21631"/>
                  </a:cubicBezTo>
                  <a:cubicBezTo>
                    <a:pt x="31764" y="21631"/>
                    <a:pt x="31873" y="21621"/>
                    <a:pt x="31985" y="21600"/>
                  </a:cubicBezTo>
                  <a:cubicBezTo>
                    <a:pt x="34823" y="21084"/>
                    <a:pt x="33327" y="16338"/>
                    <a:pt x="33327" y="16338"/>
                  </a:cubicBezTo>
                  <a:lnTo>
                    <a:pt x="33327" y="16338"/>
                  </a:lnTo>
                  <a:cubicBezTo>
                    <a:pt x="33361" y="16339"/>
                    <a:pt x="33395" y="16340"/>
                    <a:pt x="33428" y="16340"/>
                  </a:cubicBezTo>
                  <a:cubicBezTo>
                    <a:pt x="36283" y="16340"/>
                    <a:pt x="34771" y="12005"/>
                    <a:pt x="34771" y="12005"/>
                  </a:cubicBezTo>
                  <a:lnTo>
                    <a:pt x="34771" y="12005"/>
                  </a:lnTo>
                  <a:cubicBezTo>
                    <a:pt x="37329" y="13208"/>
                    <a:pt x="39324" y="13815"/>
                    <a:pt x="40677" y="13815"/>
                  </a:cubicBezTo>
                  <a:cubicBezTo>
                    <a:pt x="41643" y="13815"/>
                    <a:pt x="42281" y="13505"/>
                    <a:pt x="42561" y="12882"/>
                  </a:cubicBezTo>
                  <a:cubicBezTo>
                    <a:pt x="43128" y="11489"/>
                    <a:pt x="35700" y="7104"/>
                    <a:pt x="35700" y="7104"/>
                  </a:cubicBezTo>
                  <a:cubicBezTo>
                    <a:pt x="30614" y="3877"/>
                    <a:pt x="23350" y="1"/>
                    <a:pt x="2106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323;p46"/>
            <p:cNvSpPr/>
            <p:nvPr/>
          </p:nvSpPr>
          <p:spPr>
            <a:xfrm>
              <a:off x="3440475" y="4920825"/>
              <a:ext cx="194775" cy="121600"/>
            </a:xfrm>
            <a:custGeom>
              <a:avLst/>
              <a:gdLst/>
              <a:ahLst/>
              <a:cxnLst/>
              <a:rect l="l" t="t" r="r" b="b"/>
              <a:pathLst>
                <a:path w="7791" h="4864" extrusionOk="0">
                  <a:moveTo>
                    <a:pt x="79" y="0"/>
                  </a:moveTo>
                  <a:cubicBezTo>
                    <a:pt x="66" y="0"/>
                    <a:pt x="57" y="3"/>
                    <a:pt x="52" y="8"/>
                  </a:cubicBezTo>
                  <a:cubicBezTo>
                    <a:pt x="1" y="111"/>
                    <a:pt x="1651" y="1297"/>
                    <a:pt x="3767" y="2587"/>
                  </a:cubicBezTo>
                  <a:cubicBezTo>
                    <a:pt x="5784" y="3866"/>
                    <a:pt x="7473" y="4864"/>
                    <a:pt x="7714" y="4864"/>
                  </a:cubicBezTo>
                  <a:cubicBezTo>
                    <a:pt x="7726" y="4864"/>
                    <a:pt x="7734" y="4862"/>
                    <a:pt x="7739" y="4857"/>
                  </a:cubicBezTo>
                  <a:cubicBezTo>
                    <a:pt x="7790" y="4754"/>
                    <a:pt x="6140" y="3567"/>
                    <a:pt x="4024" y="2226"/>
                  </a:cubicBezTo>
                  <a:cubicBezTo>
                    <a:pt x="2012" y="950"/>
                    <a:pt x="326" y="0"/>
                    <a:pt x="79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324;p46"/>
            <p:cNvSpPr/>
            <p:nvPr/>
          </p:nvSpPr>
          <p:spPr>
            <a:xfrm>
              <a:off x="3419850" y="4989150"/>
              <a:ext cx="232150" cy="106200"/>
            </a:xfrm>
            <a:custGeom>
              <a:avLst/>
              <a:gdLst/>
              <a:ahLst/>
              <a:cxnLst/>
              <a:rect l="l" t="t" r="r" b="b"/>
              <a:pathLst>
                <a:path w="9286" h="4248" extrusionOk="0">
                  <a:moveTo>
                    <a:pt x="80" y="0"/>
                  </a:moveTo>
                  <a:cubicBezTo>
                    <a:pt x="64" y="0"/>
                    <a:pt x="55" y="3"/>
                    <a:pt x="52" y="9"/>
                  </a:cubicBezTo>
                  <a:cubicBezTo>
                    <a:pt x="0" y="112"/>
                    <a:pt x="2012" y="1144"/>
                    <a:pt x="4540" y="2330"/>
                  </a:cubicBezTo>
                  <a:cubicBezTo>
                    <a:pt x="6981" y="3404"/>
                    <a:pt x="8960" y="4247"/>
                    <a:pt x="9209" y="4247"/>
                  </a:cubicBezTo>
                  <a:cubicBezTo>
                    <a:pt x="9223" y="4247"/>
                    <a:pt x="9232" y="4245"/>
                    <a:pt x="9234" y="4239"/>
                  </a:cubicBezTo>
                  <a:cubicBezTo>
                    <a:pt x="9286" y="4136"/>
                    <a:pt x="7274" y="3104"/>
                    <a:pt x="4746" y="1918"/>
                  </a:cubicBezTo>
                  <a:cubicBezTo>
                    <a:pt x="2361" y="798"/>
                    <a:pt x="344" y="0"/>
                    <a:pt x="8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325;p46"/>
            <p:cNvSpPr/>
            <p:nvPr/>
          </p:nvSpPr>
          <p:spPr>
            <a:xfrm>
              <a:off x="3458525" y="5152125"/>
              <a:ext cx="158675" cy="23975"/>
            </a:xfrm>
            <a:custGeom>
              <a:avLst/>
              <a:gdLst/>
              <a:ahLst/>
              <a:cxnLst/>
              <a:rect l="l" t="t" r="r" b="b"/>
              <a:pathLst>
                <a:path w="6347" h="959" extrusionOk="0">
                  <a:moveTo>
                    <a:pt x="333" y="1"/>
                  </a:moveTo>
                  <a:cubicBezTo>
                    <a:pt x="152" y="1"/>
                    <a:pt x="52" y="14"/>
                    <a:pt x="52" y="41"/>
                  </a:cubicBezTo>
                  <a:cubicBezTo>
                    <a:pt x="1" y="196"/>
                    <a:pt x="1394" y="454"/>
                    <a:pt x="3148" y="712"/>
                  </a:cubicBezTo>
                  <a:cubicBezTo>
                    <a:pt x="4432" y="863"/>
                    <a:pt x="5550" y="959"/>
                    <a:pt x="6057" y="959"/>
                  </a:cubicBezTo>
                  <a:cubicBezTo>
                    <a:pt x="6242" y="959"/>
                    <a:pt x="6346" y="946"/>
                    <a:pt x="6346" y="918"/>
                  </a:cubicBezTo>
                  <a:cubicBezTo>
                    <a:pt x="6346" y="815"/>
                    <a:pt x="4953" y="506"/>
                    <a:pt x="3199" y="248"/>
                  </a:cubicBezTo>
                  <a:cubicBezTo>
                    <a:pt x="1915" y="97"/>
                    <a:pt x="825" y="1"/>
                    <a:pt x="33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326;p46"/>
            <p:cNvSpPr/>
            <p:nvPr/>
          </p:nvSpPr>
          <p:spPr>
            <a:xfrm>
              <a:off x="2082425" y="238475"/>
              <a:ext cx="1609575" cy="1111500"/>
            </a:xfrm>
            <a:custGeom>
              <a:avLst/>
              <a:gdLst/>
              <a:ahLst/>
              <a:cxnLst/>
              <a:rect l="l" t="t" r="r" b="b"/>
              <a:pathLst>
                <a:path w="64383" h="44460" extrusionOk="0">
                  <a:moveTo>
                    <a:pt x="48824" y="1"/>
                  </a:moveTo>
                  <a:cubicBezTo>
                    <a:pt x="46836" y="1"/>
                    <a:pt x="44828" y="402"/>
                    <a:pt x="42922" y="1224"/>
                  </a:cubicBezTo>
                  <a:cubicBezTo>
                    <a:pt x="40445" y="2359"/>
                    <a:pt x="38279" y="4216"/>
                    <a:pt x="35596" y="4887"/>
                  </a:cubicBezTo>
                  <a:cubicBezTo>
                    <a:pt x="34771" y="5087"/>
                    <a:pt x="33939" y="5166"/>
                    <a:pt x="33102" y="5166"/>
                  </a:cubicBezTo>
                  <a:cubicBezTo>
                    <a:pt x="30697" y="5166"/>
                    <a:pt x="28257" y="4509"/>
                    <a:pt x="25846" y="4165"/>
                  </a:cubicBezTo>
                  <a:cubicBezTo>
                    <a:pt x="25164" y="4078"/>
                    <a:pt x="24454" y="4028"/>
                    <a:pt x="23741" y="4028"/>
                  </a:cubicBezTo>
                  <a:cubicBezTo>
                    <a:pt x="21062" y="4028"/>
                    <a:pt x="18348" y="4739"/>
                    <a:pt x="16921" y="6899"/>
                  </a:cubicBezTo>
                  <a:cubicBezTo>
                    <a:pt x="15735" y="8653"/>
                    <a:pt x="15632" y="11077"/>
                    <a:pt x="14136" y="12573"/>
                  </a:cubicBezTo>
                  <a:cubicBezTo>
                    <a:pt x="12021" y="14585"/>
                    <a:pt x="8564" y="13708"/>
                    <a:pt x="5778" y="14534"/>
                  </a:cubicBezTo>
                  <a:cubicBezTo>
                    <a:pt x="2993" y="15359"/>
                    <a:pt x="929" y="17732"/>
                    <a:pt x="413" y="20621"/>
                  </a:cubicBezTo>
                  <a:cubicBezTo>
                    <a:pt x="1" y="23510"/>
                    <a:pt x="929" y="26399"/>
                    <a:pt x="2993" y="28463"/>
                  </a:cubicBezTo>
                  <a:cubicBezTo>
                    <a:pt x="4128" y="29649"/>
                    <a:pt x="5624" y="30629"/>
                    <a:pt x="6294" y="32125"/>
                  </a:cubicBezTo>
                  <a:cubicBezTo>
                    <a:pt x="7171" y="34034"/>
                    <a:pt x="6449" y="36304"/>
                    <a:pt x="6088" y="38419"/>
                  </a:cubicBezTo>
                  <a:cubicBezTo>
                    <a:pt x="5675" y="40534"/>
                    <a:pt x="5933" y="43165"/>
                    <a:pt x="7842" y="44145"/>
                  </a:cubicBezTo>
                  <a:cubicBezTo>
                    <a:pt x="8275" y="44362"/>
                    <a:pt x="8719" y="44460"/>
                    <a:pt x="9149" y="44460"/>
                  </a:cubicBezTo>
                  <a:cubicBezTo>
                    <a:pt x="10974" y="44460"/>
                    <a:pt x="12544" y="42693"/>
                    <a:pt x="11917" y="40689"/>
                  </a:cubicBezTo>
                  <a:lnTo>
                    <a:pt x="57212" y="25367"/>
                  </a:lnTo>
                  <a:cubicBezTo>
                    <a:pt x="59172" y="24439"/>
                    <a:pt x="60719" y="22891"/>
                    <a:pt x="61648" y="20931"/>
                  </a:cubicBezTo>
                  <a:cubicBezTo>
                    <a:pt x="64382" y="15462"/>
                    <a:pt x="63454" y="8911"/>
                    <a:pt x="59327" y="4423"/>
                  </a:cubicBezTo>
                  <a:cubicBezTo>
                    <a:pt x="56497" y="1524"/>
                    <a:pt x="52698" y="1"/>
                    <a:pt x="488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327;p46"/>
            <p:cNvSpPr/>
            <p:nvPr/>
          </p:nvSpPr>
          <p:spPr>
            <a:xfrm>
              <a:off x="2357125" y="661875"/>
              <a:ext cx="1194300" cy="2327175"/>
            </a:xfrm>
            <a:custGeom>
              <a:avLst/>
              <a:gdLst/>
              <a:ahLst/>
              <a:cxnLst/>
              <a:rect l="l" t="t" r="r" b="b"/>
              <a:pathLst>
                <a:path w="47772" h="93087" extrusionOk="0">
                  <a:moveTo>
                    <a:pt x="27279" y="0"/>
                  </a:moveTo>
                  <a:cubicBezTo>
                    <a:pt x="18388" y="0"/>
                    <a:pt x="9543" y="2653"/>
                    <a:pt x="1961" y="7864"/>
                  </a:cubicBezTo>
                  <a:lnTo>
                    <a:pt x="1" y="9205"/>
                  </a:lnTo>
                  <a:lnTo>
                    <a:pt x="929" y="77146"/>
                  </a:lnTo>
                  <a:cubicBezTo>
                    <a:pt x="1084" y="85968"/>
                    <a:pt x="8306" y="93087"/>
                    <a:pt x="17128" y="93087"/>
                  </a:cubicBezTo>
                  <a:cubicBezTo>
                    <a:pt x="26156" y="93087"/>
                    <a:pt x="33430" y="85710"/>
                    <a:pt x="33275" y="76682"/>
                  </a:cubicBezTo>
                  <a:lnTo>
                    <a:pt x="33069" y="61257"/>
                  </a:lnTo>
                  <a:cubicBezTo>
                    <a:pt x="33069" y="61257"/>
                    <a:pt x="46069" y="59968"/>
                    <a:pt x="46894" y="47122"/>
                  </a:cubicBezTo>
                  <a:cubicBezTo>
                    <a:pt x="47771" y="34277"/>
                    <a:pt x="47152" y="4665"/>
                    <a:pt x="47152" y="4665"/>
                  </a:cubicBezTo>
                  <a:cubicBezTo>
                    <a:pt x="40860" y="1541"/>
                    <a:pt x="34056" y="0"/>
                    <a:pt x="27279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328;p46"/>
            <p:cNvSpPr/>
            <p:nvPr/>
          </p:nvSpPr>
          <p:spPr>
            <a:xfrm>
              <a:off x="3394050" y="1263750"/>
              <a:ext cx="121250" cy="96425"/>
            </a:xfrm>
            <a:custGeom>
              <a:avLst/>
              <a:gdLst/>
              <a:ahLst/>
              <a:cxnLst/>
              <a:rect l="l" t="t" r="r" b="b"/>
              <a:pathLst>
                <a:path w="4850" h="3857" extrusionOk="0">
                  <a:moveTo>
                    <a:pt x="2425" y="0"/>
                  </a:moveTo>
                  <a:cubicBezTo>
                    <a:pt x="2373" y="0"/>
                    <a:pt x="2322" y="13"/>
                    <a:pt x="2270" y="39"/>
                  </a:cubicBezTo>
                  <a:cubicBezTo>
                    <a:pt x="0" y="245"/>
                    <a:pt x="0" y="3547"/>
                    <a:pt x="2270" y="3856"/>
                  </a:cubicBezTo>
                  <a:lnTo>
                    <a:pt x="2580" y="3856"/>
                  </a:lnTo>
                  <a:cubicBezTo>
                    <a:pt x="4850" y="3599"/>
                    <a:pt x="4850" y="297"/>
                    <a:pt x="2580" y="39"/>
                  </a:cubicBezTo>
                  <a:cubicBezTo>
                    <a:pt x="2528" y="13"/>
                    <a:pt x="2477" y="0"/>
                    <a:pt x="24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329;p46"/>
            <p:cNvSpPr/>
            <p:nvPr/>
          </p:nvSpPr>
          <p:spPr>
            <a:xfrm>
              <a:off x="3348900" y="1207150"/>
              <a:ext cx="167700" cy="50525"/>
            </a:xfrm>
            <a:custGeom>
              <a:avLst/>
              <a:gdLst/>
              <a:ahLst/>
              <a:cxnLst/>
              <a:rect l="l" t="t" r="r" b="b"/>
              <a:pathLst>
                <a:path w="6708" h="2021" extrusionOk="0">
                  <a:moveTo>
                    <a:pt x="3215" y="0"/>
                  </a:moveTo>
                  <a:cubicBezTo>
                    <a:pt x="2387" y="0"/>
                    <a:pt x="1553" y="235"/>
                    <a:pt x="826" y="704"/>
                  </a:cubicBezTo>
                  <a:cubicBezTo>
                    <a:pt x="207" y="1065"/>
                    <a:pt x="1" y="1478"/>
                    <a:pt x="104" y="1581"/>
                  </a:cubicBezTo>
                  <a:cubicBezTo>
                    <a:pt x="127" y="1604"/>
                    <a:pt x="164" y="1614"/>
                    <a:pt x="213" y="1614"/>
                  </a:cubicBezTo>
                  <a:cubicBezTo>
                    <a:pt x="579" y="1614"/>
                    <a:pt x="1646" y="1056"/>
                    <a:pt x="3090" y="1056"/>
                  </a:cubicBezTo>
                  <a:cubicBezTo>
                    <a:pt x="3193" y="1056"/>
                    <a:pt x="3299" y="1059"/>
                    <a:pt x="3406" y="1065"/>
                  </a:cubicBezTo>
                  <a:cubicBezTo>
                    <a:pt x="5001" y="1159"/>
                    <a:pt x="6127" y="2021"/>
                    <a:pt x="6512" y="2021"/>
                  </a:cubicBezTo>
                  <a:cubicBezTo>
                    <a:pt x="6550" y="2021"/>
                    <a:pt x="6581" y="2012"/>
                    <a:pt x="6604" y="1993"/>
                  </a:cubicBezTo>
                  <a:cubicBezTo>
                    <a:pt x="6707" y="1890"/>
                    <a:pt x="6501" y="1478"/>
                    <a:pt x="5985" y="1013"/>
                  </a:cubicBezTo>
                  <a:cubicBezTo>
                    <a:pt x="5197" y="338"/>
                    <a:pt x="4210" y="0"/>
                    <a:pt x="32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330;p46"/>
            <p:cNvSpPr/>
            <p:nvPr/>
          </p:nvSpPr>
          <p:spPr>
            <a:xfrm>
              <a:off x="2914725" y="1259650"/>
              <a:ext cx="120825" cy="93650"/>
            </a:xfrm>
            <a:custGeom>
              <a:avLst/>
              <a:gdLst/>
              <a:ahLst/>
              <a:cxnLst/>
              <a:rect l="l" t="t" r="r" b="b"/>
              <a:pathLst>
                <a:path w="4833" h="3746" extrusionOk="0">
                  <a:moveTo>
                    <a:pt x="2395" y="1"/>
                  </a:moveTo>
                  <a:cubicBezTo>
                    <a:pt x="1808" y="1"/>
                    <a:pt x="1238" y="286"/>
                    <a:pt x="860" y="822"/>
                  </a:cubicBezTo>
                  <a:cubicBezTo>
                    <a:pt x="1" y="2063"/>
                    <a:pt x="952" y="3745"/>
                    <a:pt x="2406" y="3745"/>
                  </a:cubicBezTo>
                  <a:cubicBezTo>
                    <a:pt x="2524" y="3745"/>
                    <a:pt x="2645" y="3734"/>
                    <a:pt x="2768" y="3711"/>
                  </a:cubicBezTo>
                  <a:cubicBezTo>
                    <a:pt x="4368" y="3401"/>
                    <a:pt x="4832" y="1286"/>
                    <a:pt x="3491" y="358"/>
                  </a:cubicBezTo>
                  <a:cubicBezTo>
                    <a:pt x="3149" y="117"/>
                    <a:pt x="2769" y="1"/>
                    <a:pt x="23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331;p46"/>
            <p:cNvSpPr/>
            <p:nvPr/>
          </p:nvSpPr>
          <p:spPr>
            <a:xfrm>
              <a:off x="2866575" y="1219300"/>
              <a:ext cx="166375" cy="51275"/>
            </a:xfrm>
            <a:custGeom>
              <a:avLst/>
              <a:gdLst/>
              <a:ahLst/>
              <a:cxnLst/>
              <a:rect l="l" t="t" r="r" b="b"/>
              <a:pathLst>
                <a:path w="6655" h="2051" extrusionOk="0">
                  <a:moveTo>
                    <a:pt x="3153" y="0"/>
                  </a:moveTo>
                  <a:cubicBezTo>
                    <a:pt x="2345" y="0"/>
                    <a:pt x="1534" y="225"/>
                    <a:pt x="825" y="682"/>
                  </a:cubicBezTo>
                  <a:cubicBezTo>
                    <a:pt x="206" y="1095"/>
                    <a:pt x="0" y="1507"/>
                    <a:pt x="103" y="1611"/>
                  </a:cubicBezTo>
                  <a:cubicBezTo>
                    <a:pt x="120" y="1634"/>
                    <a:pt x="153" y="1644"/>
                    <a:pt x="199" y="1644"/>
                  </a:cubicBezTo>
                  <a:cubicBezTo>
                    <a:pt x="540" y="1644"/>
                    <a:pt x="1640" y="1086"/>
                    <a:pt x="3089" y="1086"/>
                  </a:cubicBezTo>
                  <a:cubicBezTo>
                    <a:pt x="3192" y="1086"/>
                    <a:pt x="3298" y="1089"/>
                    <a:pt x="3405" y="1095"/>
                  </a:cubicBezTo>
                  <a:cubicBezTo>
                    <a:pt x="5000" y="1189"/>
                    <a:pt x="6126" y="2051"/>
                    <a:pt x="6472" y="2051"/>
                  </a:cubicBezTo>
                  <a:cubicBezTo>
                    <a:pt x="6506" y="2051"/>
                    <a:pt x="6533" y="2042"/>
                    <a:pt x="6552" y="2023"/>
                  </a:cubicBezTo>
                  <a:cubicBezTo>
                    <a:pt x="6655" y="1920"/>
                    <a:pt x="6500" y="1507"/>
                    <a:pt x="5984" y="1043"/>
                  </a:cubicBezTo>
                  <a:cubicBezTo>
                    <a:pt x="5180" y="354"/>
                    <a:pt x="4168" y="0"/>
                    <a:pt x="3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332;p46"/>
            <p:cNvSpPr/>
            <p:nvPr/>
          </p:nvSpPr>
          <p:spPr>
            <a:xfrm>
              <a:off x="3176100" y="1258250"/>
              <a:ext cx="130275" cy="393400"/>
            </a:xfrm>
            <a:custGeom>
              <a:avLst/>
              <a:gdLst/>
              <a:ahLst/>
              <a:cxnLst/>
              <a:rect l="l" t="t" r="r" b="b"/>
              <a:pathLst>
                <a:path w="5211" h="15736" extrusionOk="0">
                  <a:moveTo>
                    <a:pt x="464" y="15426"/>
                  </a:moveTo>
                  <a:lnTo>
                    <a:pt x="464" y="15477"/>
                  </a:lnTo>
                  <a:cubicBezTo>
                    <a:pt x="464" y="15467"/>
                    <a:pt x="469" y="15457"/>
                    <a:pt x="479" y="15447"/>
                  </a:cubicBezTo>
                  <a:lnTo>
                    <a:pt x="479" y="15447"/>
                  </a:lnTo>
                  <a:cubicBezTo>
                    <a:pt x="472" y="15440"/>
                    <a:pt x="467" y="15433"/>
                    <a:pt x="464" y="15426"/>
                  </a:cubicBezTo>
                  <a:close/>
                  <a:moveTo>
                    <a:pt x="315" y="1"/>
                  </a:moveTo>
                  <a:cubicBezTo>
                    <a:pt x="313" y="1"/>
                    <a:pt x="311" y="1"/>
                    <a:pt x="310" y="1"/>
                  </a:cubicBezTo>
                  <a:cubicBezTo>
                    <a:pt x="0" y="104"/>
                    <a:pt x="1135" y="4386"/>
                    <a:pt x="2786" y="9648"/>
                  </a:cubicBezTo>
                  <a:cubicBezTo>
                    <a:pt x="3199" y="10886"/>
                    <a:pt x="3611" y="12124"/>
                    <a:pt x="4024" y="13311"/>
                  </a:cubicBezTo>
                  <a:cubicBezTo>
                    <a:pt x="4230" y="13723"/>
                    <a:pt x="4282" y="14188"/>
                    <a:pt x="4282" y="14652"/>
                  </a:cubicBezTo>
                  <a:cubicBezTo>
                    <a:pt x="4230" y="14910"/>
                    <a:pt x="3869" y="14962"/>
                    <a:pt x="3405" y="15013"/>
                  </a:cubicBezTo>
                  <a:cubicBezTo>
                    <a:pt x="1716" y="15158"/>
                    <a:pt x="614" y="15303"/>
                    <a:pt x="479" y="15447"/>
                  </a:cubicBezTo>
                  <a:lnTo>
                    <a:pt x="479" y="15447"/>
                  </a:lnTo>
                  <a:cubicBezTo>
                    <a:pt x="620" y="15590"/>
                    <a:pt x="1684" y="15686"/>
                    <a:pt x="3405" y="15735"/>
                  </a:cubicBezTo>
                  <a:cubicBezTo>
                    <a:pt x="3663" y="15735"/>
                    <a:pt x="3921" y="15684"/>
                    <a:pt x="4179" y="15632"/>
                  </a:cubicBezTo>
                  <a:cubicBezTo>
                    <a:pt x="4591" y="15581"/>
                    <a:pt x="4901" y="15323"/>
                    <a:pt x="5056" y="14962"/>
                  </a:cubicBezTo>
                  <a:cubicBezTo>
                    <a:pt x="5210" y="14291"/>
                    <a:pt x="5159" y="13620"/>
                    <a:pt x="4901" y="13001"/>
                  </a:cubicBezTo>
                  <a:cubicBezTo>
                    <a:pt x="4540" y="11815"/>
                    <a:pt x="4127" y="10577"/>
                    <a:pt x="3766" y="9338"/>
                  </a:cubicBezTo>
                  <a:cubicBezTo>
                    <a:pt x="2125" y="4109"/>
                    <a:pt x="587" y="1"/>
                    <a:pt x="3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333;p46"/>
            <p:cNvSpPr/>
            <p:nvPr/>
          </p:nvSpPr>
          <p:spPr>
            <a:xfrm>
              <a:off x="3014875" y="1685150"/>
              <a:ext cx="241200" cy="126675"/>
            </a:xfrm>
            <a:custGeom>
              <a:avLst/>
              <a:gdLst/>
              <a:ahLst/>
              <a:cxnLst/>
              <a:rect l="l" t="t" r="r" b="b"/>
              <a:pathLst>
                <a:path w="9648" h="5067" extrusionOk="0">
                  <a:moveTo>
                    <a:pt x="1084" y="1"/>
                  </a:moveTo>
                  <a:cubicBezTo>
                    <a:pt x="1084" y="1"/>
                    <a:pt x="1" y="3044"/>
                    <a:pt x="3767" y="4644"/>
                  </a:cubicBezTo>
                  <a:cubicBezTo>
                    <a:pt x="4470" y="4945"/>
                    <a:pt x="5123" y="5066"/>
                    <a:pt x="5717" y="5066"/>
                  </a:cubicBezTo>
                  <a:cubicBezTo>
                    <a:pt x="8176" y="5066"/>
                    <a:pt x="9648" y="2993"/>
                    <a:pt x="9648" y="2993"/>
                  </a:cubicBezTo>
                  <a:cubicBezTo>
                    <a:pt x="6655" y="2425"/>
                    <a:pt x="3767" y="1393"/>
                    <a:pt x="10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334;p46"/>
            <p:cNvSpPr/>
            <p:nvPr/>
          </p:nvSpPr>
          <p:spPr>
            <a:xfrm>
              <a:off x="2772425" y="2046275"/>
              <a:ext cx="412725" cy="226125"/>
            </a:xfrm>
            <a:custGeom>
              <a:avLst/>
              <a:gdLst/>
              <a:ahLst/>
              <a:cxnLst/>
              <a:rect l="l" t="t" r="r" b="b"/>
              <a:pathLst>
                <a:path w="16509" h="904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3294" y="9045"/>
                    <a:pt x="15446" y="9045"/>
                  </a:cubicBezTo>
                  <a:cubicBezTo>
                    <a:pt x="15743" y="9045"/>
                    <a:pt x="16046" y="9039"/>
                    <a:pt x="16353" y="9028"/>
                  </a:cubicBezTo>
                  <a:lnTo>
                    <a:pt x="16508" y="5675"/>
                  </a:lnTo>
                  <a:lnTo>
                    <a:pt x="16508" y="5675"/>
                  </a:lnTo>
                  <a:cubicBezTo>
                    <a:pt x="16508" y="5675"/>
                    <a:pt x="16456" y="5677"/>
                    <a:pt x="16356" y="5677"/>
                  </a:cubicBezTo>
                  <a:cubicBezTo>
                    <a:pt x="15203" y="5677"/>
                    <a:pt x="7689" y="5458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335;p46"/>
            <p:cNvSpPr/>
            <p:nvPr/>
          </p:nvSpPr>
          <p:spPr>
            <a:xfrm>
              <a:off x="2223000" y="577300"/>
              <a:ext cx="1324550" cy="755975"/>
            </a:xfrm>
            <a:custGeom>
              <a:avLst/>
              <a:gdLst/>
              <a:ahLst/>
              <a:cxnLst/>
              <a:rect l="l" t="t" r="r" b="b"/>
              <a:pathLst>
                <a:path w="52982" h="30239" extrusionOk="0">
                  <a:moveTo>
                    <a:pt x="29509" y="1"/>
                  </a:moveTo>
                  <a:lnTo>
                    <a:pt x="15580" y="2941"/>
                  </a:lnTo>
                  <a:lnTo>
                    <a:pt x="2890" y="9441"/>
                  </a:lnTo>
                  <a:cubicBezTo>
                    <a:pt x="2890" y="9441"/>
                    <a:pt x="1" y="29870"/>
                    <a:pt x="5263" y="30231"/>
                  </a:cubicBezTo>
                  <a:cubicBezTo>
                    <a:pt x="5333" y="30236"/>
                    <a:pt x="5403" y="30238"/>
                    <a:pt x="5471" y="30238"/>
                  </a:cubicBezTo>
                  <a:cubicBezTo>
                    <a:pt x="10455" y="30238"/>
                    <a:pt x="9802" y="17437"/>
                    <a:pt x="9802" y="17437"/>
                  </a:cubicBezTo>
                  <a:cubicBezTo>
                    <a:pt x="16354" y="15322"/>
                    <a:pt x="16612" y="8409"/>
                    <a:pt x="18314" y="7017"/>
                  </a:cubicBezTo>
                  <a:cubicBezTo>
                    <a:pt x="18730" y="6679"/>
                    <a:pt x="19539" y="6518"/>
                    <a:pt x="20624" y="6518"/>
                  </a:cubicBezTo>
                  <a:cubicBezTo>
                    <a:pt x="23847" y="6518"/>
                    <a:pt x="29509" y="7938"/>
                    <a:pt x="34565" y="10370"/>
                  </a:cubicBezTo>
                  <a:cubicBezTo>
                    <a:pt x="38487" y="12223"/>
                    <a:pt x="42041" y="12795"/>
                    <a:pt x="44935" y="12795"/>
                  </a:cubicBezTo>
                  <a:cubicBezTo>
                    <a:pt x="49614" y="12795"/>
                    <a:pt x="52569" y="11298"/>
                    <a:pt x="52569" y="11298"/>
                  </a:cubicBezTo>
                  <a:lnTo>
                    <a:pt x="52981" y="4231"/>
                  </a:lnTo>
                  <a:lnTo>
                    <a:pt x="42715" y="1600"/>
                  </a:lnTo>
                  <a:lnTo>
                    <a:pt x="295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336;p46"/>
            <p:cNvSpPr/>
            <p:nvPr/>
          </p:nvSpPr>
          <p:spPr>
            <a:xfrm>
              <a:off x="2152325" y="1212950"/>
              <a:ext cx="225475" cy="337275"/>
            </a:xfrm>
            <a:custGeom>
              <a:avLst/>
              <a:gdLst/>
              <a:ahLst/>
              <a:cxnLst/>
              <a:rect l="l" t="t" r="r" b="b"/>
              <a:pathLst>
                <a:path w="9019" h="13491" extrusionOk="0">
                  <a:moveTo>
                    <a:pt x="5721" y="1"/>
                  </a:moveTo>
                  <a:cubicBezTo>
                    <a:pt x="3247" y="1"/>
                    <a:pt x="267" y="1088"/>
                    <a:pt x="145" y="6250"/>
                  </a:cubicBezTo>
                  <a:cubicBezTo>
                    <a:pt x="1" y="12416"/>
                    <a:pt x="4294" y="13491"/>
                    <a:pt x="6908" y="13491"/>
                  </a:cubicBezTo>
                  <a:cubicBezTo>
                    <a:pt x="8033" y="13491"/>
                    <a:pt x="8848" y="13292"/>
                    <a:pt x="8863" y="13214"/>
                  </a:cubicBezTo>
                  <a:cubicBezTo>
                    <a:pt x="8863" y="12956"/>
                    <a:pt x="9018" y="575"/>
                    <a:pt x="9018" y="575"/>
                  </a:cubicBezTo>
                  <a:cubicBezTo>
                    <a:pt x="8933" y="532"/>
                    <a:pt x="7451" y="1"/>
                    <a:pt x="572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337;p46"/>
            <p:cNvSpPr/>
            <p:nvPr/>
          </p:nvSpPr>
          <p:spPr>
            <a:xfrm>
              <a:off x="2211400" y="1282775"/>
              <a:ext cx="98050" cy="193000"/>
            </a:xfrm>
            <a:custGeom>
              <a:avLst/>
              <a:gdLst/>
              <a:ahLst/>
              <a:cxnLst/>
              <a:rect l="l" t="t" r="r" b="b"/>
              <a:pathLst>
                <a:path w="3922" h="7720" extrusionOk="0">
                  <a:moveTo>
                    <a:pt x="2219" y="0"/>
                  </a:moveTo>
                  <a:cubicBezTo>
                    <a:pt x="1496" y="155"/>
                    <a:pt x="877" y="671"/>
                    <a:pt x="619" y="1341"/>
                  </a:cubicBezTo>
                  <a:cubicBezTo>
                    <a:pt x="207" y="2115"/>
                    <a:pt x="0" y="2941"/>
                    <a:pt x="0" y="3818"/>
                  </a:cubicBezTo>
                  <a:cubicBezTo>
                    <a:pt x="52" y="5572"/>
                    <a:pt x="929" y="7222"/>
                    <a:pt x="2167" y="7635"/>
                  </a:cubicBezTo>
                  <a:cubicBezTo>
                    <a:pt x="2334" y="7691"/>
                    <a:pt x="2507" y="7720"/>
                    <a:pt x="2680" y="7720"/>
                  </a:cubicBezTo>
                  <a:cubicBezTo>
                    <a:pt x="2988" y="7720"/>
                    <a:pt x="3295" y="7627"/>
                    <a:pt x="3560" y="7429"/>
                  </a:cubicBezTo>
                  <a:cubicBezTo>
                    <a:pt x="3869" y="7222"/>
                    <a:pt x="3921" y="7016"/>
                    <a:pt x="3869" y="7016"/>
                  </a:cubicBezTo>
                  <a:cubicBezTo>
                    <a:pt x="3862" y="7009"/>
                    <a:pt x="3854" y="7006"/>
                    <a:pt x="3845" y="7006"/>
                  </a:cubicBezTo>
                  <a:cubicBezTo>
                    <a:pt x="3787" y="7006"/>
                    <a:pt x="3679" y="7133"/>
                    <a:pt x="3457" y="7222"/>
                  </a:cubicBezTo>
                  <a:cubicBezTo>
                    <a:pt x="3276" y="7300"/>
                    <a:pt x="3083" y="7339"/>
                    <a:pt x="2889" y="7339"/>
                  </a:cubicBezTo>
                  <a:cubicBezTo>
                    <a:pt x="2696" y="7339"/>
                    <a:pt x="2502" y="7300"/>
                    <a:pt x="2322" y="7222"/>
                  </a:cubicBezTo>
                  <a:cubicBezTo>
                    <a:pt x="1393" y="6861"/>
                    <a:pt x="619" y="5365"/>
                    <a:pt x="619" y="3818"/>
                  </a:cubicBezTo>
                  <a:cubicBezTo>
                    <a:pt x="619" y="3044"/>
                    <a:pt x="774" y="2270"/>
                    <a:pt x="1135" y="1599"/>
                  </a:cubicBezTo>
                  <a:cubicBezTo>
                    <a:pt x="1290" y="1032"/>
                    <a:pt x="1754" y="619"/>
                    <a:pt x="2270" y="464"/>
                  </a:cubicBezTo>
                  <a:cubicBezTo>
                    <a:pt x="2334" y="446"/>
                    <a:pt x="2400" y="438"/>
                    <a:pt x="2465" y="438"/>
                  </a:cubicBezTo>
                  <a:cubicBezTo>
                    <a:pt x="2769" y="438"/>
                    <a:pt x="3071" y="622"/>
                    <a:pt x="3199" y="877"/>
                  </a:cubicBezTo>
                  <a:cubicBezTo>
                    <a:pt x="3302" y="1135"/>
                    <a:pt x="3250" y="1341"/>
                    <a:pt x="3302" y="1341"/>
                  </a:cubicBezTo>
                  <a:cubicBezTo>
                    <a:pt x="3302" y="1341"/>
                    <a:pt x="3457" y="1187"/>
                    <a:pt x="3405" y="826"/>
                  </a:cubicBezTo>
                  <a:cubicBezTo>
                    <a:pt x="3354" y="619"/>
                    <a:pt x="3250" y="413"/>
                    <a:pt x="3096" y="258"/>
                  </a:cubicBezTo>
                  <a:cubicBezTo>
                    <a:pt x="2838" y="103"/>
                    <a:pt x="2528" y="0"/>
                    <a:pt x="2219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338;p46"/>
            <p:cNvSpPr/>
            <p:nvPr/>
          </p:nvSpPr>
          <p:spPr>
            <a:xfrm>
              <a:off x="2265575" y="532850"/>
              <a:ext cx="139300" cy="56275"/>
            </a:xfrm>
            <a:custGeom>
              <a:avLst/>
              <a:gdLst/>
              <a:ahLst/>
              <a:cxnLst/>
              <a:rect l="l" t="t" r="r" b="b"/>
              <a:pathLst>
                <a:path w="5572" h="2251" extrusionOk="0">
                  <a:moveTo>
                    <a:pt x="1260" y="1"/>
                  </a:moveTo>
                  <a:cubicBezTo>
                    <a:pt x="506" y="1"/>
                    <a:pt x="0" y="170"/>
                    <a:pt x="0" y="231"/>
                  </a:cubicBezTo>
                  <a:cubicBezTo>
                    <a:pt x="52" y="334"/>
                    <a:pt x="1393" y="179"/>
                    <a:pt x="2941" y="747"/>
                  </a:cubicBezTo>
                  <a:cubicBezTo>
                    <a:pt x="4366" y="1288"/>
                    <a:pt x="5277" y="2250"/>
                    <a:pt x="5448" y="2250"/>
                  </a:cubicBezTo>
                  <a:cubicBezTo>
                    <a:pt x="5457" y="2250"/>
                    <a:pt x="5464" y="2248"/>
                    <a:pt x="5468" y="2243"/>
                  </a:cubicBezTo>
                  <a:cubicBezTo>
                    <a:pt x="5572" y="2191"/>
                    <a:pt x="4746" y="953"/>
                    <a:pt x="3095" y="334"/>
                  </a:cubicBezTo>
                  <a:cubicBezTo>
                    <a:pt x="2421" y="81"/>
                    <a:pt x="1781" y="1"/>
                    <a:pt x="12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339;p46"/>
            <p:cNvSpPr/>
            <p:nvPr/>
          </p:nvSpPr>
          <p:spPr>
            <a:xfrm>
              <a:off x="2386800" y="407075"/>
              <a:ext cx="50325" cy="197325"/>
            </a:xfrm>
            <a:custGeom>
              <a:avLst/>
              <a:gdLst/>
              <a:ahLst/>
              <a:cxnLst/>
              <a:rect l="l" t="t" r="r" b="b"/>
              <a:pathLst>
                <a:path w="2013" h="7893" extrusionOk="0">
                  <a:moveTo>
                    <a:pt x="465" y="0"/>
                  </a:moveTo>
                  <a:cubicBezTo>
                    <a:pt x="104" y="1341"/>
                    <a:pt x="0" y="2734"/>
                    <a:pt x="258" y="4127"/>
                  </a:cubicBezTo>
                  <a:cubicBezTo>
                    <a:pt x="413" y="5107"/>
                    <a:pt x="723" y="6036"/>
                    <a:pt x="1187" y="6913"/>
                  </a:cubicBezTo>
                  <a:cubicBezTo>
                    <a:pt x="1548" y="7583"/>
                    <a:pt x="1857" y="7893"/>
                    <a:pt x="1909" y="7893"/>
                  </a:cubicBezTo>
                  <a:cubicBezTo>
                    <a:pt x="2012" y="7790"/>
                    <a:pt x="981" y="6242"/>
                    <a:pt x="671" y="4024"/>
                  </a:cubicBezTo>
                  <a:cubicBezTo>
                    <a:pt x="361" y="1857"/>
                    <a:pt x="619" y="0"/>
                    <a:pt x="4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340;p46"/>
            <p:cNvSpPr/>
            <p:nvPr/>
          </p:nvSpPr>
          <p:spPr>
            <a:xfrm>
              <a:off x="3301200" y="1121075"/>
              <a:ext cx="201200" cy="33800"/>
            </a:xfrm>
            <a:custGeom>
              <a:avLst/>
              <a:gdLst/>
              <a:ahLst/>
              <a:cxnLst/>
              <a:rect l="l" t="t" r="r" b="b"/>
              <a:pathLst>
                <a:path w="8048" h="1352" extrusionOk="0">
                  <a:moveTo>
                    <a:pt x="3992" y="0"/>
                  </a:moveTo>
                  <a:cubicBezTo>
                    <a:pt x="3009" y="0"/>
                    <a:pt x="2021" y="181"/>
                    <a:pt x="1083" y="536"/>
                  </a:cubicBezTo>
                  <a:cubicBezTo>
                    <a:pt x="361" y="794"/>
                    <a:pt x="0" y="1103"/>
                    <a:pt x="52" y="1206"/>
                  </a:cubicBezTo>
                  <a:cubicBezTo>
                    <a:pt x="69" y="1251"/>
                    <a:pt x="135" y="1269"/>
                    <a:pt x="242" y="1269"/>
                  </a:cubicBezTo>
                  <a:cubicBezTo>
                    <a:pt x="756" y="1269"/>
                    <a:pt x="2231" y="845"/>
                    <a:pt x="4024" y="845"/>
                  </a:cubicBezTo>
                  <a:cubicBezTo>
                    <a:pt x="5883" y="889"/>
                    <a:pt x="7400" y="1351"/>
                    <a:pt x="7859" y="1351"/>
                  </a:cubicBezTo>
                  <a:cubicBezTo>
                    <a:pt x="7935" y="1351"/>
                    <a:pt x="7982" y="1339"/>
                    <a:pt x="7996" y="1309"/>
                  </a:cubicBezTo>
                  <a:cubicBezTo>
                    <a:pt x="8048" y="1206"/>
                    <a:pt x="7687" y="897"/>
                    <a:pt x="6964" y="587"/>
                  </a:cubicBezTo>
                  <a:cubicBezTo>
                    <a:pt x="6020" y="194"/>
                    <a:pt x="5009" y="0"/>
                    <a:pt x="39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341;p46"/>
            <p:cNvSpPr/>
            <p:nvPr/>
          </p:nvSpPr>
          <p:spPr>
            <a:xfrm>
              <a:off x="2811100" y="1074650"/>
              <a:ext cx="201225" cy="33800"/>
            </a:xfrm>
            <a:custGeom>
              <a:avLst/>
              <a:gdLst/>
              <a:ahLst/>
              <a:cxnLst/>
              <a:rect l="l" t="t" r="r" b="b"/>
              <a:pathLst>
                <a:path w="8049" h="1352" extrusionOk="0">
                  <a:moveTo>
                    <a:pt x="3973" y="0"/>
                  </a:moveTo>
                  <a:cubicBezTo>
                    <a:pt x="2997" y="0"/>
                    <a:pt x="2022" y="181"/>
                    <a:pt x="1084" y="535"/>
                  </a:cubicBezTo>
                  <a:cubicBezTo>
                    <a:pt x="362" y="845"/>
                    <a:pt x="1" y="1103"/>
                    <a:pt x="52" y="1206"/>
                  </a:cubicBezTo>
                  <a:cubicBezTo>
                    <a:pt x="70" y="1251"/>
                    <a:pt x="136" y="1269"/>
                    <a:pt x="245" y="1269"/>
                  </a:cubicBezTo>
                  <a:cubicBezTo>
                    <a:pt x="736" y="1269"/>
                    <a:pt x="2093" y="893"/>
                    <a:pt x="3765" y="893"/>
                  </a:cubicBezTo>
                  <a:cubicBezTo>
                    <a:pt x="3851" y="893"/>
                    <a:pt x="3937" y="894"/>
                    <a:pt x="4025" y="897"/>
                  </a:cubicBezTo>
                  <a:cubicBezTo>
                    <a:pt x="5882" y="897"/>
                    <a:pt x="7398" y="1351"/>
                    <a:pt x="7858" y="1351"/>
                  </a:cubicBezTo>
                  <a:cubicBezTo>
                    <a:pt x="7935" y="1351"/>
                    <a:pt x="7982" y="1339"/>
                    <a:pt x="7997" y="1309"/>
                  </a:cubicBezTo>
                  <a:cubicBezTo>
                    <a:pt x="8048" y="1206"/>
                    <a:pt x="7687" y="897"/>
                    <a:pt x="6965" y="587"/>
                  </a:cubicBezTo>
                  <a:cubicBezTo>
                    <a:pt x="5994" y="193"/>
                    <a:pt x="4983" y="0"/>
                    <a:pt x="39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342;p46"/>
            <p:cNvSpPr/>
            <p:nvPr/>
          </p:nvSpPr>
          <p:spPr>
            <a:xfrm>
              <a:off x="3259925" y="1180875"/>
              <a:ext cx="392075" cy="316475"/>
            </a:xfrm>
            <a:custGeom>
              <a:avLst/>
              <a:gdLst/>
              <a:ahLst/>
              <a:cxnLst/>
              <a:rect l="l" t="t" r="r" b="b"/>
              <a:pathLst>
                <a:path w="15683" h="12659" extrusionOk="0">
                  <a:moveTo>
                    <a:pt x="15373" y="1"/>
                  </a:moveTo>
                  <a:lnTo>
                    <a:pt x="4385" y="104"/>
                  </a:lnTo>
                  <a:lnTo>
                    <a:pt x="1238" y="156"/>
                  </a:lnTo>
                  <a:cubicBezTo>
                    <a:pt x="877" y="156"/>
                    <a:pt x="516" y="156"/>
                    <a:pt x="207" y="207"/>
                  </a:cubicBezTo>
                  <a:cubicBezTo>
                    <a:pt x="310" y="207"/>
                    <a:pt x="413" y="259"/>
                    <a:pt x="516" y="259"/>
                  </a:cubicBezTo>
                  <a:lnTo>
                    <a:pt x="1342" y="259"/>
                  </a:lnTo>
                  <a:lnTo>
                    <a:pt x="4488" y="310"/>
                  </a:lnTo>
                  <a:lnTo>
                    <a:pt x="15212" y="412"/>
                  </a:lnTo>
                  <a:lnTo>
                    <a:pt x="15212" y="412"/>
                  </a:lnTo>
                  <a:cubicBezTo>
                    <a:pt x="15167" y="1741"/>
                    <a:pt x="15167" y="3118"/>
                    <a:pt x="15167" y="4540"/>
                  </a:cubicBezTo>
                  <a:cubicBezTo>
                    <a:pt x="15219" y="6088"/>
                    <a:pt x="14806" y="7584"/>
                    <a:pt x="13981" y="8822"/>
                  </a:cubicBezTo>
                  <a:cubicBezTo>
                    <a:pt x="13155" y="10164"/>
                    <a:pt x="11865" y="11195"/>
                    <a:pt x="10369" y="11763"/>
                  </a:cubicBezTo>
                  <a:cubicBezTo>
                    <a:pt x="9699" y="12021"/>
                    <a:pt x="8925" y="12175"/>
                    <a:pt x="8203" y="12227"/>
                  </a:cubicBezTo>
                  <a:cubicBezTo>
                    <a:pt x="8032" y="12239"/>
                    <a:pt x="7862" y="12246"/>
                    <a:pt x="7691" y="12246"/>
                  </a:cubicBezTo>
                  <a:cubicBezTo>
                    <a:pt x="7140" y="12246"/>
                    <a:pt x="6588" y="12178"/>
                    <a:pt x="6036" y="12021"/>
                  </a:cubicBezTo>
                  <a:cubicBezTo>
                    <a:pt x="4746" y="11711"/>
                    <a:pt x="3560" y="11092"/>
                    <a:pt x="2580" y="10164"/>
                  </a:cubicBezTo>
                  <a:cubicBezTo>
                    <a:pt x="1754" y="9338"/>
                    <a:pt x="1084" y="8306"/>
                    <a:pt x="723" y="7223"/>
                  </a:cubicBezTo>
                  <a:cubicBezTo>
                    <a:pt x="413" y="6294"/>
                    <a:pt x="258" y="5314"/>
                    <a:pt x="310" y="4334"/>
                  </a:cubicBezTo>
                  <a:cubicBezTo>
                    <a:pt x="258" y="3509"/>
                    <a:pt x="258" y="2786"/>
                    <a:pt x="258" y="2167"/>
                  </a:cubicBezTo>
                  <a:cubicBezTo>
                    <a:pt x="258" y="1600"/>
                    <a:pt x="207" y="1084"/>
                    <a:pt x="207" y="723"/>
                  </a:cubicBezTo>
                  <a:cubicBezTo>
                    <a:pt x="207" y="568"/>
                    <a:pt x="207" y="362"/>
                    <a:pt x="155" y="207"/>
                  </a:cubicBezTo>
                  <a:cubicBezTo>
                    <a:pt x="155" y="362"/>
                    <a:pt x="155" y="517"/>
                    <a:pt x="155" y="671"/>
                  </a:cubicBezTo>
                  <a:cubicBezTo>
                    <a:pt x="155" y="1033"/>
                    <a:pt x="103" y="1497"/>
                    <a:pt x="103" y="2064"/>
                  </a:cubicBezTo>
                  <a:cubicBezTo>
                    <a:pt x="103" y="2735"/>
                    <a:pt x="52" y="3457"/>
                    <a:pt x="52" y="4334"/>
                  </a:cubicBezTo>
                  <a:cubicBezTo>
                    <a:pt x="0" y="5314"/>
                    <a:pt x="103" y="6346"/>
                    <a:pt x="413" y="7326"/>
                  </a:cubicBezTo>
                  <a:cubicBezTo>
                    <a:pt x="826" y="8461"/>
                    <a:pt x="1445" y="9545"/>
                    <a:pt x="2322" y="10370"/>
                  </a:cubicBezTo>
                  <a:cubicBezTo>
                    <a:pt x="3302" y="11402"/>
                    <a:pt x="4592" y="12072"/>
                    <a:pt x="5933" y="12433"/>
                  </a:cubicBezTo>
                  <a:cubicBezTo>
                    <a:pt x="6524" y="12591"/>
                    <a:pt x="7085" y="12658"/>
                    <a:pt x="7662" y="12658"/>
                  </a:cubicBezTo>
                  <a:cubicBezTo>
                    <a:pt x="7840" y="12658"/>
                    <a:pt x="8020" y="12652"/>
                    <a:pt x="8203" y="12640"/>
                  </a:cubicBezTo>
                  <a:cubicBezTo>
                    <a:pt x="9028" y="12640"/>
                    <a:pt x="9802" y="12433"/>
                    <a:pt x="10524" y="12175"/>
                  </a:cubicBezTo>
                  <a:cubicBezTo>
                    <a:pt x="12123" y="11556"/>
                    <a:pt x="13465" y="10473"/>
                    <a:pt x="14393" y="9080"/>
                  </a:cubicBezTo>
                  <a:cubicBezTo>
                    <a:pt x="15219" y="7739"/>
                    <a:pt x="15683" y="6140"/>
                    <a:pt x="15631" y="4540"/>
                  </a:cubicBezTo>
                  <a:cubicBezTo>
                    <a:pt x="15631" y="3044"/>
                    <a:pt x="15580" y="1600"/>
                    <a:pt x="15580" y="207"/>
                  </a:cubicBezTo>
                  <a:lnTo>
                    <a:pt x="155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343;p46"/>
            <p:cNvSpPr/>
            <p:nvPr/>
          </p:nvSpPr>
          <p:spPr>
            <a:xfrm>
              <a:off x="2745325" y="1170575"/>
              <a:ext cx="392100" cy="316325"/>
            </a:xfrm>
            <a:custGeom>
              <a:avLst/>
              <a:gdLst/>
              <a:ahLst/>
              <a:cxnLst/>
              <a:rect l="l" t="t" r="r" b="b"/>
              <a:pathLst>
                <a:path w="15684" h="12653" extrusionOk="0">
                  <a:moveTo>
                    <a:pt x="15426" y="0"/>
                  </a:moveTo>
                  <a:lnTo>
                    <a:pt x="4386" y="103"/>
                  </a:lnTo>
                  <a:lnTo>
                    <a:pt x="1290" y="155"/>
                  </a:lnTo>
                  <a:cubicBezTo>
                    <a:pt x="929" y="155"/>
                    <a:pt x="568" y="155"/>
                    <a:pt x="207" y="206"/>
                  </a:cubicBezTo>
                  <a:lnTo>
                    <a:pt x="517" y="206"/>
                  </a:lnTo>
                  <a:lnTo>
                    <a:pt x="1342" y="258"/>
                  </a:lnTo>
                  <a:lnTo>
                    <a:pt x="4540" y="310"/>
                  </a:lnTo>
                  <a:lnTo>
                    <a:pt x="15219" y="411"/>
                  </a:lnTo>
                  <a:lnTo>
                    <a:pt x="15219" y="411"/>
                  </a:lnTo>
                  <a:cubicBezTo>
                    <a:pt x="15219" y="1699"/>
                    <a:pt x="15219" y="3119"/>
                    <a:pt x="15219" y="4540"/>
                  </a:cubicBezTo>
                  <a:cubicBezTo>
                    <a:pt x="15219" y="6036"/>
                    <a:pt x="14858" y="7532"/>
                    <a:pt x="14033" y="8822"/>
                  </a:cubicBezTo>
                  <a:cubicBezTo>
                    <a:pt x="13156" y="10163"/>
                    <a:pt x="11866" y="11195"/>
                    <a:pt x="10421" y="11762"/>
                  </a:cubicBezTo>
                  <a:cubicBezTo>
                    <a:pt x="9699" y="12020"/>
                    <a:pt x="8977" y="12175"/>
                    <a:pt x="8203" y="12226"/>
                  </a:cubicBezTo>
                  <a:cubicBezTo>
                    <a:pt x="8075" y="12236"/>
                    <a:pt x="7947" y="12240"/>
                    <a:pt x="7819" y="12240"/>
                  </a:cubicBezTo>
                  <a:cubicBezTo>
                    <a:pt x="7225" y="12240"/>
                    <a:pt x="6631" y="12147"/>
                    <a:pt x="6037" y="12020"/>
                  </a:cubicBezTo>
                  <a:cubicBezTo>
                    <a:pt x="4747" y="11710"/>
                    <a:pt x="3560" y="11040"/>
                    <a:pt x="2580" y="10111"/>
                  </a:cubicBezTo>
                  <a:cubicBezTo>
                    <a:pt x="1755" y="9286"/>
                    <a:pt x="1136" y="8306"/>
                    <a:pt x="723" y="7171"/>
                  </a:cubicBezTo>
                  <a:cubicBezTo>
                    <a:pt x="413" y="6242"/>
                    <a:pt x="310" y="5314"/>
                    <a:pt x="310" y="4333"/>
                  </a:cubicBezTo>
                  <a:cubicBezTo>
                    <a:pt x="310" y="3508"/>
                    <a:pt x="259" y="2734"/>
                    <a:pt x="259" y="2115"/>
                  </a:cubicBezTo>
                  <a:cubicBezTo>
                    <a:pt x="259" y="1548"/>
                    <a:pt x="259" y="1083"/>
                    <a:pt x="207" y="722"/>
                  </a:cubicBezTo>
                  <a:cubicBezTo>
                    <a:pt x="207" y="516"/>
                    <a:pt x="207" y="361"/>
                    <a:pt x="207" y="206"/>
                  </a:cubicBezTo>
                  <a:cubicBezTo>
                    <a:pt x="156" y="361"/>
                    <a:pt x="156" y="516"/>
                    <a:pt x="156" y="671"/>
                  </a:cubicBezTo>
                  <a:cubicBezTo>
                    <a:pt x="156" y="1032"/>
                    <a:pt x="156" y="1496"/>
                    <a:pt x="104" y="2064"/>
                  </a:cubicBezTo>
                  <a:cubicBezTo>
                    <a:pt x="104" y="2683"/>
                    <a:pt x="104" y="3456"/>
                    <a:pt x="52" y="4333"/>
                  </a:cubicBezTo>
                  <a:cubicBezTo>
                    <a:pt x="1" y="5314"/>
                    <a:pt x="156" y="6345"/>
                    <a:pt x="465" y="7274"/>
                  </a:cubicBezTo>
                  <a:cubicBezTo>
                    <a:pt x="826" y="8460"/>
                    <a:pt x="1497" y="9492"/>
                    <a:pt x="2322" y="10369"/>
                  </a:cubicBezTo>
                  <a:cubicBezTo>
                    <a:pt x="3354" y="11349"/>
                    <a:pt x="4592" y="12072"/>
                    <a:pt x="5985" y="12433"/>
                  </a:cubicBezTo>
                  <a:cubicBezTo>
                    <a:pt x="6579" y="12560"/>
                    <a:pt x="7208" y="12652"/>
                    <a:pt x="7815" y="12652"/>
                  </a:cubicBezTo>
                  <a:cubicBezTo>
                    <a:pt x="7946" y="12652"/>
                    <a:pt x="8075" y="12648"/>
                    <a:pt x="8203" y="12639"/>
                  </a:cubicBezTo>
                  <a:cubicBezTo>
                    <a:pt x="9029" y="12587"/>
                    <a:pt x="9802" y="12433"/>
                    <a:pt x="10525" y="12175"/>
                  </a:cubicBezTo>
                  <a:cubicBezTo>
                    <a:pt x="12124" y="11556"/>
                    <a:pt x="13465" y="10472"/>
                    <a:pt x="14394" y="9080"/>
                  </a:cubicBezTo>
                  <a:cubicBezTo>
                    <a:pt x="15271" y="7687"/>
                    <a:pt x="15683" y="6139"/>
                    <a:pt x="15632" y="4540"/>
                  </a:cubicBezTo>
                  <a:cubicBezTo>
                    <a:pt x="15632" y="3044"/>
                    <a:pt x="15632" y="1599"/>
                    <a:pt x="15632" y="206"/>
                  </a:cubicBezTo>
                  <a:lnTo>
                    <a:pt x="1563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344;p46"/>
            <p:cNvSpPr/>
            <p:nvPr/>
          </p:nvSpPr>
          <p:spPr>
            <a:xfrm>
              <a:off x="3124500" y="1196350"/>
              <a:ext cx="144475" cy="10350"/>
            </a:xfrm>
            <a:custGeom>
              <a:avLst/>
              <a:gdLst/>
              <a:ahLst/>
              <a:cxnLst/>
              <a:rect l="l" t="t" r="r" b="b"/>
              <a:pathLst>
                <a:path w="5779" h="414" extrusionOk="0">
                  <a:moveTo>
                    <a:pt x="2889" y="1"/>
                  </a:moveTo>
                  <a:cubicBezTo>
                    <a:pt x="1290" y="1"/>
                    <a:pt x="1" y="104"/>
                    <a:pt x="1" y="207"/>
                  </a:cubicBezTo>
                  <a:cubicBezTo>
                    <a:pt x="1" y="310"/>
                    <a:pt x="1290" y="414"/>
                    <a:pt x="2889" y="414"/>
                  </a:cubicBezTo>
                  <a:cubicBezTo>
                    <a:pt x="4489" y="414"/>
                    <a:pt x="5778" y="310"/>
                    <a:pt x="5778" y="207"/>
                  </a:cubicBezTo>
                  <a:cubicBezTo>
                    <a:pt x="5778" y="104"/>
                    <a:pt x="4489" y="1"/>
                    <a:pt x="28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345;p46"/>
            <p:cNvSpPr/>
            <p:nvPr/>
          </p:nvSpPr>
          <p:spPr>
            <a:xfrm>
              <a:off x="2349400" y="1197650"/>
              <a:ext cx="401125" cy="11625"/>
            </a:xfrm>
            <a:custGeom>
              <a:avLst/>
              <a:gdLst/>
              <a:ahLst/>
              <a:cxnLst/>
              <a:rect l="l" t="t" r="r" b="b"/>
              <a:pathLst>
                <a:path w="16045" h="465" extrusionOk="0">
                  <a:moveTo>
                    <a:pt x="7996" y="0"/>
                  </a:moveTo>
                  <a:cubicBezTo>
                    <a:pt x="3560" y="52"/>
                    <a:pt x="0" y="155"/>
                    <a:pt x="0" y="258"/>
                  </a:cubicBezTo>
                  <a:cubicBezTo>
                    <a:pt x="0" y="362"/>
                    <a:pt x="3560" y="465"/>
                    <a:pt x="7996" y="465"/>
                  </a:cubicBezTo>
                  <a:cubicBezTo>
                    <a:pt x="12433" y="465"/>
                    <a:pt x="16044" y="362"/>
                    <a:pt x="16044" y="207"/>
                  </a:cubicBezTo>
                  <a:cubicBezTo>
                    <a:pt x="16044" y="104"/>
                    <a:pt x="12433" y="0"/>
                    <a:pt x="79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346;p46"/>
            <p:cNvSpPr/>
            <p:nvPr/>
          </p:nvSpPr>
          <p:spPr>
            <a:xfrm>
              <a:off x="2649900" y="3651950"/>
              <a:ext cx="4503625" cy="1799150"/>
            </a:xfrm>
            <a:custGeom>
              <a:avLst/>
              <a:gdLst/>
              <a:ahLst/>
              <a:cxnLst/>
              <a:rect l="l" t="t" r="r" b="b"/>
              <a:pathLst>
                <a:path w="180145" h="71966" extrusionOk="0">
                  <a:moveTo>
                    <a:pt x="78053" y="0"/>
                  </a:moveTo>
                  <a:lnTo>
                    <a:pt x="50195" y="68870"/>
                  </a:lnTo>
                  <a:lnTo>
                    <a:pt x="0" y="68870"/>
                  </a:lnTo>
                  <a:lnTo>
                    <a:pt x="0" y="71965"/>
                  </a:lnTo>
                  <a:lnTo>
                    <a:pt x="149553" y="71965"/>
                  </a:lnTo>
                  <a:lnTo>
                    <a:pt x="1801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347;p46"/>
            <p:cNvSpPr/>
            <p:nvPr/>
          </p:nvSpPr>
          <p:spPr>
            <a:xfrm>
              <a:off x="5403400" y="4473500"/>
              <a:ext cx="287625" cy="321125"/>
            </a:xfrm>
            <a:custGeom>
              <a:avLst/>
              <a:gdLst/>
              <a:ahLst/>
              <a:cxnLst/>
              <a:rect l="l" t="t" r="r" b="b"/>
              <a:pathLst>
                <a:path w="11505" h="12845" extrusionOk="0">
                  <a:moveTo>
                    <a:pt x="6510" y="0"/>
                  </a:moveTo>
                  <a:cubicBezTo>
                    <a:pt x="4197" y="0"/>
                    <a:pt x="1880" y="2064"/>
                    <a:pt x="1032" y="5055"/>
                  </a:cubicBezTo>
                  <a:cubicBezTo>
                    <a:pt x="0" y="8512"/>
                    <a:pt x="1290" y="11916"/>
                    <a:pt x="3921" y="12690"/>
                  </a:cubicBezTo>
                  <a:cubicBezTo>
                    <a:pt x="4275" y="12794"/>
                    <a:pt x="4635" y="12844"/>
                    <a:pt x="4995" y="12844"/>
                  </a:cubicBezTo>
                  <a:cubicBezTo>
                    <a:pt x="7308" y="12844"/>
                    <a:pt x="9624" y="10780"/>
                    <a:pt x="10473" y="7789"/>
                  </a:cubicBezTo>
                  <a:cubicBezTo>
                    <a:pt x="11504" y="4333"/>
                    <a:pt x="10215" y="928"/>
                    <a:pt x="7584" y="154"/>
                  </a:cubicBezTo>
                  <a:cubicBezTo>
                    <a:pt x="7229" y="50"/>
                    <a:pt x="6870" y="0"/>
                    <a:pt x="651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43"/>
          <p:cNvSpPr txBox="1">
            <a:spLocks noGrp="1"/>
          </p:cNvSpPr>
          <p:nvPr>
            <p:ph type="title"/>
          </p:nvPr>
        </p:nvSpPr>
        <p:spPr>
          <a:xfrm>
            <a:off x="4035364" y="1051755"/>
            <a:ext cx="33804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Kelompok 18</a:t>
            </a:r>
            <a:endParaRPr sz="3200"/>
          </a:p>
        </p:txBody>
      </p:sp>
      <p:grpSp>
        <p:nvGrpSpPr>
          <p:cNvPr id="2036" name="Google Shape;2036;p43"/>
          <p:cNvGrpSpPr/>
          <p:nvPr/>
        </p:nvGrpSpPr>
        <p:grpSpPr>
          <a:xfrm>
            <a:off x="387615" y="1194445"/>
            <a:ext cx="2247250" cy="3504956"/>
            <a:chOff x="387615" y="1194445"/>
            <a:chExt cx="2247250" cy="3504956"/>
          </a:xfrm>
        </p:grpSpPr>
        <p:sp>
          <p:nvSpPr>
            <p:cNvPr id="2037" name="Google Shape;2037;p43"/>
            <p:cNvSpPr/>
            <p:nvPr/>
          </p:nvSpPr>
          <p:spPr>
            <a:xfrm>
              <a:off x="1243574" y="4625814"/>
              <a:ext cx="76055" cy="49806"/>
            </a:xfrm>
            <a:custGeom>
              <a:avLst/>
              <a:gdLst/>
              <a:ahLst/>
              <a:cxnLst/>
              <a:rect l="l" t="t" r="r" b="b"/>
              <a:pathLst>
                <a:path w="2373" h="1554" extrusionOk="0">
                  <a:moveTo>
                    <a:pt x="1516" y="1"/>
                  </a:moveTo>
                  <a:cubicBezTo>
                    <a:pt x="1373" y="1"/>
                    <a:pt x="1229" y="17"/>
                    <a:pt x="1086" y="50"/>
                  </a:cubicBezTo>
                  <a:cubicBezTo>
                    <a:pt x="652" y="150"/>
                    <a:pt x="268" y="418"/>
                    <a:pt x="0" y="785"/>
                  </a:cubicBezTo>
                  <a:lnTo>
                    <a:pt x="1755" y="1554"/>
                  </a:lnTo>
                  <a:lnTo>
                    <a:pt x="2373" y="217"/>
                  </a:lnTo>
                  <a:cubicBezTo>
                    <a:pt x="2103" y="71"/>
                    <a:pt x="1811" y="1"/>
                    <a:pt x="1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3"/>
            <p:cNvSpPr/>
            <p:nvPr/>
          </p:nvSpPr>
          <p:spPr>
            <a:xfrm>
              <a:off x="1252677" y="4640589"/>
              <a:ext cx="9134" cy="7275"/>
            </a:xfrm>
            <a:custGeom>
              <a:avLst/>
              <a:gdLst/>
              <a:ahLst/>
              <a:cxnLst/>
              <a:rect l="l" t="t" r="r" b="b"/>
              <a:pathLst>
                <a:path w="285" h="227" extrusionOk="0">
                  <a:moveTo>
                    <a:pt x="255" y="1"/>
                  </a:moveTo>
                  <a:cubicBezTo>
                    <a:pt x="228" y="1"/>
                    <a:pt x="164" y="23"/>
                    <a:pt x="101" y="74"/>
                  </a:cubicBezTo>
                  <a:cubicBezTo>
                    <a:pt x="34" y="141"/>
                    <a:pt x="0" y="224"/>
                    <a:pt x="17" y="224"/>
                  </a:cubicBezTo>
                  <a:cubicBezTo>
                    <a:pt x="19" y="226"/>
                    <a:pt x="21" y="227"/>
                    <a:pt x="24" y="227"/>
                  </a:cubicBezTo>
                  <a:cubicBezTo>
                    <a:pt x="45" y="227"/>
                    <a:pt x="91" y="169"/>
                    <a:pt x="151" y="124"/>
                  </a:cubicBezTo>
                  <a:cubicBezTo>
                    <a:pt x="218" y="74"/>
                    <a:pt x="284" y="24"/>
                    <a:pt x="268" y="7"/>
                  </a:cubicBezTo>
                  <a:cubicBezTo>
                    <a:pt x="268" y="3"/>
                    <a:pt x="263" y="1"/>
                    <a:pt x="2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3"/>
            <p:cNvSpPr/>
            <p:nvPr/>
          </p:nvSpPr>
          <p:spPr>
            <a:xfrm>
              <a:off x="1270336" y="4631871"/>
              <a:ext cx="9134" cy="3814"/>
            </a:xfrm>
            <a:custGeom>
              <a:avLst/>
              <a:gdLst/>
              <a:ahLst/>
              <a:cxnLst/>
              <a:rect l="l" t="t" r="r" b="b"/>
              <a:pathLst>
                <a:path w="285" h="119" extrusionOk="0">
                  <a:moveTo>
                    <a:pt x="242" y="1"/>
                  </a:moveTo>
                  <a:cubicBezTo>
                    <a:pt x="213" y="1"/>
                    <a:pt x="174" y="9"/>
                    <a:pt x="134" y="28"/>
                  </a:cubicBezTo>
                  <a:cubicBezTo>
                    <a:pt x="68" y="62"/>
                    <a:pt x="1" y="95"/>
                    <a:pt x="17" y="112"/>
                  </a:cubicBezTo>
                  <a:cubicBezTo>
                    <a:pt x="17" y="117"/>
                    <a:pt x="23" y="119"/>
                    <a:pt x="33" y="119"/>
                  </a:cubicBezTo>
                  <a:cubicBezTo>
                    <a:pt x="57" y="119"/>
                    <a:pt x="104" y="107"/>
                    <a:pt x="151" y="95"/>
                  </a:cubicBezTo>
                  <a:cubicBezTo>
                    <a:pt x="235" y="62"/>
                    <a:pt x="285" y="28"/>
                    <a:pt x="285" y="11"/>
                  </a:cubicBezTo>
                  <a:cubicBezTo>
                    <a:pt x="278" y="5"/>
                    <a:pt x="262" y="1"/>
                    <a:pt x="2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3"/>
            <p:cNvSpPr/>
            <p:nvPr/>
          </p:nvSpPr>
          <p:spPr>
            <a:xfrm>
              <a:off x="1288092" y="4630525"/>
              <a:ext cx="10673" cy="2949"/>
            </a:xfrm>
            <a:custGeom>
              <a:avLst/>
              <a:gdLst/>
              <a:ahLst/>
              <a:cxnLst/>
              <a:rect l="l" t="t" r="r" b="b"/>
              <a:pathLst>
                <a:path w="333" h="92" extrusionOk="0">
                  <a:moveTo>
                    <a:pt x="141" y="0"/>
                  </a:moveTo>
                  <a:cubicBezTo>
                    <a:pt x="60" y="0"/>
                    <a:pt x="0" y="39"/>
                    <a:pt x="15" y="53"/>
                  </a:cubicBezTo>
                  <a:cubicBezTo>
                    <a:pt x="15" y="62"/>
                    <a:pt x="32" y="62"/>
                    <a:pt x="59" y="62"/>
                  </a:cubicBezTo>
                  <a:cubicBezTo>
                    <a:pt x="86" y="62"/>
                    <a:pt x="123" y="62"/>
                    <a:pt x="165" y="70"/>
                  </a:cubicBezTo>
                  <a:cubicBezTo>
                    <a:pt x="232" y="70"/>
                    <a:pt x="288" y="92"/>
                    <a:pt x="317" y="92"/>
                  </a:cubicBezTo>
                  <a:cubicBezTo>
                    <a:pt x="324" y="92"/>
                    <a:pt x="329" y="90"/>
                    <a:pt x="332" y="87"/>
                  </a:cubicBezTo>
                  <a:cubicBezTo>
                    <a:pt x="332" y="70"/>
                    <a:pt x="282" y="3"/>
                    <a:pt x="182" y="3"/>
                  </a:cubicBezTo>
                  <a:cubicBezTo>
                    <a:pt x="168" y="1"/>
                    <a:pt x="154" y="0"/>
                    <a:pt x="1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3"/>
            <p:cNvSpPr/>
            <p:nvPr/>
          </p:nvSpPr>
          <p:spPr>
            <a:xfrm>
              <a:off x="1306232" y="4634371"/>
              <a:ext cx="5384" cy="2179"/>
            </a:xfrm>
            <a:custGeom>
              <a:avLst/>
              <a:gdLst/>
              <a:ahLst/>
              <a:cxnLst/>
              <a:rect l="l" t="t" r="r" b="b"/>
              <a:pathLst>
                <a:path w="168" h="68" extrusionOk="0">
                  <a:moveTo>
                    <a:pt x="84" y="0"/>
                  </a:moveTo>
                  <a:cubicBezTo>
                    <a:pt x="34" y="0"/>
                    <a:pt x="0" y="17"/>
                    <a:pt x="0" y="34"/>
                  </a:cubicBezTo>
                  <a:cubicBezTo>
                    <a:pt x="0" y="50"/>
                    <a:pt x="34" y="67"/>
                    <a:pt x="84" y="67"/>
                  </a:cubicBezTo>
                  <a:cubicBezTo>
                    <a:pt x="117" y="67"/>
                    <a:pt x="167" y="50"/>
                    <a:pt x="167" y="34"/>
                  </a:cubicBezTo>
                  <a:cubicBezTo>
                    <a:pt x="167" y="17"/>
                    <a:pt x="134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3"/>
            <p:cNvSpPr/>
            <p:nvPr/>
          </p:nvSpPr>
          <p:spPr>
            <a:xfrm>
              <a:off x="2398656" y="4658441"/>
              <a:ext cx="25736" cy="16666"/>
            </a:xfrm>
            <a:custGeom>
              <a:avLst/>
              <a:gdLst/>
              <a:ahLst/>
              <a:cxnLst/>
              <a:rect l="l" t="t" r="r" b="b"/>
              <a:pathLst>
                <a:path w="803" h="520" extrusionOk="0">
                  <a:moveTo>
                    <a:pt x="39" y="0"/>
                  </a:moveTo>
                  <a:cubicBezTo>
                    <a:pt x="26" y="0"/>
                    <a:pt x="13" y="1"/>
                    <a:pt x="1" y="1"/>
                  </a:cubicBezTo>
                  <a:cubicBezTo>
                    <a:pt x="318" y="68"/>
                    <a:pt x="602" y="252"/>
                    <a:pt x="803" y="519"/>
                  </a:cubicBezTo>
                  <a:cubicBezTo>
                    <a:pt x="674" y="213"/>
                    <a:pt x="374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3"/>
            <p:cNvSpPr/>
            <p:nvPr/>
          </p:nvSpPr>
          <p:spPr>
            <a:xfrm>
              <a:off x="1184122" y="1956626"/>
              <a:ext cx="211562" cy="279764"/>
            </a:xfrm>
            <a:custGeom>
              <a:avLst/>
              <a:gdLst/>
              <a:ahLst/>
              <a:cxnLst/>
              <a:rect l="l" t="t" r="r" b="b"/>
              <a:pathLst>
                <a:path w="6601" h="8729" extrusionOk="0">
                  <a:moveTo>
                    <a:pt x="3676" y="0"/>
                  </a:moveTo>
                  <a:cubicBezTo>
                    <a:pt x="3571" y="0"/>
                    <a:pt x="3468" y="44"/>
                    <a:pt x="3392" y="140"/>
                  </a:cubicBezTo>
                  <a:cubicBezTo>
                    <a:pt x="3159" y="441"/>
                    <a:pt x="3092" y="1594"/>
                    <a:pt x="3610" y="2847"/>
                  </a:cubicBezTo>
                  <a:cubicBezTo>
                    <a:pt x="3802" y="3292"/>
                    <a:pt x="3681" y="3447"/>
                    <a:pt x="3415" y="3447"/>
                  </a:cubicBezTo>
                  <a:cubicBezTo>
                    <a:pt x="2942" y="3447"/>
                    <a:pt x="2010" y="2955"/>
                    <a:pt x="1571" y="2730"/>
                  </a:cubicBezTo>
                  <a:cubicBezTo>
                    <a:pt x="1571" y="2730"/>
                    <a:pt x="809" y="2179"/>
                    <a:pt x="515" y="2179"/>
                  </a:cubicBezTo>
                  <a:cubicBezTo>
                    <a:pt x="510" y="2179"/>
                    <a:pt x="506" y="2179"/>
                    <a:pt x="502" y="2179"/>
                  </a:cubicBezTo>
                  <a:cubicBezTo>
                    <a:pt x="235" y="2196"/>
                    <a:pt x="1" y="2847"/>
                    <a:pt x="986" y="3766"/>
                  </a:cubicBezTo>
                  <a:cubicBezTo>
                    <a:pt x="986" y="3766"/>
                    <a:pt x="352" y="3883"/>
                    <a:pt x="485" y="4401"/>
                  </a:cubicBezTo>
                  <a:cubicBezTo>
                    <a:pt x="585" y="4769"/>
                    <a:pt x="1337" y="5253"/>
                    <a:pt x="1337" y="5253"/>
                  </a:cubicBezTo>
                  <a:cubicBezTo>
                    <a:pt x="1312" y="5250"/>
                    <a:pt x="1286" y="5248"/>
                    <a:pt x="1261" y="5248"/>
                  </a:cubicBezTo>
                  <a:cubicBezTo>
                    <a:pt x="1040" y="5248"/>
                    <a:pt x="843" y="5376"/>
                    <a:pt x="753" y="5571"/>
                  </a:cubicBezTo>
                  <a:cubicBezTo>
                    <a:pt x="552" y="6122"/>
                    <a:pt x="1421" y="6623"/>
                    <a:pt x="1421" y="6623"/>
                  </a:cubicBezTo>
                  <a:cubicBezTo>
                    <a:pt x="1421" y="6623"/>
                    <a:pt x="669" y="6941"/>
                    <a:pt x="1053" y="7492"/>
                  </a:cubicBezTo>
                  <a:cubicBezTo>
                    <a:pt x="1354" y="7910"/>
                    <a:pt x="2056" y="8060"/>
                    <a:pt x="3309" y="8445"/>
                  </a:cubicBezTo>
                  <a:lnTo>
                    <a:pt x="4712" y="8729"/>
                  </a:lnTo>
                  <a:lnTo>
                    <a:pt x="6601" y="5086"/>
                  </a:lnTo>
                  <a:lnTo>
                    <a:pt x="5598" y="3633"/>
                  </a:lnTo>
                  <a:cubicBezTo>
                    <a:pt x="5398" y="3399"/>
                    <a:pt x="5164" y="3131"/>
                    <a:pt x="4896" y="2780"/>
                  </a:cubicBezTo>
                  <a:cubicBezTo>
                    <a:pt x="4679" y="2496"/>
                    <a:pt x="4512" y="2162"/>
                    <a:pt x="4395" y="1811"/>
                  </a:cubicBezTo>
                  <a:cubicBezTo>
                    <a:pt x="4245" y="1377"/>
                    <a:pt x="4144" y="926"/>
                    <a:pt x="4128" y="475"/>
                  </a:cubicBezTo>
                  <a:cubicBezTo>
                    <a:pt x="4128" y="191"/>
                    <a:pt x="3897" y="0"/>
                    <a:pt x="367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3"/>
            <p:cNvSpPr/>
            <p:nvPr/>
          </p:nvSpPr>
          <p:spPr>
            <a:xfrm>
              <a:off x="1037493" y="4486557"/>
              <a:ext cx="316430" cy="191755"/>
            </a:xfrm>
            <a:custGeom>
              <a:avLst/>
              <a:gdLst/>
              <a:ahLst/>
              <a:cxnLst/>
              <a:rect l="l" t="t" r="r" b="b"/>
              <a:pathLst>
                <a:path w="9873" h="5983" extrusionOk="0">
                  <a:moveTo>
                    <a:pt x="5094" y="1"/>
                  </a:moveTo>
                  <a:lnTo>
                    <a:pt x="3891" y="2540"/>
                  </a:lnTo>
                  <a:lnTo>
                    <a:pt x="3891" y="2557"/>
                  </a:lnTo>
                  <a:cubicBezTo>
                    <a:pt x="3891" y="2557"/>
                    <a:pt x="1535" y="2041"/>
                    <a:pt x="551" y="2041"/>
                  </a:cubicBezTo>
                  <a:cubicBezTo>
                    <a:pt x="176" y="2041"/>
                    <a:pt x="1" y="2116"/>
                    <a:pt x="231" y="2323"/>
                  </a:cubicBezTo>
                  <a:cubicBezTo>
                    <a:pt x="1000" y="3008"/>
                    <a:pt x="6497" y="5314"/>
                    <a:pt x="7851" y="5865"/>
                  </a:cubicBezTo>
                  <a:lnTo>
                    <a:pt x="8151" y="5982"/>
                  </a:lnTo>
                  <a:lnTo>
                    <a:pt x="9872" y="2240"/>
                  </a:lnTo>
                  <a:lnTo>
                    <a:pt x="50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3"/>
            <p:cNvSpPr/>
            <p:nvPr/>
          </p:nvSpPr>
          <p:spPr>
            <a:xfrm>
              <a:off x="1040313" y="4552099"/>
              <a:ext cx="259509" cy="126213"/>
            </a:xfrm>
            <a:custGeom>
              <a:avLst/>
              <a:gdLst/>
              <a:ahLst/>
              <a:cxnLst/>
              <a:rect l="l" t="t" r="r" b="b"/>
              <a:pathLst>
                <a:path w="8097" h="3938" extrusionOk="0">
                  <a:moveTo>
                    <a:pt x="511" y="1"/>
                  </a:moveTo>
                  <a:cubicBezTo>
                    <a:pt x="226" y="1"/>
                    <a:pt x="1" y="38"/>
                    <a:pt x="26" y="161"/>
                  </a:cubicBezTo>
                  <a:cubicBezTo>
                    <a:pt x="93" y="479"/>
                    <a:pt x="5557" y="3018"/>
                    <a:pt x="8063" y="3937"/>
                  </a:cubicBezTo>
                  <a:lnTo>
                    <a:pt x="8097" y="3820"/>
                  </a:lnTo>
                  <a:lnTo>
                    <a:pt x="1697" y="913"/>
                  </a:lnTo>
                  <a:cubicBezTo>
                    <a:pt x="1697" y="913"/>
                    <a:pt x="1848" y="245"/>
                    <a:pt x="1564" y="94"/>
                  </a:cubicBezTo>
                  <a:cubicBezTo>
                    <a:pt x="1564" y="94"/>
                    <a:pt x="962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3"/>
            <p:cNvSpPr/>
            <p:nvPr/>
          </p:nvSpPr>
          <p:spPr>
            <a:xfrm>
              <a:off x="1090407" y="4552964"/>
              <a:ext cx="8589" cy="30576"/>
            </a:xfrm>
            <a:custGeom>
              <a:avLst/>
              <a:gdLst/>
              <a:ahLst/>
              <a:cxnLst/>
              <a:rect l="l" t="t" r="r" b="b"/>
              <a:pathLst>
                <a:path w="268" h="954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151"/>
                    <a:pt x="118" y="301"/>
                    <a:pt x="134" y="468"/>
                  </a:cubicBezTo>
                  <a:cubicBezTo>
                    <a:pt x="151" y="636"/>
                    <a:pt x="134" y="803"/>
                    <a:pt x="101" y="953"/>
                  </a:cubicBezTo>
                  <a:cubicBezTo>
                    <a:pt x="268" y="652"/>
                    <a:pt x="235" y="26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3"/>
            <p:cNvSpPr/>
            <p:nvPr/>
          </p:nvSpPr>
          <p:spPr>
            <a:xfrm>
              <a:off x="1147168" y="4565271"/>
              <a:ext cx="3269" cy="16634"/>
            </a:xfrm>
            <a:custGeom>
              <a:avLst/>
              <a:gdLst/>
              <a:ahLst/>
              <a:cxnLst/>
              <a:rect l="l" t="t" r="r" b="b"/>
              <a:pathLst>
                <a:path w="102" h="519" extrusionOk="0">
                  <a:moveTo>
                    <a:pt x="17" y="1"/>
                  </a:moveTo>
                  <a:cubicBezTo>
                    <a:pt x="1" y="84"/>
                    <a:pt x="1" y="168"/>
                    <a:pt x="17" y="268"/>
                  </a:cubicBezTo>
                  <a:cubicBezTo>
                    <a:pt x="34" y="402"/>
                    <a:pt x="68" y="519"/>
                    <a:pt x="84" y="519"/>
                  </a:cubicBezTo>
                  <a:cubicBezTo>
                    <a:pt x="101" y="435"/>
                    <a:pt x="101" y="335"/>
                    <a:pt x="84" y="252"/>
                  </a:cubicBezTo>
                  <a:cubicBezTo>
                    <a:pt x="84" y="168"/>
                    <a:pt x="51" y="84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3"/>
            <p:cNvSpPr/>
            <p:nvPr/>
          </p:nvSpPr>
          <p:spPr>
            <a:xfrm>
              <a:off x="1158962" y="4567899"/>
              <a:ext cx="6987" cy="13012"/>
            </a:xfrm>
            <a:custGeom>
              <a:avLst/>
              <a:gdLst/>
              <a:ahLst/>
              <a:cxnLst/>
              <a:rect l="l" t="t" r="r" b="b"/>
              <a:pathLst>
                <a:path w="218" h="406" extrusionOk="0">
                  <a:moveTo>
                    <a:pt x="21" y="1"/>
                  </a:moveTo>
                  <a:cubicBezTo>
                    <a:pt x="20" y="1"/>
                    <a:pt x="18" y="1"/>
                    <a:pt x="17" y="2"/>
                  </a:cubicBezTo>
                  <a:cubicBezTo>
                    <a:pt x="0" y="2"/>
                    <a:pt x="34" y="103"/>
                    <a:pt x="84" y="220"/>
                  </a:cubicBezTo>
                  <a:cubicBezTo>
                    <a:pt x="130" y="327"/>
                    <a:pt x="176" y="406"/>
                    <a:pt x="196" y="406"/>
                  </a:cubicBezTo>
                  <a:cubicBezTo>
                    <a:pt x="198" y="406"/>
                    <a:pt x="199" y="405"/>
                    <a:pt x="201" y="403"/>
                  </a:cubicBezTo>
                  <a:cubicBezTo>
                    <a:pt x="218" y="403"/>
                    <a:pt x="184" y="303"/>
                    <a:pt x="134" y="186"/>
                  </a:cubicBezTo>
                  <a:cubicBezTo>
                    <a:pt x="88" y="93"/>
                    <a:pt x="41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3"/>
            <p:cNvSpPr/>
            <p:nvPr/>
          </p:nvSpPr>
          <p:spPr>
            <a:xfrm>
              <a:off x="1163770" y="4562611"/>
              <a:ext cx="16089" cy="7532"/>
            </a:xfrm>
            <a:custGeom>
              <a:avLst/>
              <a:gdLst/>
              <a:ahLst/>
              <a:cxnLst/>
              <a:rect l="l" t="t" r="r" b="b"/>
              <a:pathLst>
                <a:path w="502" h="235" extrusionOk="0">
                  <a:moveTo>
                    <a:pt x="1" y="0"/>
                  </a:moveTo>
                  <a:cubicBezTo>
                    <a:pt x="1" y="17"/>
                    <a:pt x="101" y="84"/>
                    <a:pt x="235" y="151"/>
                  </a:cubicBezTo>
                  <a:cubicBezTo>
                    <a:pt x="318" y="201"/>
                    <a:pt x="402" y="234"/>
                    <a:pt x="502" y="234"/>
                  </a:cubicBezTo>
                  <a:cubicBezTo>
                    <a:pt x="502" y="218"/>
                    <a:pt x="402" y="151"/>
                    <a:pt x="268" y="84"/>
                  </a:cubicBezTo>
                  <a:cubicBezTo>
                    <a:pt x="185" y="51"/>
                    <a:pt x="101" y="1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3"/>
            <p:cNvSpPr/>
            <p:nvPr/>
          </p:nvSpPr>
          <p:spPr>
            <a:xfrm>
              <a:off x="1168609" y="4554054"/>
              <a:ext cx="18749" cy="7051"/>
            </a:xfrm>
            <a:custGeom>
              <a:avLst/>
              <a:gdLst/>
              <a:ahLst/>
              <a:cxnLst/>
              <a:rect l="l" t="t" r="r" b="b"/>
              <a:pathLst>
                <a:path w="585" h="220" extrusionOk="0">
                  <a:moveTo>
                    <a:pt x="0" y="0"/>
                  </a:moveTo>
                  <a:cubicBezTo>
                    <a:pt x="138" y="138"/>
                    <a:pt x="331" y="219"/>
                    <a:pt x="530" y="219"/>
                  </a:cubicBezTo>
                  <a:cubicBezTo>
                    <a:pt x="548" y="219"/>
                    <a:pt x="567" y="219"/>
                    <a:pt x="585" y="217"/>
                  </a:cubicBezTo>
                  <a:cubicBezTo>
                    <a:pt x="485" y="184"/>
                    <a:pt x="384" y="134"/>
                    <a:pt x="284" y="117"/>
                  </a:cubicBezTo>
                  <a:cubicBezTo>
                    <a:pt x="201" y="67"/>
                    <a:pt x="100" y="3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3"/>
            <p:cNvSpPr/>
            <p:nvPr/>
          </p:nvSpPr>
          <p:spPr>
            <a:xfrm>
              <a:off x="1125214" y="4541202"/>
              <a:ext cx="25736" cy="26794"/>
            </a:xfrm>
            <a:custGeom>
              <a:avLst/>
              <a:gdLst/>
              <a:ahLst/>
              <a:cxnLst/>
              <a:rect l="l" t="t" r="r" b="b"/>
              <a:pathLst>
                <a:path w="803" h="836" extrusionOk="0">
                  <a:moveTo>
                    <a:pt x="134" y="67"/>
                  </a:moveTo>
                  <a:cubicBezTo>
                    <a:pt x="268" y="67"/>
                    <a:pt x="418" y="117"/>
                    <a:pt x="519" y="217"/>
                  </a:cubicBezTo>
                  <a:cubicBezTo>
                    <a:pt x="602" y="284"/>
                    <a:pt x="669" y="401"/>
                    <a:pt x="702" y="501"/>
                  </a:cubicBezTo>
                  <a:cubicBezTo>
                    <a:pt x="713" y="577"/>
                    <a:pt x="717" y="646"/>
                    <a:pt x="718" y="718"/>
                  </a:cubicBezTo>
                  <a:lnTo>
                    <a:pt x="718" y="718"/>
                  </a:lnTo>
                  <a:cubicBezTo>
                    <a:pt x="669" y="686"/>
                    <a:pt x="600" y="641"/>
                    <a:pt x="519" y="585"/>
                  </a:cubicBezTo>
                  <a:cubicBezTo>
                    <a:pt x="418" y="518"/>
                    <a:pt x="318" y="451"/>
                    <a:pt x="235" y="368"/>
                  </a:cubicBezTo>
                  <a:cubicBezTo>
                    <a:pt x="185" y="318"/>
                    <a:pt x="134" y="267"/>
                    <a:pt x="101" y="201"/>
                  </a:cubicBezTo>
                  <a:cubicBezTo>
                    <a:pt x="68" y="150"/>
                    <a:pt x="68" y="84"/>
                    <a:pt x="134" y="67"/>
                  </a:cubicBezTo>
                  <a:close/>
                  <a:moveTo>
                    <a:pt x="118" y="0"/>
                  </a:moveTo>
                  <a:cubicBezTo>
                    <a:pt x="68" y="17"/>
                    <a:pt x="34" y="50"/>
                    <a:pt x="17" y="100"/>
                  </a:cubicBezTo>
                  <a:cubicBezTo>
                    <a:pt x="1" y="150"/>
                    <a:pt x="17" y="201"/>
                    <a:pt x="51" y="234"/>
                  </a:cubicBezTo>
                  <a:cubicBezTo>
                    <a:pt x="84" y="301"/>
                    <a:pt x="134" y="351"/>
                    <a:pt x="201" y="401"/>
                  </a:cubicBezTo>
                  <a:cubicBezTo>
                    <a:pt x="285" y="485"/>
                    <a:pt x="385" y="568"/>
                    <a:pt x="485" y="635"/>
                  </a:cubicBezTo>
                  <a:cubicBezTo>
                    <a:pt x="561" y="673"/>
                    <a:pt x="636" y="710"/>
                    <a:pt x="719" y="741"/>
                  </a:cubicBezTo>
                  <a:lnTo>
                    <a:pt x="719" y="741"/>
                  </a:lnTo>
                  <a:cubicBezTo>
                    <a:pt x="719" y="772"/>
                    <a:pt x="719" y="803"/>
                    <a:pt x="719" y="835"/>
                  </a:cubicBezTo>
                  <a:cubicBezTo>
                    <a:pt x="736" y="802"/>
                    <a:pt x="736" y="786"/>
                    <a:pt x="752" y="753"/>
                  </a:cubicBezTo>
                  <a:lnTo>
                    <a:pt x="752" y="753"/>
                  </a:lnTo>
                  <a:cubicBezTo>
                    <a:pt x="769" y="758"/>
                    <a:pt x="786" y="764"/>
                    <a:pt x="803" y="769"/>
                  </a:cubicBezTo>
                  <a:cubicBezTo>
                    <a:pt x="803" y="769"/>
                    <a:pt x="785" y="758"/>
                    <a:pt x="753" y="739"/>
                  </a:cubicBezTo>
                  <a:lnTo>
                    <a:pt x="753" y="739"/>
                  </a:lnTo>
                  <a:cubicBezTo>
                    <a:pt x="753" y="660"/>
                    <a:pt x="752" y="580"/>
                    <a:pt x="736" y="501"/>
                  </a:cubicBezTo>
                  <a:cubicBezTo>
                    <a:pt x="669" y="201"/>
                    <a:pt x="418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3"/>
            <p:cNvSpPr/>
            <p:nvPr/>
          </p:nvSpPr>
          <p:spPr>
            <a:xfrm>
              <a:off x="1147713" y="4549887"/>
              <a:ext cx="21441" cy="15640"/>
            </a:xfrm>
            <a:custGeom>
              <a:avLst/>
              <a:gdLst/>
              <a:ahLst/>
              <a:cxnLst/>
              <a:rect l="l" t="t" r="r" b="b"/>
              <a:pathLst>
                <a:path w="669" h="488" extrusionOk="0">
                  <a:moveTo>
                    <a:pt x="456" y="1"/>
                  </a:moveTo>
                  <a:cubicBezTo>
                    <a:pt x="387" y="1"/>
                    <a:pt x="318" y="23"/>
                    <a:pt x="268" y="63"/>
                  </a:cubicBezTo>
                  <a:cubicBezTo>
                    <a:pt x="184" y="113"/>
                    <a:pt x="117" y="180"/>
                    <a:pt x="67" y="247"/>
                  </a:cubicBezTo>
                  <a:cubicBezTo>
                    <a:pt x="34" y="314"/>
                    <a:pt x="0" y="397"/>
                    <a:pt x="17" y="481"/>
                  </a:cubicBezTo>
                  <a:cubicBezTo>
                    <a:pt x="34" y="414"/>
                    <a:pt x="67" y="331"/>
                    <a:pt x="117" y="280"/>
                  </a:cubicBezTo>
                  <a:cubicBezTo>
                    <a:pt x="168" y="214"/>
                    <a:pt x="218" y="147"/>
                    <a:pt x="285" y="113"/>
                  </a:cubicBezTo>
                  <a:cubicBezTo>
                    <a:pt x="338" y="81"/>
                    <a:pt x="399" y="63"/>
                    <a:pt x="458" y="63"/>
                  </a:cubicBezTo>
                  <a:cubicBezTo>
                    <a:pt x="491" y="63"/>
                    <a:pt x="522" y="68"/>
                    <a:pt x="552" y="80"/>
                  </a:cubicBezTo>
                  <a:cubicBezTo>
                    <a:pt x="619" y="130"/>
                    <a:pt x="535" y="230"/>
                    <a:pt x="468" y="280"/>
                  </a:cubicBezTo>
                  <a:cubicBezTo>
                    <a:pt x="401" y="331"/>
                    <a:pt x="335" y="364"/>
                    <a:pt x="251" y="397"/>
                  </a:cubicBezTo>
                  <a:cubicBezTo>
                    <a:pt x="117" y="464"/>
                    <a:pt x="34" y="481"/>
                    <a:pt x="34" y="481"/>
                  </a:cubicBezTo>
                  <a:cubicBezTo>
                    <a:pt x="56" y="485"/>
                    <a:pt x="79" y="487"/>
                    <a:pt x="101" y="487"/>
                  </a:cubicBezTo>
                  <a:cubicBezTo>
                    <a:pt x="161" y="487"/>
                    <a:pt x="219" y="472"/>
                    <a:pt x="268" y="448"/>
                  </a:cubicBezTo>
                  <a:cubicBezTo>
                    <a:pt x="351" y="414"/>
                    <a:pt x="435" y="381"/>
                    <a:pt x="502" y="331"/>
                  </a:cubicBezTo>
                  <a:cubicBezTo>
                    <a:pt x="552" y="297"/>
                    <a:pt x="585" y="264"/>
                    <a:pt x="619" y="214"/>
                  </a:cubicBezTo>
                  <a:cubicBezTo>
                    <a:pt x="669" y="147"/>
                    <a:pt x="652" y="63"/>
                    <a:pt x="585" y="30"/>
                  </a:cubicBezTo>
                  <a:cubicBezTo>
                    <a:pt x="546" y="10"/>
                    <a:pt x="501" y="1"/>
                    <a:pt x="4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3"/>
            <p:cNvSpPr/>
            <p:nvPr/>
          </p:nvSpPr>
          <p:spPr>
            <a:xfrm>
              <a:off x="1304085" y="4561009"/>
              <a:ext cx="28396" cy="63203"/>
            </a:xfrm>
            <a:custGeom>
              <a:avLst/>
              <a:gdLst/>
              <a:ahLst/>
              <a:cxnLst/>
              <a:rect l="l" t="t" r="r" b="b"/>
              <a:pathLst>
                <a:path w="886" h="1972" extrusionOk="0">
                  <a:moveTo>
                    <a:pt x="886" y="0"/>
                  </a:moveTo>
                  <a:lnTo>
                    <a:pt x="886" y="0"/>
                  </a:lnTo>
                  <a:cubicBezTo>
                    <a:pt x="552" y="635"/>
                    <a:pt x="268" y="1304"/>
                    <a:pt x="0" y="1972"/>
                  </a:cubicBezTo>
                  <a:cubicBezTo>
                    <a:pt x="335" y="1337"/>
                    <a:pt x="635" y="669"/>
                    <a:pt x="8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3"/>
            <p:cNvSpPr/>
            <p:nvPr/>
          </p:nvSpPr>
          <p:spPr>
            <a:xfrm>
              <a:off x="1186269" y="4606488"/>
              <a:ext cx="45030" cy="20416"/>
            </a:xfrm>
            <a:custGeom>
              <a:avLst/>
              <a:gdLst/>
              <a:ahLst/>
              <a:cxnLst/>
              <a:rect l="l" t="t" r="r" b="b"/>
              <a:pathLst>
                <a:path w="1405" h="637" extrusionOk="0">
                  <a:moveTo>
                    <a:pt x="5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435" y="302"/>
                    <a:pt x="903" y="519"/>
                    <a:pt x="1404" y="636"/>
                  </a:cubicBezTo>
                  <a:cubicBezTo>
                    <a:pt x="1404" y="620"/>
                    <a:pt x="1087" y="503"/>
                    <a:pt x="702" y="336"/>
                  </a:cubicBezTo>
                  <a:cubicBezTo>
                    <a:pt x="336" y="160"/>
                    <a:pt x="45" y="0"/>
                    <a:pt x="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3"/>
            <p:cNvSpPr/>
            <p:nvPr/>
          </p:nvSpPr>
          <p:spPr>
            <a:xfrm>
              <a:off x="2346799" y="4458705"/>
              <a:ext cx="281079" cy="240183"/>
            </a:xfrm>
            <a:custGeom>
              <a:avLst/>
              <a:gdLst/>
              <a:ahLst/>
              <a:cxnLst/>
              <a:rect l="l" t="t" r="r" b="b"/>
              <a:pathLst>
                <a:path w="8770" h="7494" extrusionOk="0">
                  <a:moveTo>
                    <a:pt x="6982" y="1"/>
                  </a:moveTo>
                  <a:lnTo>
                    <a:pt x="2220" y="2257"/>
                  </a:lnTo>
                  <a:lnTo>
                    <a:pt x="3407" y="4813"/>
                  </a:lnTo>
                  <a:cubicBezTo>
                    <a:pt x="3407" y="4813"/>
                    <a:pt x="1" y="7493"/>
                    <a:pt x="832" y="7493"/>
                  </a:cubicBezTo>
                  <a:cubicBezTo>
                    <a:pt x="857" y="7493"/>
                    <a:pt x="885" y="7491"/>
                    <a:pt x="917" y="7486"/>
                  </a:cubicBezTo>
                  <a:cubicBezTo>
                    <a:pt x="1919" y="7336"/>
                    <a:pt x="7199" y="4562"/>
                    <a:pt x="8486" y="3877"/>
                  </a:cubicBezTo>
                  <a:lnTo>
                    <a:pt x="8770" y="3710"/>
                  </a:lnTo>
                  <a:lnTo>
                    <a:pt x="69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3"/>
            <p:cNvSpPr/>
            <p:nvPr/>
          </p:nvSpPr>
          <p:spPr>
            <a:xfrm>
              <a:off x="2567880" y="4532612"/>
              <a:ext cx="58940" cy="70189"/>
            </a:xfrm>
            <a:custGeom>
              <a:avLst/>
              <a:gdLst/>
              <a:ahLst/>
              <a:cxnLst/>
              <a:rect l="l" t="t" r="r" b="b"/>
              <a:pathLst>
                <a:path w="1839" h="2190" extrusionOk="0">
                  <a:moveTo>
                    <a:pt x="1204" y="1"/>
                  </a:moveTo>
                  <a:cubicBezTo>
                    <a:pt x="786" y="168"/>
                    <a:pt x="452" y="485"/>
                    <a:pt x="251" y="886"/>
                  </a:cubicBezTo>
                  <a:cubicBezTo>
                    <a:pt x="51" y="1287"/>
                    <a:pt x="1" y="1755"/>
                    <a:pt x="118" y="2190"/>
                  </a:cubicBezTo>
                  <a:lnTo>
                    <a:pt x="1839" y="1337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3"/>
            <p:cNvSpPr/>
            <p:nvPr/>
          </p:nvSpPr>
          <p:spPr>
            <a:xfrm>
              <a:off x="2361190" y="4574374"/>
              <a:ext cx="266688" cy="125027"/>
            </a:xfrm>
            <a:custGeom>
              <a:avLst/>
              <a:gdLst/>
              <a:ahLst/>
              <a:cxnLst/>
              <a:rect l="l" t="t" r="r" b="b"/>
              <a:pathLst>
                <a:path w="8321" h="3901" extrusionOk="0">
                  <a:moveTo>
                    <a:pt x="8254" y="1"/>
                  </a:moveTo>
                  <a:lnTo>
                    <a:pt x="1938" y="3075"/>
                  </a:lnTo>
                  <a:cubicBezTo>
                    <a:pt x="1938" y="3075"/>
                    <a:pt x="1585" y="2641"/>
                    <a:pt x="1308" y="2641"/>
                  </a:cubicBezTo>
                  <a:cubicBezTo>
                    <a:pt x="1277" y="2641"/>
                    <a:pt x="1248" y="2646"/>
                    <a:pt x="1220" y="2658"/>
                  </a:cubicBezTo>
                  <a:cubicBezTo>
                    <a:pt x="1220" y="2658"/>
                    <a:pt x="0" y="3744"/>
                    <a:pt x="284" y="3894"/>
                  </a:cubicBezTo>
                  <a:cubicBezTo>
                    <a:pt x="292" y="3898"/>
                    <a:pt x="304" y="3900"/>
                    <a:pt x="320" y="3900"/>
                  </a:cubicBezTo>
                  <a:cubicBezTo>
                    <a:pt x="871" y="3900"/>
                    <a:pt x="6080" y="1417"/>
                    <a:pt x="8321" y="101"/>
                  </a:cubicBezTo>
                  <a:lnTo>
                    <a:pt x="82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3"/>
            <p:cNvSpPr/>
            <p:nvPr/>
          </p:nvSpPr>
          <p:spPr>
            <a:xfrm>
              <a:off x="2369202" y="4573316"/>
              <a:ext cx="259220" cy="123200"/>
            </a:xfrm>
            <a:custGeom>
              <a:avLst/>
              <a:gdLst/>
              <a:ahLst/>
              <a:cxnLst/>
              <a:rect l="l" t="t" r="r" b="b"/>
              <a:pathLst>
                <a:path w="8088" h="3844" extrusionOk="0">
                  <a:moveTo>
                    <a:pt x="8088" y="1"/>
                  </a:moveTo>
                  <a:cubicBezTo>
                    <a:pt x="8054" y="1"/>
                    <a:pt x="8021" y="17"/>
                    <a:pt x="8004" y="34"/>
                  </a:cubicBezTo>
                  <a:cubicBezTo>
                    <a:pt x="8038" y="34"/>
                    <a:pt x="8054" y="17"/>
                    <a:pt x="8088" y="1"/>
                  </a:cubicBezTo>
                  <a:close/>
                  <a:moveTo>
                    <a:pt x="8004" y="34"/>
                  </a:moveTo>
                  <a:lnTo>
                    <a:pt x="8004" y="34"/>
                  </a:lnTo>
                  <a:cubicBezTo>
                    <a:pt x="7937" y="67"/>
                    <a:pt x="7854" y="101"/>
                    <a:pt x="7770" y="151"/>
                  </a:cubicBezTo>
                  <a:lnTo>
                    <a:pt x="6918" y="585"/>
                  </a:lnTo>
                  <a:cubicBezTo>
                    <a:pt x="6183" y="936"/>
                    <a:pt x="5180" y="1437"/>
                    <a:pt x="4061" y="1972"/>
                  </a:cubicBezTo>
                  <a:cubicBezTo>
                    <a:pt x="2941" y="2507"/>
                    <a:pt x="1922" y="2975"/>
                    <a:pt x="1187" y="3309"/>
                  </a:cubicBezTo>
                  <a:cubicBezTo>
                    <a:pt x="853" y="3459"/>
                    <a:pt x="552" y="3593"/>
                    <a:pt x="318" y="3693"/>
                  </a:cubicBezTo>
                  <a:cubicBezTo>
                    <a:pt x="235" y="3743"/>
                    <a:pt x="151" y="3777"/>
                    <a:pt x="84" y="3810"/>
                  </a:cubicBezTo>
                  <a:lnTo>
                    <a:pt x="318" y="3727"/>
                  </a:lnTo>
                  <a:lnTo>
                    <a:pt x="1204" y="3342"/>
                  </a:lnTo>
                  <a:cubicBezTo>
                    <a:pt x="1956" y="3025"/>
                    <a:pt x="2975" y="2557"/>
                    <a:pt x="4094" y="2022"/>
                  </a:cubicBezTo>
                  <a:cubicBezTo>
                    <a:pt x="5214" y="1488"/>
                    <a:pt x="6216" y="986"/>
                    <a:pt x="6935" y="619"/>
                  </a:cubicBezTo>
                  <a:cubicBezTo>
                    <a:pt x="7269" y="435"/>
                    <a:pt x="7553" y="285"/>
                    <a:pt x="7770" y="168"/>
                  </a:cubicBezTo>
                  <a:lnTo>
                    <a:pt x="8004" y="34"/>
                  </a:lnTo>
                  <a:close/>
                  <a:moveTo>
                    <a:pt x="84" y="3810"/>
                  </a:moveTo>
                  <a:cubicBezTo>
                    <a:pt x="51" y="3810"/>
                    <a:pt x="17" y="3827"/>
                    <a:pt x="1" y="3844"/>
                  </a:cubicBezTo>
                  <a:cubicBezTo>
                    <a:pt x="34" y="3844"/>
                    <a:pt x="51" y="3827"/>
                    <a:pt x="84" y="38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3"/>
            <p:cNvSpPr/>
            <p:nvPr/>
          </p:nvSpPr>
          <p:spPr>
            <a:xfrm>
              <a:off x="2444167" y="4621936"/>
              <a:ext cx="15031" cy="9262"/>
            </a:xfrm>
            <a:custGeom>
              <a:avLst/>
              <a:gdLst/>
              <a:ahLst/>
              <a:cxnLst/>
              <a:rect l="l" t="t" r="r" b="b"/>
              <a:pathLst>
                <a:path w="469" h="289" extrusionOk="0">
                  <a:moveTo>
                    <a:pt x="23" y="1"/>
                  </a:moveTo>
                  <a:cubicBezTo>
                    <a:pt x="20" y="1"/>
                    <a:pt x="18" y="2"/>
                    <a:pt x="18" y="4"/>
                  </a:cubicBezTo>
                  <a:cubicBezTo>
                    <a:pt x="1" y="21"/>
                    <a:pt x="101" y="88"/>
                    <a:pt x="218" y="171"/>
                  </a:cubicBezTo>
                  <a:cubicBezTo>
                    <a:pt x="335" y="238"/>
                    <a:pt x="452" y="288"/>
                    <a:pt x="452" y="288"/>
                  </a:cubicBezTo>
                  <a:cubicBezTo>
                    <a:pt x="469" y="271"/>
                    <a:pt x="369" y="188"/>
                    <a:pt x="252" y="121"/>
                  </a:cubicBezTo>
                  <a:cubicBezTo>
                    <a:pt x="150" y="48"/>
                    <a:pt x="48" y="1"/>
                    <a:pt x="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3"/>
            <p:cNvSpPr/>
            <p:nvPr/>
          </p:nvSpPr>
          <p:spPr>
            <a:xfrm>
              <a:off x="2454359" y="4614340"/>
              <a:ext cx="13942" cy="4199"/>
            </a:xfrm>
            <a:custGeom>
              <a:avLst/>
              <a:gdLst/>
              <a:ahLst/>
              <a:cxnLst/>
              <a:rect l="l" t="t" r="r" b="b"/>
              <a:pathLst>
                <a:path w="435" h="131" extrusionOk="0">
                  <a:moveTo>
                    <a:pt x="20" y="1"/>
                  </a:moveTo>
                  <a:cubicBezTo>
                    <a:pt x="8" y="1"/>
                    <a:pt x="0" y="3"/>
                    <a:pt x="0" y="7"/>
                  </a:cubicBezTo>
                  <a:cubicBezTo>
                    <a:pt x="0" y="24"/>
                    <a:pt x="84" y="57"/>
                    <a:pt x="201" y="91"/>
                  </a:cubicBezTo>
                  <a:cubicBezTo>
                    <a:pt x="287" y="115"/>
                    <a:pt x="363" y="131"/>
                    <a:pt x="398" y="131"/>
                  </a:cubicBezTo>
                  <a:cubicBezTo>
                    <a:pt x="411" y="131"/>
                    <a:pt x="418" y="129"/>
                    <a:pt x="418" y="124"/>
                  </a:cubicBezTo>
                  <a:cubicBezTo>
                    <a:pt x="435" y="107"/>
                    <a:pt x="335" y="74"/>
                    <a:pt x="218" y="41"/>
                  </a:cubicBezTo>
                  <a:cubicBezTo>
                    <a:pt x="132" y="16"/>
                    <a:pt x="55" y="1"/>
                    <a:pt x="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3"/>
            <p:cNvSpPr/>
            <p:nvPr/>
          </p:nvSpPr>
          <p:spPr>
            <a:xfrm>
              <a:off x="2452757" y="4600078"/>
              <a:ext cx="16634" cy="8077"/>
            </a:xfrm>
            <a:custGeom>
              <a:avLst/>
              <a:gdLst/>
              <a:ahLst/>
              <a:cxnLst/>
              <a:rect l="l" t="t" r="r" b="b"/>
              <a:pathLst>
                <a:path w="519" h="252" extrusionOk="0">
                  <a:moveTo>
                    <a:pt x="502" y="1"/>
                  </a:moveTo>
                  <a:cubicBezTo>
                    <a:pt x="418" y="18"/>
                    <a:pt x="318" y="51"/>
                    <a:pt x="234" y="101"/>
                  </a:cubicBezTo>
                  <a:cubicBezTo>
                    <a:pt x="101" y="168"/>
                    <a:pt x="0" y="235"/>
                    <a:pt x="0" y="252"/>
                  </a:cubicBezTo>
                  <a:cubicBezTo>
                    <a:pt x="101" y="235"/>
                    <a:pt x="184" y="201"/>
                    <a:pt x="268" y="151"/>
                  </a:cubicBezTo>
                  <a:cubicBezTo>
                    <a:pt x="401" y="85"/>
                    <a:pt x="518" y="18"/>
                    <a:pt x="5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3"/>
            <p:cNvSpPr/>
            <p:nvPr/>
          </p:nvSpPr>
          <p:spPr>
            <a:xfrm>
              <a:off x="2449552" y="4588860"/>
              <a:ext cx="17692" cy="10192"/>
            </a:xfrm>
            <a:custGeom>
              <a:avLst/>
              <a:gdLst/>
              <a:ahLst/>
              <a:cxnLst/>
              <a:rect l="l" t="t" r="r" b="b"/>
              <a:pathLst>
                <a:path w="552" h="318" extrusionOk="0">
                  <a:moveTo>
                    <a:pt x="535" y="0"/>
                  </a:moveTo>
                  <a:cubicBezTo>
                    <a:pt x="351" y="100"/>
                    <a:pt x="167" y="217"/>
                    <a:pt x="0" y="318"/>
                  </a:cubicBezTo>
                  <a:cubicBezTo>
                    <a:pt x="100" y="318"/>
                    <a:pt x="201" y="284"/>
                    <a:pt x="301" y="217"/>
                  </a:cubicBezTo>
                  <a:cubicBezTo>
                    <a:pt x="451" y="117"/>
                    <a:pt x="551" y="17"/>
                    <a:pt x="5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3"/>
            <p:cNvSpPr/>
            <p:nvPr/>
          </p:nvSpPr>
          <p:spPr>
            <a:xfrm>
              <a:off x="2413656" y="4613443"/>
              <a:ext cx="33781" cy="14519"/>
            </a:xfrm>
            <a:custGeom>
              <a:avLst/>
              <a:gdLst/>
              <a:ahLst/>
              <a:cxnLst/>
              <a:rect l="l" t="t" r="r" b="b"/>
              <a:pathLst>
                <a:path w="1054" h="453" extrusionOk="0">
                  <a:moveTo>
                    <a:pt x="522" y="62"/>
                  </a:moveTo>
                  <a:cubicBezTo>
                    <a:pt x="609" y="62"/>
                    <a:pt x="694" y="81"/>
                    <a:pt x="769" y="119"/>
                  </a:cubicBezTo>
                  <a:cubicBezTo>
                    <a:pt x="834" y="151"/>
                    <a:pt x="900" y="191"/>
                    <a:pt x="956" y="233"/>
                  </a:cubicBezTo>
                  <a:lnTo>
                    <a:pt x="956" y="233"/>
                  </a:lnTo>
                  <a:cubicBezTo>
                    <a:pt x="899" y="252"/>
                    <a:pt x="820" y="277"/>
                    <a:pt x="719" y="302"/>
                  </a:cubicBezTo>
                  <a:cubicBezTo>
                    <a:pt x="602" y="336"/>
                    <a:pt x="485" y="369"/>
                    <a:pt x="368" y="369"/>
                  </a:cubicBezTo>
                  <a:cubicBezTo>
                    <a:pt x="301" y="386"/>
                    <a:pt x="234" y="386"/>
                    <a:pt x="168" y="386"/>
                  </a:cubicBezTo>
                  <a:cubicBezTo>
                    <a:pt x="101" y="369"/>
                    <a:pt x="51" y="336"/>
                    <a:pt x="84" y="269"/>
                  </a:cubicBezTo>
                  <a:cubicBezTo>
                    <a:pt x="168" y="152"/>
                    <a:pt x="301" y="85"/>
                    <a:pt x="435" y="69"/>
                  </a:cubicBezTo>
                  <a:cubicBezTo>
                    <a:pt x="464" y="64"/>
                    <a:pt x="493" y="62"/>
                    <a:pt x="522" y="62"/>
                  </a:cubicBezTo>
                  <a:close/>
                  <a:moveTo>
                    <a:pt x="513" y="0"/>
                  </a:moveTo>
                  <a:cubicBezTo>
                    <a:pt x="324" y="0"/>
                    <a:pt x="138" y="82"/>
                    <a:pt x="17" y="236"/>
                  </a:cubicBezTo>
                  <a:cubicBezTo>
                    <a:pt x="1" y="286"/>
                    <a:pt x="1" y="353"/>
                    <a:pt x="34" y="386"/>
                  </a:cubicBezTo>
                  <a:cubicBezTo>
                    <a:pt x="67" y="419"/>
                    <a:pt x="101" y="436"/>
                    <a:pt x="151" y="453"/>
                  </a:cubicBezTo>
                  <a:cubicBezTo>
                    <a:pt x="234" y="453"/>
                    <a:pt x="301" y="453"/>
                    <a:pt x="385" y="436"/>
                  </a:cubicBezTo>
                  <a:cubicBezTo>
                    <a:pt x="502" y="419"/>
                    <a:pt x="619" y="386"/>
                    <a:pt x="736" y="353"/>
                  </a:cubicBezTo>
                  <a:cubicBezTo>
                    <a:pt x="823" y="328"/>
                    <a:pt x="901" y="293"/>
                    <a:pt x="977" y="250"/>
                  </a:cubicBezTo>
                  <a:lnTo>
                    <a:pt x="977" y="250"/>
                  </a:lnTo>
                  <a:cubicBezTo>
                    <a:pt x="999" y="267"/>
                    <a:pt x="1019" y="285"/>
                    <a:pt x="1036" y="302"/>
                  </a:cubicBezTo>
                  <a:cubicBezTo>
                    <a:pt x="1036" y="302"/>
                    <a:pt x="1036" y="287"/>
                    <a:pt x="992" y="241"/>
                  </a:cubicBezTo>
                  <a:lnTo>
                    <a:pt x="992" y="241"/>
                  </a:lnTo>
                  <a:cubicBezTo>
                    <a:pt x="1012" y="229"/>
                    <a:pt x="1033" y="216"/>
                    <a:pt x="1053" y="202"/>
                  </a:cubicBezTo>
                  <a:cubicBezTo>
                    <a:pt x="1046" y="202"/>
                    <a:pt x="1021" y="211"/>
                    <a:pt x="979" y="226"/>
                  </a:cubicBezTo>
                  <a:lnTo>
                    <a:pt x="979" y="226"/>
                  </a:lnTo>
                  <a:cubicBezTo>
                    <a:pt x="929" y="164"/>
                    <a:pt x="866" y="116"/>
                    <a:pt x="803" y="69"/>
                  </a:cubicBezTo>
                  <a:cubicBezTo>
                    <a:pt x="711" y="23"/>
                    <a:pt x="611" y="0"/>
                    <a:pt x="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3"/>
            <p:cNvSpPr/>
            <p:nvPr/>
          </p:nvSpPr>
          <p:spPr>
            <a:xfrm>
              <a:off x="2439360" y="4597834"/>
              <a:ext cx="11826" cy="23717"/>
            </a:xfrm>
            <a:custGeom>
              <a:avLst/>
              <a:gdLst/>
              <a:ahLst/>
              <a:cxnLst/>
              <a:rect l="l" t="t" r="r" b="b"/>
              <a:pathLst>
                <a:path w="369" h="740" extrusionOk="0">
                  <a:moveTo>
                    <a:pt x="227" y="1"/>
                  </a:moveTo>
                  <a:cubicBezTo>
                    <a:pt x="219" y="1"/>
                    <a:pt x="210" y="2"/>
                    <a:pt x="201" y="4"/>
                  </a:cubicBezTo>
                  <a:cubicBezTo>
                    <a:pt x="84" y="71"/>
                    <a:pt x="17" y="171"/>
                    <a:pt x="17" y="288"/>
                  </a:cubicBezTo>
                  <a:cubicBezTo>
                    <a:pt x="1" y="372"/>
                    <a:pt x="1" y="472"/>
                    <a:pt x="34" y="556"/>
                  </a:cubicBezTo>
                  <a:cubicBezTo>
                    <a:pt x="51" y="622"/>
                    <a:pt x="101" y="706"/>
                    <a:pt x="168" y="739"/>
                  </a:cubicBezTo>
                  <a:cubicBezTo>
                    <a:pt x="134" y="672"/>
                    <a:pt x="101" y="606"/>
                    <a:pt x="84" y="539"/>
                  </a:cubicBezTo>
                  <a:cubicBezTo>
                    <a:pt x="51" y="455"/>
                    <a:pt x="51" y="372"/>
                    <a:pt x="67" y="305"/>
                  </a:cubicBezTo>
                  <a:cubicBezTo>
                    <a:pt x="84" y="221"/>
                    <a:pt x="134" y="104"/>
                    <a:pt x="218" y="71"/>
                  </a:cubicBezTo>
                  <a:cubicBezTo>
                    <a:pt x="223" y="70"/>
                    <a:pt x="228" y="69"/>
                    <a:pt x="233" y="69"/>
                  </a:cubicBezTo>
                  <a:cubicBezTo>
                    <a:pt x="303" y="69"/>
                    <a:pt x="318" y="177"/>
                    <a:pt x="318" y="255"/>
                  </a:cubicBezTo>
                  <a:cubicBezTo>
                    <a:pt x="301" y="338"/>
                    <a:pt x="285" y="422"/>
                    <a:pt x="268" y="505"/>
                  </a:cubicBezTo>
                  <a:cubicBezTo>
                    <a:pt x="234" y="639"/>
                    <a:pt x="184" y="723"/>
                    <a:pt x="201" y="723"/>
                  </a:cubicBezTo>
                  <a:cubicBezTo>
                    <a:pt x="251" y="672"/>
                    <a:pt x="285" y="606"/>
                    <a:pt x="318" y="522"/>
                  </a:cubicBezTo>
                  <a:cubicBezTo>
                    <a:pt x="335" y="439"/>
                    <a:pt x="351" y="355"/>
                    <a:pt x="368" y="271"/>
                  </a:cubicBezTo>
                  <a:cubicBezTo>
                    <a:pt x="368" y="221"/>
                    <a:pt x="368" y="155"/>
                    <a:pt x="351" y="104"/>
                  </a:cubicBezTo>
                  <a:cubicBezTo>
                    <a:pt x="337" y="46"/>
                    <a:pt x="285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3"/>
            <p:cNvSpPr/>
            <p:nvPr/>
          </p:nvSpPr>
          <p:spPr>
            <a:xfrm>
              <a:off x="2564675" y="4532612"/>
              <a:ext cx="40736" cy="69132"/>
            </a:xfrm>
            <a:custGeom>
              <a:avLst/>
              <a:gdLst/>
              <a:ahLst/>
              <a:cxnLst/>
              <a:rect l="l" t="t" r="r" b="b"/>
              <a:pathLst>
                <a:path w="1271" h="2157" extrusionOk="0">
                  <a:moveTo>
                    <a:pt x="1270" y="1"/>
                  </a:moveTo>
                  <a:cubicBezTo>
                    <a:pt x="1237" y="1"/>
                    <a:pt x="1203" y="17"/>
                    <a:pt x="1170" y="34"/>
                  </a:cubicBezTo>
                  <a:cubicBezTo>
                    <a:pt x="1070" y="51"/>
                    <a:pt x="986" y="101"/>
                    <a:pt x="903" y="151"/>
                  </a:cubicBezTo>
                  <a:cubicBezTo>
                    <a:pt x="318" y="469"/>
                    <a:pt x="0" y="1120"/>
                    <a:pt x="101" y="1772"/>
                  </a:cubicBezTo>
                  <a:cubicBezTo>
                    <a:pt x="117" y="1872"/>
                    <a:pt x="134" y="1972"/>
                    <a:pt x="167" y="2056"/>
                  </a:cubicBezTo>
                  <a:cubicBezTo>
                    <a:pt x="184" y="2089"/>
                    <a:pt x="201" y="2123"/>
                    <a:pt x="218" y="2156"/>
                  </a:cubicBezTo>
                  <a:cubicBezTo>
                    <a:pt x="234" y="2156"/>
                    <a:pt x="167" y="2006"/>
                    <a:pt x="151" y="1772"/>
                  </a:cubicBezTo>
                  <a:cubicBezTo>
                    <a:pt x="84" y="1137"/>
                    <a:pt x="385" y="519"/>
                    <a:pt x="919" y="185"/>
                  </a:cubicBezTo>
                  <a:cubicBezTo>
                    <a:pt x="1120" y="51"/>
                    <a:pt x="1270" y="17"/>
                    <a:pt x="12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3"/>
            <p:cNvSpPr/>
            <p:nvPr/>
          </p:nvSpPr>
          <p:spPr>
            <a:xfrm>
              <a:off x="2559323" y="4476942"/>
              <a:ext cx="30544" cy="62145"/>
            </a:xfrm>
            <a:custGeom>
              <a:avLst/>
              <a:gdLst/>
              <a:ahLst/>
              <a:cxnLst/>
              <a:rect l="l" t="t" r="r" b="b"/>
              <a:pathLst>
                <a:path w="953" h="1939" extrusionOk="0">
                  <a:moveTo>
                    <a:pt x="0" y="0"/>
                  </a:moveTo>
                  <a:cubicBezTo>
                    <a:pt x="284" y="668"/>
                    <a:pt x="602" y="1303"/>
                    <a:pt x="953" y="1938"/>
                  </a:cubicBezTo>
                  <a:cubicBezTo>
                    <a:pt x="819" y="1604"/>
                    <a:pt x="669" y="1270"/>
                    <a:pt x="502" y="952"/>
                  </a:cubicBezTo>
                  <a:cubicBezTo>
                    <a:pt x="351" y="618"/>
                    <a:pt x="184" y="30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3"/>
            <p:cNvSpPr/>
            <p:nvPr/>
          </p:nvSpPr>
          <p:spPr>
            <a:xfrm>
              <a:off x="2500960" y="4596841"/>
              <a:ext cx="44453" cy="22018"/>
            </a:xfrm>
            <a:custGeom>
              <a:avLst/>
              <a:gdLst/>
              <a:ahLst/>
              <a:cxnLst/>
              <a:rect l="l" t="t" r="r" b="b"/>
              <a:pathLst>
                <a:path w="1387" h="687" extrusionOk="0">
                  <a:moveTo>
                    <a:pt x="1385" y="1"/>
                  </a:moveTo>
                  <a:cubicBezTo>
                    <a:pt x="1359" y="1"/>
                    <a:pt x="1068" y="161"/>
                    <a:pt x="702" y="353"/>
                  </a:cubicBezTo>
                  <a:cubicBezTo>
                    <a:pt x="317" y="536"/>
                    <a:pt x="0" y="670"/>
                    <a:pt x="0" y="687"/>
                  </a:cubicBezTo>
                  <a:cubicBezTo>
                    <a:pt x="501" y="536"/>
                    <a:pt x="969" y="319"/>
                    <a:pt x="1387" y="2"/>
                  </a:cubicBezTo>
                  <a:cubicBezTo>
                    <a:pt x="1387" y="1"/>
                    <a:pt x="1386" y="1"/>
                    <a:pt x="1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3"/>
            <p:cNvSpPr/>
            <p:nvPr/>
          </p:nvSpPr>
          <p:spPr>
            <a:xfrm>
              <a:off x="2573778" y="4582867"/>
              <a:ext cx="2692" cy="10352"/>
            </a:xfrm>
            <a:custGeom>
              <a:avLst/>
              <a:gdLst/>
              <a:ahLst/>
              <a:cxnLst/>
              <a:rect l="l" t="t" r="r" b="b"/>
              <a:pathLst>
                <a:path w="84" h="323" extrusionOk="0">
                  <a:moveTo>
                    <a:pt x="45" y="1"/>
                  </a:moveTo>
                  <a:cubicBezTo>
                    <a:pt x="27" y="1"/>
                    <a:pt x="0" y="64"/>
                    <a:pt x="0" y="154"/>
                  </a:cubicBezTo>
                  <a:cubicBezTo>
                    <a:pt x="0" y="245"/>
                    <a:pt x="42" y="323"/>
                    <a:pt x="62" y="323"/>
                  </a:cubicBezTo>
                  <a:cubicBezTo>
                    <a:pt x="64" y="323"/>
                    <a:pt x="66" y="322"/>
                    <a:pt x="67" y="321"/>
                  </a:cubicBezTo>
                  <a:cubicBezTo>
                    <a:pt x="84" y="321"/>
                    <a:pt x="67" y="254"/>
                    <a:pt x="67" y="154"/>
                  </a:cubicBezTo>
                  <a:cubicBezTo>
                    <a:pt x="67" y="70"/>
                    <a:pt x="67" y="3"/>
                    <a:pt x="51" y="3"/>
                  </a:cubicBezTo>
                  <a:cubicBezTo>
                    <a:pt x="49" y="2"/>
                    <a:pt x="47" y="1"/>
                    <a:pt x="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3"/>
            <p:cNvSpPr/>
            <p:nvPr/>
          </p:nvSpPr>
          <p:spPr>
            <a:xfrm>
              <a:off x="2576438" y="4563156"/>
              <a:ext cx="4327" cy="8686"/>
            </a:xfrm>
            <a:custGeom>
              <a:avLst/>
              <a:gdLst/>
              <a:ahLst/>
              <a:cxnLst/>
              <a:rect l="l" t="t" r="r" b="b"/>
              <a:pathLst>
                <a:path w="135" h="271" extrusionOk="0">
                  <a:moveTo>
                    <a:pt x="118" y="0"/>
                  </a:moveTo>
                  <a:cubicBezTo>
                    <a:pt x="101" y="0"/>
                    <a:pt x="68" y="50"/>
                    <a:pt x="34" y="134"/>
                  </a:cubicBezTo>
                  <a:cubicBezTo>
                    <a:pt x="18" y="201"/>
                    <a:pt x="1" y="267"/>
                    <a:pt x="18" y="267"/>
                  </a:cubicBezTo>
                  <a:cubicBezTo>
                    <a:pt x="19" y="269"/>
                    <a:pt x="21" y="270"/>
                    <a:pt x="23" y="270"/>
                  </a:cubicBezTo>
                  <a:cubicBezTo>
                    <a:pt x="41" y="270"/>
                    <a:pt x="71" y="210"/>
                    <a:pt x="101" y="150"/>
                  </a:cubicBezTo>
                  <a:cubicBezTo>
                    <a:pt x="118" y="67"/>
                    <a:pt x="135" y="17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3"/>
            <p:cNvSpPr/>
            <p:nvPr/>
          </p:nvSpPr>
          <p:spPr>
            <a:xfrm>
              <a:off x="2585540" y="4548926"/>
              <a:ext cx="7532" cy="7275"/>
            </a:xfrm>
            <a:custGeom>
              <a:avLst/>
              <a:gdLst/>
              <a:ahLst/>
              <a:cxnLst/>
              <a:rect l="l" t="t" r="r" b="b"/>
              <a:pathLst>
                <a:path w="235" h="227" extrusionOk="0">
                  <a:moveTo>
                    <a:pt x="211" y="0"/>
                  </a:moveTo>
                  <a:cubicBezTo>
                    <a:pt x="181" y="0"/>
                    <a:pt x="129" y="15"/>
                    <a:pt x="85" y="60"/>
                  </a:cubicBezTo>
                  <a:cubicBezTo>
                    <a:pt x="1" y="143"/>
                    <a:pt x="1" y="227"/>
                    <a:pt x="18" y="227"/>
                  </a:cubicBezTo>
                  <a:cubicBezTo>
                    <a:pt x="34" y="227"/>
                    <a:pt x="68" y="177"/>
                    <a:pt x="118" y="110"/>
                  </a:cubicBezTo>
                  <a:cubicBezTo>
                    <a:pt x="185" y="60"/>
                    <a:pt x="235" y="26"/>
                    <a:pt x="235" y="10"/>
                  </a:cubicBezTo>
                  <a:cubicBezTo>
                    <a:pt x="235" y="4"/>
                    <a:pt x="226" y="0"/>
                    <a:pt x="2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3"/>
            <p:cNvSpPr/>
            <p:nvPr/>
          </p:nvSpPr>
          <p:spPr>
            <a:xfrm>
              <a:off x="2598937" y="4540433"/>
              <a:ext cx="4872" cy="4199"/>
            </a:xfrm>
            <a:custGeom>
              <a:avLst/>
              <a:gdLst/>
              <a:ahLst/>
              <a:cxnLst/>
              <a:rect l="l" t="t" r="r" b="b"/>
              <a:pathLst>
                <a:path w="152" h="131" extrusionOk="0">
                  <a:moveTo>
                    <a:pt x="118" y="1"/>
                  </a:moveTo>
                  <a:cubicBezTo>
                    <a:pt x="100" y="1"/>
                    <a:pt x="75" y="16"/>
                    <a:pt x="51" y="41"/>
                  </a:cubicBezTo>
                  <a:cubicBezTo>
                    <a:pt x="17" y="74"/>
                    <a:pt x="1" y="124"/>
                    <a:pt x="17" y="124"/>
                  </a:cubicBezTo>
                  <a:cubicBezTo>
                    <a:pt x="22" y="129"/>
                    <a:pt x="28" y="131"/>
                    <a:pt x="34" y="131"/>
                  </a:cubicBezTo>
                  <a:cubicBezTo>
                    <a:pt x="52" y="131"/>
                    <a:pt x="76" y="115"/>
                    <a:pt x="101" y="91"/>
                  </a:cubicBezTo>
                  <a:cubicBezTo>
                    <a:pt x="134" y="57"/>
                    <a:pt x="151" y="24"/>
                    <a:pt x="134" y="7"/>
                  </a:cubicBezTo>
                  <a:cubicBezTo>
                    <a:pt x="130" y="3"/>
                    <a:pt x="124" y="1"/>
                    <a:pt x="1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3"/>
            <p:cNvSpPr/>
            <p:nvPr/>
          </p:nvSpPr>
          <p:spPr>
            <a:xfrm>
              <a:off x="1828359" y="2877358"/>
              <a:ext cx="806506" cy="1736693"/>
            </a:xfrm>
            <a:custGeom>
              <a:avLst/>
              <a:gdLst/>
              <a:ahLst/>
              <a:cxnLst/>
              <a:rect l="l" t="t" r="r" b="b"/>
              <a:pathLst>
                <a:path w="25164" h="54187" extrusionOk="0">
                  <a:moveTo>
                    <a:pt x="0" y="1"/>
                  </a:moveTo>
                  <a:cubicBezTo>
                    <a:pt x="0" y="1"/>
                    <a:pt x="1754" y="22958"/>
                    <a:pt x="3559" y="29475"/>
                  </a:cubicBezTo>
                  <a:lnTo>
                    <a:pt x="17427" y="54186"/>
                  </a:lnTo>
                  <a:lnTo>
                    <a:pt x="25163" y="50594"/>
                  </a:lnTo>
                  <a:lnTo>
                    <a:pt x="14002" y="25732"/>
                  </a:lnTo>
                  <a:cubicBezTo>
                    <a:pt x="11579" y="17244"/>
                    <a:pt x="10042" y="753"/>
                    <a:pt x="10042" y="7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3"/>
            <p:cNvSpPr/>
            <p:nvPr/>
          </p:nvSpPr>
          <p:spPr>
            <a:xfrm>
              <a:off x="2347793" y="4419636"/>
              <a:ext cx="251176" cy="116758"/>
            </a:xfrm>
            <a:custGeom>
              <a:avLst/>
              <a:gdLst/>
              <a:ahLst/>
              <a:cxnLst/>
              <a:rect l="l" t="t" r="r" b="b"/>
              <a:pathLst>
                <a:path w="7837" h="3643" extrusionOk="0">
                  <a:moveTo>
                    <a:pt x="7837" y="0"/>
                  </a:moveTo>
                  <a:cubicBezTo>
                    <a:pt x="7736" y="17"/>
                    <a:pt x="7619" y="67"/>
                    <a:pt x="7519" y="117"/>
                  </a:cubicBezTo>
                  <a:cubicBezTo>
                    <a:pt x="7319" y="201"/>
                    <a:pt x="7018" y="318"/>
                    <a:pt x="6667" y="485"/>
                  </a:cubicBezTo>
                  <a:cubicBezTo>
                    <a:pt x="5949" y="786"/>
                    <a:pt x="4963" y="1237"/>
                    <a:pt x="3877" y="1738"/>
                  </a:cubicBezTo>
                  <a:cubicBezTo>
                    <a:pt x="2791" y="2239"/>
                    <a:pt x="1822" y="2707"/>
                    <a:pt x="1120" y="3058"/>
                  </a:cubicBezTo>
                  <a:cubicBezTo>
                    <a:pt x="769" y="3225"/>
                    <a:pt x="485" y="3375"/>
                    <a:pt x="284" y="3476"/>
                  </a:cubicBezTo>
                  <a:cubicBezTo>
                    <a:pt x="184" y="3526"/>
                    <a:pt x="84" y="3576"/>
                    <a:pt x="0" y="3643"/>
                  </a:cubicBezTo>
                  <a:cubicBezTo>
                    <a:pt x="117" y="3626"/>
                    <a:pt x="218" y="3593"/>
                    <a:pt x="318" y="3542"/>
                  </a:cubicBezTo>
                  <a:cubicBezTo>
                    <a:pt x="518" y="3459"/>
                    <a:pt x="819" y="3325"/>
                    <a:pt x="1170" y="3175"/>
                  </a:cubicBezTo>
                  <a:cubicBezTo>
                    <a:pt x="1888" y="2857"/>
                    <a:pt x="2874" y="2406"/>
                    <a:pt x="3960" y="1905"/>
                  </a:cubicBezTo>
                  <a:cubicBezTo>
                    <a:pt x="5046" y="1404"/>
                    <a:pt x="6015" y="936"/>
                    <a:pt x="6717" y="602"/>
                  </a:cubicBezTo>
                  <a:cubicBezTo>
                    <a:pt x="7068" y="418"/>
                    <a:pt x="7352" y="284"/>
                    <a:pt x="7553" y="184"/>
                  </a:cubicBezTo>
                  <a:cubicBezTo>
                    <a:pt x="7653" y="134"/>
                    <a:pt x="7753" y="67"/>
                    <a:pt x="78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3"/>
            <p:cNvSpPr/>
            <p:nvPr/>
          </p:nvSpPr>
          <p:spPr>
            <a:xfrm>
              <a:off x="1130053" y="2581216"/>
              <a:ext cx="1238668" cy="2047835"/>
            </a:xfrm>
            <a:custGeom>
              <a:avLst/>
              <a:gdLst/>
              <a:ahLst/>
              <a:cxnLst/>
              <a:rect l="l" t="t" r="r" b="b"/>
              <a:pathLst>
                <a:path w="38648" h="63895" extrusionOk="0">
                  <a:moveTo>
                    <a:pt x="36408" y="1"/>
                  </a:moveTo>
                  <a:lnTo>
                    <a:pt x="20936" y="5882"/>
                  </a:lnTo>
                  <a:lnTo>
                    <a:pt x="10978" y="31363"/>
                  </a:lnTo>
                  <a:lnTo>
                    <a:pt x="0" y="59600"/>
                  </a:lnTo>
                  <a:lnTo>
                    <a:pt x="7502" y="63894"/>
                  </a:lnTo>
                  <a:cubicBezTo>
                    <a:pt x="7502" y="63894"/>
                    <a:pt x="19198" y="41722"/>
                    <a:pt x="22373" y="34972"/>
                  </a:cubicBezTo>
                  <a:cubicBezTo>
                    <a:pt x="23910" y="31697"/>
                    <a:pt x="29457" y="19182"/>
                    <a:pt x="34921" y="12733"/>
                  </a:cubicBezTo>
                  <a:cubicBezTo>
                    <a:pt x="34921" y="12733"/>
                    <a:pt x="36475" y="10511"/>
                    <a:pt x="36675" y="10110"/>
                  </a:cubicBezTo>
                  <a:cubicBezTo>
                    <a:pt x="38647" y="6083"/>
                    <a:pt x="36592" y="1"/>
                    <a:pt x="36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3"/>
            <p:cNvSpPr/>
            <p:nvPr/>
          </p:nvSpPr>
          <p:spPr>
            <a:xfrm>
              <a:off x="1639296" y="3365223"/>
              <a:ext cx="223356" cy="129290"/>
            </a:xfrm>
            <a:custGeom>
              <a:avLst/>
              <a:gdLst/>
              <a:ahLst/>
              <a:cxnLst/>
              <a:rect l="l" t="t" r="r" b="b"/>
              <a:pathLst>
                <a:path w="6969" h="4034" extrusionOk="0">
                  <a:moveTo>
                    <a:pt x="1455" y="0"/>
                  </a:moveTo>
                  <a:lnTo>
                    <a:pt x="1" y="1604"/>
                  </a:lnTo>
                  <a:cubicBezTo>
                    <a:pt x="1" y="1604"/>
                    <a:pt x="5381" y="3609"/>
                    <a:pt x="6166" y="4027"/>
                  </a:cubicBezTo>
                  <a:cubicBezTo>
                    <a:pt x="6175" y="4031"/>
                    <a:pt x="6183" y="4033"/>
                    <a:pt x="6191" y="4033"/>
                  </a:cubicBezTo>
                  <a:cubicBezTo>
                    <a:pt x="6480" y="4033"/>
                    <a:pt x="6968" y="1621"/>
                    <a:pt x="6968" y="1621"/>
                  </a:cubicBezTo>
                  <a:lnTo>
                    <a:pt x="1455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3"/>
            <p:cNvSpPr/>
            <p:nvPr/>
          </p:nvSpPr>
          <p:spPr>
            <a:xfrm>
              <a:off x="1609842" y="3424644"/>
              <a:ext cx="201947" cy="181884"/>
            </a:xfrm>
            <a:custGeom>
              <a:avLst/>
              <a:gdLst/>
              <a:ahLst/>
              <a:cxnLst/>
              <a:rect l="l" t="t" r="r" b="b"/>
              <a:pathLst>
                <a:path w="6301" h="5675" extrusionOk="0">
                  <a:moveTo>
                    <a:pt x="1638" y="1"/>
                  </a:moveTo>
                  <a:lnTo>
                    <a:pt x="1" y="4078"/>
                  </a:lnTo>
                  <a:cubicBezTo>
                    <a:pt x="1" y="4078"/>
                    <a:pt x="2708" y="5448"/>
                    <a:pt x="3994" y="5665"/>
                  </a:cubicBezTo>
                  <a:cubicBezTo>
                    <a:pt x="4030" y="5671"/>
                    <a:pt x="4066" y="5675"/>
                    <a:pt x="4101" y="5675"/>
                  </a:cubicBezTo>
                  <a:cubicBezTo>
                    <a:pt x="5352" y="5675"/>
                    <a:pt x="6300" y="1755"/>
                    <a:pt x="6300" y="1755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3"/>
            <p:cNvSpPr/>
            <p:nvPr/>
          </p:nvSpPr>
          <p:spPr>
            <a:xfrm>
              <a:off x="1644680" y="3417689"/>
              <a:ext cx="192268" cy="84099"/>
            </a:xfrm>
            <a:custGeom>
              <a:avLst/>
              <a:gdLst/>
              <a:ahLst/>
              <a:cxnLst/>
              <a:rect l="l" t="t" r="r" b="b"/>
              <a:pathLst>
                <a:path w="5999" h="2624" extrusionOk="0">
                  <a:moveTo>
                    <a:pt x="0" y="1"/>
                  </a:moveTo>
                  <a:lnTo>
                    <a:pt x="284" y="869"/>
                  </a:lnTo>
                  <a:lnTo>
                    <a:pt x="5046" y="2624"/>
                  </a:lnTo>
                  <a:lnTo>
                    <a:pt x="5998" y="23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3"/>
            <p:cNvSpPr/>
            <p:nvPr/>
          </p:nvSpPr>
          <p:spPr>
            <a:xfrm>
              <a:off x="1147168" y="4449058"/>
              <a:ext cx="252810" cy="125957"/>
            </a:xfrm>
            <a:custGeom>
              <a:avLst/>
              <a:gdLst/>
              <a:ahLst/>
              <a:cxnLst/>
              <a:rect l="l" t="t" r="r" b="b"/>
              <a:pathLst>
                <a:path w="7888" h="3930" extrusionOk="0">
                  <a:moveTo>
                    <a:pt x="21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1" y="51"/>
                    <a:pt x="1738" y="970"/>
                    <a:pt x="3894" y="2056"/>
                  </a:cubicBezTo>
                  <a:cubicBezTo>
                    <a:pt x="6004" y="3111"/>
                    <a:pt x="7735" y="3930"/>
                    <a:pt x="7848" y="3930"/>
                  </a:cubicBezTo>
                  <a:cubicBezTo>
                    <a:pt x="7851" y="3930"/>
                    <a:pt x="7853" y="3929"/>
                    <a:pt x="7854" y="3928"/>
                  </a:cubicBezTo>
                  <a:cubicBezTo>
                    <a:pt x="7887" y="3894"/>
                    <a:pt x="6150" y="2975"/>
                    <a:pt x="3977" y="1889"/>
                  </a:cubicBezTo>
                  <a:cubicBezTo>
                    <a:pt x="1864" y="824"/>
                    <a:pt x="120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3"/>
            <p:cNvSpPr/>
            <p:nvPr/>
          </p:nvSpPr>
          <p:spPr>
            <a:xfrm>
              <a:off x="1338891" y="2115305"/>
              <a:ext cx="96406" cy="168743"/>
            </a:xfrm>
            <a:custGeom>
              <a:avLst/>
              <a:gdLst/>
              <a:ahLst/>
              <a:cxnLst/>
              <a:rect l="l" t="t" r="r" b="b"/>
              <a:pathLst>
                <a:path w="3008" h="5265" extrusionOk="0">
                  <a:moveTo>
                    <a:pt x="2956" y="1"/>
                  </a:moveTo>
                  <a:cubicBezTo>
                    <a:pt x="2905" y="1"/>
                    <a:pt x="2211" y="1158"/>
                    <a:pt x="1421" y="2591"/>
                  </a:cubicBezTo>
                  <a:cubicBezTo>
                    <a:pt x="619" y="4045"/>
                    <a:pt x="0" y="5231"/>
                    <a:pt x="34" y="5265"/>
                  </a:cubicBezTo>
                  <a:cubicBezTo>
                    <a:pt x="34" y="5265"/>
                    <a:pt x="35" y="5265"/>
                    <a:pt x="35" y="5265"/>
                  </a:cubicBezTo>
                  <a:cubicBezTo>
                    <a:pt x="94" y="5265"/>
                    <a:pt x="775" y="4118"/>
                    <a:pt x="1588" y="2675"/>
                  </a:cubicBezTo>
                  <a:cubicBezTo>
                    <a:pt x="2390" y="1221"/>
                    <a:pt x="3008" y="18"/>
                    <a:pt x="2958" y="1"/>
                  </a:cubicBezTo>
                  <a:cubicBezTo>
                    <a:pt x="2957" y="1"/>
                    <a:pt x="2957" y="1"/>
                    <a:pt x="29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3"/>
            <p:cNvSpPr/>
            <p:nvPr/>
          </p:nvSpPr>
          <p:spPr>
            <a:xfrm>
              <a:off x="1309982" y="1772627"/>
              <a:ext cx="635680" cy="847947"/>
            </a:xfrm>
            <a:custGeom>
              <a:avLst/>
              <a:gdLst/>
              <a:ahLst/>
              <a:cxnLst/>
              <a:rect l="l" t="t" r="r" b="b"/>
              <a:pathLst>
                <a:path w="19834" h="26457" extrusionOk="0">
                  <a:moveTo>
                    <a:pt x="18062" y="0"/>
                  </a:moveTo>
                  <a:cubicBezTo>
                    <a:pt x="14370" y="33"/>
                    <a:pt x="11964" y="4344"/>
                    <a:pt x="12080" y="6767"/>
                  </a:cubicBezTo>
                  <a:cubicBezTo>
                    <a:pt x="12248" y="9942"/>
                    <a:pt x="11395" y="16859"/>
                    <a:pt x="11395" y="16859"/>
                  </a:cubicBezTo>
                  <a:lnTo>
                    <a:pt x="2941" y="10025"/>
                  </a:lnTo>
                  <a:lnTo>
                    <a:pt x="0" y="15221"/>
                  </a:lnTo>
                  <a:cubicBezTo>
                    <a:pt x="0" y="15221"/>
                    <a:pt x="10476" y="26456"/>
                    <a:pt x="15408" y="26456"/>
                  </a:cubicBezTo>
                  <a:cubicBezTo>
                    <a:pt x="15753" y="26456"/>
                    <a:pt x="16072" y="26401"/>
                    <a:pt x="16358" y="26283"/>
                  </a:cubicBezTo>
                  <a:cubicBezTo>
                    <a:pt x="17160" y="25948"/>
                    <a:pt x="17728" y="25297"/>
                    <a:pt x="18112" y="24428"/>
                  </a:cubicBezTo>
                  <a:cubicBezTo>
                    <a:pt x="19800" y="20568"/>
                    <a:pt x="19833" y="14419"/>
                    <a:pt x="19365" y="8354"/>
                  </a:cubicBezTo>
                  <a:cubicBezTo>
                    <a:pt x="18948" y="2991"/>
                    <a:pt x="18463" y="0"/>
                    <a:pt x="18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3"/>
            <p:cNvSpPr/>
            <p:nvPr/>
          </p:nvSpPr>
          <p:spPr>
            <a:xfrm>
              <a:off x="1729805" y="1772178"/>
              <a:ext cx="635680" cy="1073098"/>
            </a:xfrm>
            <a:custGeom>
              <a:avLst/>
              <a:gdLst/>
              <a:ahLst/>
              <a:cxnLst/>
              <a:rect l="l" t="t" r="r" b="b"/>
              <a:pathLst>
                <a:path w="19834" h="33482" extrusionOk="0">
                  <a:moveTo>
                    <a:pt x="7321" y="0"/>
                  </a:moveTo>
                  <a:cubicBezTo>
                    <a:pt x="5987" y="0"/>
                    <a:pt x="3957" y="143"/>
                    <a:pt x="2457" y="733"/>
                  </a:cubicBezTo>
                  <a:cubicBezTo>
                    <a:pt x="1521" y="1100"/>
                    <a:pt x="1" y="33481"/>
                    <a:pt x="1" y="33481"/>
                  </a:cubicBezTo>
                  <a:lnTo>
                    <a:pt x="18881" y="32362"/>
                  </a:lnTo>
                  <a:cubicBezTo>
                    <a:pt x="18881" y="32362"/>
                    <a:pt x="19834" y="6931"/>
                    <a:pt x="17946" y="4041"/>
                  </a:cubicBezTo>
                  <a:cubicBezTo>
                    <a:pt x="16041" y="1150"/>
                    <a:pt x="8706" y="81"/>
                    <a:pt x="8706" y="81"/>
                  </a:cubicBezTo>
                  <a:lnTo>
                    <a:pt x="8689" y="81"/>
                  </a:lnTo>
                  <a:cubicBezTo>
                    <a:pt x="8593" y="45"/>
                    <a:pt x="8066" y="0"/>
                    <a:pt x="7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3"/>
            <p:cNvSpPr/>
            <p:nvPr/>
          </p:nvSpPr>
          <p:spPr>
            <a:xfrm>
              <a:off x="387615" y="1429884"/>
              <a:ext cx="1317063" cy="1053387"/>
            </a:xfrm>
            <a:custGeom>
              <a:avLst/>
              <a:gdLst/>
              <a:ahLst/>
              <a:cxnLst/>
              <a:rect l="l" t="t" r="r" b="b"/>
              <a:pathLst>
                <a:path w="41094" h="32867" extrusionOk="0">
                  <a:moveTo>
                    <a:pt x="9999" y="1"/>
                  </a:moveTo>
                  <a:cubicBezTo>
                    <a:pt x="9063" y="1"/>
                    <a:pt x="8311" y="752"/>
                    <a:pt x="8311" y="1688"/>
                  </a:cubicBezTo>
                  <a:lnTo>
                    <a:pt x="8311" y="12649"/>
                  </a:lnTo>
                  <a:lnTo>
                    <a:pt x="7576" y="12649"/>
                  </a:lnTo>
                  <a:cubicBezTo>
                    <a:pt x="7225" y="12649"/>
                    <a:pt x="6891" y="12565"/>
                    <a:pt x="6573" y="12398"/>
                  </a:cubicBezTo>
                  <a:cubicBezTo>
                    <a:pt x="5928" y="12088"/>
                    <a:pt x="5260" y="11946"/>
                    <a:pt x="4608" y="11946"/>
                  </a:cubicBezTo>
                  <a:cubicBezTo>
                    <a:pt x="2236" y="11946"/>
                    <a:pt x="80" y="13834"/>
                    <a:pt x="40" y="16442"/>
                  </a:cubicBezTo>
                  <a:cubicBezTo>
                    <a:pt x="0" y="19099"/>
                    <a:pt x="2169" y="21083"/>
                    <a:pt x="4593" y="21083"/>
                  </a:cubicBezTo>
                  <a:cubicBezTo>
                    <a:pt x="5203" y="21083"/>
                    <a:pt x="5829" y="20958"/>
                    <a:pt x="6440" y="20686"/>
                  </a:cubicBezTo>
                  <a:cubicBezTo>
                    <a:pt x="6724" y="20552"/>
                    <a:pt x="7041" y="20485"/>
                    <a:pt x="7359" y="20485"/>
                  </a:cubicBezTo>
                  <a:lnTo>
                    <a:pt x="8311" y="20485"/>
                  </a:lnTo>
                  <a:lnTo>
                    <a:pt x="8311" y="31179"/>
                  </a:lnTo>
                  <a:cubicBezTo>
                    <a:pt x="8311" y="32098"/>
                    <a:pt x="9063" y="32866"/>
                    <a:pt x="9999" y="32866"/>
                  </a:cubicBezTo>
                  <a:lnTo>
                    <a:pt x="39723" y="32866"/>
                  </a:lnTo>
                  <a:cubicBezTo>
                    <a:pt x="40475" y="32866"/>
                    <a:pt x="41093" y="32248"/>
                    <a:pt x="41093" y="31479"/>
                  </a:cubicBezTo>
                  <a:lnTo>
                    <a:pt x="41093" y="1371"/>
                  </a:lnTo>
                  <a:cubicBezTo>
                    <a:pt x="41093" y="619"/>
                    <a:pt x="40475" y="1"/>
                    <a:pt x="39723" y="1"/>
                  </a:cubicBezTo>
                  <a:lnTo>
                    <a:pt x="28980" y="1"/>
                  </a:lnTo>
                  <a:lnTo>
                    <a:pt x="28980" y="1220"/>
                  </a:lnTo>
                  <a:cubicBezTo>
                    <a:pt x="28980" y="1504"/>
                    <a:pt x="29030" y="1772"/>
                    <a:pt x="29147" y="2039"/>
                  </a:cubicBezTo>
                  <a:cubicBezTo>
                    <a:pt x="29364" y="2574"/>
                    <a:pt x="29481" y="3158"/>
                    <a:pt x="29481" y="3743"/>
                  </a:cubicBezTo>
                  <a:cubicBezTo>
                    <a:pt x="29481" y="6199"/>
                    <a:pt x="27526" y="8204"/>
                    <a:pt x="25070" y="8288"/>
                  </a:cubicBezTo>
                  <a:cubicBezTo>
                    <a:pt x="25007" y="8291"/>
                    <a:pt x="24944" y="8292"/>
                    <a:pt x="24882" y="8292"/>
                  </a:cubicBezTo>
                  <a:cubicBezTo>
                    <a:pt x="22509" y="8292"/>
                    <a:pt x="20537" y="6454"/>
                    <a:pt x="20358" y="4061"/>
                  </a:cubicBezTo>
                  <a:cubicBezTo>
                    <a:pt x="20308" y="3292"/>
                    <a:pt x="20442" y="2507"/>
                    <a:pt x="20776" y="1822"/>
                  </a:cubicBezTo>
                  <a:cubicBezTo>
                    <a:pt x="20926" y="1521"/>
                    <a:pt x="20993" y="1187"/>
                    <a:pt x="21010" y="853"/>
                  </a:cubicBezTo>
                  <a:lnTo>
                    <a:pt x="210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3"/>
            <p:cNvSpPr/>
            <p:nvPr/>
          </p:nvSpPr>
          <p:spPr>
            <a:xfrm>
              <a:off x="1745349" y="1948261"/>
              <a:ext cx="28396" cy="666191"/>
            </a:xfrm>
            <a:custGeom>
              <a:avLst/>
              <a:gdLst/>
              <a:ahLst/>
              <a:cxnLst/>
              <a:rect l="l" t="t" r="r" b="b"/>
              <a:pathLst>
                <a:path w="886" h="20786" extrusionOk="0">
                  <a:moveTo>
                    <a:pt x="802" y="0"/>
                  </a:moveTo>
                  <a:cubicBezTo>
                    <a:pt x="786" y="67"/>
                    <a:pt x="769" y="134"/>
                    <a:pt x="786" y="218"/>
                  </a:cubicBezTo>
                  <a:cubicBezTo>
                    <a:pt x="769" y="368"/>
                    <a:pt x="769" y="569"/>
                    <a:pt x="752" y="819"/>
                  </a:cubicBezTo>
                  <a:cubicBezTo>
                    <a:pt x="752" y="1371"/>
                    <a:pt x="735" y="2122"/>
                    <a:pt x="735" y="3041"/>
                  </a:cubicBezTo>
                  <a:cubicBezTo>
                    <a:pt x="702" y="4929"/>
                    <a:pt x="702" y="7536"/>
                    <a:pt x="652" y="10410"/>
                  </a:cubicBezTo>
                  <a:cubicBezTo>
                    <a:pt x="602" y="13284"/>
                    <a:pt x="451" y="15874"/>
                    <a:pt x="284" y="17762"/>
                  </a:cubicBezTo>
                  <a:cubicBezTo>
                    <a:pt x="201" y="18697"/>
                    <a:pt x="134" y="19449"/>
                    <a:pt x="84" y="19984"/>
                  </a:cubicBezTo>
                  <a:cubicBezTo>
                    <a:pt x="50" y="20218"/>
                    <a:pt x="34" y="20418"/>
                    <a:pt x="17" y="20585"/>
                  </a:cubicBezTo>
                  <a:cubicBezTo>
                    <a:pt x="0" y="20652"/>
                    <a:pt x="0" y="20719"/>
                    <a:pt x="0" y="20786"/>
                  </a:cubicBezTo>
                  <a:cubicBezTo>
                    <a:pt x="34" y="20719"/>
                    <a:pt x="50" y="20652"/>
                    <a:pt x="50" y="20585"/>
                  </a:cubicBezTo>
                  <a:cubicBezTo>
                    <a:pt x="84" y="20435"/>
                    <a:pt x="100" y="20234"/>
                    <a:pt x="151" y="19984"/>
                  </a:cubicBezTo>
                  <a:cubicBezTo>
                    <a:pt x="217" y="19466"/>
                    <a:pt x="318" y="18714"/>
                    <a:pt x="418" y="17762"/>
                  </a:cubicBezTo>
                  <a:cubicBezTo>
                    <a:pt x="618" y="15890"/>
                    <a:pt x="769" y="13284"/>
                    <a:pt x="836" y="10410"/>
                  </a:cubicBezTo>
                  <a:cubicBezTo>
                    <a:pt x="886" y="7536"/>
                    <a:pt x="869" y="4929"/>
                    <a:pt x="852" y="3041"/>
                  </a:cubicBezTo>
                  <a:cubicBezTo>
                    <a:pt x="852" y="2122"/>
                    <a:pt x="836" y="1371"/>
                    <a:pt x="836" y="819"/>
                  </a:cubicBezTo>
                  <a:cubicBezTo>
                    <a:pt x="819" y="569"/>
                    <a:pt x="819" y="368"/>
                    <a:pt x="819" y="218"/>
                  </a:cubicBezTo>
                  <a:cubicBezTo>
                    <a:pt x="819" y="134"/>
                    <a:pt x="819" y="67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3"/>
            <p:cNvSpPr/>
            <p:nvPr/>
          </p:nvSpPr>
          <p:spPr>
            <a:xfrm>
              <a:off x="2053798" y="1390270"/>
              <a:ext cx="123200" cy="263451"/>
            </a:xfrm>
            <a:custGeom>
              <a:avLst/>
              <a:gdLst/>
              <a:ahLst/>
              <a:cxnLst/>
              <a:rect l="l" t="t" r="r" b="b"/>
              <a:pathLst>
                <a:path w="3844" h="8220" extrusionOk="0">
                  <a:moveTo>
                    <a:pt x="2406" y="0"/>
                  </a:moveTo>
                  <a:lnTo>
                    <a:pt x="786" y="1537"/>
                  </a:lnTo>
                  <a:lnTo>
                    <a:pt x="0" y="8204"/>
                  </a:lnTo>
                  <a:cubicBezTo>
                    <a:pt x="81" y="8215"/>
                    <a:pt x="154" y="8220"/>
                    <a:pt x="221" y="8220"/>
                  </a:cubicBezTo>
                  <a:cubicBezTo>
                    <a:pt x="879" y="8220"/>
                    <a:pt x="911" y="7736"/>
                    <a:pt x="888" y="7505"/>
                  </a:cubicBezTo>
                  <a:lnTo>
                    <a:pt x="888" y="7505"/>
                  </a:lnTo>
                  <a:cubicBezTo>
                    <a:pt x="966" y="7774"/>
                    <a:pt x="1263" y="7954"/>
                    <a:pt x="1559" y="7954"/>
                  </a:cubicBezTo>
                  <a:cubicBezTo>
                    <a:pt x="1660" y="7954"/>
                    <a:pt x="1762" y="7933"/>
                    <a:pt x="1855" y="7887"/>
                  </a:cubicBezTo>
                  <a:cubicBezTo>
                    <a:pt x="2256" y="7703"/>
                    <a:pt x="2423" y="7218"/>
                    <a:pt x="2390" y="6784"/>
                  </a:cubicBezTo>
                  <a:lnTo>
                    <a:pt x="2390" y="6784"/>
                  </a:lnTo>
                  <a:cubicBezTo>
                    <a:pt x="2550" y="6978"/>
                    <a:pt x="2773" y="7067"/>
                    <a:pt x="2993" y="7067"/>
                  </a:cubicBezTo>
                  <a:cubicBezTo>
                    <a:pt x="3323" y="7067"/>
                    <a:pt x="3650" y="6867"/>
                    <a:pt x="3760" y="6516"/>
                  </a:cubicBezTo>
                  <a:cubicBezTo>
                    <a:pt x="3843" y="6199"/>
                    <a:pt x="3793" y="5882"/>
                    <a:pt x="3609" y="5598"/>
                  </a:cubicBezTo>
                  <a:cubicBezTo>
                    <a:pt x="3442" y="5347"/>
                    <a:pt x="3259" y="5080"/>
                    <a:pt x="3058" y="4846"/>
                  </a:cubicBezTo>
                  <a:cubicBezTo>
                    <a:pt x="2122" y="3592"/>
                    <a:pt x="2106" y="1922"/>
                    <a:pt x="24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3"/>
            <p:cNvSpPr/>
            <p:nvPr/>
          </p:nvSpPr>
          <p:spPr>
            <a:xfrm>
              <a:off x="1796212" y="1322068"/>
              <a:ext cx="300469" cy="540555"/>
            </a:xfrm>
            <a:custGeom>
              <a:avLst/>
              <a:gdLst/>
              <a:ahLst/>
              <a:cxnLst/>
              <a:rect l="l" t="t" r="r" b="b"/>
              <a:pathLst>
                <a:path w="9375" h="16866" extrusionOk="0">
                  <a:moveTo>
                    <a:pt x="3791" y="1"/>
                  </a:moveTo>
                  <a:cubicBezTo>
                    <a:pt x="2655" y="1"/>
                    <a:pt x="1514" y="228"/>
                    <a:pt x="435" y="691"/>
                  </a:cubicBezTo>
                  <a:cubicBezTo>
                    <a:pt x="435" y="691"/>
                    <a:pt x="1" y="6339"/>
                    <a:pt x="34" y="8795"/>
                  </a:cubicBezTo>
                  <a:cubicBezTo>
                    <a:pt x="67" y="11251"/>
                    <a:pt x="2524" y="11635"/>
                    <a:pt x="2524" y="11635"/>
                  </a:cubicBezTo>
                  <a:cubicBezTo>
                    <a:pt x="2524" y="11635"/>
                    <a:pt x="2440" y="12437"/>
                    <a:pt x="2323" y="13440"/>
                  </a:cubicBezTo>
                  <a:cubicBezTo>
                    <a:pt x="2139" y="15278"/>
                    <a:pt x="3576" y="16865"/>
                    <a:pt x="5414" y="16865"/>
                  </a:cubicBezTo>
                  <a:cubicBezTo>
                    <a:pt x="7052" y="16865"/>
                    <a:pt x="8405" y="15612"/>
                    <a:pt x="8522" y="13974"/>
                  </a:cubicBezTo>
                  <a:lnTo>
                    <a:pt x="9374" y="2061"/>
                  </a:lnTo>
                  <a:lnTo>
                    <a:pt x="9006" y="1777"/>
                  </a:lnTo>
                  <a:cubicBezTo>
                    <a:pt x="7483" y="606"/>
                    <a:pt x="5645" y="1"/>
                    <a:pt x="379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3"/>
            <p:cNvSpPr/>
            <p:nvPr/>
          </p:nvSpPr>
          <p:spPr>
            <a:xfrm>
              <a:off x="1808135" y="1466806"/>
              <a:ext cx="30415" cy="22788"/>
            </a:xfrm>
            <a:custGeom>
              <a:avLst/>
              <a:gdLst/>
              <a:ahLst/>
              <a:cxnLst/>
              <a:rect l="l" t="t" r="r" b="b"/>
              <a:pathLst>
                <a:path w="949" h="711" extrusionOk="0">
                  <a:moveTo>
                    <a:pt x="460" y="1"/>
                  </a:moveTo>
                  <a:cubicBezTo>
                    <a:pt x="156" y="1"/>
                    <a:pt x="1" y="358"/>
                    <a:pt x="213" y="586"/>
                  </a:cubicBezTo>
                  <a:cubicBezTo>
                    <a:pt x="286" y="668"/>
                    <a:pt x="384" y="710"/>
                    <a:pt x="481" y="710"/>
                  </a:cubicBezTo>
                  <a:cubicBezTo>
                    <a:pt x="564" y="710"/>
                    <a:pt x="646" y="681"/>
                    <a:pt x="715" y="620"/>
                  </a:cubicBezTo>
                  <a:cubicBezTo>
                    <a:pt x="949" y="402"/>
                    <a:pt x="798" y="18"/>
                    <a:pt x="481" y="1"/>
                  </a:cubicBezTo>
                  <a:cubicBezTo>
                    <a:pt x="474" y="1"/>
                    <a:pt x="467" y="1"/>
                    <a:pt x="4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3"/>
            <p:cNvSpPr/>
            <p:nvPr/>
          </p:nvSpPr>
          <p:spPr>
            <a:xfrm>
              <a:off x="1808520" y="1450364"/>
              <a:ext cx="40736" cy="11442"/>
            </a:xfrm>
            <a:custGeom>
              <a:avLst/>
              <a:gdLst/>
              <a:ahLst/>
              <a:cxnLst/>
              <a:rect l="l" t="t" r="r" b="b"/>
              <a:pathLst>
                <a:path w="1271" h="357" extrusionOk="0">
                  <a:moveTo>
                    <a:pt x="636" y="1"/>
                  </a:moveTo>
                  <a:cubicBezTo>
                    <a:pt x="460" y="1"/>
                    <a:pt x="285" y="55"/>
                    <a:pt x="135" y="164"/>
                  </a:cubicBezTo>
                  <a:cubicBezTo>
                    <a:pt x="34" y="247"/>
                    <a:pt x="1" y="331"/>
                    <a:pt x="18" y="347"/>
                  </a:cubicBezTo>
                  <a:cubicBezTo>
                    <a:pt x="22" y="353"/>
                    <a:pt x="29" y="356"/>
                    <a:pt x="39" y="356"/>
                  </a:cubicBezTo>
                  <a:cubicBezTo>
                    <a:pt x="112" y="356"/>
                    <a:pt x="342" y="214"/>
                    <a:pt x="636" y="214"/>
                  </a:cubicBezTo>
                  <a:cubicBezTo>
                    <a:pt x="650" y="213"/>
                    <a:pt x="665" y="213"/>
                    <a:pt x="679" y="213"/>
                  </a:cubicBezTo>
                  <a:cubicBezTo>
                    <a:pt x="952" y="213"/>
                    <a:pt x="1163" y="339"/>
                    <a:pt x="1233" y="339"/>
                  </a:cubicBezTo>
                  <a:cubicBezTo>
                    <a:pt x="1243" y="339"/>
                    <a:pt x="1250" y="337"/>
                    <a:pt x="1254" y="331"/>
                  </a:cubicBezTo>
                  <a:cubicBezTo>
                    <a:pt x="1271" y="314"/>
                    <a:pt x="1237" y="247"/>
                    <a:pt x="1137" y="164"/>
                  </a:cubicBezTo>
                  <a:cubicBezTo>
                    <a:pt x="987" y="55"/>
                    <a:pt x="811" y="1"/>
                    <a:pt x="6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3"/>
            <p:cNvSpPr/>
            <p:nvPr/>
          </p:nvSpPr>
          <p:spPr>
            <a:xfrm>
              <a:off x="1925278" y="1476421"/>
              <a:ext cx="29550" cy="22852"/>
            </a:xfrm>
            <a:custGeom>
              <a:avLst/>
              <a:gdLst/>
              <a:ahLst/>
              <a:cxnLst/>
              <a:rect l="l" t="t" r="r" b="b"/>
              <a:pathLst>
                <a:path w="922" h="713" extrusionOk="0">
                  <a:moveTo>
                    <a:pt x="453" y="1"/>
                  </a:moveTo>
                  <a:cubicBezTo>
                    <a:pt x="390" y="1"/>
                    <a:pt x="326" y="18"/>
                    <a:pt x="268" y="52"/>
                  </a:cubicBezTo>
                  <a:cubicBezTo>
                    <a:pt x="0" y="219"/>
                    <a:pt x="67" y="620"/>
                    <a:pt x="368" y="704"/>
                  </a:cubicBezTo>
                  <a:cubicBezTo>
                    <a:pt x="396" y="710"/>
                    <a:pt x="423" y="713"/>
                    <a:pt x="450" y="713"/>
                  </a:cubicBezTo>
                  <a:cubicBezTo>
                    <a:pt x="726" y="713"/>
                    <a:pt x="921" y="413"/>
                    <a:pt x="769" y="169"/>
                  </a:cubicBezTo>
                  <a:cubicBezTo>
                    <a:pt x="693" y="60"/>
                    <a:pt x="573" y="1"/>
                    <a:pt x="4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3"/>
            <p:cNvSpPr/>
            <p:nvPr/>
          </p:nvSpPr>
          <p:spPr>
            <a:xfrm>
              <a:off x="1926335" y="1460011"/>
              <a:ext cx="40736" cy="11410"/>
            </a:xfrm>
            <a:custGeom>
              <a:avLst/>
              <a:gdLst/>
              <a:ahLst/>
              <a:cxnLst/>
              <a:rect l="l" t="t" r="r" b="b"/>
              <a:pathLst>
                <a:path w="1271" h="356" extrusionOk="0">
                  <a:moveTo>
                    <a:pt x="634" y="0"/>
                  </a:moveTo>
                  <a:cubicBezTo>
                    <a:pt x="460" y="0"/>
                    <a:pt x="285" y="55"/>
                    <a:pt x="134" y="163"/>
                  </a:cubicBezTo>
                  <a:cubicBezTo>
                    <a:pt x="34" y="247"/>
                    <a:pt x="1" y="330"/>
                    <a:pt x="17" y="347"/>
                  </a:cubicBezTo>
                  <a:cubicBezTo>
                    <a:pt x="21" y="353"/>
                    <a:pt x="29" y="356"/>
                    <a:pt x="38" y="356"/>
                  </a:cubicBezTo>
                  <a:cubicBezTo>
                    <a:pt x="112" y="356"/>
                    <a:pt x="341" y="211"/>
                    <a:pt x="636" y="197"/>
                  </a:cubicBezTo>
                  <a:cubicBezTo>
                    <a:pt x="930" y="197"/>
                    <a:pt x="1159" y="339"/>
                    <a:pt x="1233" y="339"/>
                  </a:cubicBezTo>
                  <a:cubicBezTo>
                    <a:pt x="1243" y="339"/>
                    <a:pt x="1250" y="336"/>
                    <a:pt x="1254" y="330"/>
                  </a:cubicBezTo>
                  <a:cubicBezTo>
                    <a:pt x="1271" y="314"/>
                    <a:pt x="1237" y="230"/>
                    <a:pt x="1120" y="163"/>
                  </a:cubicBezTo>
                  <a:cubicBezTo>
                    <a:pt x="978" y="55"/>
                    <a:pt x="807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3"/>
            <p:cNvSpPr/>
            <p:nvPr/>
          </p:nvSpPr>
          <p:spPr>
            <a:xfrm>
              <a:off x="1855120" y="1466293"/>
              <a:ext cx="36441" cy="95413"/>
            </a:xfrm>
            <a:custGeom>
              <a:avLst/>
              <a:gdLst/>
              <a:ahLst/>
              <a:cxnLst/>
              <a:rect l="l" t="t" r="r" b="b"/>
              <a:pathLst>
                <a:path w="1137" h="2977" extrusionOk="0">
                  <a:moveTo>
                    <a:pt x="1085" y="1"/>
                  </a:moveTo>
                  <a:cubicBezTo>
                    <a:pt x="1029" y="1"/>
                    <a:pt x="682" y="779"/>
                    <a:pt x="318" y="1738"/>
                  </a:cubicBezTo>
                  <a:cubicBezTo>
                    <a:pt x="234" y="1972"/>
                    <a:pt x="151" y="2206"/>
                    <a:pt x="67" y="2440"/>
                  </a:cubicBezTo>
                  <a:cubicBezTo>
                    <a:pt x="17" y="2540"/>
                    <a:pt x="0" y="2674"/>
                    <a:pt x="17" y="2808"/>
                  </a:cubicBezTo>
                  <a:cubicBezTo>
                    <a:pt x="51" y="2875"/>
                    <a:pt x="101" y="2925"/>
                    <a:pt x="168" y="2941"/>
                  </a:cubicBezTo>
                  <a:cubicBezTo>
                    <a:pt x="218" y="2958"/>
                    <a:pt x="268" y="2958"/>
                    <a:pt x="318" y="2958"/>
                  </a:cubicBezTo>
                  <a:cubicBezTo>
                    <a:pt x="388" y="2971"/>
                    <a:pt x="461" y="2976"/>
                    <a:pt x="534" y="2976"/>
                  </a:cubicBezTo>
                  <a:cubicBezTo>
                    <a:pt x="652" y="2976"/>
                    <a:pt x="772" y="2962"/>
                    <a:pt x="886" y="2941"/>
                  </a:cubicBezTo>
                  <a:cubicBezTo>
                    <a:pt x="702" y="2875"/>
                    <a:pt x="518" y="2841"/>
                    <a:pt x="335" y="2825"/>
                  </a:cubicBezTo>
                  <a:cubicBezTo>
                    <a:pt x="251" y="2825"/>
                    <a:pt x="184" y="2791"/>
                    <a:pt x="168" y="2758"/>
                  </a:cubicBezTo>
                  <a:cubicBezTo>
                    <a:pt x="168" y="2657"/>
                    <a:pt x="184" y="2574"/>
                    <a:pt x="234" y="2490"/>
                  </a:cubicBezTo>
                  <a:cubicBezTo>
                    <a:pt x="318" y="2273"/>
                    <a:pt x="402" y="2039"/>
                    <a:pt x="502" y="1805"/>
                  </a:cubicBezTo>
                  <a:cubicBezTo>
                    <a:pt x="869" y="836"/>
                    <a:pt x="1137" y="17"/>
                    <a:pt x="1087" y="1"/>
                  </a:cubicBezTo>
                  <a:cubicBezTo>
                    <a:pt x="1086" y="1"/>
                    <a:pt x="1085" y="1"/>
                    <a:pt x="10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3"/>
            <p:cNvSpPr/>
            <p:nvPr/>
          </p:nvSpPr>
          <p:spPr>
            <a:xfrm>
              <a:off x="1865280" y="1571192"/>
              <a:ext cx="58940" cy="30544"/>
            </a:xfrm>
            <a:custGeom>
              <a:avLst/>
              <a:gdLst/>
              <a:ahLst/>
              <a:cxnLst/>
              <a:rect l="l" t="t" r="r" b="b"/>
              <a:pathLst>
                <a:path w="1839" h="953" extrusionOk="0">
                  <a:moveTo>
                    <a:pt x="1729" y="1"/>
                  </a:moveTo>
                  <a:cubicBezTo>
                    <a:pt x="1705" y="1"/>
                    <a:pt x="658" y="522"/>
                    <a:pt x="49" y="522"/>
                  </a:cubicBezTo>
                  <a:cubicBezTo>
                    <a:pt x="33" y="522"/>
                    <a:pt x="17" y="521"/>
                    <a:pt x="1" y="521"/>
                  </a:cubicBezTo>
                  <a:lnTo>
                    <a:pt x="1" y="521"/>
                  </a:lnTo>
                  <a:cubicBezTo>
                    <a:pt x="178" y="799"/>
                    <a:pt x="490" y="953"/>
                    <a:pt x="805" y="953"/>
                  </a:cubicBezTo>
                  <a:cubicBezTo>
                    <a:pt x="906" y="953"/>
                    <a:pt x="1007" y="937"/>
                    <a:pt x="1104" y="905"/>
                  </a:cubicBezTo>
                  <a:cubicBezTo>
                    <a:pt x="1839" y="621"/>
                    <a:pt x="1672" y="36"/>
                    <a:pt x="1672" y="36"/>
                  </a:cubicBezTo>
                  <a:cubicBezTo>
                    <a:pt x="1715" y="11"/>
                    <a:pt x="1733" y="1"/>
                    <a:pt x="17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3"/>
            <p:cNvSpPr/>
            <p:nvPr/>
          </p:nvSpPr>
          <p:spPr>
            <a:xfrm>
              <a:off x="1876530" y="1664426"/>
              <a:ext cx="102848" cy="49998"/>
            </a:xfrm>
            <a:custGeom>
              <a:avLst/>
              <a:gdLst/>
              <a:ahLst/>
              <a:cxnLst/>
              <a:rect l="l" t="t" r="r" b="b"/>
              <a:pathLst>
                <a:path w="3209" h="1560" extrusionOk="0">
                  <a:moveTo>
                    <a:pt x="3209" y="1"/>
                  </a:moveTo>
                  <a:lnTo>
                    <a:pt x="3209" y="1"/>
                  </a:lnTo>
                  <a:cubicBezTo>
                    <a:pt x="2302" y="590"/>
                    <a:pt x="1259" y="906"/>
                    <a:pt x="180" y="906"/>
                  </a:cubicBezTo>
                  <a:cubicBezTo>
                    <a:pt x="126" y="906"/>
                    <a:pt x="72" y="905"/>
                    <a:pt x="18" y="903"/>
                  </a:cubicBezTo>
                  <a:lnTo>
                    <a:pt x="1" y="1538"/>
                  </a:lnTo>
                  <a:cubicBezTo>
                    <a:pt x="153" y="1553"/>
                    <a:pt x="299" y="1559"/>
                    <a:pt x="438" y="1559"/>
                  </a:cubicBezTo>
                  <a:cubicBezTo>
                    <a:pt x="2547" y="1559"/>
                    <a:pt x="3209" y="1"/>
                    <a:pt x="3209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3"/>
            <p:cNvSpPr/>
            <p:nvPr/>
          </p:nvSpPr>
          <p:spPr>
            <a:xfrm>
              <a:off x="2072548" y="1463921"/>
              <a:ext cx="81599" cy="104163"/>
            </a:xfrm>
            <a:custGeom>
              <a:avLst/>
              <a:gdLst/>
              <a:ahLst/>
              <a:cxnLst/>
              <a:rect l="l" t="t" r="r" b="b"/>
              <a:pathLst>
                <a:path w="2546" h="3250" extrusionOk="0">
                  <a:moveTo>
                    <a:pt x="878" y="0"/>
                  </a:moveTo>
                  <a:cubicBezTo>
                    <a:pt x="806" y="0"/>
                    <a:pt x="760" y="5"/>
                    <a:pt x="752" y="8"/>
                  </a:cubicBezTo>
                  <a:cubicBezTo>
                    <a:pt x="752" y="8"/>
                    <a:pt x="17" y="2899"/>
                    <a:pt x="0" y="2965"/>
                  </a:cubicBezTo>
                  <a:cubicBezTo>
                    <a:pt x="0" y="2998"/>
                    <a:pt x="486" y="3250"/>
                    <a:pt x="1013" y="3250"/>
                  </a:cubicBezTo>
                  <a:cubicBezTo>
                    <a:pt x="1557" y="3250"/>
                    <a:pt x="2145" y="2982"/>
                    <a:pt x="2289" y="1929"/>
                  </a:cubicBezTo>
                  <a:cubicBezTo>
                    <a:pt x="2545" y="166"/>
                    <a:pt x="1289" y="0"/>
                    <a:pt x="87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3"/>
            <p:cNvSpPr/>
            <p:nvPr/>
          </p:nvSpPr>
          <p:spPr>
            <a:xfrm>
              <a:off x="2096104" y="1487670"/>
              <a:ext cx="34294" cy="58010"/>
            </a:xfrm>
            <a:custGeom>
              <a:avLst/>
              <a:gdLst/>
              <a:ahLst/>
              <a:cxnLst/>
              <a:rect l="l" t="t" r="r" b="b"/>
              <a:pathLst>
                <a:path w="1070" h="1810" extrusionOk="0">
                  <a:moveTo>
                    <a:pt x="587" y="1"/>
                  </a:moveTo>
                  <a:cubicBezTo>
                    <a:pt x="540" y="1"/>
                    <a:pt x="493" y="15"/>
                    <a:pt x="451" y="36"/>
                  </a:cubicBezTo>
                  <a:cubicBezTo>
                    <a:pt x="418" y="69"/>
                    <a:pt x="385" y="102"/>
                    <a:pt x="351" y="152"/>
                  </a:cubicBezTo>
                  <a:cubicBezTo>
                    <a:pt x="335" y="236"/>
                    <a:pt x="368" y="286"/>
                    <a:pt x="368" y="286"/>
                  </a:cubicBezTo>
                  <a:cubicBezTo>
                    <a:pt x="385" y="269"/>
                    <a:pt x="368" y="236"/>
                    <a:pt x="418" y="186"/>
                  </a:cubicBezTo>
                  <a:cubicBezTo>
                    <a:pt x="443" y="124"/>
                    <a:pt x="504" y="90"/>
                    <a:pt x="569" y="90"/>
                  </a:cubicBezTo>
                  <a:cubicBezTo>
                    <a:pt x="591" y="90"/>
                    <a:pt x="614" y="94"/>
                    <a:pt x="635" y="102"/>
                  </a:cubicBezTo>
                  <a:cubicBezTo>
                    <a:pt x="769" y="169"/>
                    <a:pt x="852" y="286"/>
                    <a:pt x="869" y="420"/>
                  </a:cubicBezTo>
                  <a:cubicBezTo>
                    <a:pt x="919" y="604"/>
                    <a:pt x="919" y="787"/>
                    <a:pt x="903" y="954"/>
                  </a:cubicBezTo>
                  <a:cubicBezTo>
                    <a:pt x="836" y="1322"/>
                    <a:pt x="602" y="1656"/>
                    <a:pt x="368" y="1706"/>
                  </a:cubicBezTo>
                  <a:cubicBezTo>
                    <a:pt x="347" y="1711"/>
                    <a:pt x="325" y="1713"/>
                    <a:pt x="303" y="1713"/>
                  </a:cubicBezTo>
                  <a:cubicBezTo>
                    <a:pt x="235" y="1713"/>
                    <a:pt x="163" y="1694"/>
                    <a:pt x="101" y="1656"/>
                  </a:cubicBezTo>
                  <a:cubicBezTo>
                    <a:pt x="50" y="1623"/>
                    <a:pt x="17" y="1589"/>
                    <a:pt x="17" y="1589"/>
                  </a:cubicBezTo>
                  <a:cubicBezTo>
                    <a:pt x="0" y="1589"/>
                    <a:pt x="0" y="1640"/>
                    <a:pt x="67" y="1706"/>
                  </a:cubicBezTo>
                  <a:cubicBezTo>
                    <a:pt x="140" y="1764"/>
                    <a:pt x="238" y="1810"/>
                    <a:pt x="339" y="1810"/>
                  </a:cubicBezTo>
                  <a:cubicBezTo>
                    <a:pt x="354" y="1810"/>
                    <a:pt x="369" y="1809"/>
                    <a:pt x="385" y="1807"/>
                  </a:cubicBezTo>
                  <a:cubicBezTo>
                    <a:pt x="702" y="1757"/>
                    <a:pt x="969" y="1389"/>
                    <a:pt x="1036" y="988"/>
                  </a:cubicBezTo>
                  <a:cubicBezTo>
                    <a:pt x="1070" y="787"/>
                    <a:pt x="1053" y="570"/>
                    <a:pt x="1003" y="386"/>
                  </a:cubicBezTo>
                  <a:cubicBezTo>
                    <a:pt x="953" y="219"/>
                    <a:pt x="836" y="69"/>
                    <a:pt x="669" y="19"/>
                  </a:cubicBezTo>
                  <a:cubicBezTo>
                    <a:pt x="643" y="6"/>
                    <a:pt x="615" y="1"/>
                    <a:pt x="587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3"/>
            <p:cNvSpPr/>
            <p:nvPr/>
          </p:nvSpPr>
          <p:spPr>
            <a:xfrm>
              <a:off x="1787271" y="1194445"/>
              <a:ext cx="442194" cy="329730"/>
            </a:xfrm>
            <a:custGeom>
              <a:avLst/>
              <a:gdLst/>
              <a:ahLst/>
              <a:cxnLst/>
              <a:rect l="l" t="t" r="r" b="b"/>
              <a:pathLst>
                <a:path w="13797" h="10288" extrusionOk="0">
                  <a:moveTo>
                    <a:pt x="1670" y="1"/>
                  </a:moveTo>
                  <a:cubicBezTo>
                    <a:pt x="1497" y="1"/>
                    <a:pt x="1331" y="44"/>
                    <a:pt x="1199" y="145"/>
                  </a:cubicBezTo>
                  <a:cubicBezTo>
                    <a:pt x="898" y="413"/>
                    <a:pt x="814" y="830"/>
                    <a:pt x="948" y="1181"/>
                  </a:cubicBezTo>
                  <a:cubicBezTo>
                    <a:pt x="1098" y="1532"/>
                    <a:pt x="1315" y="1849"/>
                    <a:pt x="1600" y="2100"/>
                  </a:cubicBezTo>
                  <a:cubicBezTo>
                    <a:pt x="1438" y="1993"/>
                    <a:pt x="1258" y="1942"/>
                    <a:pt x="1081" y="1942"/>
                  </a:cubicBezTo>
                  <a:cubicBezTo>
                    <a:pt x="707" y="1942"/>
                    <a:pt x="349" y="2166"/>
                    <a:pt x="213" y="2551"/>
                  </a:cubicBezTo>
                  <a:cubicBezTo>
                    <a:pt x="0" y="3107"/>
                    <a:pt x="364" y="3695"/>
                    <a:pt x="943" y="3783"/>
                  </a:cubicBezTo>
                  <a:lnTo>
                    <a:pt x="943" y="3783"/>
                  </a:lnTo>
                  <a:cubicBezTo>
                    <a:pt x="914" y="3780"/>
                    <a:pt x="884" y="3778"/>
                    <a:pt x="855" y="3778"/>
                  </a:cubicBezTo>
                  <a:cubicBezTo>
                    <a:pt x="471" y="3778"/>
                    <a:pt x="138" y="4047"/>
                    <a:pt x="62" y="4439"/>
                  </a:cubicBezTo>
                  <a:cubicBezTo>
                    <a:pt x="12" y="4874"/>
                    <a:pt x="213" y="5291"/>
                    <a:pt x="547" y="5542"/>
                  </a:cubicBezTo>
                  <a:cubicBezTo>
                    <a:pt x="898" y="5809"/>
                    <a:pt x="1315" y="5876"/>
                    <a:pt x="1733" y="5960"/>
                  </a:cubicBezTo>
                  <a:cubicBezTo>
                    <a:pt x="2149" y="6047"/>
                    <a:pt x="2547" y="6083"/>
                    <a:pt x="2928" y="6083"/>
                  </a:cubicBezTo>
                  <a:cubicBezTo>
                    <a:pt x="4889" y="6083"/>
                    <a:pt x="6395" y="5113"/>
                    <a:pt x="7514" y="5058"/>
                  </a:cubicBezTo>
                  <a:cubicBezTo>
                    <a:pt x="7536" y="5057"/>
                    <a:pt x="7557" y="5056"/>
                    <a:pt x="7578" y="5056"/>
                  </a:cubicBezTo>
                  <a:cubicBezTo>
                    <a:pt x="8845" y="5056"/>
                    <a:pt x="8651" y="6545"/>
                    <a:pt x="8651" y="6545"/>
                  </a:cubicBezTo>
                  <a:lnTo>
                    <a:pt x="8350" y="10187"/>
                  </a:lnTo>
                  <a:lnTo>
                    <a:pt x="9436" y="10287"/>
                  </a:lnTo>
                  <a:lnTo>
                    <a:pt x="9837" y="8550"/>
                  </a:lnTo>
                  <a:lnTo>
                    <a:pt x="9887" y="8132"/>
                  </a:lnTo>
                  <a:cubicBezTo>
                    <a:pt x="10138" y="7497"/>
                    <a:pt x="10672" y="6795"/>
                    <a:pt x="10722" y="6110"/>
                  </a:cubicBezTo>
                  <a:cubicBezTo>
                    <a:pt x="10739" y="5726"/>
                    <a:pt x="10689" y="5325"/>
                    <a:pt x="10539" y="4957"/>
                  </a:cubicBezTo>
                  <a:lnTo>
                    <a:pt x="10539" y="4957"/>
                  </a:lnTo>
                  <a:cubicBezTo>
                    <a:pt x="10765" y="5011"/>
                    <a:pt x="10993" y="5037"/>
                    <a:pt x="11220" y="5037"/>
                  </a:cubicBezTo>
                  <a:cubicBezTo>
                    <a:pt x="11913" y="5037"/>
                    <a:pt x="12587" y="4792"/>
                    <a:pt x="13128" y="4339"/>
                  </a:cubicBezTo>
                  <a:cubicBezTo>
                    <a:pt x="13496" y="4005"/>
                    <a:pt x="13797" y="3504"/>
                    <a:pt x="13630" y="3019"/>
                  </a:cubicBezTo>
                  <a:cubicBezTo>
                    <a:pt x="13496" y="2685"/>
                    <a:pt x="13212" y="2434"/>
                    <a:pt x="12878" y="2317"/>
                  </a:cubicBezTo>
                  <a:cubicBezTo>
                    <a:pt x="12589" y="2190"/>
                    <a:pt x="12280" y="2127"/>
                    <a:pt x="11973" y="2127"/>
                  </a:cubicBezTo>
                  <a:cubicBezTo>
                    <a:pt x="11516" y="2127"/>
                    <a:pt x="11062" y="2265"/>
                    <a:pt x="10672" y="2535"/>
                  </a:cubicBezTo>
                  <a:cubicBezTo>
                    <a:pt x="10154" y="2936"/>
                    <a:pt x="9904" y="3570"/>
                    <a:pt x="9987" y="4205"/>
                  </a:cubicBezTo>
                  <a:cubicBezTo>
                    <a:pt x="9513" y="3813"/>
                    <a:pt x="8864" y="3705"/>
                    <a:pt x="8217" y="3705"/>
                  </a:cubicBezTo>
                  <a:cubicBezTo>
                    <a:pt x="8066" y="3705"/>
                    <a:pt x="7914" y="3711"/>
                    <a:pt x="7765" y="3721"/>
                  </a:cubicBezTo>
                  <a:cubicBezTo>
                    <a:pt x="7815" y="3086"/>
                    <a:pt x="7564" y="2451"/>
                    <a:pt x="7080" y="2033"/>
                  </a:cubicBezTo>
                  <a:cubicBezTo>
                    <a:pt x="6595" y="1616"/>
                    <a:pt x="5994" y="1365"/>
                    <a:pt x="5359" y="1315"/>
                  </a:cubicBezTo>
                  <a:cubicBezTo>
                    <a:pt x="4791" y="1248"/>
                    <a:pt x="4189" y="1315"/>
                    <a:pt x="3671" y="1081"/>
                  </a:cubicBezTo>
                  <a:cubicBezTo>
                    <a:pt x="3137" y="864"/>
                    <a:pt x="2752" y="396"/>
                    <a:pt x="2251" y="145"/>
                  </a:cubicBezTo>
                  <a:cubicBezTo>
                    <a:pt x="2073" y="56"/>
                    <a:pt x="1867" y="1"/>
                    <a:pt x="16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3"/>
            <p:cNvSpPr/>
            <p:nvPr/>
          </p:nvSpPr>
          <p:spPr>
            <a:xfrm>
              <a:off x="2118603" y="1324407"/>
              <a:ext cx="129610" cy="75542"/>
            </a:xfrm>
            <a:custGeom>
              <a:avLst/>
              <a:gdLst/>
              <a:ahLst/>
              <a:cxnLst/>
              <a:rect l="l" t="t" r="r" b="b"/>
              <a:pathLst>
                <a:path w="4044" h="2357" extrusionOk="0">
                  <a:moveTo>
                    <a:pt x="0" y="0"/>
                  </a:moveTo>
                  <a:cubicBezTo>
                    <a:pt x="0" y="267"/>
                    <a:pt x="67" y="518"/>
                    <a:pt x="201" y="752"/>
                  </a:cubicBezTo>
                  <a:cubicBezTo>
                    <a:pt x="664" y="1749"/>
                    <a:pt x="1658" y="2356"/>
                    <a:pt x="2718" y="2356"/>
                  </a:cubicBezTo>
                  <a:cubicBezTo>
                    <a:pt x="2919" y="2356"/>
                    <a:pt x="3122" y="2334"/>
                    <a:pt x="3325" y="2289"/>
                  </a:cubicBezTo>
                  <a:cubicBezTo>
                    <a:pt x="3592" y="2256"/>
                    <a:pt x="3826" y="2139"/>
                    <a:pt x="4044" y="1988"/>
                  </a:cubicBezTo>
                  <a:cubicBezTo>
                    <a:pt x="4042" y="1985"/>
                    <a:pt x="4037" y="1983"/>
                    <a:pt x="4029" y="1983"/>
                  </a:cubicBezTo>
                  <a:cubicBezTo>
                    <a:pt x="3967" y="1983"/>
                    <a:pt x="3711" y="2096"/>
                    <a:pt x="3308" y="2155"/>
                  </a:cubicBezTo>
                  <a:cubicBezTo>
                    <a:pt x="3142" y="2185"/>
                    <a:pt x="2976" y="2199"/>
                    <a:pt x="2812" y="2199"/>
                  </a:cubicBezTo>
                  <a:cubicBezTo>
                    <a:pt x="1772" y="2199"/>
                    <a:pt x="806" y="1623"/>
                    <a:pt x="301" y="685"/>
                  </a:cubicBezTo>
                  <a:cubicBezTo>
                    <a:pt x="84" y="284"/>
                    <a:pt x="34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3"/>
            <p:cNvSpPr/>
            <p:nvPr/>
          </p:nvSpPr>
          <p:spPr>
            <a:xfrm>
              <a:off x="2120206" y="1343125"/>
              <a:ext cx="47690" cy="109835"/>
            </a:xfrm>
            <a:custGeom>
              <a:avLst/>
              <a:gdLst/>
              <a:ahLst/>
              <a:cxnLst/>
              <a:rect l="l" t="t" r="r" b="b"/>
              <a:pathLst>
                <a:path w="1488" h="3427" extrusionOk="0">
                  <a:moveTo>
                    <a:pt x="0" y="1"/>
                  </a:moveTo>
                  <a:cubicBezTo>
                    <a:pt x="0" y="185"/>
                    <a:pt x="50" y="368"/>
                    <a:pt x="151" y="535"/>
                  </a:cubicBezTo>
                  <a:cubicBezTo>
                    <a:pt x="334" y="936"/>
                    <a:pt x="568" y="1337"/>
                    <a:pt x="802" y="1705"/>
                  </a:cubicBezTo>
                  <a:cubicBezTo>
                    <a:pt x="1053" y="2056"/>
                    <a:pt x="1220" y="2457"/>
                    <a:pt x="1320" y="2891"/>
                  </a:cubicBezTo>
                  <a:cubicBezTo>
                    <a:pt x="1387" y="3209"/>
                    <a:pt x="1354" y="3426"/>
                    <a:pt x="1387" y="3426"/>
                  </a:cubicBezTo>
                  <a:cubicBezTo>
                    <a:pt x="1471" y="3259"/>
                    <a:pt x="1487" y="3058"/>
                    <a:pt x="1454" y="2875"/>
                  </a:cubicBezTo>
                  <a:cubicBezTo>
                    <a:pt x="1387" y="2424"/>
                    <a:pt x="1220" y="1989"/>
                    <a:pt x="969" y="1605"/>
                  </a:cubicBezTo>
                  <a:cubicBezTo>
                    <a:pt x="685" y="1154"/>
                    <a:pt x="418" y="786"/>
                    <a:pt x="268" y="485"/>
                  </a:cubicBezTo>
                  <a:cubicBezTo>
                    <a:pt x="184" y="318"/>
                    <a:pt x="100" y="15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3"/>
            <p:cNvSpPr/>
            <p:nvPr/>
          </p:nvSpPr>
          <p:spPr>
            <a:xfrm>
              <a:off x="1416548" y="1863617"/>
              <a:ext cx="290790" cy="275854"/>
            </a:xfrm>
            <a:custGeom>
              <a:avLst/>
              <a:gdLst/>
              <a:ahLst/>
              <a:cxnLst/>
              <a:rect l="l" t="t" r="r" b="b"/>
              <a:pathLst>
                <a:path w="9073" h="8607" extrusionOk="0">
                  <a:moveTo>
                    <a:pt x="3017" y="1"/>
                  </a:moveTo>
                  <a:cubicBezTo>
                    <a:pt x="3014" y="1"/>
                    <a:pt x="3011" y="1"/>
                    <a:pt x="3008" y="1"/>
                  </a:cubicBezTo>
                  <a:cubicBezTo>
                    <a:pt x="2623" y="35"/>
                    <a:pt x="2590" y="469"/>
                    <a:pt x="3075" y="954"/>
                  </a:cubicBezTo>
                  <a:cubicBezTo>
                    <a:pt x="3559" y="1455"/>
                    <a:pt x="4879" y="3026"/>
                    <a:pt x="4612" y="3276"/>
                  </a:cubicBezTo>
                  <a:cubicBezTo>
                    <a:pt x="4600" y="3286"/>
                    <a:pt x="4585" y="3291"/>
                    <a:pt x="4566" y="3291"/>
                  </a:cubicBezTo>
                  <a:cubicBezTo>
                    <a:pt x="4147" y="3291"/>
                    <a:pt x="2005" y="920"/>
                    <a:pt x="2005" y="920"/>
                  </a:cubicBezTo>
                  <a:cubicBezTo>
                    <a:pt x="2005" y="920"/>
                    <a:pt x="1718" y="472"/>
                    <a:pt x="1429" y="472"/>
                  </a:cubicBezTo>
                  <a:cubicBezTo>
                    <a:pt x="1369" y="472"/>
                    <a:pt x="1310" y="491"/>
                    <a:pt x="1253" y="536"/>
                  </a:cubicBezTo>
                  <a:cubicBezTo>
                    <a:pt x="685" y="1021"/>
                    <a:pt x="3375" y="3594"/>
                    <a:pt x="3643" y="3828"/>
                  </a:cubicBezTo>
                  <a:cubicBezTo>
                    <a:pt x="3782" y="3954"/>
                    <a:pt x="3653" y="4147"/>
                    <a:pt x="3495" y="4147"/>
                  </a:cubicBezTo>
                  <a:cubicBezTo>
                    <a:pt x="3445" y="4147"/>
                    <a:pt x="3391" y="4127"/>
                    <a:pt x="3342" y="4078"/>
                  </a:cubicBezTo>
                  <a:cubicBezTo>
                    <a:pt x="3175" y="3911"/>
                    <a:pt x="1428" y="1860"/>
                    <a:pt x="663" y="1860"/>
                  </a:cubicBezTo>
                  <a:cubicBezTo>
                    <a:pt x="588" y="1860"/>
                    <a:pt x="522" y="1880"/>
                    <a:pt x="468" y="1923"/>
                  </a:cubicBezTo>
                  <a:cubicBezTo>
                    <a:pt x="0" y="2291"/>
                    <a:pt x="2657" y="4062"/>
                    <a:pt x="2824" y="4814"/>
                  </a:cubicBezTo>
                  <a:cubicBezTo>
                    <a:pt x="2846" y="4925"/>
                    <a:pt x="2822" y="4971"/>
                    <a:pt x="2763" y="4971"/>
                  </a:cubicBezTo>
                  <a:cubicBezTo>
                    <a:pt x="2449" y="4971"/>
                    <a:pt x="1136" y="3604"/>
                    <a:pt x="637" y="3604"/>
                  </a:cubicBezTo>
                  <a:cubicBezTo>
                    <a:pt x="590" y="3604"/>
                    <a:pt x="549" y="3616"/>
                    <a:pt x="518" y="3644"/>
                  </a:cubicBezTo>
                  <a:cubicBezTo>
                    <a:pt x="368" y="3778"/>
                    <a:pt x="268" y="3911"/>
                    <a:pt x="1621" y="5064"/>
                  </a:cubicBezTo>
                  <a:cubicBezTo>
                    <a:pt x="2356" y="5682"/>
                    <a:pt x="3877" y="6685"/>
                    <a:pt x="5163" y="7487"/>
                  </a:cubicBezTo>
                  <a:lnTo>
                    <a:pt x="7001" y="8606"/>
                  </a:lnTo>
                  <a:lnTo>
                    <a:pt x="9073" y="5983"/>
                  </a:lnTo>
                  <a:lnTo>
                    <a:pt x="8254" y="3711"/>
                  </a:lnTo>
                  <a:cubicBezTo>
                    <a:pt x="8171" y="3510"/>
                    <a:pt x="8087" y="3260"/>
                    <a:pt x="8004" y="2992"/>
                  </a:cubicBezTo>
                  <a:cubicBezTo>
                    <a:pt x="7903" y="2675"/>
                    <a:pt x="7853" y="2357"/>
                    <a:pt x="7870" y="2023"/>
                  </a:cubicBezTo>
                  <a:cubicBezTo>
                    <a:pt x="7870" y="1606"/>
                    <a:pt x="7920" y="1204"/>
                    <a:pt x="8020" y="803"/>
                  </a:cubicBezTo>
                  <a:cubicBezTo>
                    <a:pt x="8128" y="521"/>
                    <a:pt x="7922" y="250"/>
                    <a:pt x="7690" y="250"/>
                  </a:cubicBezTo>
                  <a:cubicBezTo>
                    <a:pt x="7633" y="250"/>
                    <a:pt x="7575" y="266"/>
                    <a:pt x="7519" y="302"/>
                  </a:cubicBezTo>
                  <a:cubicBezTo>
                    <a:pt x="7235" y="486"/>
                    <a:pt x="6851" y="1455"/>
                    <a:pt x="6918" y="2658"/>
                  </a:cubicBezTo>
                  <a:cubicBezTo>
                    <a:pt x="6942" y="3010"/>
                    <a:pt x="6853" y="3143"/>
                    <a:pt x="6704" y="3143"/>
                  </a:cubicBezTo>
                  <a:cubicBezTo>
                    <a:pt x="6335" y="3143"/>
                    <a:pt x="5596" y="2330"/>
                    <a:pt x="5263" y="1973"/>
                  </a:cubicBezTo>
                  <a:cubicBezTo>
                    <a:pt x="4801" y="1461"/>
                    <a:pt x="3309" y="1"/>
                    <a:pt x="301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3"/>
            <p:cNvSpPr/>
            <p:nvPr/>
          </p:nvSpPr>
          <p:spPr>
            <a:xfrm>
              <a:off x="1568625" y="1845957"/>
              <a:ext cx="767405" cy="788077"/>
            </a:xfrm>
            <a:custGeom>
              <a:avLst/>
              <a:gdLst/>
              <a:ahLst/>
              <a:cxnLst/>
              <a:rect l="l" t="t" r="r" b="b"/>
              <a:pathLst>
                <a:path w="23944" h="24589" extrusionOk="0">
                  <a:moveTo>
                    <a:pt x="19178" y="0"/>
                  </a:moveTo>
                  <a:cubicBezTo>
                    <a:pt x="17434" y="0"/>
                    <a:pt x="16311" y="1026"/>
                    <a:pt x="15974" y="3944"/>
                  </a:cubicBezTo>
                  <a:cubicBezTo>
                    <a:pt x="15372" y="9241"/>
                    <a:pt x="16458" y="14604"/>
                    <a:pt x="15757" y="15239"/>
                  </a:cubicBezTo>
                  <a:cubicBezTo>
                    <a:pt x="15748" y="15246"/>
                    <a:pt x="15737" y="15250"/>
                    <a:pt x="15722" y="15250"/>
                  </a:cubicBezTo>
                  <a:cubicBezTo>
                    <a:pt x="14905" y="15250"/>
                    <a:pt x="4244" y="4412"/>
                    <a:pt x="4244" y="4412"/>
                  </a:cubicBezTo>
                  <a:lnTo>
                    <a:pt x="0" y="8940"/>
                  </a:lnTo>
                  <a:cubicBezTo>
                    <a:pt x="0" y="8940"/>
                    <a:pt x="9491" y="20118"/>
                    <a:pt x="14854" y="23577"/>
                  </a:cubicBezTo>
                  <a:cubicBezTo>
                    <a:pt x="15946" y="24286"/>
                    <a:pt x="17132" y="24588"/>
                    <a:pt x="18215" y="24588"/>
                  </a:cubicBezTo>
                  <a:cubicBezTo>
                    <a:pt x="19022" y="24588"/>
                    <a:pt x="19772" y="24421"/>
                    <a:pt x="20385" y="24128"/>
                  </a:cubicBezTo>
                  <a:cubicBezTo>
                    <a:pt x="23576" y="22574"/>
                    <a:pt x="23944" y="12215"/>
                    <a:pt x="23910" y="7553"/>
                  </a:cubicBezTo>
                  <a:cubicBezTo>
                    <a:pt x="23860" y="1672"/>
                    <a:pt x="21270" y="335"/>
                    <a:pt x="20836" y="235"/>
                  </a:cubicBezTo>
                  <a:cubicBezTo>
                    <a:pt x="20234" y="86"/>
                    <a:pt x="19680" y="0"/>
                    <a:pt x="19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3"/>
            <p:cNvSpPr/>
            <p:nvPr/>
          </p:nvSpPr>
          <p:spPr>
            <a:xfrm>
              <a:off x="1569683" y="1992714"/>
              <a:ext cx="765290" cy="631289"/>
            </a:xfrm>
            <a:custGeom>
              <a:avLst/>
              <a:gdLst/>
              <a:ahLst/>
              <a:cxnLst/>
              <a:rect l="l" t="t" r="r" b="b"/>
              <a:pathLst>
                <a:path w="23878" h="19697" extrusionOk="0">
                  <a:moveTo>
                    <a:pt x="4211" y="0"/>
                  </a:moveTo>
                  <a:lnTo>
                    <a:pt x="4211" y="0"/>
                  </a:lnTo>
                  <a:cubicBezTo>
                    <a:pt x="4178" y="17"/>
                    <a:pt x="4145" y="50"/>
                    <a:pt x="4128" y="67"/>
                  </a:cubicBezTo>
                  <a:cubicBezTo>
                    <a:pt x="4061" y="117"/>
                    <a:pt x="3977" y="184"/>
                    <a:pt x="3894" y="284"/>
                  </a:cubicBezTo>
                  <a:cubicBezTo>
                    <a:pt x="3677" y="468"/>
                    <a:pt x="3376" y="752"/>
                    <a:pt x="2992" y="1120"/>
                  </a:cubicBezTo>
                  <a:cubicBezTo>
                    <a:pt x="1906" y="2206"/>
                    <a:pt x="920" y="3359"/>
                    <a:pt x="34" y="4612"/>
                  </a:cubicBezTo>
                  <a:lnTo>
                    <a:pt x="1" y="4645"/>
                  </a:lnTo>
                  <a:lnTo>
                    <a:pt x="34" y="4679"/>
                  </a:lnTo>
                  <a:cubicBezTo>
                    <a:pt x="3008" y="7753"/>
                    <a:pt x="7353" y="12231"/>
                    <a:pt x="12215" y="17177"/>
                  </a:cubicBezTo>
                  <a:cubicBezTo>
                    <a:pt x="13384" y="18296"/>
                    <a:pt x="14821" y="19098"/>
                    <a:pt x="16375" y="19516"/>
                  </a:cubicBezTo>
                  <a:cubicBezTo>
                    <a:pt x="16826" y="19636"/>
                    <a:pt x="17290" y="19696"/>
                    <a:pt x="17750" y="19696"/>
                  </a:cubicBezTo>
                  <a:cubicBezTo>
                    <a:pt x="18057" y="19696"/>
                    <a:pt x="18364" y="19669"/>
                    <a:pt x="18664" y="19616"/>
                  </a:cubicBezTo>
                  <a:cubicBezTo>
                    <a:pt x="19383" y="19449"/>
                    <a:pt x="20068" y="19115"/>
                    <a:pt x="20619" y="18614"/>
                  </a:cubicBezTo>
                  <a:cubicBezTo>
                    <a:pt x="21722" y="17678"/>
                    <a:pt x="22340" y="16408"/>
                    <a:pt x="22741" y="15205"/>
                  </a:cubicBezTo>
                  <a:cubicBezTo>
                    <a:pt x="23142" y="14002"/>
                    <a:pt x="23259" y="12816"/>
                    <a:pt x="23393" y="11763"/>
                  </a:cubicBezTo>
                  <a:cubicBezTo>
                    <a:pt x="23660" y="9641"/>
                    <a:pt x="23794" y="7903"/>
                    <a:pt x="23844" y="6700"/>
                  </a:cubicBezTo>
                  <a:cubicBezTo>
                    <a:pt x="23861" y="6099"/>
                    <a:pt x="23877" y="5648"/>
                    <a:pt x="23877" y="5330"/>
                  </a:cubicBezTo>
                  <a:cubicBezTo>
                    <a:pt x="23877" y="5180"/>
                    <a:pt x="23877" y="5063"/>
                    <a:pt x="23877" y="4963"/>
                  </a:cubicBezTo>
                  <a:cubicBezTo>
                    <a:pt x="23877" y="4929"/>
                    <a:pt x="23861" y="4879"/>
                    <a:pt x="23861" y="4846"/>
                  </a:cubicBezTo>
                  <a:cubicBezTo>
                    <a:pt x="23861" y="4879"/>
                    <a:pt x="23844" y="4929"/>
                    <a:pt x="23844" y="4963"/>
                  </a:cubicBezTo>
                  <a:cubicBezTo>
                    <a:pt x="23844" y="5063"/>
                    <a:pt x="23844" y="5180"/>
                    <a:pt x="23827" y="5330"/>
                  </a:cubicBezTo>
                  <a:cubicBezTo>
                    <a:pt x="23827" y="5631"/>
                    <a:pt x="23811" y="6099"/>
                    <a:pt x="23777" y="6700"/>
                  </a:cubicBezTo>
                  <a:cubicBezTo>
                    <a:pt x="23694" y="7903"/>
                    <a:pt x="23560" y="9624"/>
                    <a:pt x="23259" y="11746"/>
                  </a:cubicBezTo>
                  <a:cubicBezTo>
                    <a:pt x="23125" y="12799"/>
                    <a:pt x="22992" y="13969"/>
                    <a:pt x="22591" y="15155"/>
                  </a:cubicBezTo>
                  <a:cubicBezTo>
                    <a:pt x="22207" y="16341"/>
                    <a:pt x="21572" y="17578"/>
                    <a:pt x="20519" y="18497"/>
                  </a:cubicBezTo>
                  <a:cubicBezTo>
                    <a:pt x="19968" y="18964"/>
                    <a:pt x="19333" y="19282"/>
                    <a:pt x="18631" y="19449"/>
                  </a:cubicBezTo>
                  <a:cubicBezTo>
                    <a:pt x="18337" y="19502"/>
                    <a:pt x="18040" y="19529"/>
                    <a:pt x="17744" y="19529"/>
                  </a:cubicBezTo>
                  <a:cubicBezTo>
                    <a:pt x="17300" y="19529"/>
                    <a:pt x="16856" y="19469"/>
                    <a:pt x="16425" y="19349"/>
                  </a:cubicBezTo>
                  <a:cubicBezTo>
                    <a:pt x="14888" y="18931"/>
                    <a:pt x="13501" y="18129"/>
                    <a:pt x="12348" y="17043"/>
                  </a:cubicBezTo>
                  <a:lnTo>
                    <a:pt x="162" y="4640"/>
                  </a:lnTo>
                  <a:lnTo>
                    <a:pt x="162" y="4640"/>
                  </a:lnTo>
                  <a:cubicBezTo>
                    <a:pt x="1024" y="3417"/>
                    <a:pt x="2000" y="2245"/>
                    <a:pt x="3042" y="1170"/>
                  </a:cubicBezTo>
                  <a:cubicBezTo>
                    <a:pt x="3409" y="786"/>
                    <a:pt x="3710" y="501"/>
                    <a:pt x="3911" y="301"/>
                  </a:cubicBezTo>
                  <a:cubicBezTo>
                    <a:pt x="4011" y="201"/>
                    <a:pt x="4078" y="134"/>
                    <a:pt x="4145" y="84"/>
                  </a:cubicBezTo>
                  <a:cubicBezTo>
                    <a:pt x="4161" y="50"/>
                    <a:pt x="4195" y="34"/>
                    <a:pt x="42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3"/>
            <p:cNvSpPr/>
            <p:nvPr/>
          </p:nvSpPr>
          <p:spPr>
            <a:xfrm>
              <a:off x="1704646" y="1844771"/>
              <a:ext cx="531774" cy="492288"/>
            </a:xfrm>
            <a:custGeom>
              <a:avLst/>
              <a:gdLst/>
              <a:ahLst/>
              <a:cxnLst/>
              <a:rect l="l" t="t" r="r" b="b"/>
              <a:pathLst>
                <a:path w="16592" h="15360" extrusionOk="0">
                  <a:moveTo>
                    <a:pt x="15468" y="1"/>
                  </a:moveTo>
                  <a:cubicBezTo>
                    <a:pt x="15414" y="1"/>
                    <a:pt x="15360" y="2"/>
                    <a:pt x="15305" y="5"/>
                  </a:cubicBezTo>
                  <a:cubicBezTo>
                    <a:pt x="14787" y="55"/>
                    <a:pt x="14270" y="222"/>
                    <a:pt x="13835" y="506"/>
                  </a:cubicBezTo>
                  <a:cubicBezTo>
                    <a:pt x="13250" y="907"/>
                    <a:pt x="12799" y="1442"/>
                    <a:pt x="12482" y="2077"/>
                  </a:cubicBezTo>
                  <a:cubicBezTo>
                    <a:pt x="12114" y="2828"/>
                    <a:pt x="11880" y="3647"/>
                    <a:pt x="11797" y="4483"/>
                  </a:cubicBezTo>
                  <a:cubicBezTo>
                    <a:pt x="11696" y="5368"/>
                    <a:pt x="11680" y="6337"/>
                    <a:pt x="11613" y="7340"/>
                  </a:cubicBezTo>
                  <a:cubicBezTo>
                    <a:pt x="11479" y="9345"/>
                    <a:pt x="11362" y="11550"/>
                    <a:pt x="11212" y="13873"/>
                  </a:cubicBezTo>
                  <a:cubicBezTo>
                    <a:pt x="11198" y="14258"/>
                    <a:pt x="11171" y="14631"/>
                    <a:pt x="11153" y="14991"/>
                  </a:cubicBezTo>
                  <a:lnTo>
                    <a:pt x="11153" y="14991"/>
                  </a:lnTo>
                  <a:cubicBezTo>
                    <a:pt x="10366" y="14350"/>
                    <a:pt x="9637" y="13655"/>
                    <a:pt x="8923" y="13021"/>
                  </a:cubicBezTo>
                  <a:lnTo>
                    <a:pt x="6767" y="11032"/>
                  </a:lnTo>
                  <a:cubicBezTo>
                    <a:pt x="5414" y="9746"/>
                    <a:pt x="4194" y="8593"/>
                    <a:pt x="3192" y="7624"/>
                  </a:cubicBezTo>
                  <a:cubicBezTo>
                    <a:pt x="2206" y="6655"/>
                    <a:pt x="1404" y="5853"/>
                    <a:pt x="853" y="5301"/>
                  </a:cubicBezTo>
                  <a:cubicBezTo>
                    <a:pt x="585" y="5034"/>
                    <a:pt x="385" y="4817"/>
                    <a:pt x="234" y="4666"/>
                  </a:cubicBezTo>
                  <a:lnTo>
                    <a:pt x="67" y="4499"/>
                  </a:lnTo>
                  <a:cubicBezTo>
                    <a:pt x="51" y="4483"/>
                    <a:pt x="34" y="4466"/>
                    <a:pt x="0" y="4449"/>
                  </a:cubicBezTo>
                  <a:lnTo>
                    <a:pt x="0" y="4449"/>
                  </a:lnTo>
                  <a:cubicBezTo>
                    <a:pt x="17" y="4483"/>
                    <a:pt x="34" y="4499"/>
                    <a:pt x="51" y="4516"/>
                  </a:cubicBezTo>
                  <a:cubicBezTo>
                    <a:pt x="101" y="4566"/>
                    <a:pt x="151" y="4616"/>
                    <a:pt x="201" y="4683"/>
                  </a:cubicBezTo>
                  <a:cubicBezTo>
                    <a:pt x="351" y="4850"/>
                    <a:pt x="535" y="5067"/>
                    <a:pt x="802" y="5351"/>
                  </a:cubicBezTo>
                  <a:cubicBezTo>
                    <a:pt x="1337" y="5920"/>
                    <a:pt x="2122" y="6722"/>
                    <a:pt x="3108" y="7707"/>
                  </a:cubicBezTo>
                  <a:cubicBezTo>
                    <a:pt x="4111" y="8693"/>
                    <a:pt x="5297" y="9863"/>
                    <a:pt x="6650" y="11149"/>
                  </a:cubicBezTo>
                  <a:cubicBezTo>
                    <a:pt x="7335" y="11784"/>
                    <a:pt x="8054" y="12453"/>
                    <a:pt x="8806" y="13138"/>
                  </a:cubicBezTo>
                  <a:cubicBezTo>
                    <a:pt x="9558" y="13823"/>
                    <a:pt x="10326" y="14558"/>
                    <a:pt x="11178" y="15243"/>
                  </a:cubicBezTo>
                  <a:lnTo>
                    <a:pt x="11312" y="15360"/>
                  </a:lnTo>
                  <a:lnTo>
                    <a:pt x="11329" y="15176"/>
                  </a:lnTo>
                  <a:cubicBezTo>
                    <a:pt x="11346" y="14758"/>
                    <a:pt x="11379" y="14324"/>
                    <a:pt x="11396" y="13873"/>
                  </a:cubicBezTo>
                  <a:cubicBezTo>
                    <a:pt x="11529" y="11567"/>
                    <a:pt x="11663" y="9345"/>
                    <a:pt x="11780" y="7340"/>
                  </a:cubicBezTo>
                  <a:cubicBezTo>
                    <a:pt x="11847" y="6337"/>
                    <a:pt x="11847" y="5385"/>
                    <a:pt x="11964" y="4499"/>
                  </a:cubicBezTo>
                  <a:cubicBezTo>
                    <a:pt x="12031" y="3681"/>
                    <a:pt x="12248" y="2879"/>
                    <a:pt x="12599" y="2127"/>
                  </a:cubicBezTo>
                  <a:cubicBezTo>
                    <a:pt x="12899" y="1508"/>
                    <a:pt x="13334" y="990"/>
                    <a:pt x="13885" y="589"/>
                  </a:cubicBezTo>
                  <a:cubicBezTo>
                    <a:pt x="14320" y="305"/>
                    <a:pt x="14804" y="138"/>
                    <a:pt x="15322" y="72"/>
                  </a:cubicBezTo>
                  <a:cubicBezTo>
                    <a:pt x="15404" y="63"/>
                    <a:pt x="15486" y="59"/>
                    <a:pt x="15568" y="59"/>
                  </a:cubicBezTo>
                  <a:cubicBezTo>
                    <a:pt x="15804" y="59"/>
                    <a:pt x="16039" y="93"/>
                    <a:pt x="16275" y="155"/>
                  </a:cubicBezTo>
                  <a:cubicBezTo>
                    <a:pt x="16492" y="222"/>
                    <a:pt x="16592" y="272"/>
                    <a:pt x="16592" y="272"/>
                  </a:cubicBezTo>
                  <a:cubicBezTo>
                    <a:pt x="16492" y="205"/>
                    <a:pt x="16391" y="155"/>
                    <a:pt x="16291" y="122"/>
                  </a:cubicBezTo>
                  <a:cubicBezTo>
                    <a:pt x="16025" y="38"/>
                    <a:pt x="15748" y="1"/>
                    <a:pt x="15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3"/>
            <p:cNvSpPr/>
            <p:nvPr/>
          </p:nvSpPr>
          <p:spPr>
            <a:xfrm>
              <a:off x="1628591" y="2040917"/>
              <a:ext cx="132302" cy="152109"/>
            </a:xfrm>
            <a:custGeom>
              <a:avLst/>
              <a:gdLst/>
              <a:ahLst/>
              <a:cxnLst/>
              <a:rect l="l" t="t" r="r" b="b"/>
              <a:pathLst>
                <a:path w="4128" h="4746" extrusionOk="0">
                  <a:moveTo>
                    <a:pt x="4128" y="0"/>
                  </a:moveTo>
                  <a:lnTo>
                    <a:pt x="4128" y="0"/>
                  </a:lnTo>
                  <a:cubicBezTo>
                    <a:pt x="3877" y="184"/>
                    <a:pt x="3660" y="401"/>
                    <a:pt x="3459" y="635"/>
                  </a:cubicBezTo>
                  <a:cubicBezTo>
                    <a:pt x="3058" y="1036"/>
                    <a:pt x="2524" y="1621"/>
                    <a:pt x="1956" y="2272"/>
                  </a:cubicBezTo>
                  <a:cubicBezTo>
                    <a:pt x="1388" y="2924"/>
                    <a:pt x="886" y="3542"/>
                    <a:pt x="535" y="3977"/>
                  </a:cubicBezTo>
                  <a:cubicBezTo>
                    <a:pt x="342" y="4202"/>
                    <a:pt x="165" y="4443"/>
                    <a:pt x="17" y="4714"/>
                  </a:cubicBezTo>
                  <a:lnTo>
                    <a:pt x="17" y="4714"/>
                  </a:lnTo>
                  <a:cubicBezTo>
                    <a:pt x="245" y="4518"/>
                    <a:pt x="456" y="4305"/>
                    <a:pt x="636" y="4060"/>
                  </a:cubicBezTo>
                  <a:cubicBezTo>
                    <a:pt x="1053" y="3592"/>
                    <a:pt x="1555" y="3024"/>
                    <a:pt x="2106" y="2389"/>
                  </a:cubicBezTo>
                  <a:cubicBezTo>
                    <a:pt x="2641" y="1771"/>
                    <a:pt x="3142" y="1186"/>
                    <a:pt x="3560" y="718"/>
                  </a:cubicBezTo>
                  <a:cubicBezTo>
                    <a:pt x="3760" y="501"/>
                    <a:pt x="3961" y="251"/>
                    <a:pt x="4128" y="0"/>
                  </a:cubicBezTo>
                  <a:close/>
                  <a:moveTo>
                    <a:pt x="17" y="4714"/>
                  </a:moveTo>
                  <a:lnTo>
                    <a:pt x="17" y="4714"/>
                  </a:lnTo>
                  <a:cubicBezTo>
                    <a:pt x="12" y="4719"/>
                    <a:pt x="6" y="4724"/>
                    <a:pt x="1" y="4729"/>
                  </a:cubicBezTo>
                  <a:lnTo>
                    <a:pt x="1" y="4745"/>
                  </a:lnTo>
                  <a:cubicBezTo>
                    <a:pt x="6" y="4735"/>
                    <a:pt x="12" y="4725"/>
                    <a:pt x="17" y="471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3"/>
            <p:cNvSpPr/>
            <p:nvPr/>
          </p:nvSpPr>
          <p:spPr>
            <a:xfrm>
              <a:off x="2062901" y="2328983"/>
              <a:ext cx="35383" cy="86279"/>
            </a:xfrm>
            <a:custGeom>
              <a:avLst/>
              <a:gdLst/>
              <a:ahLst/>
              <a:cxnLst/>
              <a:rect l="l" t="t" r="r" b="b"/>
              <a:pathLst>
                <a:path w="1104" h="2692" extrusionOk="0">
                  <a:moveTo>
                    <a:pt x="53" y="1"/>
                  </a:moveTo>
                  <a:cubicBezTo>
                    <a:pt x="52" y="1"/>
                    <a:pt x="51" y="1"/>
                    <a:pt x="51" y="1"/>
                  </a:cubicBezTo>
                  <a:cubicBezTo>
                    <a:pt x="0" y="18"/>
                    <a:pt x="251" y="619"/>
                    <a:pt x="535" y="1355"/>
                  </a:cubicBezTo>
                  <a:cubicBezTo>
                    <a:pt x="799" y="2096"/>
                    <a:pt x="1014" y="2692"/>
                    <a:pt x="1068" y="2692"/>
                  </a:cubicBezTo>
                  <a:cubicBezTo>
                    <a:pt x="1068" y="2692"/>
                    <a:pt x="1069" y="2691"/>
                    <a:pt x="1070" y="2691"/>
                  </a:cubicBezTo>
                  <a:cubicBezTo>
                    <a:pt x="1103" y="2691"/>
                    <a:pt x="986" y="2040"/>
                    <a:pt x="702" y="1288"/>
                  </a:cubicBezTo>
                  <a:cubicBezTo>
                    <a:pt x="422" y="547"/>
                    <a:pt x="110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3"/>
            <p:cNvSpPr/>
            <p:nvPr/>
          </p:nvSpPr>
          <p:spPr>
            <a:xfrm>
              <a:off x="2058093" y="2328951"/>
              <a:ext cx="70702" cy="62818"/>
            </a:xfrm>
            <a:custGeom>
              <a:avLst/>
              <a:gdLst/>
              <a:ahLst/>
              <a:cxnLst/>
              <a:rect l="l" t="t" r="r" b="b"/>
              <a:pathLst>
                <a:path w="2206" h="1960" extrusionOk="0">
                  <a:moveTo>
                    <a:pt x="39" y="0"/>
                  </a:moveTo>
                  <a:cubicBezTo>
                    <a:pt x="37" y="0"/>
                    <a:pt x="35" y="1"/>
                    <a:pt x="33" y="2"/>
                  </a:cubicBezTo>
                  <a:cubicBezTo>
                    <a:pt x="0" y="36"/>
                    <a:pt x="451" y="503"/>
                    <a:pt x="1036" y="1038"/>
                  </a:cubicBezTo>
                  <a:cubicBezTo>
                    <a:pt x="1598" y="1568"/>
                    <a:pt x="2098" y="1959"/>
                    <a:pt x="2166" y="1959"/>
                  </a:cubicBezTo>
                  <a:cubicBezTo>
                    <a:pt x="2169" y="1959"/>
                    <a:pt x="2171" y="1958"/>
                    <a:pt x="2172" y="1957"/>
                  </a:cubicBezTo>
                  <a:cubicBezTo>
                    <a:pt x="2206" y="1907"/>
                    <a:pt x="1754" y="1439"/>
                    <a:pt x="1170" y="904"/>
                  </a:cubicBezTo>
                  <a:cubicBezTo>
                    <a:pt x="592" y="391"/>
                    <a:pt x="106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05" name="Google Shape;2105;p43"/>
            <p:cNvGrpSpPr/>
            <p:nvPr/>
          </p:nvGrpSpPr>
          <p:grpSpPr>
            <a:xfrm rot="2919175">
              <a:off x="1257185" y="4609139"/>
              <a:ext cx="58938" cy="70187"/>
              <a:chOff x="2431855" y="4692737"/>
              <a:chExt cx="58940" cy="70189"/>
            </a:xfrm>
          </p:grpSpPr>
          <p:sp>
            <p:nvSpPr>
              <p:cNvPr id="2106" name="Google Shape;2106;p43"/>
              <p:cNvSpPr/>
              <p:nvPr/>
            </p:nvSpPr>
            <p:spPr>
              <a:xfrm>
                <a:off x="2431855" y="4692737"/>
                <a:ext cx="58940" cy="70189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190" extrusionOk="0">
                    <a:moveTo>
                      <a:pt x="1204" y="1"/>
                    </a:moveTo>
                    <a:cubicBezTo>
                      <a:pt x="786" y="168"/>
                      <a:pt x="452" y="485"/>
                      <a:pt x="251" y="886"/>
                    </a:cubicBezTo>
                    <a:cubicBezTo>
                      <a:pt x="51" y="1287"/>
                      <a:pt x="1" y="1755"/>
                      <a:pt x="118" y="2190"/>
                    </a:cubicBezTo>
                    <a:lnTo>
                      <a:pt x="1839" y="1337"/>
                    </a:lnTo>
                    <a:lnTo>
                      <a:pt x="12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3"/>
              <p:cNvSpPr/>
              <p:nvPr/>
            </p:nvSpPr>
            <p:spPr>
              <a:xfrm>
                <a:off x="2437753" y="4742992"/>
                <a:ext cx="2692" cy="10352"/>
              </a:xfrm>
              <a:custGeom>
                <a:avLst/>
                <a:gdLst/>
                <a:ahLst/>
                <a:cxnLst/>
                <a:rect l="l" t="t" r="r" b="b"/>
                <a:pathLst>
                  <a:path w="84" h="323" extrusionOk="0">
                    <a:moveTo>
                      <a:pt x="45" y="1"/>
                    </a:moveTo>
                    <a:cubicBezTo>
                      <a:pt x="27" y="1"/>
                      <a:pt x="0" y="64"/>
                      <a:pt x="0" y="154"/>
                    </a:cubicBezTo>
                    <a:cubicBezTo>
                      <a:pt x="0" y="245"/>
                      <a:pt x="42" y="323"/>
                      <a:pt x="62" y="323"/>
                    </a:cubicBezTo>
                    <a:cubicBezTo>
                      <a:pt x="64" y="323"/>
                      <a:pt x="66" y="322"/>
                      <a:pt x="67" y="321"/>
                    </a:cubicBezTo>
                    <a:cubicBezTo>
                      <a:pt x="84" y="321"/>
                      <a:pt x="67" y="254"/>
                      <a:pt x="67" y="154"/>
                    </a:cubicBezTo>
                    <a:cubicBezTo>
                      <a:pt x="67" y="70"/>
                      <a:pt x="67" y="3"/>
                      <a:pt x="51" y="3"/>
                    </a:cubicBezTo>
                    <a:cubicBezTo>
                      <a:pt x="49" y="2"/>
                      <a:pt x="47" y="1"/>
                      <a:pt x="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3"/>
              <p:cNvSpPr/>
              <p:nvPr/>
            </p:nvSpPr>
            <p:spPr>
              <a:xfrm>
                <a:off x="2440413" y="4723281"/>
                <a:ext cx="4327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71" extrusionOk="0">
                    <a:moveTo>
                      <a:pt x="118" y="0"/>
                    </a:moveTo>
                    <a:cubicBezTo>
                      <a:pt x="101" y="0"/>
                      <a:pt x="68" y="50"/>
                      <a:pt x="34" y="134"/>
                    </a:cubicBezTo>
                    <a:cubicBezTo>
                      <a:pt x="18" y="201"/>
                      <a:pt x="1" y="267"/>
                      <a:pt x="18" y="267"/>
                    </a:cubicBezTo>
                    <a:cubicBezTo>
                      <a:pt x="19" y="269"/>
                      <a:pt x="21" y="270"/>
                      <a:pt x="23" y="270"/>
                    </a:cubicBezTo>
                    <a:cubicBezTo>
                      <a:pt x="41" y="270"/>
                      <a:pt x="71" y="210"/>
                      <a:pt x="101" y="150"/>
                    </a:cubicBezTo>
                    <a:cubicBezTo>
                      <a:pt x="118" y="67"/>
                      <a:pt x="135" y="17"/>
                      <a:pt x="1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3"/>
              <p:cNvSpPr/>
              <p:nvPr/>
            </p:nvSpPr>
            <p:spPr>
              <a:xfrm>
                <a:off x="2449515" y="4709051"/>
                <a:ext cx="7532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27" extrusionOk="0">
                    <a:moveTo>
                      <a:pt x="211" y="0"/>
                    </a:moveTo>
                    <a:cubicBezTo>
                      <a:pt x="181" y="0"/>
                      <a:pt x="129" y="15"/>
                      <a:pt x="85" y="60"/>
                    </a:cubicBezTo>
                    <a:cubicBezTo>
                      <a:pt x="1" y="143"/>
                      <a:pt x="1" y="227"/>
                      <a:pt x="18" y="227"/>
                    </a:cubicBezTo>
                    <a:cubicBezTo>
                      <a:pt x="34" y="227"/>
                      <a:pt x="68" y="177"/>
                      <a:pt x="118" y="110"/>
                    </a:cubicBezTo>
                    <a:cubicBezTo>
                      <a:pt x="185" y="60"/>
                      <a:pt x="235" y="26"/>
                      <a:pt x="235" y="10"/>
                    </a:cubicBezTo>
                    <a:cubicBezTo>
                      <a:pt x="235" y="4"/>
                      <a:pt x="226" y="0"/>
                      <a:pt x="2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3"/>
              <p:cNvSpPr/>
              <p:nvPr/>
            </p:nvSpPr>
            <p:spPr>
              <a:xfrm>
                <a:off x="2462912" y="4700558"/>
                <a:ext cx="4872" cy="4199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31" extrusionOk="0">
                    <a:moveTo>
                      <a:pt x="118" y="1"/>
                    </a:moveTo>
                    <a:cubicBezTo>
                      <a:pt x="100" y="1"/>
                      <a:pt x="75" y="16"/>
                      <a:pt x="51" y="41"/>
                    </a:cubicBezTo>
                    <a:cubicBezTo>
                      <a:pt x="17" y="74"/>
                      <a:pt x="1" y="124"/>
                      <a:pt x="17" y="124"/>
                    </a:cubicBezTo>
                    <a:cubicBezTo>
                      <a:pt x="22" y="129"/>
                      <a:pt x="28" y="131"/>
                      <a:pt x="34" y="131"/>
                    </a:cubicBezTo>
                    <a:cubicBezTo>
                      <a:pt x="52" y="131"/>
                      <a:pt x="76" y="115"/>
                      <a:pt x="101" y="91"/>
                    </a:cubicBezTo>
                    <a:cubicBezTo>
                      <a:pt x="134" y="57"/>
                      <a:pt x="151" y="24"/>
                      <a:pt x="134" y="7"/>
                    </a:cubicBezTo>
                    <a:cubicBezTo>
                      <a:pt x="130" y="3"/>
                      <a:pt x="124" y="1"/>
                      <a:pt x="11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11" name="Google Shape;2111;p43"/>
            <p:cNvSpPr/>
            <p:nvPr/>
          </p:nvSpPr>
          <p:spPr>
            <a:xfrm>
              <a:off x="1244119" y="4622449"/>
              <a:ext cx="74997" cy="28012"/>
            </a:xfrm>
            <a:custGeom>
              <a:avLst/>
              <a:gdLst/>
              <a:ahLst/>
              <a:cxnLst/>
              <a:rect l="l" t="t" r="r" b="b"/>
              <a:pathLst>
                <a:path w="2340" h="874" extrusionOk="0">
                  <a:moveTo>
                    <a:pt x="1420" y="1"/>
                  </a:moveTo>
                  <a:cubicBezTo>
                    <a:pt x="973" y="1"/>
                    <a:pt x="533" y="188"/>
                    <a:pt x="217" y="539"/>
                  </a:cubicBezTo>
                  <a:cubicBezTo>
                    <a:pt x="150" y="606"/>
                    <a:pt x="100" y="690"/>
                    <a:pt x="50" y="773"/>
                  </a:cubicBezTo>
                  <a:cubicBezTo>
                    <a:pt x="33" y="807"/>
                    <a:pt x="17" y="840"/>
                    <a:pt x="0" y="874"/>
                  </a:cubicBezTo>
                  <a:cubicBezTo>
                    <a:pt x="17" y="874"/>
                    <a:pt x="84" y="740"/>
                    <a:pt x="251" y="573"/>
                  </a:cubicBezTo>
                  <a:cubicBezTo>
                    <a:pt x="571" y="241"/>
                    <a:pt x="1001" y="68"/>
                    <a:pt x="1439" y="68"/>
                  </a:cubicBezTo>
                  <a:cubicBezTo>
                    <a:pt x="1617" y="68"/>
                    <a:pt x="1797" y="97"/>
                    <a:pt x="1972" y="155"/>
                  </a:cubicBezTo>
                  <a:cubicBezTo>
                    <a:pt x="2206" y="222"/>
                    <a:pt x="2323" y="305"/>
                    <a:pt x="2339" y="305"/>
                  </a:cubicBezTo>
                  <a:cubicBezTo>
                    <a:pt x="2306" y="272"/>
                    <a:pt x="2272" y="255"/>
                    <a:pt x="2256" y="239"/>
                  </a:cubicBezTo>
                  <a:cubicBezTo>
                    <a:pt x="2172" y="189"/>
                    <a:pt x="2072" y="138"/>
                    <a:pt x="1988" y="105"/>
                  </a:cubicBezTo>
                  <a:cubicBezTo>
                    <a:pt x="1803" y="35"/>
                    <a:pt x="1611" y="1"/>
                    <a:pt x="14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3"/>
            <p:cNvSpPr/>
            <p:nvPr/>
          </p:nvSpPr>
          <p:spPr>
            <a:xfrm>
              <a:off x="1042204" y="4554567"/>
              <a:ext cx="260310" cy="121053"/>
            </a:xfrm>
            <a:custGeom>
              <a:avLst/>
              <a:gdLst/>
              <a:ahLst/>
              <a:cxnLst/>
              <a:rect l="l" t="t" r="r" b="b"/>
              <a:pathLst>
                <a:path w="8122" h="3777" extrusionOk="0">
                  <a:moveTo>
                    <a:pt x="1" y="1"/>
                  </a:moveTo>
                  <a:cubicBezTo>
                    <a:pt x="18" y="17"/>
                    <a:pt x="51" y="34"/>
                    <a:pt x="68" y="51"/>
                  </a:cubicBezTo>
                  <a:cubicBezTo>
                    <a:pt x="151" y="84"/>
                    <a:pt x="218" y="134"/>
                    <a:pt x="302" y="168"/>
                  </a:cubicBezTo>
                  <a:lnTo>
                    <a:pt x="1154" y="619"/>
                  </a:lnTo>
                  <a:cubicBezTo>
                    <a:pt x="1872" y="987"/>
                    <a:pt x="2891" y="1471"/>
                    <a:pt x="4011" y="2006"/>
                  </a:cubicBezTo>
                  <a:cubicBezTo>
                    <a:pt x="5130" y="2524"/>
                    <a:pt x="6150" y="2975"/>
                    <a:pt x="6902" y="3292"/>
                  </a:cubicBezTo>
                  <a:lnTo>
                    <a:pt x="7787" y="3660"/>
                  </a:lnTo>
                  <a:cubicBezTo>
                    <a:pt x="7887" y="3693"/>
                    <a:pt x="7954" y="3727"/>
                    <a:pt x="8038" y="3743"/>
                  </a:cubicBezTo>
                  <a:lnTo>
                    <a:pt x="7804" y="3627"/>
                  </a:lnTo>
                  <a:lnTo>
                    <a:pt x="6918" y="3242"/>
                  </a:lnTo>
                  <a:cubicBezTo>
                    <a:pt x="6183" y="2925"/>
                    <a:pt x="5164" y="2457"/>
                    <a:pt x="4028" y="1939"/>
                  </a:cubicBezTo>
                  <a:cubicBezTo>
                    <a:pt x="2908" y="1421"/>
                    <a:pt x="1906" y="936"/>
                    <a:pt x="1170" y="569"/>
                  </a:cubicBezTo>
                  <a:lnTo>
                    <a:pt x="318" y="151"/>
                  </a:lnTo>
                  <a:lnTo>
                    <a:pt x="84" y="34"/>
                  </a:lnTo>
                  <a:cubicBezTo>
                    <a:pt x="51" y="17"/>
                    <a:pt x="18" y="17"/>
                    <a:pt x="1" y="1"/>
                  </a:cubicBezTo>
                  <a:close/>
                  <a:moveTo>
                    <a:pt x="8038" y="3743"/>
                  </a:moveTo>
                  <a:cubicBezTo>
                    <a:pt x="8054" y="3760"/>
                    <a:pt x="8088" y="3777"/>
                    <a:pt x="8121" y="3777"/>
                  </a:cubicBezTo>
                  <a:cubicBezTo>
                    <a:pt x="8088" y="3760"/>
                    <a:pt x="8071" y="3743"/>
                    <a:pt x="8038" y="374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955970"/>
              </p:ext>
            </p:extLst>
          </p:nvPr>
        </p:nvGraphicFramePr>
        <p:xfrm>
          <a:off x="3165228" y="1908992"/>
          <a:ext cx="4868953" cy="1571625"/>
        </p:xfrm>
        <a:graphic>
          <a:graphicData uri="http://schemas.openxmlformats.org/drawingml/2006/table">
            <a:tbl>
              <a:tblPr firstRow="1" firstCol="1" bandRow="1">
                <a:tableStyleId>{1C45DD66-664C-4E11-9413-291642B7D5D1}</a:tableStyleId>
              </a:tblPr>
              <a:tblGrid>
                <a:gridCol w="3894551">
                  <a:extLst>
                    <a:ext uri="{9D8B030D-6E8A-4147-A177-3AD203B41FA5}">
                      <a16:colId xmlns:a16="http://schemas.microsoft.com/office/drawing/2014/main" val="360360524"/>
                    </a:ext>
                  </a:extLst>
                </a:gridCol>
                <a:gridCol w="974402">
                  <a:extLst>
                    <a:ext uri="{9D8B030D-6E8A-4147-A177-3AD203B41FA5}">
                      <a16:colId xmlns:a16="http://schemas.microsoft.com/office/drawing/2014/main" val="39559984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500" err="1">
                          <a:effectLst/>
                          <a:latin typeface="Josefin Sans" panose="020B0604020202020204" charset="0"/>
                        </a:rPr>
                        <a:t>Retno</a:t>
                      </a:r>
                      <a:r>
                        <a:rPr lang="en-US" sz="1500">
                          <a:effectLst/>
                          <a:latin typeface="Josefin Sans" panose="020B0604020202020204" charset="0"/>
                        </a:rPr>
                        <a:t> </a:t>
                      </a:r>
                      <a:r>
                        <a:rPr lang="en-US" sz="1500" err="1">
                          <a:effectLst/>
                          <a:latin typeface="Josefin Sans" panose="020B0604020202020204" charset="0"/>
                        </a:rPr>
                        <a:t>Murwarti</a:t>
                      </a:r>
                      <a:endParaRPr lang="en-US" sz="1500">
                        <a:effectLst/>
                        <a:latin typeface="Josefin San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Josefin Sans" panose="020B0604020202020204" charset="0"/>
                        </a:rPr>
                        <a:t>I0320085</a:t>
                      </a:r>
                      <a:endParaRPr lang="en-US" sz="1500">
                        <a:effectLst/>
                        <a:latin typeface="Josefin San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4406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500">
                          <a:effectLst/>
                          <a:latin typeface="Josefin Sans" panose="020B0604020202020204" charset="0"/>
                        </a:rPr>
                        <a:t>Rizal </a:t>
                      </a:r>
                      <a:r>
                        <a:rPr lang="en-US" sz="1500" err="1">
                          <a:effectLst/>
                          <a:latin typeface="Josefin Sans" panose="020B0604020202020204" charset="0"/>
                        </a:rPr>
                        <a:t>Rasyadan</a:t>
                      </a:r>
                      <a:r>
                        <a:rPr lang="en-US" sz="1500">
                          <a:effectLst/>
                          <a:latin typeface="Josefin Sans" panose="020B0604020202020204" charset="0"/>
                        </a:rPr>
                        <a:t> </a:t>
                      </a:r>
                      <a:r>
                        <a:rPr lang="en-US" sz="1500" err="1">
                          <a:effectLst/>
                          <a:latin typeface="Josefin Sans" panose="020B0604020202020204" charset="0"/>
                        </a:rPr>
                        <a:t>Harijadi</a:t>
                      </a:r>
                      <a:endParaRPr lang="en-US" sz="1500">
                        <a:effectLst/>
                        <a:latin typeface="Josefin San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Josefin Sans" panose="020B0604020202020204" charset="0"/>
                        </a:rPr>
                        <a:t>I0320086</a:t>
                      </a:r>
                      <a:endParaRPr lang="en-US" sz="1500">
                        <a:effectLst/>
                        <a:latin typeface="Josefin San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8686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500">
                          <a:effectLst/>
                          <a:latin typeface="Josefin Sans" panose="020B0604020202020204" charset="0"/>
                        </a:rPr>
                        <a:t>Ryan </a:t>
                      </a:r>
                      <a:r>
                        <a:rPr lang="en-US" sz="1500" err="1">
                          <a:effectLst/>
                          <a:latin typeface="Josefin Sans" panose="020B0604020202020204" charset="0"/>
                        </a:rPr>
                        <a:t>Hikmah</a:t>
                      </a:r>
                      <a:r>
                        <a:rPr lang="en-US" sz="1500">
                          <a:effectLst/>
                          <a:latin typeface="Josefin Sans" panose="020B0604020202020204" charset="0"/>
                        </a:rPr>
                        <a:t> </a:t>
                      </a:r>
                      <a:r>
                        <a:rPr lang="en-US" sz="1500" err="1">
                          <a:effectLst/>
                          <a:latin typeface="Josefin Sans" panose="020B0604020202020204" charset="0"/>
                        </a:rPr>
                        <a:t>Fadilla</a:t>
                      </a:r>
                      <a:endParaRPr lang="en-US" sz="1500">
                        <a:effectLst/>
                        <a:latin typeface="Josefin San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Josefin Sans" panose="020B0604020202020204" charset="0"/>
                        </a:rPr>
                        <a:t>I0320088</a:t>
                      </a:r>
                      <a:endParaRPr lang="en-US" sz="1500">
                        <a:effectLst/>
                        <a:latin typeface="Josefin San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6570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500" err="1">
                          <a:effectLst/>
                          <a:latin typeface="Josefin Sans" panose="020B0604020202020204" charset="0"/>
                        </a:rPr>
                        <a:t>Truely</a:t>
                      </a:r>
                      <a:r>
                        <a:rPr lang="en-US" sz="1500">
                          <a:effectLst/>
                          <a:latin typeface="Josefin Sans" panose="020B0604020202020204" charset="0"/>
                        </a:rPr>
                        <a:t> </a:t>
                      </a:r>
                      <a:r>
                        <a:rPr lang="en-US" sz="1500" err="1">
                          <a:effectLst/>
                          <a:latin typeface="Josefin Sans" panose="020B0604020202020204" charset="0"/>
                        </a:rPr>
                        <a:t>Nur</a:t>
                      </a:r>
                      <a:r>
                        <a:rPr lang="en-US" sz="1500">
                          <a:effectLst/>
                          <a:latin typeface="Josefin Sans" panose="020B0604020202020204" charset="0"/>
                        </a:rPr>
                        <a:t> </a:t>
                      </a:r>
                      <a:r>
                        <a:rPr lang="en-US" sz="1500" err="1">
                          <a:effectLst/>
                          <a:latin typeface="Josefin Sans" panose="020B0604020202020204" charset="0"/>
                        </a:rPr>
                        <a:t>Hafidz</a:t>
                      </a:r>
                      <a:endParaRPr lang="en-US" sz="1500">
                        <a:effectLst/>
                        <a:latin typeface="Josefin San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Josefin Sans" panose="020B0604020202020204" charset="0"/>
                        </a:rPr>
                        <a:t>I0320104</a:t>
                      </a:r>
                      <a:endParaRPr lang="en-US" sz="1500">
                        <a:effectLst/>
                        <a:latin typeface="Josefin San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9273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500">
                          <a:effectLst/>
                          <a:latin typeface="Josefin Sans" panose="020B0604020202020204" charset="0"/>
                        </a:rPr>
                        <a:t>Alya </a:t>
                      </a:r>
                      <a:r>
                        <a:rPr lang="en-US" sz="1500" err="1">
                          <a:effectLst/>
                          <a:latin typeface="Josefin Sans" panose="020B0604020202020204" charset="0"/>
                        </a:rPr>
                        <a:t>Ramadhani</a:t>
                      </a:r>
                      <a:endParaRPr lang="en-US" sz="1500">
                        <a:effectLst/>
                        <a:latin typeface="Josefin San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Josefin Sans" panose="020B0604020202020204" charset="0"/>
                        </a:rPr>
                        <a:t>I0320123</a:t>
                      </a:r>
                      <a:endParaRPr lang="en-US" sz="1500">
                        <a:effectLst/>
                        <a:latin typeface="Josefin Sans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72090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p50"/>
          <p:cNvSpPr txBox="1">
            <a:spLocks noGrp="1"/>
          </p:cNvSpPr>
          <p:nvPr>
            <p:ph type="title"/>
          </p:nvPr>
        </p:nvSpPr>
        <p:spPr>
          <a:xfrm>
            <a:off x="2673490" y="2566226"/>
            <a:ext cx="3800046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FLOWCHART</a:t>
            </a:r>
            <a:endParaRPr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9" name="Google Shape;2989;p55"/>
          <p:cNvGrpSpPr/>
          <p:nvPr/>
        </p:nvGrpSpPr>
        <p:grpSpPr>
          <a:xfrm rot="10800000">
            <a:off x="7733277" y="-2063518"/>
            <a:ext cx="992854" cy="5056344"/>
            <a:chOff x="7591902" y="2582984"/>
            <a:chExt cx="992854" cy="5056344"/>
          </a:xfrm>
        </p:grpSpPr>
        <p:sp>
          <p:nvSpPr>
            <p:cNvPr id="2990" name="Google Shape;2990;p55"/>
            <p:cNvSpPr/>
            <p:nvPr/>
          </p:nvSpPr>
          <p:spPr>
            <a:xfrm>
              <a:off x="7591902" y="3502459"/>
              <a:ext cx="992854" cy="3950530"/>
            </a:xfrm>
            <a:custGeom>
              <a:avLst/>
              <a:gdLst/>
              <a:ahLst/>
              <a:cxnLst/>
              <a:rect l="l" t="t" r="r" b="b"/>
              <a:pathLst>
                <a:path w="27142" h="107997" extrusionOk="0">
                  <a:moveTo>
                    <a:pt x="2255" y="1"/>
                  </a:moveTo>
                  <a:lnTo>
                    <a:pt x="0" y="107996"/>
                  </a:lnTo>
                  <a:lnTo>
                    <a:pt x="24521" y="107616"/>
                  </a:lnTo>
                  <a:lnTo>
                    <a:pt x="27142" y="1186"/>
                  </a:lnTo>
                  <a:lnTo>
                    <a:pt x="225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55"/>
            <p:cNvSpPr/>
            <p:nvPr/>
          </p:nvSpPr>
          <p:spPr>
            <a:xfrm>
              <a:off x="8046006" y="2582984"/>
              <a:ext cx="216919" cy="273143"/>
            </a:xfrm>
            <a:custGeom>
              <a:avLst/>
              <a:gdLst/>
              <a:ahLst/>
              <a:cxnLst/>
              <a:rect l="l" t="t" r="r" b="b"/>
              <a:pathLst>
                <a:path w="5930" h="7467" extrusionOk="0">
                  <a:moveTo>
                    <a:pt x="3294" y="1"/>
                  </a:moveTo>
                  <a:cubicBezTo>
                    <a:pt x="3294" y="1"/>
                    <a:pt x="0" y="1289"/>
                    <a:pt x="381" y="7276"/>
                  </a:cubicBezTo>
                  <a:lnTo>
                    <a:pt x="5300" y="7467"/>
                  </a:lnTo>
                  <a:cubicBezTo>
                    <a:pt x="5300" y="7467"/>
                    <a:pt x="5929" y="1406"/>
                    <a:pt x="3294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55"/>
            <p:cNvSpPr/>
            <p:nvPr/>
          </p:nvSpPr>
          <p:spPr>
            <a:xfrm>
              <a:off x="7674353" y="2817535"/>
              <a:ext cx="910403" cy="728344"/>
            </a:xfrm>
            <a:custGeom>
              <a:avLst/>
              <a:gdLst/>
              <a:ahLst/>
              <a:cxnLst/>
              <a:rect l="l" t="t" r="r" b="b"/>
              <a:pathLst>
                <a:path w="24888" h="19911" extrusionOk="0">
                  <a:moveTo>
                    <a:pt x="9795" y="1"/>
                  </a:moveTo>
                  <a:lnTo>
                    <a:pt x="9209" y="7306"/>
                  </a:lnTo>
                  <a:cubicBezTo>
                    <a:pt x="9209" y="7306"/>
                    <a:pt x="9004" y="10307"/>
                    <a:pt x="5344" y="13820"/>
                  </a:cubicBezTo>
                  <a:cubicBezTo>
                    <a:pt x="1670" y="17334"/>
                    <a:pt x="1" y="18725"/>
                    <a:pt x="1" y="18725"/>
                  </a:cubicBezTo>
                  <a:lnTo>
                    <a:pt x="24888" y="19910"/>
                  </a:lnTo>
                  <a:lnTo>
                    <a:pt x="24888" y="19910"/>
                  </a:lnTo>
                  <a:lnTo>
                    <a:pt x="20306" y="15182"/>
                  </a:lnTo>
                  <a:cubicBezTo>
                    <a:pt x="19413" y="14245"/>
                    <a:pt x="18666" y="13162"/>
                    <a:pt x="18124" y="11990"/>
                  </a:cubicBezTo>
                  <a:cubicBezTo>
                    <a:pt x="17451" y="10541"/>
                    <a:pt x="16646" y="8594"/>
                    <a:pt x="16529" y="7467"/>
                  </a:cubicBezTo>
                  <a:cubicBezTo>
                    <a:pt x="16265" y="4890"/>
                    <a:pt x="16602" y="498"/>
                    <a:pt x="16602" y="498"/>
                  </a:cubicBezTo>
                  <a:lnTo>
                    <a:pt x="979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55"/>
            <p:cNvSpPr/>
            <p:nvPr/>
          </p:nvSpPr>
          <p:spPr>
            <a:xfrm>
              <a:off x="7591902" y="7439016"/>
              <a:ext cx="897015" cy="200312"/>
            </a:xfrm>
            <a:custGeom>
              <a:avLst/>
              <a:gdLst/>
              <a:ahLst/>
              <a:cxnLst/>
              <a:rect l="l" t="t" r="r" b="b"/>
              <a:pathLst>
                <a:path w="24522" h="5476" extrusionOk="0">
                  <a:moveTo>
                    <a:pt x="24521" y="1"/>
                  </a:moveTo>
                  <a:lnTo>
                    <a:pt x="0" y="396"/>
                  </a:lnTo>
                  <a:cubicBezTo>
                    <a:pt x="0" y="396"/>
                    <a:pt x="3250" y="4378"/>
                    <a:pt x="11448" y="5344"/>
                  </a:cubicBezTo>
                  <a:cubicBezTo>
                    <a:pt x="12211" y="5434"/>
                    <a:pt x="12935" y="5476"/>
                    <a:pt x="13622" y="5476"/>
                  </a:cubicBezTo>
                  <a:cubicBezTo>
                    <a:pt x="21511" y="5476"/>
                    <a:pt x="24521" y="1"/>
                    <a:pt x="245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55"/>
            <p:cNvSpPr/>
            <p:nvPr/>
          </p:nvSpPr>
          <p:spPr>
            <a:xfrm>
              <a:off x="7928730" y="3521225"/>
              <a:ext cx="324026" cy="3926936"/>
            </a:xfrm>
            <a:custGeom>
              <a:avLst/>
              <a:gdLst/>
              <a:ahLst/>
              <a:cxnLst/>
              <a:rect l="l" t="t" r="r" b="b"/>
              <a:pathLst>
                <a:path w="8858" h="107352" extrusionOk="0">
                  <a:moveTo>
                    <a:pt x="2577" y="0"/>
                  </a:moveTo>
                  <a:lnTo>
                    <a:pt x="0" y="107352"/>
                  </a:lnTo>
                  <a:lnTo>
                    <a:pt x="6632" y="107234"/>
                  </a:lnTo>
                  <a:lnTo>
                    <a:pt x="8857" y="307"/>
                  </a:lnTo>
                  <a:lnTo>
                    <a:pt x="2577" y="0"/>
                  </a:ln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97027BA-4070-4B9F-9858-40844297B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15" y="40460"/>
            <a:ext cx="6946762" cy="50625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5" name="Google Shape;3065;p56"/>
          <p:cNvSpPr/>
          <p:nvPr/>
        </p:nvSpPr>
        <p:spPr>
          <a:xfrm>
            <a:off x="-55450" y="3506552"/>
            <a:ext cx="775450" cy="224414"/>
          </a:xfrm>
          <a:custGeom>
            <a:avLst/>
            <a:gdLst/>
            <a:ahLst/>
            <a:cxnLst/>
            <a:rect l="l" t="t" r="r" b="b"/>
            <a:pathLst>
              <a:path w="24195" h="7002" extrusionOk="0">
                <a:moveTo>
                  <a:pt x="1" y="0"/>
                </a:moveTo>
                <a:lnTo>
                  <a:pt x="1354" y="6984"/>
                </a:lnTo>
                <a:lnTo>
                  <a:pt x="20068" y="7001"/>
                </a:lnTo>
                <a:lnTo>
                  <a:pt x="24195" y="3626"/>
                </a:lnTo>
                <a:lnTo>
                  <a:pt x="19516" y="0"/>
                </a:lnTo>
                <a:close/>
              </a:path>
            </a:pathLst>
          </a:custGeom>
          <a:solidFill>
            <a:srgbClr val="045A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5" name="Google Shape;3115;p56"/>
          <p:cNvSpPr/>
          <p:nvPr/>
        </p:nvSpPr>
        <p:spPr>
          <a:xfrm>
            <a:off x="-129075" y="3129440"/>
            <a:ext cx="775450" cy="224414"/>
          </a:xfrm>
          <a:custGeom>
            <a:avLst/>
            <a:gdLst/>
            <a:ahLst/>
            <a:cxnLst/>
            <a:rect l="l" t="t" r="r" b="b"/>
            <a:pathLst>
              <a:path w="24195" h="7002" extrusionOk="0">
                <a:moveTo>
                  <a:pt x="1" y="0"/>
                </a:moveTo>
                <a:lnTo>
                  <a:pt x="1354" y="6984"/>
                </a:lnTo>
                <a:lnTo>
                  <a:pt x="20068" y="7001"/>
                </a:lnTo>
                <a:lnTo>
                  <a:pt x="24195" y="3626"/>
                </a:lnTo>
                <a:lnTo>
                  <a:pt x="195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1697AA-4843-4376-8E57-D02E0214E0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843"/>
          <a:stretch/>
        </p:blipFill>
        <p:spPr>
          <a:xfrm>
            <a:off x="720000" y="242761"/>
            <a:ext cx="8007969" cy="41409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47"/>
          <p:cNvSpPr txBox="1">
            <a:spLocks noGrp="1"/>
          </p:cNvSpPr>
          <p:nvPr>
            <p:ph type="subTitle" idx="1"/>
          </p:nvPr>
        </p:nvSpPr>
        <p:spPr>
          <a:xfrm>
            <a:off x="3560328" y="1769577"/>
            <a:ext cx="1977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Basis Program</a:t>
            </a:r>
            <a:endParaRPr/>
          </a:p>
        </p:txBody>
      </p:sp>
      <p:sp>
        <p:nvSpPr>
          <p:cNvPr id="2355" name="Google Shape;2355;p47"/>
          <p:cNvSpPr txBox="1">
            <a:spLocks noGrp="1"/>
          </p:cNvSpPr>
          <p:nvPr>
            <p:ph type="subTitle" idx="3"/>
          </p:nvPr>
        </p:nvSpPr>
        <p:spPr>
          <a:xfrm>
            <a:off x="3513946" y="3459540"/>
            <a:ext cx="2071545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Keunggulan Program</a:t>
            </a:r>
            <a:endParaRPr/>
          </a:p>
        </p:txBody>
      </p:sp>
      <p:sp>
        <p:nvSpPr>
          <p:cNvPr id="2357" name="Google Shape;2357;p47"/>
          <p:cNvSpPr txBox="1">
            <a:spLocks noGrp="1"/>
          </p:cNvSpPr>
          <p:nvPr>
            <p:ph type="subTitle" idx="5"/>
          </p:nvPr>
        </p:nvSpPr>
        <p:spPr>
          <a:xfrm>
            <a:off x="5828207" y="1769577"/>
            <a:ext cx="1983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</a:t>
            </a:r>
            <a:endParaRPr/>
          </a:p>
        </p:txBody>
      </p:sp>
      <p:sp>
        <p:nvSpPr>
          <p:cNvPr id="2359" name="Google Shape;2359;p47"/>
          <p:cNvSpPr txBox="1">
            <a:spLocks noGrp="1"/>
          </p:cNvSpPr>
          <p:nvPr>
            <p:ph type="subTitle" idx="7"/>
          </p:nvPr>
        </p:nvSpPr>
        <p:spPr>
          <a:xfrm>
            <a:off x="1291230" y="1769577"/>
            <a:ext cx="1980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>
              <a:hlinkClick r:id="rId3" action="ppaction://hlinksldjump"/>
            </a:endParaRPr>
          </a:p>
        </p:txBody>
      </p:sp>
      <p:sp>
        <p:nvSpPr>
          <p:cNvPr id="2361" name="Google Shape;2361;p47"/>
          <p:cNvSpPr txBox="1">
            <a:spLocks noGrp="1"/>
          </p:cNvSpPr>
          <p:nvPr>
            <p:ph type="subTitle" idx="9"/>
          </p:nvPr>
        </p:nvSpPr>
        <p:spPr>
          <a:xfrm>
            <a:off x="1291230" y="3462040"/>
            <a:ext cx="1980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 Program</a:t>
            </a:r>
            <a:endParaRPr/>
          </a:p>
        </p:txBody>
      </p:sp>
      <p:sp>
        <p:nvSpPr>
          <p:cNvPr id="2363" name="Google Shape;2363;p47"/>
          <p:cNvSpPr txBox="1">
            <a:spLocks noGrp="1"/>
          </p:cNvSpPr>
          <p:nvPr>
            <p:ph type="subTitle" idx="14"/>
          </p:nvPr>
        </p:nvSpPr>
        <p:spPr>
          <a:xfrm>
            <a:off x="5746777" y="3459540"/>
            <a:ext cx="2166686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Potensi di Masa Depan</a:t>
            </a:r>
            <a:endParaRPr dirty="0"/>
          </a:p>
        </p:txBody>
      </p:sp>
      <p:grpSp>
        <p:nvGrpSpPr>
          <p:cNvPr id="2365" name="Google Shape;2365;p47"/>
          <p:cNvGrpSpPr/>
          <p:nvPr/>
        </p:nvGrpSpPr>
        <p:grpSpPr>
          <a:xfrm>
            <a:off x="2058573" y="2846735"/>
            <a:ext cx="445314" cy="443581"/>
            <a:chOff x="1576325" y="2162175"/>
            <a:chExt cx="526625" cy="524575"/>
          </a:xfrm>
        </p:grpSpPr>
        <p:sp>
          <p:nvSpPr>
            <p:cNvPr id="2366" name="Google Shape;2366;p47"/>
            <p:cNvSpPr/>
            <p:nvPr/>
          </p:nvSpPr>
          <p:spPr>
            <a:xfrm>
              <a:off x="1576325" y="2406300"/>
              <a:ext cx="526625" cy="280450"/>
            </a:xfrm>
            <a:custGeom>
              <a:avLst/>
              <a:gdLst/>
              <a:ahLst/>
              <a:cxnLst/>
              <a:rect l="l" t="t" r="r" b="b"/>
              <a:pathLst>
                <a:path w="21065" h="11218" extrusionOk="0">
                  <a:moveTo>
                    <a:pt x="4321" y="1"/>
                  </a:moveTo>
                  <a:cubicBezTo>
                    <a:pt x="4060" y="1"/>
                    <a:pt x="3832" y="164"/>
                    <a:pt x="3767" y="425"/>
                  </a:cubicBezTo>
                  <a:lnTo>
                    <a:pt x="82" y="10500"/>
                  </a:lnTo>
                  <a:cubicBezTo>
                    <a:pt x="1" y="10859"/>
                    <a:pt x="262" y="11217"/>
                    <a:pt x="637" y="11217"/>
                  </a:cubicBezTo>
                  <a:lnTo>
                    <a:pt x="16842" y="11217"/>
                  </a:lnTo>
                  <a:cubicBezTo>
                    <a:pt x="17087" y="11217"/>
                    <a:pt x="17315" y="11038"/>
                    <a:pt x="17380" y="10793"/>
                  </a:cubicBezTo>
                  <a:lnTo>
                    <a:pt x="21065" y="718"/>
                  </a:lnTo>
                  <a:cubicBezTo>
                    <a:pt x="21065" y="359"/>
                    <a:pt x="20886" y="1"/>
                    <a:pt x="20511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7"/>
            <p:cNvSpPr/>
            <p:nvPr/>
          </p:nvSpPr>
          <p:spPr>
            <a:xfrm>
              <a:off x="2012450" y="2324800"/>
              <a:ext cx="36300" cy="81525"/>
            </a:xfrm>
            <a:custGeom>
              <a:avLst/>
              <a:gdLst/>
              <a:ahLst/>
              <a:cxnLst/>
              <a:rect l="l" t="t" r="r" b="b"/>
              <a:pathLst>
                <a:path w="1452" h="3261" extrusionOk="0">
                  <a:moveTo>
                    <a:pt x="1" y="0"/>
                  </a:moveTo>
                  <a:lnTo>
                    <a:pt x="1" y="3261"/>
                  </a:lnTo>
                  <a:lnTo>
                    <a:pt x="1452" y="3261"/>
                  </a:lnTo>
                  <a:lnTo>
                    <a:pt x="1452" y="636"/>
                  </a:lnTo>
                  <a:cubicBezTo>
                    <a:pt x="1452" y="277"/>
                    <a:pt x="1158" y="0"/>
                    <a:pt x="816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7"/>
            <p:cNvSpPr/>
            <p:nvPr/>
          </p:nvSpPr>
          <p:spPr>
            <a:xfrm>
              <a:off x="1577975" y="2261625"/>
              <a:ext cx="36300" cy="402300"/>
            </a:xfrm>
            <a:custGeom>
              <a:avLst/>
              <a:gdLst/>
              <a:ahLst/>
              <a:cxnLst/>
              <a:rect l="l" t="t" r="r" b="b"/>
              <a:pathLst>
                <a:path w="1452" h="16092" extrusionOk="0">
                  <a:moveTo>
                    <a:pt x="636" y="0"/>
                  </a:moveTo>
                  <a:cubicBezTo>
                    <a:pt x="277" y="0"/>
                    <a:pt x="0" y="277"/>
                    <a:pt x="0" y="620"/>
                  </a:cubicBezTo>
                  <a:lnTo>
                    <a:pt x="0" y="16091"/>
                  </a:lnTo>
                  <a:lnTo>
                    <a:pt x="82" y="16091"/>
                  </a:lnTo>
                  <a:lnTo>
                    <a:pt x="1451" y="12342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7"/>
            <p:cNvSpPr/>
            <p:nvPr/>
          </p:nvSpPr>
          <p:spPr>
            <a:xfrm>
              <a:off x="1668450" y="2162175"/>
              <a:ext cx="344025" cy="260050"/>
            </a:xfrm>
            <a:custGeom>
              <a:avLst/>
              <a:gdLst/>
              <a:ahLst/>
              <a:cxnLst/>
              <a:rect l="l" t="t" r="r" b="b"/>
              <a:pathLst>
                <a:path w="13761" h="10402" extrusionOk="0">
                  <a:moveTo>
                    <a:pt x="0" y="0"/>
                  </a:moveTo>
                  <a:lnTo>
                    <a:pt x="0" y="10402"/>
                  </a:lnTo>
                  <a:lnTo>
                    <a:pt x="82" y="10190"/>
                  </a:lnTo>
                  <a:cubicBezTo>
                    <a:pt x="147" y="9929"/>
                    <a:pt x="375" y="9766"/>
                    <a:pt x="636" y="9766"/>
                  </a:cubicBezTo>
                  <a:lnTo>
                    <a:pt x="13761" y="9766"/>
                  </a:lnTo>
                  <a:lnTo>
                    <a:pt x="1376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7"/>
            <p:cNvSpPr/>
            <p:nvPr/>
          </p:nvSpPr>
          <p:spPr>
            <a:xfrm>
              <a:off x="1719800" y="2288525"/>
              <a:ext cx="241325" cy="18350"/>
            </a:xfrm>
            <a:custGeom>
              <a:avLst/>
              <a:gdLst/>
              <a:ahLst/>
              <a:cxnLst/>
              <a:rect l="l" t="t" r="r" b="b"/>
              <a:pathLst>
                <a:path w="9653" h="734" extrusionOk="0">
                  <a:moveTo>
                    <a:pt x="490" y="0"/>
                  </a:moveTo>
                  <a:cubicBezTo>
                    <a:pt x="1" y="0"/>
                    <a:pt x="1" y="734"/>
                    <a:pt x="490" y="734"/>
                  </a:cubicBezTo>
                  <a:lnTo>
                    <a:pt x="9163" y="734"/>
                  </a:lnTo>
                  <a:cubicBezTo>
                    <a:pt x="9652" y="734"/>
                    <a:pt x="9652" y="0"/>
                    <a:pt x="9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7"/>
            <p:cNvSpPr/>
            <p:nvPr/>
          </p:nvSpPr>
          <p:spPr>
            <a:xfrm>
              <a:off x="1719800" y="2225350"/>
              <a:ext cx="114550" cy="17950"/>
            </a:xfrm>
            <a:custGeom>
              <a:avLst/>
              <a:gdLst/>
              <a:ahLst/>
              <a:cxnLst/>
              <a:rect l="l" t="t" r="r" b="b"/>
              <a:pathLst>
                <a:path w="4582" h="718" extrusionOk="0">
                  <a:moveTo>
                    <a:pt x="490" y="0"/>
                  </a:moveTo>
                  <a:cubicBezTo>
                    <a:pt x="1" y="0"/>
                    <a:pt x="1" y="717"/>
                    <a:pt x="490" y="717"/>
                  </a:cubicBezTo>
                  <a:lnTo>
                    <a:pt x="4109" y="717"/>
                  </a:lnTo>
                  <a:cubicBezTo>
                    <a:pt x="4582" y="717"/>
                    <a:pt x="4582" y="0"/>
                    <a:pt x="4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7"/>
            <p:cNvSpPr/>
            <p:nvPr/>
          </p:nvSpPr>
          <p:spPr>
            <a:xfrm>
              <a:off x="1719800" y="2352100"/>
              <a:ext cx="241325" cy="17950"/>
            </a:xfrm>
            <a:custGeom>
              <a:avLst/>
              <a:gdLst/>
              <a:ahLst/>
              <a:cxnLst/>
              <a:rect l="l" t="t" r="r" b="b"/>
              <a:pathLst>
                <a:path w="9653" h="718" extrusionOk="0">
                  <a:moveTo>
                    <a:pt x="490" y="0"/>
                  </a:moveTo>
                  <a:cubicBezTo>
                    <a:pt x="1" y="0"/>
                    <a:pt x="1" y="718"/>
                    <a:pt x="490" y="718"/>
                  </a:cubicBezTo>
                  <a:lnTo>
                    <a:pt x="9163" y="718"/>
                  </a:lnTo>
                  <a:cubicBezTo>
                    <a:pt x="9652" y="718"/>
                    <a:pt x="9652" y="0"/>
                    <a:pt x="9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7"/>
            <p:cNvSpPr/>
            <p:nvPr/>
          </p:nvSpPr>
          <p:spPr>
            <a:xfrm>
              <a:off x="1641550" y="2180100"/>
              <a:ext cx="26925" cy="316700"/>
            </a:xfrm>
            <a:custGeom>
              <a:avLst/>
              <a:gdLst/>
              <a:ahLst/>
              <a:cxnLst/>
              <a:rect l="l" t="t" r="r" b="b"/>
              <a:pathLst>
                <a:path w="1077" h="12668" extrusionOk="0">
                  <a:moveTo>
                    <a:pt x="0" y="0"/>
                  </a:moveTo>
                  <a:lnTo>
                    <a:pt x="0" y="12668"/>
                  </a:lnTo>
                  <a:lnTo>
                    <a:pt x="1076" y="9685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7"/>
            <p:cNvSpPr/>
            <p:nvPr/>
          </p:nvSpPr>
          <p:spPr>
            <a:xfrm>
              <a:off x="1614250" y="2198025"/>
              <a:ext cx="27325" cy="372975"/>
            </a:xfrm>
            <a:custGeom>
              <a:avLst/>
              <a:gdLst/>
              <a:ahLst/>
              <a:cxnLst/>
              <a:rect l="l" t="t" r="r" b="b"/>
              <a:pathLst>
                <a:path w="1093" h="14919" extrusionOk="0">
                  <a:moveTo>
                    <a:pt x="0" y="1"/>
                  </a:moveTo>
                  <a:lnTo>
                    <a:pt x="0" y="14918"/>
                  </a:lnTo>
                  <a:lnTo>
                    <a:pt x="1092" y="11951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5" name="Google Shape;2375;p47"/>
          <p:cNvGrpSpPr/>
          <p:nvPr/>
        </p:nvGrpSpPr>
        <p:grpSpPr>
          <a:xfrm>
            <a:off x="2053833" y="1145306"/>
            <a:ext cx="454793" cy="452411"/>
            <a:chOff x="3111700" y="2161850"/>
            <a:chExt cx="526625" cy="524900"/>
          </a:xfrm>
        </p:grpSpPr>
        <p:sp>
          <p:nvSpPr>
            <p:cNvPr id="2376" name="Google Shape;2376;p47"/>
            <p:cNvSpPr/>
            <p:nvPr/>
          </p:nvSpPr>
          <p:spPr>
            <a:xfrm>
              <a:off x="3111700" y="2198025"/>
              <a:ext cx="488325" cy="488725"/>
            </a:xfrm>
            <a:custGeom>
              <a:avLst/>
              <a:gdLst/>
              <a:ahLst/>
              <a:cxnLst/>
              <a:rect l="l" t="t" r="r" b="b"/>
              <a:pathLst>
                <a:path w="19533" h="19549" extrusionOk="0">
                  <a:moveTo>
                    <a:pt x="1" y="1"/>
                  </a:moveTo>
                  <a:lnTo>
                    <a:pt x="1" y="19548"/>
                  </a:lnTo>
                  <a:lnTo>
                    <a:pt x="19532" y="19548"/>
                  </a:lnTo>
                  <a:lnTo>
                    <a:pt x="19532" y="2055"/>
                  </a:lnTo>
                  <a:lnTo>
                    <a:pt x="8756" y="12848"/>
                  </a:lnTo>
                  <a:lnTo>
                    <a:pt x="5935" y="13614"/>
                  </a:lnTo>
                  <a:lnTo>
                    <a:pt x="5935" y="13614"/>
                  </a:lnTo>
                  <a:lnTo>
                    <a:pt x="6702" y="10793"/>
                  </a:lnTo>
                  <a:lnTo>
                    <a:pt x="1749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7"/>
            <p:cNvSpPr/>
            <p:nvPr/>
          </p:nvSpPr>
          <p:spPr>
            <a:xfrm>
              <a:off x="3264950" y="2468250"/>
              <a:ext cx="65250" cy="65250"/>
            </a:xfrm>
            <a:custGeom>
              <a:avLst/>
              <a:gdLst/>
              <a:ahLst/>
              <a:cxnLst/>
              <a:rect l="l" t="t" r="r" b="b"/>
              <a:pathLst>
                <a:path w="2610" h="2610" extrusionOk="0">
                  <a:moveTo>
                    <a:pt x="572" y="1"/>
                  </a:moveTo>
                  <a:lnTo>
                    <a:pt x="1" y="2104"/>
                  </a:lnTo>
                  <a:lnTo>
                    <a:pt x="1" y="2104"/>
                  </a:lnTo>
                  <a:lnTo>
                    <a:pt x="131" y="1973"/>
                  </a:lnTo>
                  <a:cubicBezTo>
                    <a:pt x="205" y="1900"/>
                    <a:pt x="298" y="1863"/>
                    <a:pt x="390" y="1863"/>
                  </a:cubicBezTo>
                  <a:cubicBezTo>
                    <a:pt x="482" y="1863"/>
                    <a:pt x="572" y="1900"/>
                    <a:pt x="637" y="1973"/>
                  </a:cubicBezTo>
                  <a:cubicBezTo>
                    <a:pt x="783" y="2120"/>
                    <a:pt x="783" y="2348"/>
                    <a:pt x="637" y="2479"/>
                  </a:cubicBezTo>
                  <a:lnTo>
                    <a:pt x="506" y="2609"/>
                  </a:lnTo>
                  <a:lnTo>
                    <a:pt x="2609" y="2039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7"/>
            <p:cNvSpPr/>
            <p:nvPr/>
          </p:nvSpPr>
          <p:spPr>
            <a:xfrm>
              <a:off x="3260075" y="2514900"/>
              <a:ext cx="27075" cy="23475"/>
            </a:xfrm>
            <a:custGeom>
              <a:avLst/>
              <a:gdLst/>
              <a:ahLst/>
              <a:cxnLst/>
              <a:rect l="l" t="t" r="r" b="b"/>
              <a:pathLst>
                <a:path w="1083" h="939" extrusionOk="0">
                  <a:moveTo>
                    <a:pt x="576" y="0"/>
                  </a:moveTo>
                  <a:cubicBezTo>
                    <a:pt x="493" y="0"/>
                    <a:pt x="406" y="32"/>
                    <a:pt x="326" y="107"/>
                  </a:cubicBezTo>
                  <a:lnTo>
                    <a:pt x="196" y="238"/>
                  </a:lnTo>
                  <a:lnTo>
                    <a:pt x="0" y="939"/>
                  </a:lnTo>
                  <a:lnTo>
                    <a:pt x="701" y="743"/>
                  </a:lnTo>
                  <a:lnTo>
                    <a:pt x="832" y="613"/>
                  </a:lnTo>
                  <a:cubicBezTo>
                    <a:pt x="1082" y="350"/>
                    <a:pt x="852" y="0"/>
                    <a:pt x="576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7"/>
            <p:cNvSpPr/>
            <p:nvPr/>
          </p:nvSpPr>
          <p:spPr>
            <a:xfrm>
              <a:off x="3279225" y="22249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9734" y="1"/>
                  </a:moveTo>
                  <a:lnTo>
                    <a:pt x="1" y="9717"/>
                  </a:lnTo>
                  <a:lnTo>
                    <a:pt x="1" y="9734"/>
                  </a:lnTo>
                  <a:lnTo>
                    <a:pt x="2038" y="11772"/>
                  </a:lnTo>
                  <a:lnTo>
                    <a:pt x="2055" y="11772"/>
                  </a:lnTo>
                  <a:lnTo>
                    <a:pt x="11772" y="2039"/>
                  </a:lnTo>
                  <a:lnTo>
                    <a:pt x="9734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7"/>
            <p:cNvSpPr/>
            <p:nvPr/>
          </p:nvSpPr>
          <p:spPr>
            <a:xfrm>
              <a:off x="3547825" y="2161850"/>
              <a:ext cx="90500" cy="88775"/>
            </a:xfrm>
            <a:custGeom>
              <a:avLst/>
              <a:gdLst/>
              <a:ahLst/>
              <a:cxnLst/>
              <a:rect l="l" t="t" r="r" b="b"/>
              <a:pathLst>
                <a:path w="3620" h="3551" extrusionOk="0">
                  <a:moveTo>
                    <a:pt x="1794" y="1"/>
                  </a:moveTo>
                  <a:cubicBezTo>
                    <a:pt x="1610" y="1"/>
                    <a:pt x="1427" y="70"/>
                    <a:pt x="1288" y="209"/>
                  </a:cubicBezTo>
                  <a:lnTo>
                    <a:pt x="0" y="1497"/>
                  </a:lnTo>
                  <a:lnTo>
                    <a:pt x="2055" y="3551"/>
                  </a:lnTo>
                  <a:lnTo>
                    <a:pt x="3343" y="2263"/>
                  </a:lnTo>
                  <a:cubicBezTo>
                    <a:pt x="3620" y="1986"/>
                    <a:pt x="3620" y="1529"/>
                    <a:pt x="3343" y="1252"/>
                  </a:cubicBezTo>
                  <a:lnTo>
                    <a:pt x="2299" y="209"/>
                  </a:lnTo>
                  <a:cubicBezTo>
                    <a:pt x="2161" y="70"/>
                    <a:pt x="1977" y="1"/>
                    <a:pt x="1794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7"/>
            <p:cNvSpPr/>
            <p:nvPr/>
          </p:nvSpPr>
          <p:spPr>
            <a:xfrm>
              <a:off x="3522550" y="2199250"/>
              <a:ext cx="25300" cy="25700"/>
            </a:xfrm>
            <a:custGeom>
              <a:avLst/>
              <a:gdLst/>
              <a:ahLst/>
              <a:cxnLst/>
              <a:rect l="l" t="t" r="r" b="b"/>
              <a:pathLst>
                <a:path w="1012" h="1028" extrusionOk="0">
                  <a:moveTo>
                    <a:pt x="1" y="1028"/>
                  </a:moveTo>
                  <a:lnTo>
                    <a:pt x="1011" y="1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F7E6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7"/>
            <p:cNvSpPr/>
            <p:nvPr/>
          </p:nvSpPr>
          <p:spPr>
            <a:xfrm>
              <a:off x="3522550" y="2199250"/>
              <a:ext cx="76650" cy="76650"/>
            </a:xfrm>
            <a:custGeom>
              <a:avLst/>
              <a:gdLst/>
              <a:ahLst/>
              <a:cxnLst/>
              <a:rect l="l" t="t" r="r" b="b"/>
              <a:pathLst>
                <a:path w="3066" h="3066" extrusionOk="0">
                  <a:moveTo>
                    <a:pt x="1011" y="1"/>
                  </a:moveTo>
                  <a:lnTo>
                    <a:pt x="1" y="1028"/>
                  </a:lnTo>
                  <a:lnTo>
                    <a:pt x="2039" y="3066"/>
                  </a:lnTo>
                  <a:lnTo>
                    <a:pt x="3066" y="2055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3" name="Google Shape;2383;p47"/>
          <p:cNvGrpSpPr/>
          <p:nvPr/>
        </p:nvGrpSpPr>
        <p:grpSpPr>
          <a:xfrm>
            <a:off x="4326069" y="1163147"/>
            <a:ext cx="450298" cy="434570"/>
            <a:chOff x="3937075" y="2182550"/>
            <a:chExt cx="469550" cy="504200"/>
          </a:xfrm>
        </p:grpSpPr>
        <p:sp>
          <p:nvSpPr>
            <p:cNvPr id="2384" name="Google Shape;2384;p47"/>
            <p:cNvSpPr/>
            <p:nvPr/>
          </p:nvSpPr>
          <p:spPr>
            <a:xfrm>
              <a:off x="3937075" y="2217200"/>
              <a:ext cx="469550" cy="95800"/>
            </a:xfrm>
            <a:custGeom>
              <a:avLst/>
              <a:gdLst/>
              <a:ahLst/>
              <a:cxnLst/>
              <a:rect l="l" t="t" r="r" b="b"/>
              <a:pathLst>
                <a:path w="18782" h="3832" extrusionOk="0">
                  <a:moveTo>
                    <a:pt x="0" y="0"/>
                  </a:moveTo>
                  <a:lnTo>
                    <a:pt x="0" y="3831"/>
                  </a:lnTo>
                  <a:lnTo>
                    <a:pt x="18782" y="3831"/>
                  </a:lnTo>
                  <a:lnTo>
                    <a:pt x="18782" y="0"/>
                  </a:lnTo>
                  <a:lnTo>
                    <a:pt x="15994" y="0"/>
                  </a:lnTo>
                  <a:lnTo>
                    <a:pt x="15994" y="1386"/>
                  </a:lnTo>
                  <a:lnTo>
                    <a:pt x="13565" y="1386"/>
                  </a:lnTo>
                  <a:lnTo>
                    <a:pt x="13565" y="0"/>
                  </a:lnTo>
                  <a:lnTo>
                    <a:pt x="5217" y="0"/>
                  </a:lnTo>
                  <a:lnTo>
                    <a:pt x="5217" y="1386"/>
                  </a:lnTo>
                  <a:lnTo>
                    <a:pt x="2772" y="1386"/>
                  </a:lnTo>
                  <a:lnTo>
                    <a:pt x="2772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7"/>
            <p:cNvSpPr/>
            <p:nvPr/>
          </p:nvSpPr>
          <p:spPr>
            <a:xfrm>
              <a:off x="3937075" y="2312975"/>
              <a:ext cx="469550" cy="373775"/>
            </a:xfrm>
            <a:custGeom>
              <a:avLst/>
              <a:gdLst/>
              <a:ahLst/>
              <a:cxnLst/>
              <a:rect l="l" t="t" r="r" b="b"/>
              <a:pathLst>
                <a:path w="18782" h="14951" extrusionOk="0">
                  <a:moveTo>
                    <a:pt x="0" y="0"/>
                  </a:moveTo>
                  <a:lnTo>
                    <a:pt x="0" y="14950"/>
                  </a:lnTo>
                  <a:lnTo>
                    <a:pt x="18782" y="14950"/>
                  </a:lnTo>
                  <a:lnTo>
                    <a:pt x="187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7"/>
            <p:cNvSpPr/>
            <p:nvPr/>
          </p:nvSpPr>
          <p:spPr>
            <a:xfrm>
              <a:off x="4006350" y="2373700"/>
              <a:ext cx="330575" cy="252325"/>
            </a:xfrm>
            <a:custGeom>
              <a:avLst/>
              <a:gdLst/>
              <a:ahLst/>
              <a:cxnLst/>
              <a:rect l="l" t="t" r="r" b="b"/>
              <a:pathLst>
                <a:path w="13223" h="10093" extrusionOk="0">
                  <a:moveTo>
                    <a:pt x="3131" y="701"/>
                  </a:moveTo>
                  <a:lnTo>
                    <a:pt x="3131" y="3131"/>
                  </a:lnTo>
                  <a:lnTo>
                    <a:pt x="702" y="3131"/>
                  </a:lnTo>
                  <a:lnTo>
                    <a:pt x="702" y="701"/>
                  </a:lnTo>
                  <a:close/>
                  <a:moveTo>
                    <a:pt x="6261" y="701"/>
                  </a:moveTo>
                  <a:lnTo>
                    <a:pt x="6261" y="3131"/>
                  </a:lnTo>
                  <a:lnTo>
                    <a:pt x="3832" y="3131"/>
                  </a:lnTo>
                  <a:lnTo>
                    <a:pt x="3832" y="701"/>
                  </a:lnTo>
                  <a:close/>
                  <a:moveTo>
                    <a:pt x="9408" y="701"/>
                  </a:moveTo>
                  <a:lnTo>
                    <a:pt x="9408" y="3131"/>
                  </a:lnTo>
                  <a:lnTo>
                    <a:pt x="6962" y="3131"/>
                  </a:lnTo>
                  <a:lnTo>
                    <a:pt x="6962" y="701"/>
                  </a:lnTo>
                  <a:close/>
                  <a:moveTo>
                    <a:pt x="12538" y="701"/>
                  </a:moveTo>
                  <a:lnTo>
                    <a:pt x="12538" y="3131"/>
                  </a:lnTo>
                  <a:lnTo>
                    <a:pt x="10093" y="3131"/>
                  </a:lnTo>
                  <a:lnTo>
                    <a:pt x="10093" y="701"/>
                  </a:lnTo>
                  <a:close/>
                  <a:moveTo>
                    <a:pt x="3131" y="3832"/>
                  </a:moveTo>
                  <a:lnTo>
                    <a:pt x="3131" y="6261"/>
                  </a:lnTo>
                  <a:lnTo>
                    <a:pt x="702" y="6261"/>
                  </a:lnTo>
                  <a:lnTo>
                    <a:pt x="702" y="3832"/>
                  </a:lnTo>
                  <a:close/>
                  <a:moveTo>
                    <a:pt x="6261" y="3832"/>
                  </a:moveTo>
                  <a:lnTo>
                    <a:pt x="6261" y="6261"/>
                  </a:lnTo>
                  <a:lnTo>
                    <a:pt x="3832" y="6261"/>
                  </a:lnTo>
                  <a:lnTo>
                    <a:pt x="3832" y="3832"/>
                  </a:lnTo>
                  <a:close/>
                  <a:moveTo>
                    <a:pt x="9408" y="3832"/>
                  </a:moveTo>
                  <a:lnTo>
                    <a:pt x="9408" y="6261"/>
                  </a:lnTo>
                  <a:lnTo>
                    <a:pt x="6962" y="6261"/>
                  </a:lnTo>
                  <a:lnTo>
                    <a:pt x="6962" y="3832"/>
                  </a:lnTo>
                  <a:close/>
                  <a:moveTo>
                    <a:pt x="12538" y="3832"/>
                  </a:moveTo>
                  <a:lnTo>
                    <a:pt x="12538" y="6261"/>
                  </a:lnTo>
                  <a:lnTo>
                    <a:pt x="10093" y="6261"/>
                  </a:lnTo>
                  <a:lnTo>
                    <a:pt x="10093" y="3832"/>
                  </a:lnTo>
                  <a:close/>
                  <a:moveTo>
                    <a:pt x="3131" y="6962"/>
                  </a:moveTo>
                  <a:lnTo>
                    <a:pt x="3131" y="9391"/>
                  </a:lnTo>
                  <a:lnTo>
                    <a:pt x="702" y="9391"/>
                  </a:lnTo>
                  <a:lnTo>
                    <a:pt x="702" y="6962"/>
                  </a:lnTo>
                  <a:close/>
                  <a:moveTo>
                    <a:pt x="6261" y="6962"/>
                  </a:moveTo>
                  <a:lnTo>
                    <a:pt x="6261" y="9391"/>
                  </a:lnTo>
                  <a:lnTo>
                    <a:pt x="3832" y="9391"/>
                  </a:lnTo>
                  <a:lnTo>
                    <a:pt x="3832" y="6962"/>
                  </a:lnTo>
                  <a:close/>
                  <a:moveTo>
                    <a:pt x="9408" y="6962"/>
                  </a:moveTo>
                  <a:lnTo>
                    <a:pt x="9408" y="9391"/>
                  </a:lnTo>
                  <a:lnTo>
                    <a:pt x="6962" y="9391"/>
                  </a:lnTo>
                  <a:lnTo>
                    <a:pt x="6962" y="6962"/>
                  </a:lnTo>
                  <a:close/>
                  <a:moveTo>
                    <a:pt x="12538" y="6962"/>
                  </a:moveTo>
                  <a:lnTo>
                    <a:pt x="12538" y="9391"/>
                  </a:lnTo>
                  <a:lnTo>
                    <a:pt x="10093" y="9391"/>
                  </a:lnTo>
                  <a:lnTo>
                    <a:pt x="10093" y="6962"/>
                  </a:lnTo>
                  <a:close/>
                  <a:moveTo>
                    <a:pt x="1" y="0"/>
                  </a:moveTo>
                  <a:lnTo>
                    <a:pt x="1" y="10092"/>
                  </a:lnTo>
                  <a:lnTo>
                    <a:pt x="13223" y="10092"/>
                  </a:lnTo>
                  <a:lnTo>
                    <a:pt x="13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7"/>
            <p:cNvSpPr/>
            <p:nvPr/>
          </p:nvSpPr>
          <p:spPr>
            <a:xfrm>
              <a:off x="4006350" y="2182550"/>
              <a:ext cx="61175" cy="69300"/>
            </a:xfrm>
            <a:custGeom>
              <a:avLst/>
              <a:gdLst/>
              <a:ahLst/>
              <a:cxnLst/>
              <a:rect l="l" t="t" r="r" b="b"/>
              <a:pathLst>
                <a:path w="2447" h="2772" extrusionOk="0">
                  <a:moveTo>
                    <a:pt x="1" y="0"/>
                  </a:moveTo>
                  <a:lnTo>
                    <a:pt x="1" y="2772"/>
                  </a:lnTo>
                  <a:lnTo>
                    <a:pt x="2446" y="2772"/>
                  </a:lnTo>
                  <a:lnTo>
                    <a:pt x="2446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7"/>
            <p:cNvSpPr/>
            <p:nvPr/>
          </p:nvSpPr>
          <p:spPr>
            <a:xfrm>
              <a:off x="4276175" y="2182550"/>
              <a:ext cx="60750" cy="69300"/>
            </a:xfrm>
            <a:custGeom>
              <a:avLst/>
              <a:gdLst/>
              <a:ahLst/>
              <a:cxnLst/>
              <a:rect l="l" t="t" r="r" b="b"/>
              <a:pathLst>
                <a:path w="2430" h="2772" extrusionOk="0">
                  <a:moveTo>
                    <a:pt x="1" y="0"/>
                  </a:moveTo>
                  <a:lnTo>
                    <a:pt x="1" y="2772"/>
                  </a:lnTo>
                  <a:lnTo>
                    <a:pt x="2430" y="2772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7"/>
            <p:cNvSpPr/>
            <p:nvPr/>
          </p:nvSpPr>
          <p:spPr>
            <a:xfrm>
              <a:off x="4180400" y="2469475"/>
              <a:ext cx="61150" cy="60750"/>
            </a:xfrm>
            <a:custGeom>
              <a:avLst/>
              <a:gdLst/>
              <a:ahLst/>
              <a:cxnLst/>
              <a:rect l="l" t="t" r="r" b="b"/>
              <a:pathLst>
                <a:path w="2446" h="2430" extrusionOk="0">
                  <a:moveTo>
                    <a:pt x="0" y="1"/>
                  </a:moveTo>
                  <a:lnTo>
                    <a:pt x="0" y="2430"/>
                  </a:lnTo>
                  <a:lnTo>
                    <a:pt x="2446" y="2430"/>
                  </a:lnTo>
                  <a:lnTo>
                    <a:pt x="2446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0" name="Google Shape;2390;p47"/>
          <p:cNvGrpSpPr/>
          <p:nvPr/>
        </p:nvGrpSpPr>
        <p:grpSpPr>
          <a:xfrm>
            <a:off x="6583997" y="1164893"/>
            <a:ext cx="471420" cy="432825"/>
            <a:chOff x="4678475" y="2184575"/>
            <a:chExt cx="491575" cy="502175"/>
          </a:xfrm>
        </p:grpSpPr>
        <p:sp>
          <p:nvSpPr>
            <p:cNvPr id="2391" name="Google Shape;2391;p47"/>
            <p:cNvSpPr/>
            <p:nvPr/>
          </p:nvSpPr>
          <p:spPr>
            <a:xfrm>
              <a:off x="4678475" y="2184575"/>
              <a:ext cx="491575" cy="502175"/>
            </a:xfrm>
            <a:custGeom>
              <a:avLst/>
              <a:gdLst/>
              <a:ahLst/>
              <a:cxnLst/>
              <a:rect l="l" t="t" r="r" b="b"/>
              <a:pathLst>
                <a:path w="19663" h="20087" extrusionOk="0">
                  <a:moveTo>
                    <a:pt x="0" y="1"/>
                  </a:moveTo>
                  <a:lnTo>
                    <a:pt x="0" y="20086"/>
                  </a:lnTo>
                  <a:lnTo>
                    <a:pt x="19662" y="20086"/>
                  </a:lnTo>
                  <a:lnTo>
                    <a:pt x="19662" y="3408"/>
                  </a:lnTo>
                  <a:lnTo>
                    <a:pt x="16238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7"/>
            <p:cNvSpPr/>
            <p:nvPr/>
          </p:nvSpPr>
          <p:spPr>
            <a:xfrm>
              <a:off x="4753050" y="2462150"/>
              <a:ext cx="331400" cy="224600"/>
            </a:xfrm>
            <a:custGeom>
              <a:avLst/>
              <a:gdLst/>
              <a:ahLst/>
              <a:cxnLst/>
              <a:rect l="l" t="t" r="r" b="b"/>
              <a:pathLst>
                <a:path w="13256" h="8984" extrusionOk="0">
                  <a:moveTo>
                    <a:pt x="1" y="0"/>
                  </a:moveTo>
                  <a:lnTo>
                    <a:pt x="1" y="8983"/>
                  </a:lnTo>
                  <a:lnTo>
                    <a:pt x="13255" y="8983"/>
                  </a:lnTo>
                  <a:lnTo>
                    <a:pt x="1325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7"/>
            <p:cNvSpPr/>
            <p:nvPr/>
          </p:nvSpPr>
          <p:spPr>
            <a:xfrm>
              <a:off x="4753050" y="2462150"/>
              <a:ext cx="331400" cy="128800"/>
            </a:xfrm>
            <a:custGeom>
              <a:avLst/>
              <a:gdLst/>
              <a:ahLst/>
              <a:cxnLst/>
              <a:rect l="l" t="t" r="r" b="b"/>
              <a:pathLst>
                <a:path w="13256" h="5152" extrusionOk="0">
                  <a:moveTo>
                    <a:pt x="1" y="0"/>
                  </a:moveTo>
                  <a:lnTo>
                    <a:pt x="1" y="5152"/>
                  </a:lnTo>
                  <a:lnTo>
                    <a:pt x="13255" y="5152"/>
                  </a:lnTo>
                  <a:lnTo>
                    <a:pt x="1325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7"/>
            <p:cNvSpPr/>
            <p:nvPr/>
          </p:nvSpPr>
          <p:spPr>
            <a:xfrm>
              <a:off x="4774650" y="2184575"/>
              <a:ext cx="277600" cy="170800"/>
            </a:xfrm>
            <a:custGeom>
              <a:avLst/>
              <a:gdLst/>
              <a:ahLst/>
              <a:cxnLst/>
              <a:rect l="l" t="t" r="r" b="b"/>
              <a:pathLst>
                <a:path w="11104" h="6832" extrusionOk="0">
                  <a:moveTo>
                    <a:pt x="1" y="1"/>
                  </a:moveTo>
                  <a:lnTo>
                    <a:pt x="1" y="6832"/>
                  </a:lnTo>
                  <a:lnTo>
                    <a:pt x="11103" y="6832"/>
                  </a:lnTo>
                  <a:lnTo>
                    <a:pt x="1110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7"/>
            <p:cNvSpPr/>
            <p:nvPr/>
          </p:nvSpPr>
          <p:spPr>
            <a:xfrm>
              <a:off x="4792175" y="2494350"/>
              <a:ext cx="103550" cy="21200"/>
            </a:xfrm>
            <a:custGeom>
              <a:avLst/>
              <a:gdLst/>
              <a:ahLst/>
              <a:cxnLst/>
              <a:rect l="l" t="t" r="r" b="b"/>
              <a:pathLst>
                <a:path w="4142" h="848" extrusionOk="0">
                  <a:moveTo>
                    <a:pt x="571" y="0"/>
                  </a:moveTo>
                  <a:cubicBezTo>
                    <a:pt x="1" y="0"/>
                    <a:pt x="1" y="848"/>
                    <a:pt x="571" y="848"/>
                  </a:cubicBezTo>
                  <a:lnTo>
                    <a:pt x="3571" y="848"/>
                  </a:lnTo>
                  <a:cubicBezTo>
                    <a:pt x="4142" y="848"/>
                    <a:pt x="4142" y="0"/>
                    <a:pt x="35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7"/>
            <p:cNvSpPr/>
            <p:nvPr/>
          </p:nvSpPr>
          <p:spPr>
            <a:xfrm>
              <a:off x="4792175" y="2537125"/>
              <a:ext cx="135350" cy="21225"/>
            </a:xfrm>
            <a:custGeom>
              <a:avLst/>
              <a:gdLst/>
              <a:ahLst/>
              <a:cxnLst/>
              <a:rect l="l" t="t" r="r" b="b"/>
              <a:pathLst>
                <a:path w="5414" h="849" extrusionOk="0">
                  <a:moveTo>
                    <a:pt x="571" y="1"/>
                  </a:moveTo>
                  <a:cubicBezTo>
                    <a:pt x="1" y="1"/>
                    <a:pt x="1" y="849"/>
                    <a:pt x="571" y="849"/>
                  </a:cubicBezTo>
                  <a:lnTo>
                    <a:pt x="4843" y="849"/>
                  </a:lnTo>
                  <a:cubicBezTo>
                    <a:pt x="5414" y="849"/>
                    <a:pt x="5414" y="1"/>
                    <a:pt x="4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7"/>
            <p:cNvSpPr/>
            <p:nvPr/>
          </p:nvSpPr>
          <p:spPr>
            <a:xfrm>
              <a:off x="4934850" y="2537250"/>
              <a:ext cx="22425" cy="21225"/>
            </a:xfrm>
            <a:custGeom>
              <a:avLst/>
              <a:gdLst/>
              <a:ahLst/>
              <a:cxnLst/>
              <a:rect l="l" t="t" r="r" b="b"/>
              <a:pathLst>
                <a:path w="897" h="849" extrusionOk="0">
                  <a:moveTo>
                    <a:pt x="426" y="0"/>
                  </a:moveTo>
                  <a:cubicBezTo>
                    <a:pt x="318" y="0"/>
                    <a:pt x="212" y="37"/>
                    <a:pt x="130" y="110"/>
                  </a:cubicBezTo>
                  <a:cubicBezTo>
                    <a:pt x="49" y="192"/>
                    <a:pt x="0" y="306"/>
                    <a:pt x="0" y="420"/>
                  </a:cubicBezTo>
                  <a:cubicBezTo>
                    <a:pt x="0" y="676"/>
                    <a:pt x="214" y="849"/>
                    <a:pt x="437" y="849"/>
                  </a:cubicBezTo>
                  <a:cubicBezTo>
                    <a:pt x="541" y="849"/>
                    <a:pt x="646" y="812"/>
                    <a:pt x="734" y="730"/>
                  </a:cubicBezTo>
                  <a:cubicBezTo>
                    <a:pt x="897" y="550"/>
                    <a:pt x="897" y="289"/>
                    <a:pt x="734" y="110"/>
                  </a:cubicBezTo>
                  <a:cubicBezTo>
                    <a:pt x="644" y="37"/>
                    <a:pt x="53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7"/>
            <p:cNvSpPr/>
            <p:nvPr/>
          </p:nvSpPr>
          <p:spPr>
            <a:xfrm>
              <a:off x="4956025" y="2216375"/>
              <a:ext cx="64425" cy="106800"/>
            </a:xfrm>
            <a:custGeom>
              <a:avLst/>
              <a:gdLst/>
              <a:ahLst/>
              <a:cxnLst/>
              <a:rect l="l" t="t" r="r" b="b"/>
              <a:pathLst>
                <a:path w="2577" h="4272" extrusionOk="0">
                  <a:moveTo>
                    <a:pt x="1713" y="864"/>
                  </a:moveTo>
                  <a:lnTo>
                    <a:pt x="1713" y="3424"/>
                  </a:lnTo>
                  <a:lnTo>
                    <a:pt x="865" y="3424"/>
                  </a:lnTo>
                  <a:lnTo>
                    <a:pt x="865" y="864"/>
                  </a:lnTo>
                  <a:close/>
                  <a:moveTo>
                    <a:pt x="1" y="0"/>
                  </a:moveTo>
                  <a:lnTo>
                    <a:pt x="1" y="4272"/>
                  </a:lnTo>
                  <a:lnTo>
                    <a:pt x="2577" y="4272"/>
                  </a:lnTo>
                  <a:lnTo>
                    <a:pt x="2577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7"/>
            <p:cNvSpPr/>
            <p:nvPr/>
          </p:nvSpPr>
          <p:spPr>
            <a:xfrm>
              <a:off x="4774650" y="2184575"/>
              <a:ext cx="160225" cy="170800"/>
            </a:xfrm>
            <a:custGeom>
              <a:avLst/>
              <a:gdLst/>
              <a:ahLst/>
              <a:cxnLst/>
              <a:rect l="l" t="t" r="r" b="b"/>
              <a:pathLst>
                <a:path w="6409" h="6832" extrusionOk="0">
                  <a:moveTo>
                    <a:pt x="1" y="1"/>
                  </a:moveTo>
                  <a:lnTo>
                    <a:pt x="1" y="6832"/>
                  </a:lnTo>
                  <a:lnTo>
                    <a:pt x="6408" y="6832"/>
                  </a:lnTo>
                  <a:lnTo>
                    <a:pt x="298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0" name="Google Shape;2400;p47"/>
          <p:cNvGrpSpPr/>
          <p:nvPr/>
        </p:nvGrpSpPr>
        <p:grpSpPr>
          <a:xfrm>
            <a:off x="6582580" y="2837877"/>
            <a:ext cx="474255" cy="452438"/>
            <a:chOff x="6708650" y="2151725"/>
            <a:chExt cx="560850" cy="535050"/>
          </a:xfrm>
        </p:grpSpPr>
        <p:sp>
          <p:nvSpPr>
            <p:cNvPr id="2401" name="Google Shape;2401;p47"/>
            <p:cNvSpPr/>
            <p:nvPr/>
          </p:nvSpPr>
          <p:spPr>
            <a:xfrm>
              <a:off x="6708650" y="2151725"/>
              <a:ext cx="560850" cy="535050"/>
            </a:xfrm>
            <a:custGeom>
              <a:avLst/>
              <a:gdLst/>
              <a:ahLst/>
              <a:cxnLst/>
              <a:rect l="l" t="t" r="r" b="b"/>
              <a:pathLst>
                <a:path w="22434" h="21402" extrusionOk="0">
                  <a:moveTo>
                    <a:pt x="10718" y="8021"/>
                  </a:moveTo>
                  <a:cubicBezTo>
                    <a:pt x="11375" y="8021"/>
                    <a:pt x="12044" y="8266"/>
                    <a:pt x="12587" y="8814"/>
                  </a:cubicBezTo>
                  <a:cubicBezTo>
                    <a:pt x="13630" y="9858"/>
                    <a:pt x="13630" y="11553"/>
                    <a:pt x="12587" y="12597"/>
                  </a:cubicBezTo>
                  <a:cubicBezTo>
                    <a:pt x="12044" y="13139"/>
                    <a:pt x="11375" y="13382"/>
                    <a:pt x="10719" y="13382"/>
                  </a:cubicBezTo>
                  <a:cubicBezTo>
                    <a:pt x="9344" y="13382"/>
                    <a:pt x="8022" y="12316"/>
                    <a:pt x="8022" y="10705"/>
                  </a:cubicBezTo>
                  <a:cubicBezTo>
                    <a:pt x="8022" y="9095"/>
                    <a:pt x="9343" y="8021"/>
                    <a:pt x="10718" y="8021"/>
                  </a:cubicBezTo>
                  <a:close/>
                  <a:moveTo>
                    <a:pt x="10682" y="1"/>
                  </a:moveTo>
                  <a:cubicBezTo>
                    <a:pt x="9308" y="1"/>
                    <a:pt x="7923" y="265"/>
                    <a:pt x="6603" y="809"/>
                  </a:cubicBezTo>
                  <a:cubicBezTo>
                    <a:pt x="2609" y="2472"/>
                    <a:pt x="0" y="6369"/>
                    <a:pt x="0" y="10705"/>
                  </a:cubicBezTo>
                  <a:cubicBezTo>
                    <a:pt x="0" y="15026"/>
                    <a:pt x="2609" y="18922"/>
                    <a:pt x="6603" y="20585"/>
                  </a:cubicBezTo>
                  <a:cubicBezTo>
                    <a:pt x="7924" y="21135"/>
                    <a:pt x="9311" y="21402"/>
                    <a:pt x="10687" y="21402"/>
                  </a:cubicBezTo>
                  <a:cubicBezTo>
                    <a:pt x="13471" y="21402"/>
                    <a:pt x="16209" y="20310"/>
                    <a:pt x="18260" y="18270"/>
                  </a:cubicBezTo>
                  <a:cubicBezTo>
                    <a:pt x="22434" y="14096"/>
                    <a:pt x="22434" y="7314"/>
                    <a:pt x="18260" y="3141"/>
                  </a:cubicBezTo>
                  <a:cubicBezTo>
                    <a:pt x="16208" y="1088"/>
                    <a:pt x="13468" y="1"/>
                    <a:pt x="10682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7"/>
            <p:cNvSpPr/>
            <p:nvPr/>
          </p:nvSpPr>
          <p:spPr>
            <a:xfrm>
              <a:off x="6870875" y="2313900"/>
              <a:ext cx="220525" cy="210525"/>
            </a:xfrm>
            <a:custGeom>
              <a:avLst/>
              <a:gdLst/>
              <a:ahLst/>
              <a:cxnLst/>
              <a:rect l="l" t="t" r="r" b="b"/>
              <a:pathLst>
                <a:path w="8821" h="8421" extrusionOk="0">
                  <a:moveTo>
                    <a:pt x="4215" y="3067"/>
                  </a:moveTo>
                  <a:cubicBezTo>
                    <a:pt x="4496" y="3067"/>
                    <a:pt x="4785" y="3171"/>
                    <a:pt x="5022" y="3403"/>
                  </a:cubicBezTo>
                  <a:cubicBezTo>
                    <a:pt x="5462" y="3843"/>
                    <a:pt x="5462" y="4577"/>
                    <a:pt x="5022" y="5017"/>
                  </a:cubicBezTo>
                  <a:cubicBezTo>
                    <a:pt x="4784" y="5255"/>
                    <a:pt x="4494" y="5361"/>
                    <a:pt x="4212" y="5361"/>
                  </a:cubicBezTo>
                  <a:cubicBezTo>
                    <a:pt x="3624" y="5361"/>
                    <a:pt x="3065" y="4901"/>
                    <a:pt x="3065" y="4218"/>
                  </a:cubicBezTo>
                  <a:cubicBezTo>
                    <a:pt x="3065" y="3523"/>
                    <a:pt x="3625" y="3067"/>
                    <a:pt x="4215" y="3067"/>
                  </a:cubicBezTo>
                  <a:close/>
                  <a:moveTo>
                    <a:pt x="4240" y="0"/>
                  </a:moveTo>
                  <a:cubicBezTo>
                    <a:pt x="2078" y="0"/>
                    <a:pt x="0" y="1679"/>
                    <a:pt x="0" y="4218"/>
                  </a:cubicBezTo>
                  <a:cubicBezTo>
                    <a:pt x="0" y="6745"/>
                    <a:pt x="2077" y="8421"/>
                    <a:pt x="4238" y="8421"/>
                  </a:cubicBezTo>
                  <a:cubicBezTo>
                    <a:pt x="5269" y="8421"/>
                    <a:pt x="6320" y="8039"/>
                    <a:pt x="7174" y="7186"/>
                  </a:cubicBezTo>
                  <a:cubicBezTo>
                    <a:pt x="8820" y="5539"/>
                    <a:pt x="8820" y="2882"/>
                    <a:pt x="7174" y="1235"/>
                  </a:cubicBezTo>
                  <a:cubicBezTo>
                    <a:pt x="6321" y="382"/>
                    <a:pt x="5271" y="0"/>
                    <a:pt x="42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7"/>
            <p:cNvSpPr/>
            <p:nvPr/>
          </p:nvSpPr>
          <p:spPr>
            <a:xfrm>
              <a:off x="7026575" y="2469475"/>
              <a:ext cx="184250" cy="184650"/>
            </a:xfrm>
            <a:custGeom>
              <a:avLst/>
              <a:gdLst/>
              <a:ahLst/>
              <a:cxnLst/>
              <a:rect l="l" t="t" r="r" b="b"/>
              <a:pathLst>
                <a:path w="7370" h="7386" extrusionOk="0">
                  <a:moveTo>
                    <a:pt x="1663" y="1"/>
                  </a:moveTo>
                  <a:cubicBezTo>
                    <a:pt x="1467" y="359"/>
                    <a:pt x="1239" y="685"/>
                    <a:pt x="946" y="963"/>
                  </a:cubicBezTo>
                  <a:cubicBezTo>
                    <a:pt x="669" y="1240"/>
                    <a:pt x="343" y="1484"/>
                    <a:pt x="0" y="1680"/>
                  </a:cubicBezTo>
                  <a:lnTo>
                    <a:pt x="3114" y="7386"/>
                  </a:lnTo>
                  <a:cubicBezTo>
                    <a:pt x="4908" y="6392"/>
                    <a:pt x="6391" y="4924"/>
                    <a:pt x="7369" y="3131"/>
                  </a:cubicBezTo>
                  <a:lnTo>
                    <a:pt x="1663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7"/>
            <p:cNvSpPr/>
            <p:nvPr/>
          </p:nvSpPr>
          <p:spPr>
            <a:xfrm>
              <a:off x="6741250" y="2184575"/>
              <a:ext cx="184250" cy="184250"/>
            </a:xfrm>
            <a:custGeom>
              <a:avLst/>
              <a:gdLst/>
              <a:ahLst/>
              <a:cxnLst/>
              <a:rect l="l" t="t" r="r" b="b"/>
              <a:pathLst>
                <a:path w="7370" h="7370" extrusionOk="0">
                  <a:moveTo>
                    <a:pt x="4256" y="1"/>
                  </a:moveTo>
                  <a:cubicBezTo>
                    <a:pt x="2463" y="979"/>
                    <a:pt x="979" y="2463"/>
                    <a:pt x="1" y="4256"/>
                  </a:cubicBezTo>
                  <a:lnTo>
                    <a:pt x="5707" y="7370"/>
                  </a:lnTo>
                  <a:cubicBezTo>
                    <a:pt x="5903" y="7027"/>
                    <a:pt x="6131" y="6701"/>
                    <a:pt x="6424" y="6408"/>
                  </a:cubicBezTo>
                  <a:cubicBezTo>
                    <a:pt x="6701" y="6131"/>
                    <a:pt x="7028" y="5886"/>
                    <a:pt x="7370" y="5707"/>
                  </a:cubicBezTo>
                  <a:lnTo>
                    <a:pt x="4256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5" name="Google Shape;2405;p47"/>
          <p:cNvGrpSpPr/>
          <p:nvPr/>
        </p:nvGrpSpPr>
        <p:grpSpPr>
          <a:xfrm>
            <a:off x="4349773" y="2846545"/>
            <a:ext cx="398108" cy="443771"/>
            <a:chOff x="7437000" y="2161950"/>
            <a:chExt cx="470800" cy="524800"/>
          </a:xfrm>
        </p:grpSpPr>
        <p:sp>
          <p:nvSpPr>
            <p:cNvPr id="2406" name="Google Shape;2406;p47"/>
            <p:cNvSpPr/>
            <p:nvPr/>
          </p:nvSpPr>
          <p:spPr>
            <a:xfrm>
              <a:off x="7437000" y="2207000"/>
              <a:ext cx="470800" cy="479750"/>
            </a:xfrm>
            <a:custGeom>
              <a:avLst/>
              <a:gdLst/>
              <a:ahLst/>
              <a:cxnLst/>
              <a:rect l="l" t="t" r="r" b="b"/>
              <a:pathLst>
                <a:path w="18832" h="19190" extrusionOk="0">
                  <a:moveTo>
                    <a:pt x="1" y="0"/>
                  </a:moveTo>
                  <a:lnTo>
                    <a:pt x="1" y="19189"/>
                  </a:lnTo>
                  <a:lnTo>
                    <a:pt x="18831" y="19189"/>
                  </a:lnTo>
                  <a:lnTo>
                    <a:pt x="1883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7"/>
            <p:cNvSpPr/>
            <p:nvPr/>
          </p:nvSpPr>
          <p:spPr>
            <a:xfrm>
              <a:off x="7726800" y="2162175"/>
              <a:ext cx="72175" cy="90100"/>
            </a:xfrm>
            <a:custGeom>
              <a:avLst/>
              <a:gdLst/>
              <a:ahLst/>
              <a:cxnLst/>
              <a:rect l="l" t="t" r="r" b="b"/>
              <a:pathLst>
                <a:path w="2887" h="3604" extrusionOk="0">
                  <a:moveTo>
                    <a:pt x="1076" y="0"/>
                  </a:moveTo>
                  <a:cubicBezTo>
                    <a:pt x="685" y="0"/>
                    <a:pt x="310" y="131"/>
                    <a:pt x="0" y="359"/>
                  </a:cubicBezTo>
                  <a:cubicBezTo>
                    <a:pt x="180" y="505"/>
                    <a:pt x="343" y="701"/>
                    <a:pt x="473" y="897"/>
                  </a:cubicBezTo>
                  <a:cubicBezTo>
                    <a:pt x="661" y="770"/>
                    <a:pt x="870" y="711"/>
                    <a:pt x="1077" y="711"/>
                  </a:cubicBezTo>
                  <a:cubicBezTo>
                    <a:pt x="1534" y="711"/>
                    <a:pt x="1974" y="1001"/>
                    <a:pt x="2120" y="1484"/>
                  </a:cubicBezTo>
                  <a:cubicBezTo>
                    <a:pt x="2332" y="2185"/>
                    <a:pt x="1810" y="2886"/>
                    <a:pt x="1076" y="2886"/>
                  </a:cubicBezTo>
                  <a:cubicBezTo>
                    <a:pt x="604" y="2886"/>
                    <a:pt x="604" y="3603"/>
                    <a:pt x="1076" y="3603"/>
                  </a:cubicBezTo>
                  <a:cubicBezTo>
                    <a:pt x="2071" y="3603"/>
                    <a:pt x="2886" y="2804"/>
                    <a:pt x="2886" y="1793"/>
                  </a:cubicBezTo>
                  <a:cubicBezTo>
                    <a:pt x="2886" y="799"/>
                    <a:pt x="2071" y="0"/>
                    <a:pt x="1076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7"/>
            <p:cNvSpPr/>
            <p:nvPr/>
          </p:nvSpPr>
          <p:spPr>
            <a:xfrm>
              <a:off x="7672175" y="2161950"/>
              <a:ext cx="72575" cy="90325"/>
            </a:xfrm>
            <a:custGeom>
              <a:avLst/>
              <a:gdLst/>
              <a:ahLst/>
              <a:cxnLst/>
              <a:rect l="l" t="t" r="r" b="b"/>
              <a:pathLst>
                <a:path w="2903" h="3613" extrusionOk="0">
                  <a:moveTo>
                    <a:pt x="1093" y="1"/>
                  </a:moveTo>
                  <a:cubicBezTo>
                    <a:pt x="710" y="1"/>
                    <a:pt x="327" y="123"/>
                    <a:pt x="1" y="368"/>
                  </a:cubicBezTo>
                  <a:cubicBezTo>
                    <a:pt x="196" y="514"/>
                    <a:pt x="359" y="710"/>
                    <a:pt x="490" y="906"/>
                  </a:cubicBezTo>
                  <a:cubicBezTo>
                    <a:pt x="677" y="779"/>
                    <a:pt x="886" y="720"/>
                    <a:pt x="1090" y="720"/>
                  </a:cubicBezTo>
                  <a:cubicBezTo>
                    <a:pt x="1543" y="720"/>
                    <a:pt x="1979" y="1010"/>
                    <a:pt x="2137" y="1493"/>
                  </a:cubicBezTo>
                  <a:cubicBezTo>
                    <a:pt x="2348" y="2194"/>
                    <a:pt x="1827" y="2895"/>
                    <a:pt x="1093" y="2895"/>
                  </a:cubicBezTo>
                  <a:cubicBezTo>
                    <a:pt x="604" y="2895"/>
                    <a:pt x="604" y="3612"/>
                    <a:pt x="1093" y="3612"/>
                  </a:cubicBezTo>
                  <a:cubicBezTo>
                    <a:pt x="2088" y="3612"/>
                    <a:pt x="2903" y="2813"/>
                    <a:pt x="2903" y="1819"/>
                  </a:cubicBezTo>
                  <a:cubicBezTo>
                    <a:pt x="2903" y="1493"/>
                    <a:pt x="2821" y="1183"/>
                    <a:pt x="2658" y="906"/>
                  </a:cubicBezTo>
                  <a:cubicBezTo>
                    <a:pt x="2528" y="710"/>
                    <a:pt x="2365" y="514"/>
                    <a:pt x="2185" y="368"/>
                  </a:cubicBezTo>
                  <a:cubicBezTo>
                    <a:pt x="1859" y="123"/>
                    <a:pt x="1476" y="1"/>
                    <a:pt x="1093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7"/>
            <p:cNvSpPr/>
            <p:nvPr/>
          </p:nvSpPr>
          <p:spPr>
            <a:xfrm>
              <a:off x="7617975" y="2161950"/>
              <a:ext cx="72575" cy="90325"/>
            </a:xfrm>
            <a:custGeom>
              <a:avLst/>
              <a:gdLst/>
              <a:ahLst/>
              <a:cxnLst/>
              <a:rect l="l" t="t" r="r" b="b"/>
              <a:pathLst>
                <a:path w="2903" h="3613" extrusionOk="0">
                  <a:moveTo>
                    <a:pt x="1085" y="1"/>
                  </a:moveTo>
                  <a:cubicBezTo>
                    <a:pt x="701" y="1"/>
                    <a:pt x="318" y="123"/>
                    <a:pt x="0" y="368"/>
                  </a:cubicBezTo>
                  <a:cubicBezTo>
                    <a:pt x="196" y="514"/>
                    <a:pt x="359" y="710"/>
                    <a:pt x="473" y="906"/>
                  </a:cubicBezTo>
                  <a:cubicBezTo>
                    <a:pt x="661" y="779"/>
                    <a:pt x="870" y="720"/>
                    <a:pt x="1077" y="720"/>
                  </a:cubicBezTo>
                  <a:cubicBezTo>
                    <a:pt x="1534" y="720"/>
                    <a:pt x="1974" y="1010"/>
                    <a:pt x="2120" y="1493"/>
                  </a:cubicBezTo>
                  <a:cubicBezTo>
                    <a:pt x="2348" y="2194"/>
                    <a:pt x="1826" y="2895"/>
                    <a:pt x="1093" y="2895"/>
                  </a:cubicBezTo>
                  <a:cubicBezTo>
                    <a:pt x="604" y="2895"/>
                    <a:pt x="604" y="3612"/>
                    <a:pt x="1093" y="3612"/>
                  </a:cubicBezTo>
                  <a:cubicBezTo>
                    <a:pt x="2087" y="3612"/>
                    <a:pt x="2902" y="2813"/>
                    <a:pt x="2902" y="1819"/>
                  </a:cubicBezTo>
                  <a:cubicBezTo>
                    <a:pt x="2902" y="1493"/>
                    <a:pt x="2805" y="1183"/>
                    <a:pt x="2658" y="906"/>
                  </a:cubicBezTo>
                  <a:cubicBezTo>
                    <a:pt x="2527" y="710"/>
                    <a:pt x="2364" y="514"/>
                    <a:pt x="2169" y="368"/>
                  </a:cubicBezTo>
                  <a:cubicBezTo>
                    <a:pt x="1851" y="123"/>
                    <a:pt x="1468" y="1"/>
                    <a:pt x="1085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7"/>
            <p:cNvSpPr/>
            <p:nvPr/>
          </p:nvSpPr>
          <p:spPr>
            <a:xfrm>
              <a:off x="7545825" y="2162175"/>
              <a:ext cx="90525" cy="90100"/>
            </a:xfrm>
            <a:custGeom>
              <a:avLst/>
              <a:gdLst/>
              <a:ahLst/>
              <a:cxnLst/>
              <a:rect l="l" t="t" r="r" b="b"/>
              <a:pathLst>
                <a:path w="3621" h="3604" extrusionOk="0">
                  <a:moveTo>
                    <a:pt x="1810" y="0"/>
                  </a:moveTo>
                  <a:cubicBezTo>
                    <a:pt x="800" y="0"/>
                    <a:pt x="1" y="799"/>
                    <a:pt x="1" y="1793"/>
                  </a:cubicBezTo>
                  <a:lnTo>
                    <a:pt x="718" y="1793"/>
                  </a:lnTo>
                  <a:cubicBezTo>
                    <a:pt x="718" y="1142"/>
                    <a:pt x="1256" y="707"/>
                    <a:pt x="1817" y="707"/>
                  </a:cubicBezTo>
                  <a:cubicBezTo>
                    <a:pt x="2084" y="707"/>
                    <a:pt x="2356" y="806"/>
                    <a:pt x="2577" y="1027"/>
                  </a:cubicBezTo>
                  <a:cubicBezTo>
                    <a:pt x="3261" y="1712"/>
                    <a:pt x="2772" y="2886"/>
                    <a:pt x="1810" y="2886"/>
                  </a:cubicBezTo>
                  <a:cubicBezTo>
                    <a:pt x="1321" y="2886"/>
                    <a:pt x="1321" y="3603"/>
                    <a:pt x="1810" y="3603"/>
                  </a:cubicBezTo>
                  <a:cubicBezTo>
                    <a:pt x="2805" y="3603"/>
                    <a:pt x="3620" y="2804"/>
                    <a:pt x="3620" y="1810"/>
                  </a:cubicBezTo>
                  <a:cubicBezTo>
                    <a:pt x="3620" y="1484"/>
                    <a:pt x="3522" y="1174"/>
                    <a:pt x="3359" y="897"/>
                  </a:cubicBezTo>
                  <a:cubicBezTo>
                    <a:pt x="3245" y="701"/>
                    <a:pt x="3082" y="505"/>
                    <a:pt x="2886" y="359"/>
                  </a:cubicBezTo>
                  <a:cubicBezTo>
                    <a:pt x="2577" y="131"/>
                    <a:pt x="2202" y="0"/>
                    <a:pt x="1810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7"/>
            <p:cNvSpPr/>
            <p:nvPr/>
          </p:nvSpPr>
          <p:spPr>
            <a:xfrm>
              <a:off x="7437000" y="2306850"/>
              <a:ext cx="470800" cy="17975"/>
            </a:xfrm>
            <a:custGeom>
              <a:avLst/>
              <a:gdLst/>
              <a:ahLst/>
              <a:cxnLst/>
              <a:rect l="l" t="t" r="r" b="b"/>
              <a:pathLst>
                <a:path w="18832" h="719" extrusionOk="0">
                  <a:moveTo>
                    <a:pt x="1" y="1"/>
                  </a:moveTo>
                  <a:lnTo>
                    <a:pt x="1" y="718"/>
                  </a:lnTo>
                  <a:lnTo>
                    <a:pt x="18831" y="718"/>
                  </a:lnTo>
                  <a:lnTo>
                    <a:pt x="1883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7"/>
            <p:cNvSpPr/>
            <p:nvPr/>
          </p:nvSpPr>
          <p:spPr>
            <a:xfrm>
              <a:off x="7437000" y="2397350"/>
              <a:ext cx="470800" cy="17950"/>
            </a:xfrm>
            <a:custGeom>
              <a:avLst/>
              <a:gdLst/>
              <a:ahLst/>
              <a:cxnLst/>
              <a:rect l="l" t="t" r="r" b="b"/>
              <a:pathLst>
                <a:path w="18832" h="718" extrusionOk="0">
                  <a:moveTo>
                    <a:pt x="1" y="0"/>
                  </a:moveTo>
                  <a:lnTo>
                    <a:pt x="1" y="717"/>
                  </a:lnTo>
                  <a:lnTo>
                    <a:pt x="18831" y="717"/>
                  </a:lnTo>
                  <a:lnTo>
                    <a:pt x="188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7"/>
            <p:cNvSpPr/>
            <p:nvPr/>
          </p:nvSpPr>
          <p:spPr>
            <a:xfrm>
              <a:off x="7437000" y="2487825"/>
              <a:ext cx="470800" cy="17950"/>
            </a:xfrm>
            <a:custGeom>
              <a:avLst/>
              <a:gdLst/>
              <a:ahLst/>
              <a:cxnLst/>
              <a:rect l="l" t="t" r="r" b="b"/>
              <a:pathLst>
                <a:path w="18832" h="718" extrusionOk="0">
                  <a:moveTo>
                    <a:pt x="1" y="0"/>
                  </a:moveTo>
                  <a:lnTo>
                    <a:pt x="1" y="718"/>
                  </a:lnTo>
                  <a:lnTo>
                    <a:pt x="18831" y="718"/>
                  </a:lnTo>
                  <a:lnTo>
                    <a:pt x="188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7"/>
            <p:cNvSpPr/>
            <p:nvPr/>
          </p:nvSpPr>
          <p:spPr>
            <a:xfrm>
              <a:off x="7437000" y="2578300"/>
              <a:ext cx="361975" cy="17950"/>
            </a:xfrm>
            <a:custGeom>
              <a:avLst/>
              <a:gdLst/>
              <a:ahLst/>
              <a:cxnLst/>
              <a:rect l="l" t="t" r="r" b="b"/>
              <a:pathLst>
                <a:path w="14479" h="718" extrusionOk="0">
                  <a:moveTo>
                    <a:pt x="1" y="1"/>
                  </a:moveTo>
                  <a:lnTo>
                    <a:pt x="1" y="718"/>
                  </a:lnTo>
                  <a:lnTo>
                    <a:pt x="14478" y="718"/>
                  </a:lnTo>
                  <a:lnTo>
                    <a:pt x="1447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7"/>
            <p:cNvSpPr/>
            <p:nvPr/>
          </p:nvSpPr>
          <p:spPr>
            <a:xfrm>
              <a:off x="7798950" y="2578300"/>
              <a:ext cx="108850" cy="108450"/>
            </a:xfrm>
            <a:custGeom>
              <a:avLst/>
              <a:gdLst/>
              <a:ahLst/>
              <a:cxnLst/>
              <a:rect l="l" t="t" r="r" b="b"/>
              <a:pathLst>
                <a:path w="4354" h="4338" extrusionOk="0">
                  <a:moveTo>
                    <a:pt x="0" y="1"/>
                  </a:moveTo>
                  <a:lnTo>
                    <a:pt x="0" y="4337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7"/>
            <p:cNvSpPr/>
            <p:nvPr/>
          </p:nvSpPr>
          <p:spPr>
            <a:xfrm>
              <a:off x="7798950" y="2578300"/>
              <a:ext cx="108850" cy="108450"/>
            </a:xfrm>
            <a:custGeom>
              <a:avLst/>
              <a:gdLst/>
              <a:ahLst/>
              <a:cxnLst/>
              <a:rect l="l" t="t" r="r" b="b"/>
              <a:pathLst>
                <a:path w="4354" h="4338" extrusionOk="0">
                  <a:moveTo>
                    <a:pt x="4353" y="1"/>
                  </a:moveTo>
                  <a:lnTo>
                    <a:pt x="0" y="4337"/>
                  </a:lnTo>
                  <a:lnTo>
                    <a:pt x="4353" y="4337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7"/>
            <p:cNvSpPr/>
            <p:nvPr/>
          </p:nvSpPr>
          <p:spPr>
            <a:xfrm>
              <a:off x="7500600" y="2207000"/>
              <a:ext cx="17950" cy="479750"/>
            </a:xfrm>
            <a:custGeom>
              <a:avLst/>
              <a:gdLst/>
              <a:ahLst/>
              <a:cxnLst/>
              <a:rect l="l" t="t" r="r" b="b"/>
              <a:pathLst>
                <a:path w="718" h="19190" extrusionOk="0">
                  <a:moveTo>
                    <a:pt x="0" y="0"/>
                  </a:moveTo>
                  <a:lnTo>
                    <a:pt x="0" y="19189"/>
                  </a:lnTo>
                  <a:lnTo>
                    <a:pt x="717" y="19189"/>
                  </a:lnTo>
                  <a:lnTo>
                    <a:pt x="71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 txBox="1">
            <a:spLocks noGrp="1"/>
          </p:cNvSpPr>
          <p:nvPr>
            <p:ph type="title"/>
          </p:nvPr>
        </p:nvSpPr>
        <p:spPr>
          <a:xfrm>
            <a:off x="2799458" y="606296"/>
            <a:ext cx="3436288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Latar Belakang</a:t>
            </a:r>
            <a:endParaRPr sz="4000"/>
          </a:p>
        </p:txBody>
      </p:sp>
      <p:sp>
        <p:nvSpPr>
          <p:cNvPr id="1262" name="Google Shape;1262;p36"/>
          <p:cNvSpPr txBox="1">
            <a:spLocks noGrp="1"/>
          </p:cNvSpPr>
          <p:nvPr>
            <p:ph type="subTitle" idx="1"/>
          </p:nvPr>
        </p:nvSpPr>
        <p:spPr>
          <a:xfrm>
            <a:off x="2832861" y="1714333"/>
            <a:ext cx="2044800" cy="3385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Transaksi Manual</a:t>
            </a:r>
            <a:endParaRPr dirty="0"/>
          </a:p>
        </p:txBody>
      </p:sp>
      <p:sp>
        <p:nvSpPr>
          <p:cNvPr id="1263" name="Google Shape;1263;p36"/>
          <p:cNvSpPr txBox="1">
            <a:spLocks noGrp="1"/>
          </p:cNvSpPr>
          <p:nvPr>
            <p:ph type="subTitle" idx="2"/>
          </p:nvPr>
        </p:nvSpPr>
        <p:spPr>
          <a:xfrm>
            <a:off x="2832861" y="1963969"/>
            <a:ext cx="5323106" cy="5356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Pada era digital yang sudah berkembang masih sering dijumpai restaurant yang menggunakan perhitungan pesanan menggunakan kalkulator maupun kertas</a:t>
            </a:r>
            <a:endParaRPr dirty="0"/>
          </a:p>
        </p:txBody>
      </p:sp>
      <p:sp>
        <p:nvSpPr>
          <p:cNvPr id="1264" name="Google Shape;1264;p36"/>
          <p:cNvSpPr txBox="1">
            <a:spLocks noGrp="1"/>
          </p:cNvSpPr>
          <p:nvPr>
            <p:ph type="subTitle" idx="3"/>
          </p:nvPr>
        </p:nvSpPr>
        <p:spPr>
          <a:xfrm>
            <a:off x="2832861" y="2840125"/>
            <a:ext cx="2044800" cy="2709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Adanya Kesalahan</a:t>
            </a:r>
            <a:endParaRPr dirty="0"/>
          </a:p>
        </p:txBody>
      </p:sp>
      <p:sp>
        <p:nvSpPr>
          <p:cNvPr id="1265" name="Google Shape;1265;p36"/>
          <p:cNvSpPr txBox="1">
            <a:spLocks noGrp="1"/>
          </p:cNvSpPr>
          <p:nvPr>
            <p:ph type="subTitle" idx="4"/>
          </p:nvPr>
        </p:nvSpPr>
        <p:spPr>
          <a:xfrm>
            <a:off x="2832861" y="3064731"/>
            <a:ext cx="5343954" cy="4384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Perhitungan secara manual membutuhkan waktu yang relatif lama dan dapat menimbulkan kesalahan dalam perhitungan pesanan</a:t>
            </a:r>
            <a:endParaRPr dirty="0"/>
          </a:p>
        </p:txBody>
      </p:sp>
      <p:sp>
        <p:nvSpPr>
          <p:cNvPr id="1266" name="Google Shape;1266;p36"/>
          <p:cNvSpPr txBox="1">
            <a:spLocks noGrp="1"/>
          </p:cNvSpPr>
          <p:nvPr>
            <p:ph type="subTitle" idx="5"/>
          </p:nvPr>
        </p:nvSpPr>
        <p:spPr>
          <a:xfrm>
            <a:off x="2832861" y="3783833"/>
            <a:ext cx="2406388" cy="2808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Perkembangan Teknologi</a:t>
            </a:r>
            <a:endParaRPr dirty="0"/>
          </a:p>
        </p:txBody>
      </p:sp>
      <p:sp>
        <p:nvSpPr>
          <p:cNvPr id="1274" name="Google Shape;1274;p36"/>
          <p:cNvSpPr txBox="1">
            <a:spLocks noGrp="1"/>
          </p:cNvSpPr>
          <p:nvPr>
            <p:ph type="title" idx="16"/>
          </p:nvPr>
        </p:nvSpPr>
        <p:spPr>
          <a:xfrm>
            <a:off x="1914685" y="1686376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75" name="Google Shape;1275;p36"/>
          <p:cNvSpPr txBox="1">
            <a:spLocks noGrp="1"/>
          </p:cNvSpPr>
          <p:nvPr>
            <p:ph type="title" idx="17"/>
          </p:nvPr>
        </p:nvSpPr>
        <p:spPr>
          <a:xfrm>
            <a:off x="1914560" y="2717326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76" name="Google Shape;1276;p36"/>
          <p:cNvSpPr txBox="1">
            <a:spLocks noGrp="1"/>
          </p:cNvSpPr>
          <p:nvPr>
            <p:ph type="title" idx="18"/>
          </p:nvPr>
        </p:nvSpPr>
        <p:spPr>
          <a:xfrm>
            <a:off x="1914660" y="3748326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304" name="Google Shape;1304;p36"/>
          <p:cNvGrpSpPr/>
          <p:nvPr/>
        </p:nvGrpSpPr>
        <p:grpSpPr>
          <a:xfrm>
            <a:off x="709685" y="1551914"/>
            <a:ext cx="1774192" cy="3142951"/>
            <a:chOff x="575781" y="1520210"/>
            <a:chExt cx="1774192" cy="3142951"/>
          </a:xfrm>
        </p:grpSpPr>
        <p:sp>
          <p:nvSpPr>
            <p:cNvPr id="1305" name="Google Shape;1305;p36"/>
            <p:cNvSpPr/>
            <p:nvPr/>
          </p:nvSpPr>
          <p:spPr>
            <a:xfrm>
              <a:off x="575781" y="1520210"/>
              <a:ext cx="1259020" cy="3142951"/>
            </a:xfrm>
            <a:custGeom>
              <a:avLst/>
              <a:gdLst/>
              <a:ahLst/>
              <a:cxnLst/>
              <a:rect l="l" t="t" r="r" b="b"/>
              <a:pathLst>
                <a:path w="39283" h="98064" extrusionOk="0">
                  <a:moveTo>
                    <a:pt x="1" y="1"/>
                  </a:moveTo>
                  <a:lnTo>
                    <a:pt x="34" y="98063"/>
                  </a:lnTo>
                  <a:lnTo>
                    <a:pt x="39283" y="98063"/>
                  </a:lnTo>
                  <a:lnTo>
                    <a:pt x="3841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575781" y="1520210"/>
              <a:ext cx="564465" cy="3142951"/>
            </a:xfrm>
            <a:custGeom>
              <a:avLst/>
              <a:gdLst/>
              <a:ahLst/>
              <a:cxnLst/>
              <a:rect l="l" t="t" r="r" b="b"/>
              <a:pathLst>
                <a:path w="17612" h="98064" extrusionOk="0">
                  <a:moveTo>
                    <a:pt x="1" y="1"/>
                  </a:moveTo>
                  <a:lnTo>
                    <a:pt x="34" y="98063"/>
                  </a:lnTo>
                  <a:lnTo>
                    <a:pt x="17612" y="98063"/>
                  </a:lnTo>
                  <a:lnTo>
                    <a:pt x="1726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1171270" y="1546459"/>
              <a:ext cx="596066" cy="424695"/>
            </a:xfrm>
            <a:custGeom>
              <a:avLst/>
              <a:gdLst/>
              <a:ahLst/>
              <a:cxnLst/>
              <a:rect l="l" t="t" r="r" b="b"/>
              <a:pathLst>
                <a:path w="18598" h="13251" extrusionOk="0">
                  <a:moveTo>
                    <a:pt x="1" y="0"/>
                  </a:moveTo>
                  <a:lnTo>
                    <a:pt x="1" y="13250"/>
                  </a:lnTo>
                  <a:lnTo>
                    <a:pt x="18597" y="13250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1379595" y="1642320"/>
              <a:ext cx="182108" cy="71792"/>
            </a:xfrm>
            <a:custGeom>
              <a:avLst/>
              <a:gdLst/>
              <a:ahLst/>
              <a:cxnLst/>
              <a:rect l="l" t="t" r="r" b="b"/>
              <a:pathLst>
                <a:path w="5682" h="2240" extrusionOk="0">
                  <a:moveTo>
                    <a:pt x="0" y="0"/>
                  </a:moveTo>
                  <a:lnTo>
                    <a:pt x="0" y="2239"/>
                  </a:lnTo>
                  <a:lnTo>
                    <a:pt x="5681" y="2239"/>
                  </a:lnTo>
                  <a:lnTo>
                    <a:pt x="5681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1373697" y="1769238"/>
              <a:ext cx="188005" cy="26794"/>
            </a:xfrm>
            <a:custGeom>
              <a:avLst/>
              <a:gdLst/>
              <a:ahLst/>
              <a:cxnLst/>
              <a:rect l="l" t="t" r="r" b="b"/>
              <a:pathLst>
                <a:path w="5866" h="836" extrusionOk="0">
                  <a:moveTo>
                    <a:pt x="0" y="0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1753906" y="2027337"/>
              <a:ext cx="596066" cy="445591"/>
            </a:xfrm>
            <a:custGeom>
              <a:avLst/>
              <a:gdLst/>
              <a:ahLst/>
              <a:cxnLst/>
              <a:rect l="l" t="t" r="r" b="b"/>
              <a:pathLst>
                <a:path w="18598" h="13903" extrusionOk="0">
                  <a:moveTo>
                    <a:pt x="18597" y="1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1961687" y="2144095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0"/>
                  </a:moveTo>
                  <a:lnTo>
                    <a:pt x="1" y="2239"/>
                  </a:lnTo>
                  <a:lnTo>
                    <a:pt x="5698" y="2239"/>
                  </a:lnTo>
                  <a:lnTo>
                    <a:pt x="5698" y="1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1955789" y="2271013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0"/>
                  </a:moveTo>
                  <a:lnTo>
                    <a:pt x="1" y="852"/>
                  </a:lnTo>
                  <a:lnTo>
                    <a:pt x="5882" y="852"/>
                  </a:lnTo>
                  <a:lnTo>
                    <a:pt x="588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1171270" y="3587819"/>
              <a:ext cx="596066" cy="445046"/>
            </a:xfrm>
            <a:custGeom>
              <a:avLst/>
              <a:gdLst/>
              <a:ahLst/>
              <a:cxnLst/>
              <a:rect l="l" t="t" r="r" b="b"/>
              <a:pathLst>
                <a:path w="18598" h="13886" extrusionOk="0">
                  <a:moveTo>
                    <a:pt x="18597" y="0"/>
                  </a:moveTo>
                  <a:lnTo>
                    <a:pt x="1" y="652"/>
                  </a:lnTo>
                  <a:lnTo>
                    <a:pt x="1" y="13885"/>
                  </a:lnTo>
                  <a:lnTo>
                    <a:pt x="18597" y="13885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1379595" y="3704033"/>
              <a:ext cx="182108" cy="71792"/>
            </a:xfrm>
            <a:custGeom>
              <a:avLst/>
              <a:gdLst/>
              <a:ahLst/>
              <a:cxnLst/>
              <a:rect l="l" t="t" r="r" b="b"/>
              <a:pathLst>
                <a:path w="5682" h="2240" extrusionOk="0">
                  <a:moveTo>
                    <a:pt x="0" y="0"/>
                  </a:moveTo>
                  <a:lnTo>
                    <a:pt x="0" y="2239"/>
                  </a:lnTo>
                  <a:lnTo>
                    <a:pt x="5681" y="2239"/>
                  </a:lnTo>
                  <a:lnTo>
                    <a:pt x="5681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1373697" y="3831463"/>
              <a:ext cx="188005" cy="26826"/>
            </a:xfrm>
            <a:custGeom>
              <a:avLst/>
              <a:gdLst/>
              <a:ahLst/>
              <a:cxnLst/>
              <a:rect l="l" t="t" r="r" b="b"/>
              <a:pathLst>
                <a:path w="5866" h="837" extrusionOk="0">
                  <a:moveTo>
                    <a:pt x="0" y="1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1179314" y="2560713"/>
              <a:ext cx="595521" cy="445046"/>
            </a:xfrm>
            <a:custGeom>
              <a:avLst/>
              <a:gdLst/>
              <a:ahLst/>
              <a:cxnLst/>
              <a:rect l="l" t="t" r="r" b="b"/>
              <a:pathLst>
                <a:path w="18581" h="13886" extrusionOk="0">
                  <a:moveTo>
                    <a:pt x="0" y="0"/>
                  </a:moveTo>
                  <a:lnTo>
                    <a:pt x="0" y="13885"/>
                  </a:lnTo>
                  <a:lnTo>
                    <a:pt x="18580" y="13885"/>
                  </a:lnTo>
                  <a:lnTo>
                    <a:pt x="1858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1394049" y="2755641"/>
              <a:ext cx="171403" cy="67497"/>
            </a:xfrm>
            <a:custGeom>
              <a:avLst/>
              <a:gdLst/>
              <a:ahLst/>
              <a:cxnLst/>
              <a:rect l="l" t="t" r="r" b="b"/>
              <a:pathLst>
                <a:path w="5348" h="2106" extrusionOk="0">
                  <a:moveTo>
                    <a:pt x="0" y="0"/>
                  </a:moveTo>
                  <a:lnTo>
                    <a:pt x="0" y="2106"/>
                  </a:lnTo>
                  <a:lnTo>
                    <a:pt x="5347" y="2106"/>
                  </a:lnTo>
                  <a:lnTo>
                    <a:pt x="5347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1388697" y="2875059"/>
              <a:ext cx="176756" cy="25191"/>
            </a:xfrm>
            <a:custGeom>
              <a:avLst/>
              <a:gdLst/>
              <a:ahLst/>
              <a:cxnLst/>
              <a:rect l="l" t="t" r="r" b="b"/>
              <a:pathLst>
                <a:path w="5515" h="786" extrusionOk="0">
                  <a:moveTo>
                    <a:pt x="0" y="0"/>
                  </a:moveTo>
                  <a:lnTo>
                    <a:pt x="0" y="786"/>
                  </a:lnTo>
                  <a:lnTo>
                    <a:pt x="5514" y="786"/>
                  </a:lnTo>
                  <a:lnTo>
                    <a:pt x="551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1171814" y="2055733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0" y="0"/>
                  </a:moveTo>
                  <a:lnTo>
                    <a:pt x="0" y="12949"/>
                  </a:lnTo>
                  <a:lnTo>
                    <a:pt x="18163" y="12949"/>
                  </a:lnTo>
                  <a:lnTo>
                    <a:pt x="1816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1753906" y="3071590"/>
              <a:ext cx="596066" cy="445559"/>
            </a:xfrm>
            <a:custGeom>
              <a:avLst/>
              <a:gdLst/>
              <a:ahLst/>
              <a:cxnLst/>
              <a:rect l="l" t="t" r="r" b="b"/>
              <a:pathLst>
                <a:path w="18598" h="13902" extrusionOk="0">
                  <a:moveTo>
                    <a:pt x="18597" y="0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1961687" y="3188316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1"/>
                  </a:moveTo>
                  <a:lnTo>
                    <a:pt x="1" y="2240"/>
                  </a:lnTo>
                  <a:lnTo>
                    <a:pt x="5698" y="2240"/>
                  </a:lnTo>
                  <a:lnTo>
                    <a:pt x="5698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1955789" y="3315234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1"/>
                  </a:moveTo>
                  <a:lnTo>
                    <a:pt x="1" y="853"/>
                  </a:lnTo>
                  <a:lnTo>
                    <a:pt x="5882" y="853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1171814" y="3099954"/>
              <a:ext cx="582124" cy="415080"/>
            </a:xfrm>
            <a:custGeom>
              <a:avLst/>
              <a:gdLst/>
              <a:ahLst/>
              <a:cxnLst/>
              <a:rect l="l" t="t" r="r" b="b"/>
              <a:pathLst>
                <a:path w="18163" h="12951" extrusionOk="0">
                  <a:moveTo>
                    <a:pt x="0" y="1"/>
                  </a:moveTo>
                  <a:lnTo>
                    <a:pt x="0" y="12950"/>
                  </a:lnTo>
                  <a:lnTo>
                    <a:pt x="18163" y="12950"/>
                  </a:lnTo>
                  <a:lnTo>
                    <a:pt x="181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1753906" y="4102446"/>
              <a:ext cx="596066" cy="445559"/>
            </a:xfrm>
            <a:custGeom>
              <a:avLst/>
              <a:gdLst/>
              <a:ahLst/>
              <a:cxnLst/>
              <a:rect l="l" t="t" r="r" b="b"/>
              <a:pathLst>
                <a:path w="18598" h="13902" extrusionOk="0">
                  <a:moveTo>
                    <a:pt x="18597" y="0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1961687" y="4219172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1"/>
                  </a:moveTo>
                  <a:lnTo>
                    <a:pt x="1" y="2240"/>
                  </a:lnTo>
                  <a:lnTo>
                    <a:pt x="5698" y="2240"/>
                  </a:lnTo>
                  <a:lnTo>
                    <a:pt x="5698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1955789" y="4346090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1"/>
                  </a:moveTo>
                  <a:lnTo>
                    <a:pt x="1" y="853"/>
                  </a:lnTo>
                  <a:lnTo>
                    <a:pt x="5882" y="853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1171814" y="4130810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0" y="1"/>
                  </a:moveTo>
                  <a:lnTo>
                    <a:pt x="0" y="12950"/>
                  </a:lnTo>
                  <a:lnTo>
                    <a:pt x="18163" y="12950"/>
                  </a:lnTo>
                  <a:lnTo>
                    <a:pt x="1816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1263;p36"/>
          <p:cNvSpPr txBox="1">
            <a:spLocks noGrp="1"/>
          </p:cNvSpPr>
          <p:nvPr>
            <p:ph type="subTitle" idx="2"/>
          </p:nvPr>
        </p:nvSpPr>
        <p:spPr>
          <a:xfrm>
            <a:off x="2843285" y="4018942"/>
            <a:ext cx="5323106" cy="5356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Proses transaksi otomatis menggunakan teknologi memiliki kecepatan dan ketepatan dalam pengambilan keputusan, sehingga lebih efektif dan efisien dalam melakukan pemesanan, pembayaran, dan pendataan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2" name="Google Shape;1332;p37"/>
          <p:cNvGrpSpPr/>
          <p:nvPr/>
        </p:nvGrpSpPr>
        <p:grpSpPr>
          <a:xfrm>
            <a:off x="2278635" y="1233994"/>
            <a:ext cx="2027467" cy="2207568"/>
            <a:chOff x="2560680" y="1060212"/>
            <a:chExt cx="2027467" cy="2207568"/>
          </a:xfrm>
        </p:grpSpPr>
        <p:sp>
          <p:nvSpPr>
            <p:cNvPr id="1333" name="Google Shape;1333;p37"/>
            <p:cNvSpPr/>
            <p:nvPr/>
          </p:nvSpPr>
          <p:spPr>
            <a:xfrm>
              <a:off x="2611598" y="3127317"/>
              <a:ext cx="1965303" cy="45017"/>
            </a:xfrm>
            <a:custGeom>
              <a:avLst/>
              <a:gdLst/>
              <a:ahLst/>
              <a:cxnLst/>
              <a:rect l="l" t="t" r="r" b="b"/>
              <a:pathLst>
                <a:path w="60290" h="1381" extrusionOk="0">
                  <a:moveTo>
                    <a:pt x="60290" y="0"/>
                  </a:moveTo>
                  <a:lnTo>
                    <a:pt x="0" y="427"/>
                  </a:lnTo>
                  <a:lnTo>
                    <a:pt x="0" y="1381"/>
                  </a:lnTo>
                  <a:lnTo>
                    <a:pt x="60290" y="838"/>
                  </a:lnTo>
                  <a:lnTo>
                    <a:pt x="6029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7"/>
            <p:cNvSpPr/>
            <p:nvPr/>
          </p:nvSpPr>
          <p:spPr>
            <a:xfrm>
              <a:off x="2568732" y="1108978"/>
              <a:ext cx="2008169" cy="2048916"/>
            </a:xfrm>
            <a:custGeom>
              <a:avLst/>
              <a:gdLst/>
              <a:ahLst/>
              <a:cxnLst/>
              <a:rect l="l" t="t" r="r" b="b"/>
              <a:pathLst>
                <a:path w="61605" h="62855" extrusionOk="0">
                  <a:moveTo>
                    <a:pt x="61605" y="1"/>
                  </a:moveTo>
                  <a:lnTo>
                    <a:pt x="0" y="1053"/>
                  </a:lnTo>
                  <a:lnTo>
                    <a:pt x="1365" y="62854"/>
                  </a:lnTo>
                  <a:lnTo>
                    <a:pt x="61605" y="62377"/>
                  </a:lnTo>
                  <a:lnTo>
                    <a:pt x="616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7"/>
            <p:cNvSpPr/>
            <p:nvPr/>
          </p:nvSpPr>
          <p:spPr>
            <a:xfrm>
              <a:off x="2568732" y="1106827"/>
              <a:ext cx="2010842" cy="2053186"/>
            </a:xfrm>
            <a:custGeom>
              <a:avLst/>
              <a:gdLst/>
              <a:ahLst/>
              <a:cxnLst/>
              <a:rect l="l" t="t" r="r" b="b"/>
              <a:pathLst>
                <a:path w="61687" h="62986" extrusionOk="0">
                  <a:moveTo>
                    <a:pt x="61539" y="150"/>
                  </a:moveTo>
                  <a:cubicBezTo>
                    <a:pt x="61523" y="17999"/>
                    <a:pt x="61523" y="39040"/>
                    <a:pt x="61523" y="61474"/>
                  </a:cubicBezTo>
                  <a:lnTo>
                    <a:pt x="61523" y="62362"/>
                  </a:lnTo>
                  <a:lnTo>
                    <a:pt x="61523" y="62362"/>
                  </a:lnTo>
                  <a:lnTo>
                    <a:pt x="1445" y="62837"/>
                  </a:lnTo>
                  <a:lnTo>
                    <a:pt x="1445" y="62837"/>
                  </a:lnTo>
                  <a:cubicBezTo>
                    <a:pt x="581" y="26089"/>
                    <a:pt x="25" y="2073"/>
                    <a:pt x="1" y="1119"/>
                  </a:cubicBezTo>
                  <a:lnTo>
                    <a:pt x="1" y="1119"/>
                  </a:lnTo>
                  <a:lnTo>
                    <a:pt x="61539" y="150"/>
                  </a:lnTo>
                  <a:close/>
                  <a:moveTo>
                    <a:pt x="61605" y="1"/>
                  </a:moveTo>
                  <a:lnTo>
                    <a:pt x="1" y="1119"/>
                  </a:lnTo>
                  <a:lnTo>
                    <a:pt x="1" y="1119"/>
                  </a:lnTo>
                  <a:cubicBezTo>
                    <a:pt x="1" y="1112"/>
                    <a:pt x="1" y="1107"/>
                    <a:pt x="0" y="1103"/>
                  </a:cubicBezTo>
                  <a:lnTo>
                    <a:pt x="0" y="1103"/>
                  </a:lnTo>
                  <a:cubicBezTo>
                    <a:pt x="1" y="1107"/>
                    <a:pt x="1" y="1112"/>
                    <a:pt x="1" y="1119"/>
                  </a:cubicBezTo>
                  <a:lnTo>
                    <a:pt x="1" y="1119"/>
                  </a:lnTo>
                  <a:lnTo>
                    <a:pt x="0" y="1119"/>
                  </a:lnTo>
                  <a:lnTo>
                    <a:pt x="0" y="1119"/>
                  </a:lnTo>
                  <a:lnTo>
                    <a:pt x="1" y="1119"/>
                  </a:lnTo>
                  <a:lnTo>
                    <a:pt x="1" y="1119"/>
                  </a:lnTo>
                  <a:cubicBezTo>
                    <a:pt x="24" y="2074"/>
                    <a:pt x="515" y="26125"/>
                    <a:pt x="1299" y="62920"/>
                  </a:cubicBezTo>
                  <a:lnTo>
                    <a:pt x="1299" y="62986"/>
                  </a:lnTo>
                  <a:lnTo>
                    <a:pt x="1365" y="62986"/>
                  </a:lnTo>
                  <a:lnTo>
                    <a:pt x="61605" y="62526"/>
                  </a:lnTo>
                  <a:lnTo>
                    <a:pt x="61687" y="62526"/>
                  </a:lnTo>
                  <a:lnTo>
                    <a:pt x="61687" y="61474"/>
                  </a:lnTo>
                  <a:cubicBezTo>
                    <a:pt x="61687" y="39005"/>
                    <a:pt x="61687" y="17933"/>
                    <a:pt x="61687" y="67"/>
                  </a:cubicBezTo>
                  <a:lnTo>
                    <a:pt x="6168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7"/>
            <p:cNvSpPr/>
            <p:nvPr/>
          </p:nvSpPr>
          <p:spPr>
            <a:xfrm>
              <a:off x="2560680" y="1060212"/>
              <a:ext cx="2027467" cy="96489"/>
            </a:xfrm>
            <a:custGeom>
              <a:avLst/>
              <a:gdLst/>
              <a:ahLst/>
              <a:cxnLst/>
              <a:rect l="l" t="t" r="r" b="b"/>
              <a:pathLst>
                <a:path w="62197" h="2960" extrusionOk="0">
                  <a:moveTo>
                    <a:pt x="62197" y="1"/>
                  </a:moveTo>
                  <a:lnTo>
                    <a:pt x="1" y="379"/>
                  </a:lnTo>
                  <a:lnTo>
                    <a:pt x="1" y="2960"/>
                  </a:lnTo>
                  <a:lnTo>
                    <a:pt x="62115" y="2598"/>
                  </a:lnTo>
                  <a:lnTo>
                    <a:pt x="6219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7"/>
            <p:cNvSpPr/>
            <p:nvPr/>
          </p:nvSpPr>
          <p:spPr>
            <a:xfrm>
              <a:off x="3521361" y="3140715"/>
              <a:ext cx="13984" cy="71812"/>
            </a:xfrm>
            <a:custGeom>
              <a:avLst/>
              <a:gdLst/>
              <a:ahLst/>
              <a:cxnLst/>
              <a:rect l="l" t="t" r="r" b="b"/>
              <a:pathLst>
                <a:path w="429" h="2203" extrusionOk="0">
                  <a:moveTo>
                    <a:pt x="165" y="0"/>
                  </a:moveTo>
                  <a:cubicBezTo>
                    <a:pt x="50" y="16"/>
                    <a:pt x="1" y="510"/>
                    <a:pt x="17" y="1118"/>
                  </a:cubicBezTo>
                  <a:cubicBezTo>
                    <a:pt x="50" y="1709"/>
                    <a:pt x="165" y="2203"/>
                    <a:pt x="264" y="2203"/>
                  </a:cubicBezTo>
                  <a:cubicBezTo>
                    <a:pt x="379" y="2186"/>
                    <a:pt x="428" y="1693"/>
                    <a:pt x="412" y="1085"/>
                  </a:cubicBezTo>
                  <a:cubicBezTo>
                    <a:pt x="379" y="493"/>
                    <a:pt x="264" y="0"/>
                    <a:pt x="1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7"/>
            <p:cNvSpPr/>
            <p:nvPr/>
          </p:nvSpPr>
          <p:spPr>
            <a:xfrm>
              <a:off x="3490817" y="3196392"/>
              <a:ext cx="71845" cy="71389"/>
            </a:xfrm>
            <a:custGeom>
              <a:avLst/>
              <a:gdLst/>
              <a:ahLst/>
              <a:cxnLst/>
              <a:rect l="l" t="t" r="r" b="b"/>
              <a:pathLst>
                <a:path w="2204" h="2190" extrusionOk="0">
                  <a:moveTo>
                    <a:pt x="1321" y="232"/>
                  </a:moveTo>
                  <a:cubicBezTo>
                    <a:pt x="1349" y="232"/>
                    <a:pt x="1377" y="232"/>
                    <a:pt x="1405" y="234"/>
                  </a:cubicBezTo>
                  <a:lnTo>
                    <a:pt x="1405" y="234"/>
                  </a:lnTo>
                  <a:cubicBezTo>
                    <a:pt x="1558" y="363"/>
                    <a:pt x="1682" y="520"/>
                    <a:pt x="1776" y="708"/>
                  </a:cubicBezTo>
                  <a:cubicBezTo>
                    <a:pt x="1792" y="758"/>
                    <a:pt x="1809" y="823"/>
                    <a:pt x="1825" y="889"/>
                  </a:cubicBezTo>
                  <a:cubicBezTo>
                    <a:pt x="1858" y="1103"/>
                    <a:pt x="1809" y="1333"/>
                    <a:pt x="1694" y="1514"/>
                  </a:cubicBezTo>
                  <a:cubicBezTo>
                    <a:pt x="1595" y="1645"/>
                    <a:pt x="1464" y="1744"/>
                    <a:pt x="1316" y="1777"/>
                  </a:cubicBezTo>
                  <a:cubicBezTo>
                    <a:pt x="1251" y="1796"/>
                    <a:pt x="1184" y="1805"/>
                    <a:pt x="1117" y="1805"/>
                  </a:cubicBezTo>
                  <a:cubicBezTo>
                    <a:pt x="1014" y="1805"/>
                    <a:pt x="912" y="1784"/>
                    <a:pt x="823" y="1744"/>
                  </a:cubicBezTo>
                  <a:cubicBezTo>
                    <a:pt x="658" y="1678"/>
                    <a:pt x="527" y="1546"/>
                    <a:pt x="461" y="1399"/>
                  </a:cubicBezTo>
                  <a:cubicBezTo>
                    <a:pt x="346" y="1103"/>
                    <a:pt x="395" y="774"/>
                    <a:pt x="593" y="527"/>
                  </a:cubicBezTo>
                  <a:cubicBezTo>
                    <a:pt x="691" y="429"/>
                    <a:pt x="790" y="347"/>
                    <a:pt x="921" y="297"/>
                  </a:cubicBezTo>
                  <a:cubicBezTo>
                    <a:pt x="1053" y="253"/>
                    <a:pt x="1184" y="232"/>
                    <a:pt x="1321" y="232"/>
                  </a:cubicBezTo>
                  <a:close/>
                  <a:moveTo>
                    <a:pt x="1105" y="0"/>
                  </a:moveTo>
                  <a:cubicBezTo>
                    <a:pt x="1016" y="0"/>
                    <a:pt x="926" y="11"/>
                    <a:pt x="839" y="34"/>
                  </a:cubicBezTo>
                  <a:cubicBezTo>
                    <a:pt x="658" y="84"/>
                    <a:pt x="494" y="182"/>
                    <a:pt x="362" y="297"/>
                  </a:cubicBezTo>
                  <a:cubicBezTo>
                    <a:pt x="215" y="462"/>
                    <a:pt x="99" y="642"/>
                    <a:pt x="67" y="856"/>
                  </a:cubicBezTo>
                  <a:cubicBezTo>
                    <a:pt x="1" y="1086"/>
                    <a:pt x="34" y="1333"/>
                    <a:pt x="116" y="1546"/>
                  </a:cubicBezTo>
                  <a:cubicBezTo>
                    <a:pt x="165" y="1678"/>
                    <a:pt x="247" y="1777"/>
                    <a:pt x="330" y="1875"/>
                  </a:cubicBezTo>
                  <a:cubicBezTo>
                    <a:pt x="428" y="1957"/>
                    <a:pt x="543" y="2040"/>
                    <a:pt x="658" y="2089"/>
                  </a:cubicBezTo>
                  <a:cubicBezTo>
                    <a:pt x="802" y="2156"/>
                    <a:pt x="952" y="2190"/>
                    <a:pt x="1100" y="2190"/>
                  </a:cubicBezTo>
                  <a:cubicBezTo>
                    <a:pt x="1206" y="2190"/>
                    <a:pt x="1312" y="2172"/>
                    <a:pt x="1414" y="2138"/>
                  </a:cubicBezTo>
                  <a:cubicBezTo>
                    <a:pt x="1546" y="2105"/>
                    <a:pt x="1661" y="2056"/>
                    <a:pt x="1743" y="1974"/>
                  </a:cubicBezTo>
                  <a:cubicBezTo>
                    <a:pt x="1842" y="1892"/>
                    <a:pt x="1924" y="1809"/>
                    <a:pt x="1990" y="1711"/>
                  </a:cubicBezTo>
                  <a:cubicBezTo>
                    <a:pt x="2203" y="1366"/>
                    <a:pt x="2203" y="938"/>
                    <a:pt x="2006" y="577"/>
                  </a:cubicBezTo>
                  <a:cubicBezTo>
                    <a:pt x="1949" y="477"/>
                    <a:pt x="1867" y="377"/>
                    <a:pt x="1771" y="287"/>
                  </a:cubicBezTo>
                  <a:lnTo>
                    <a:pt x="1771" y="287"/>
                  </a:lnTo>
                  <a:cubicBezTo>
                    <a:pt x="1773" y="286"/>
                    <a:pt x="1775" y="283"/>
                    <a:pt x="1776" y="281"/>
                  </a:cubicBezTo>
                  <a:cubicBezTo>
                    <a:pt x="1792" y="264"/>
                    <a:pt x="1727" y="182"/>
                    <a:pt x="1579" y="100"/>
                  </a:cubicBezTo>
                  <a:cubicBezTo>
                    <a:pt x="1430" y="36"/>
                    <a:pt x="1268" y="0"/>
                    <a:pt x="11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9" name="Google Shape;1339;p37"/>
          <p:cNvGrpSpPr/>
          <p:nvPr/>
        </p:nvGrpSpPr>
        <p:grpSpPr>
          <a:xfrm>
            <a:off x="1114790" y="1289079"/>
            <a:ext cx="1510405" cy="3426812"/>
            <a:chOff x="1418399" y="1248430"/>
            <a:chExt cx="1510405" cy="3426812"/>
          </a:xfrm>
        </p:grpSpPr>
        <p:sp>
          <p:nvSpPr>
            <p:cNvPr id="1340" name="Google Shape;1340;p37"/>
            <p:cNvSpPr/>
            <p:nvPr/>
          </p:nvSpPr>
          <p:spPr>
            <a:xfrm>
              <a:off x="1705583" y="4527315"/>
              <a:ext cx="333277" cy="147927"/>
            </a:xfrm>
            <a:custGeom>
              <a:avLst/>
              <a:gdLst/>
              <a:ahLst/>
              <a:cxnLst/>
              <a:rect l="l" t="t" r="r" b="b"/>
              <a:pathLst>
                <a:path w="10224" h="4538" extrusionOk="0">
                  <a:moveTo>
                    <a:pt x="49" y="1"/>
                  </a:moveTo>
                  <a:lnTo>
                    <a:pt x="0" y="4307"/>
                  </a:lnTo>
                  <a:lnTo>
                    <a:pt x="345" y="4324"/>
                  </a:lnTo>
                  <a:cubicBezTo>
                    <a:pt x="1362" y="4390"/>
                    <a:pt x="4503" y="4538"/>
                    <a:pt x="6762" y="4538"/>
                  </a:cubicBezTo>
                  <a:cubicBezTo>
                    <a:pt x="7864" y="4538"/>
                    <a:pt x="8756" y="4503"/>
                    <a:pt x="9090" y="4406"/>
                  </a:cubicBezTo>
                  <a:cubicBezTo>
                    <a:pt x="10224" y="4061"/>
                    <a:pt x="5556" y="2976"/>
                    <a:pt x="5556" y="2976"/>
                  </a:cubicBezTo>
                  <a:lnTo>
                    <a:pt x="5556" y="34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7"/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7"/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7"/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7"/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1706104" y="4658585"/>
              <a:ext cx="300093" cy="6487"/>
            </a:xfrm>
            <a:custGeom>
              <a:avLst/>
              <a:gdLst/>
              <a:ahLst/>
              <a:cxnLst/>
              <a:rect l="l" t="t" r="r" b="b"/>
              <a:pathLst>
                <a:path w="9206" h="199" extrusionOk="0">
                  <a:moveTo>
                    <a:pt x="4603" y="1"/>
                  </a:moveTo>
                  <a:cubicBezTo>
                    <a:pt x="2072" y="1"/>
                    <a:pt x="1" y="50"/>
                    <a:pt x="1" y="99"/>
                  </a:cubicBezTo>
                  <a:cubicBezTo>
                    <a:pt x="1" y="149"/>
                    <a:pt x="2072" y="198"/>
                    <a:pt x="4603" y="198"/>
                  </a:cubicBezTo>
                  <a:cubicBezTo>
                    <a:pt x="7150" y="198"/>
                    <a:pt x="9205" y="149"/>
                    <a:pt x="9205" y="99"/>
                  </a:cubicBezTo>
                  <a:cubicBezTo>
                    <a:pt x="9205" y="50"/>
                    <a:pt x="7150" y="1"/>
                    <a:pt x="4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1888292" y="4626216"/>
              <a:ext cx="16103" cy="17994"/>
            </a:xfrm>
            <a:custGeom>
              <a:avLst/>
              <a:gdLst/>
              <a:ahLst/>
              <a:cxnLst/>
              <a:rect l="l" t="t" r="r" b="b"/>
              <a:pathLst>
                <a:path w="494" h="552" extrusionOk="0">
                  <a:moveTo>
                    <a:pt x="439" y="0"/>
                  </a:moveTo>
                  <a:cubicBezTo>
                    <a:pt x="384" y="0"/>
                    <a:pt x="262" y="79"/>
                    <a:pt x="164" y="205"/>
                  </a:cubicBezTo>
                  <a:cubicBezTo>
                    <a:pt x="49" y="369"/>
                    <a:pt x="0" y="517"/>
                    <a:pt x="49" y="550"/>
                  </a:cubicBezTo>
                  <a:cubicBezTo>
                    <a:pt x="53" y="551"/>
                    <a:pt x="57" y="552"/>
                    <a:pt x="61" y="552"/>
                  </a:cubicBezTo>
                  <a:cubicBezTo>
                    <a:pt x="113" y="552"/>
                    <a:pt x="206" y="457"/>
                    <a:pt x="312" y="320"/>
                  </a:cubicBezTo>
                  <a:cubicBezTo>
                    <a:pt x="411" y="188"/>
                    <a:pt x="493" y="57"/>
                    <a:pt x="460" y="8"/>
                  </a:cubicBezTo>
                  <a:cubicBezTo>
                    <a:pt x="455" y="3"/>
                    <a:pt x="448" y="0"/>
                    <a:pt x="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1899538" y="4629443"/>
              <a:ext cx="15549" cy="20765"/>
            </a:xfrm>
            <a:custGeom>
              <a:avLst/>
              <a:gdLst/>
              <a:ahLst/>
              <a:cxnLst/>
              <a:rect l="l" t="t" r="r" b="b"/>
              <a:pathLst>
                <a:path w="477" h="637" extrusionOk="0">
                  <a:moveTo>
                    <a:pt x="410" y="1"/>
                  </a:moveTo>
                  <a:cubicBezTo>
                    <a:pt x="357" y="1"/>
                    <a:pt x="232" y="96"/>
                    <a:pt x="132" y="254"/>
                  </a:cubicBezTo>
                  <a:cubicBezTo>
                    <a:pt x="33" y="451"/>
                    <a:pt x="0" y="615"/>
                    <a:pt x="49" y="632"/>
                  </a:cubicBezTo>
                  <a:cubicBezTo>
                    <a:pt x="55" y="635"/>
                    <a:pt x="60" y="637"/>
                    <a:pt x="66" y="637"/>
                  </a:cubicBezTo>
                  <a:cubicBezTo>
                    <a:pt x="119" y="637"/>
                    <a:pt x="208" y="514"/>
                    <a:pt x="296" y="352"/>
                  </a:cubicBezTo>
                  <a:cubicBezTo>
                    <a:pt x="395" y="188"/>
                    <a:pt x="477" y="40"/>
                    <a:pt x="428" y="7"/>
                  </a:cubicBezTo>
                  <a:cubicBezTo>
                    <a:pt x="423" y="3"/>
                    <a:pt x="417" y="1"/>
                    <a:pt x="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1708256" y="4627520"/>
              <a:ext cx="52547" cy="33869"/>
            </a:xfrm>
            <a:custGeom>
              <a:avLst/>
              <a:gdLst/>
              <a:ahLst/>
              <a:cxnLst/>
              <a:rect l="l" t="t" r="r" b="b"/>
              <a:pathLst>
                <a:path w="1612" h="1039" extrusionOk="0">
                  <a:moveTo>
                    <a:pt x="296" y="0"/>
                  </a:moveTo>
                  <a:cubicBezTo>
                    <a:pt x="99" y="17"/>
                    <a:pt x="0" y="83"/>
                    <a:pt x="0" y="116"/>
                  </a:cubicBezTo>
                  <a:cubicBezTo>
                    <a:pt x="9" y="124"/>
                    <a:pt x="41" y="124"/>
                    <a:pt x="93" y="124"/>
                  </a:cubicBezTo>
                  <a:cubicBezTo>
                    <a:pt x="144" y="124"/>
                    <a:pt x="214" y="124"/>
                    <a:pt x="296" y="132"/>
                  </a:cubicBezTo>
                  <a:cubicBezTo>
                    <a:pt x="510" y="165"/>
                    <a:pt x="707" y="247"/>
                    <a:pt x="888" y="379"/>
                  </a:cubicBezTo>
                  <a:cubicBezTo>
                    <a:pt x="1069" y="526"/>
                    <a:pt x="1233" y="674"/>
                    <a:pt x="1365" y="839"/>
                  </a:cubicBezTo>
                  <a:cubicBezTo>
                    <a:pt x="1485" y="959"/>
                    <a:pt x="1564" y="1038"/>
                    <a:pt x="1589" y="1038"/>
                  </a:cubicBezTo>
                  <a:cubicBezTo>
                    <a:pt x="1591" y="1038"/>
                    <a:pt x="1593" y="1037"/>
                    <a:pt x="1595" y="1036"/>
                  </a:cubicBezTo>
                  <a:cubicBezTo>
                    <a:pt x="1611" y="1020"/>
                    <a:pt x="1578" y="921"/>
                    <a:pt x="1480" y="757"/>
                  </a:cubicBezTo>
                  <a:cubicBezTo>
                    <a:pt x="1348" y="559"/>
                    <a:pt x="1184" y="379"/>
                    <a:pt x="1003" y="231"/>
                  </a:cubicBezTo>
                  <a:cubicBezTo>
                    <a:pt x="789" y="83"/>
                    <a:pt x="543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1872743" y="4625107"/>
              <a:ext cx="18255" cy="8638"/>
            </a:xfrm>
            <a:custGeom>
              <a:avLst/>
              <a:gdLst/>
              <a:ahLst/>
              <a:cxnLst/>
              <a:rect l="l" t="t" r="r" b="b"/>
              <a:pathLst>
                <a:path w="560" h="265" extrusionOk="0">
                  <a:moveTo>
                    <a:pt x="481" y="1"/>
                  </a:moveTo>
                  <a:cubicBezTo>
                    <a:pt x="426" y="1"/>
                    <a:pt x="343" y="26"/>
                    <a:pt x="247" y="58"/>
                  </a:cubicBezTo>
                  <a:cubicBezTo>
                    <a:pt x="115" y="107"/>
                    <a:pt x="0" y="157"/>
                    <a:pt x="17" y="206"/>
                  </a:cubicBezTo>
                  <a:cubicBezTo>
                    <a:pt x="17" y="243"/>
                    <a:pt x="63" y="264"/>
                    <a:pt x="131" y="264"/>
                  </a:cubicBezTo>
                  <a:cubicBezTo>
                    <a:pt x="183" y="264"/>
                    <a:pt x="248" y="251"/>
                    <a:pt x="313" y="222"/>
                  </a:cubicBezTo>
                  <a:cubicBezTo>
                    <a:pt x="477" y="173"/>
                    <a:pt x="559" y="74"/>
                    <a:pt x="543" y="25"/>
                  </a:cubicBezTo>
                  <a:cubicBezTo>
                    <a:pt x="531" y="8"/>
                    <a:pt x="510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1865767" y="4613600"/>
              <a:ext cx="22003" cy="6454"/>
            </a:xfrm>
            <a:custGeom>
              <a:avLst/>
              <a:gdLst/>
              <a:ahLst/>
              <a:cxnLst/>
              <a:rect l="l" t="t" r="r" b="b"/>
              <a:pathLst>
                <a:path w="675" h="198" extrusionOk="0">
                  <a:moveTo>
                    <a:pt x="346" y="0"/>
                  </a:moveTo>
                  <a:cubicBezTo>
                    <a:pt x="165" y="0"/>
                    <a:pt x="17" y="49"/>
                    <a:pt x="17" y="99"/>
                  </a:cubicBezTo>
                  <a:cubicBezTo>
                    <a:pt x="1" y="148"/>
                    <a:pt x="149" y="197"/>
                    <a:pt x="346" y="197"/>
                  </a:cubicBezTo>
                  <a:cubicBezTo>
                    <a:pt x="527" y="197"/>
                    <a:pt x="675" y="148"/>
                    <a:pt x="675" y="99"/>
                  </a:cubicBezTo>
                  <a:cubicBezTo>
                    <a:pt x="658" y="49"/>
                    <a:pt x="510" y="0"/>
                    <a:pt x="3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1890410" y="4444811"/>
              <a:ext cx="320075" cy="224010"/>
            </a:xfrm>
            <a:custGeom>
              <a:avLst/>
              <a:gdLst/>
              <a:ahLst/>
              <a:cxnLst/>
              <a:rect l="l" t="t" r="r" b="b"/>
              <a:pathLst>
                <a:path w="9819" h="6872" extrusionOk="0">
                  <a:moveTo>
                    <a:pt x="1316" y="1"/>
                  </a:moveTo>
                  <a:lnTo>
                    <a:pt x="1" y="4093"/>
                  </a:lnTo>
                  <a:lnTo>
                    <a:pt x="313" y="4208"/>
                  </a:lnTo>
                  <a:cubicBezTo>
                    <a:pt x="1743" y="4751"/>
                    <a:pt x="7594" y="6855"/>
                    <a:pt x="8663" y="6871"/>
                  </a:cubicBezTo>
                  <a:cubicBezTo>
                    <a:pt x="8667" y="6871"/>
                    <a:pt x="8671" y="6871"/>
                    <a:pt x="8675" y="6871"/>
                  </a:cubicBezTo>
                  <a:cubicBezTo>
                    <a:pt x="9818" y="6871"/>
                    <a:pt x="5704" y="4471"/>
                    <a:pt x="5704" y="4471"/>
                  </a:cubicBezTo>
                  <a:lnTo>
                    <a:pt x="6575" y="1661"/>
                  </a:lnTo>
                  <a:lnTo>
                    <a:pt x="1316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1892040" y="4572788"/>
              <a:ext cx="287738" cy="89154"/>
            </a:xfrm>
            <a:custGeom>
              <a:avLst/>
              <a:gdLst/>
              <a:ahLst/>
              <a:cxnLst/>
              <a:rect l="l" t="t" r="r" b="b"/>
              <a:pathLst>
                <a:path w="8827" h="2735" extrusionOk="0">
                  <a:moveTo>
                    <a:pt x="28" y="0"/>
                  </a:moveTo>
                  <a:cubicBezTo>
                    <a:pt x="21" y="0"/>
                    <a:pt x="17" y="1"/>
                    <a:pt x="17" y="3"/>
                  </a:cubicBezTo>
                  <a:cubicBezTo>
                    <a:pt x="0" y="52"/>
                    <a:pt x="1956" y="710"/>
                    <a:pt x="4389" y="1449"/>
                  </a:cubicBezTo>
                  <a:cubicBezTo>
                    <a:pt x="6724" y="2175"/>
                    <a:pt x="8635" y="2734"/>
                    <a:pt x="8799" y="2734"/>
                  </a:cubicBezTo>
                  <a:cubicBezTo>
                    <a:pt x="8806" y="2734"/>
                    <a:pt x="8809" y="2733"/>
                    <a:pt x="8810" y="2731"/>
                  </a:cubicBezTo>
                  <a:cubicBezTo>
                    <a:pt x="8827" y="2682"/>
                    <a:pt x="6871" y="2025"/>
                    <a:pt x="4438" y="1269"/>
                  </a:cubicBezTo>
                  <a:cubicBezTo>
                    <a:pt x="2119" y="559"/>
                    <a:pt x="193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2072044" y="4596780"/>
              <a:ext cx="19852" cy="13626"/>
            </a:xfrm>
            <a:custGeom>
              <a:avLst/>
              <a:gdLst/>
              <a:ahLst/>
              <a:cxnLst/>
              <a:rect l="l" t="t" r="r" b="b"/>
              <a:pathLst>
                <a:path w="609" h="418" extrusionOk="0">
                  <a:moveTo>
                    <a:pt x="534" y="1"/>
                  </a:moveTo>
                  <a:cubicBezTo>
                    <a:pt x="469" y="1"/>
                    <a:pt x="362" y="41"/>
                    <a:pt x="247" y="122"/>
                  </a:cubicBezTo>
                  <a:cubicBezTo>
                    <a:pt x="83" y="237"/>
                    <a:pt x="1" y="368"/>
                    <a:pt x="34" y="401"/>
                  </a:cubicBezTo>
                  <a:cubicBezTo>
                    <a:pt x="45" y="412"/>
                    <a:pt x="61" y="418"/>
                    <a:pt x="80" y="418"/>
                  </a:cubicBezTo>
                  <a:cubicBezTo>
                    <a:pt x="144" y="418"/>
                    <a:pt x="248" y="358"/>
                    <a:pt x="362" y="270"/>
                  </a:cubicBezTo>
                  <a:cubicBezTo>
                    <a:pt x="494" y="171"/>
                    <a:pt x="609" y="72"/>
                    <a:pt x="592" y="23"/>
                  </a:cubicBezTo>
                  <a:cubicBezTo>
                    <a:pt x="583" y="8"/>
                    <a:pt x="562" y="1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2081171" y="4602876"/>
              <a:ext cx="19852" cy="16853"/>
            </a:xfrm>
            <a:custGeom>
              <a:avLst/>
              <a:gdLst/>
              <a:ahLst/>
              <a:cxnLst/>
              <a:rect l="l" t="t" r="r" b="b"/>
              <a:pathLst>
                <a:path w="609" h="517" extrusionOk="0">
                  <a:moveTo>
                    <a:pt x="551" y="0"/>
                  </a:moveTo>
                  <a:cubicBezTo>
                    <a:pt x="485" y="0"/>
                    <a:pt x="358" y="63"/>
                    <a:pt x="230" y="165"/>
                  </a:cubicBezTo>
                  <a:cubicBezTo>
                    <a:pt x="82" y="313"/>
                    <a:pt x="0" y="477"/>
                    <a:pt x="33" y="510"/>
                  </a:cubicBezTo>
                  <a:cubicBezTo>
                    <a:pt x="40" y="514"/>
                    <a:pt x="47" y="516"/>
                    <a:pt x="57" y="516"/>
                  </a:cubicBezTo>
                  <a:cubicBezTo>
                    <a:pt x="117" y="516"/>
                    <a:pt x="233" y="427"/>
                    <a:pt x="362" y="313"/>
                  </a:cubicBezTo>
                  <a:cubicBezTo>
                    <a:pt x="510" y="181"/>
                    <a:pt x="608" y="50"/>
                    <a:pt x="592" y="17"/>
                  </a:cubicBezTo>
                  <a:cubicBezTo>
                    <a:pt x="585" y="6"/>
                    <a:pt x="570" y="0"/>
                    <a:pt x="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1903808" y="4542701"/>
              <a:ext cx="41301" cy="45734"/>
            </a:xfrm>
            <a:custGeom>
              <a:avLst/>
              <a:gdLst/>
              <a:ahLst/>
              <a:cxnLst/>
              <a:rect l="l" t="t" r="r" b="b"/>
              <a:pathLst>
                <a:path w="1267" h="1403" extrusionOk="0">
                  <a:moveTo>
                    <a:pt x="151" y="1"/>
                  </a:moveTo>
                  <a:cubicBezTo>
                    <a:pt x="54" y="1"/>
                    <a:pt x="1" y="27"/>
                    <a:pt x="1" y="38"/>
                  </a:cubicBezTo>
                  <a:cubicBezTo>
                    <a:pt x="1" y="71"/>
                    <a:pt x="116" y="71"/>
                    <a:pt x="264" y="153"/>
                  </a:cubicBezTo>
                  <a:cubicBezTo>
                    <a:pt x="461" y="236"/>
                    <a:pt x="642" y="384"/>
                    <a:pt x="757" y="564"/>
                  </a:cubicBezTo>
                  <a:cubicBezTo>
                    <a:pt x="888" y="745"/>
                    <a:pt x="1003" y="942"/>
                    <a:pt x="1085" y="1140"/>
                  </a:cubicBezTo>
                  <a:cubicBezTo>
                    <a:pt x="1168" y="1304"/>
                    <a:pt x="1217" y="1403"/>
                    <a:pt x="1250" y="1403"/>
                  </a:cubicBezTo>
                  <a:cubicBezTo>
                    <a:pt x="1266" y="1386"/>
                    <a:pt x="1266" y="1271"/>
                    <a:pt x="1217" y="1107"/>
                  </a:cubicBezTo>
                  <a:cubicBezTo>
                    <a:pt x="1151" y="860"/>
                    <a:pt x="1053" y="647"/>
                    <a:pt x="921" y="449"/>
                  </a:cubicBezTo>
                  <a:cubicBezTo>
                    <a:pt x="773" y="236"/>
                    <a:pt x="560" y="88"/>
                    <a:pt x="313" y="22"/>
                  </a:cubicBezTo>
                  <a:cubicBezTo>
                    <a:pt x="250" y="6"/>
                    <a:pt x="196" y="1"/>
                    <a:pt x="1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2060798" y="4590880"/>
              <a:ext cx="18776" cy="6226"/>
            </a:xfrm>
            <a:custGeom>
              <a:avLst/>
              <a:gdLst/>
              <a:ahLst/>
              <a:cxnLst/>
              <a:rect l="l" t="t" r="r" b="b"/>
              <a:pathLst>
                <a:path w="576" h="191" extrusionOk="0">
                  <a:moveTo>
                    <a:pt x="381" y="1"/>
                  </a:moveTo>
                  <a:cubicBezTo>
                    <a:pt x="349" y="1"/>
                    <a:pt x="315" y="3"/>
                    <a:pt x="280" y="7"/>
                  </a:cubicBezTo>
                  <a:cubicBezTo>
                    <a:pt x="132" y="7"/>
                    <a:pt x="17" y="40"/>
                    <a:pt x="1" y="89"/>
                  </a:cubicBezTo>
                  <a:cubicBezTo>
                    <a:pt x="1" y="133"/>
                    <a:pt x="92" y="190"/>
                    <a:pt x="229" y="190"/>
                  </a:cubicBezTo>
                  <a:cubicBezTo>
                    <a:pt x="245" y="190"/>
                    <a:pt x="262" y="189"/>
                    <a:pt x="280" y="188"/>
                  </a:cubicBezTo>
                  <a:cubicBezTo>
                    <a:pt x="461" y="188"/>
                    <a:pt x="576" y="122"/>
                    <a:pt x="559" y="73"/>
                  </a:cubicBezTo>
                  <a:cubicBezTo>
                    <a:pt x="559" y="22"/>
                    <a:pt x="483" y="1"/>
                    <a:pt x="3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2058125" y="4575950"/>
              <a:ext cx="21449" cy="8541"/>
            </a:xfrm>
            <a:custGeom>
              <a:avLst/>
              <a:gdLst/>
              <a:ahLst/>
              <a:cxnLst/>
              <a:rect l="l" t="t" r="r" b="b"/>
              <a:pathLst>
                <a:path w="658" h="262" extrusionOk="0">
                  <a:moveTo>
                    <a:pt x="128" y="0"/>
                  </a:moveTo>
                  <a:cubicBezTo>
                    <a:pt x="66" y="0"/>
                    <a:pt x="25" y="13"/>
                    <a:pt x="17" y="37"/>
                  </a:cubicBezTo>
                  <a:cubicBezTo>
                    <a:pt x="0" y="87"/>
                    <a:pt x="132" y="169"/>
                    <a:pt x="313" y="218"/>
                  </a:cubicBezTo>
                  <a:cubicBezTo>
                    <a:pt x="401" y="245"/>
                    <a:pt x="489" y="262"/>
                    <a:pt x="551" y="262"/>
                  </a:cubicBezTo>
                  <a:cubicBezTo>
                    <a:pt x="606" y="262"/>
                    <a:pt x="641" y="249"/>
                    <a:pt x="641" y="218"/>
                  </a:cubicBezTo>
                  <a:cubicBezTo>
                    <a:pt x="658" y="169"/>
                    <a:pt x="526" y="87"/>
                    <a:pt x="362" y="37"/>
                  </a:cubicBezTo>
                  <a:cubicBezTo>
                    <a:pt x="272" y="13"/>
                    <a:pt x="189" y="0"/>
                    <a:pt x="1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605378" y="2680992"/>
              <a:ext cx="818719" cy="1918167"/>
            </a:xfrm>
            <a:custGeom>
              <a:avLst/>
              <a:gdLst/>
              <a:ahLst/>
              <a:cxnLst/>
              <a:rect l="l" t="t" r="r" b="b"/>
              <a:pathLst>
                <a:path w="25116" h="58844" extrusionOk="0">
                  <a:moveTo>
                    <a:pt x="10503" y="8268"/>
                  </a:moveTo>
                  <a:cubicBezTo>
                    <a:pt x="10504" y="8269"/>
                    <a:pt x="15796" y="28600"/>
                    <a:pt x="15845" y="30211"/>
                  </a:cubicBezTo>
                  <a:cubicBezTo>
                    <a:pt x="15878" y="31181"/>
                    <a:pt x="12920" y="40566"/>
                    <a:pt x="10602" y="47765"/>
                  </a:cubicBezTo>
                  <a:cubicBezTo>
                    <a:pt x="10454" y="34189"/>
                    <a:pt x="10290" y="11095"/>
                    <a:pt x="10503" y="8268"/>
                  </a:cubicBezTo>
                  <a:close/>
                  <a:moveTo>
                    <a:pt x="1" y="0"/>
                  </a:moveTo>
                  <a:lnTo>
                    <a:pt x="1217" y="58843"/>
                  </a:lnTo>
                  <a:lnTo>
                    <a:pt x="10734" y="58728"/>
                  </a:lnTo>
                  <a:cubicBezTo>
                    <a:pt x="10734" y="58728"/>
                    <a:pt x="10717" y="58071"/>
                    <a:pt x="10717" y="56920"/>
                  </a:cubicBezTo>
                  <a:lnTo>
                    <a:pt x="10717" y="56920"/>
                  </a:lnTo>
                  <a:lnTo>
                    <a:pt x="16289" y="58449"/>
                  </a:lnTo>
                  <a:cubicBezTo>
                    <a:pt x="16289" y="58449"/>
                    <a:pt x="21713" y="40089"/>
                    <a:pt x="23571" y="32545"/>
                  </a:cubicBezTo>
                  <a:cubicBezTo>
                    <a:pt x="25116" y="26266"/>
                    <a:pt x="18179" y="1447"/>
                    <a:pt x="18179" y="1447"/>
                  </a:cubicBezTo>
                  <a:lnTo>
                    <a:pt x="10947" y="8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1647168" y="4519296"/>
              <a:ext cx="309709" cy="5933"/>
            </a:xfrm>
            <a:custGeom>
              <a:avLst/>
              <a:gdLst/>
              <a:ahLst/>
              <a:cxnLst/>
              <a:rect l="l" t="t" r="r" b="b"/>
              <a:pathLst>
                <a:path w="9501" h="182" extrusionOk="0">
                  <a:moveTo>
                    <a:pt x="4751" y="0"/>
                  </a:moveTo>
                  <a:cubicBezTo>
                    <a:pt x="2121" y="0"/>
                    <a:pt x="1" y="33"/>
                    <a:pt x="1" y="99"/>
                  </a:cubicBezTo>
                  <a:cubicBezTo>
                    <a:pt x="1" y="148"/>
                    <a:pt x="2121" y="181"/>
                    <a:pt x="4751" y="181"/>
                  </a:cubicBezTo>
                  <a:cubicBezTo>
                    <a:pt x="7381" y="181"/>
                    <a:pt x="9501" y="148"/>
                    <a:pt x="9501" y="99"/>
                  </a:cubicBezTo>
                  <a:cubicBezTo>
                    <a:pt x="9501" y="33"/>
                    <a:pt x="7381" y="0"/>
                    <a:pt x="4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1954171" y="4453384"/>
              <a:ext cx="199366" cy="70215"/>
            </a:xfrm>
            <a:custGeom>
              <a:avLst/>
              <a:gdLst/>
              <a:ahLst/>
              <a:cxnLst/>
              <a:rect l="l" t="t" r="r" b="b"/>
              <a:pathLst>
                <a:path w="6116" h="2154" extrusionOk="0">
                  <a:moveTo>
                    <a:pt x="1" y="1"/>
                  </a:moveTo>
                  <a:cubicBezTo>
                    <a:pt x="1" y="17"/>
                    <a:pt x="280" y="181"/>
                    <a:pt x="823" y="395"/>
                  </a:cubicBezTo>
                  <a:cubicBezTo>
                    <a:pt x="1365" y="625"/>
                    <a:pt x="2137" y="921"/>
                    <a:pt x="2992" y="1217"/>
                  </a:cubicBezTo>
                  <a:cubicBezTo>
                    <a:pt x="3830" y="1513"/>
                    <a:pt x="4619" y="1759"/>
                    <a:pt x="5178" y="1924"/>
                  </a:cubicBezTo>
                  <a:cubicBezTo>
                    <a:pt x="5491" y="2039"/>
                    <a:pt x="5803" y="2104"/>
                    <a:pt x="6115" y="2154"/>
                  </a:cubicBezTo>
                  <a:cubicBezTo>
                    <a:pt x="5836" y="2006"/>
                    <a:pt x="5540" y="1891"/>
                    <a:pt x="5228" y="1792"/>
                  </a:cubicBezTo>
                  <a:lnTo>
                    <a:pt x="3041" y="1036"/>
                  </a:lnTo>
                  <a:cubicBezTo>
                    <a:pt x="2236" y="757"/>
                    <a:pt x="1496" y="494"/>
                    <a:pt x="872" y="280"/>
                  </a:cubicBezTo>
                  <a:cubicBezTo>
                    <a:pt x="592" y="165"/>
                    <a:pt x="297" y="66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2120810" y="3658950"/>
              <a:ext cx="117384" cy="10464"/>
            </a:xfrm>
            <a:custGeom>
              <a:avLst/>
              <a:gdLst/>
              <a:ahLst/>
              <a:cxnLst/>
              <a:rect l="l" t="t" r="r" b="b"/>
              <a:pathLst>
                <a:path w="3601" h="321" extrusionOk="0">
                  <a:moveTo>
                    <a:pt x="3262" y="0"/>
                  </a:moveTo>
                  <a:cubicBezTo>
                    <a:pt x="2934" y="0"/>
                    <a:pt x="2399" y="22"/>
                    <a:pt x="1792" y="62"/>
                  </a:cubicBezTo>
                  <a:cubicBezTo>
                    <a:pt x="806" y="144"/>
                    <a:pt x="0" y="243"/>
                    <a:pt x="0" y="292"/>
                  </a:cubicBezTo>
                  <a:cubicBezTo>
                    <a:pt x="0" y="312"/>
                    <a:pt x="128" y="321"/>
                    <a:pt x="344" y="321"/>
                  </a:cubicBezTo>
                  <a:cubicBezTo>
                    <a:pt x="674" y="321"/>
                    <a:pt x="1211" y="299"/>
                    <a:pt x="1809" y="259"/>
                  </a:cubicBezTo>
                  <a:cubicBezTo>
                    <a:pt x="2795" y="177"/>
                    <a:pt x="3600" y="78"/>
                    <a:pt x="3600" y="29"/>
                  </a:cubicBezTo>
                  <a:cubicBezTo>
                    <a:pt x="3600" y="10"/>
                    <a:pt x="3475" y="0"/>
                    <a:pt x="32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2129904" y="3668664"/>
              <a:ext cx="88437" cy="26404"/>
            </a:xfrm>
            <a:custGeom>
              <a:avLst/>
              <a:gdLst/>
              <a:ahLst/>
              <a:cxnLst/>
              <a:rect l="l" t="t" r="r" b="b"/>
              <a:pathLst>
                <a:path w="2713" h="810" extrusionOk="0">
                  <a:moveTo>
                    <a:pt x="54" y="0"/>
                  </a:moveTo>
                  <a:cubicBezTo>
                    <a:pt x="30" y="0"/>
                    <a:pt x="17" y="3"/>
                    <a:pt x="17" y="10"/>
                  </a:cubicBezTo>
                  <a:cubicBezTo>
                    <a:pt x="1" y="60"/>
                    <a:pt x="593" y="273"/>
                    <a:pt x="1332" y="487"/>
                  </a:cubicBezTo>
                  <a:cubicBezTo>
                    <a:pt x="1968" y="685"/>
                    <a:pt x="2506" y="810"/>
                    <a:pt x="2656" y="810"/>
                  </a:cubicBezTo>
                  <a:cubicBezTo>
                    <a:pt x="2680" y="810"/>
                    <a:pt x="2694" y="806"/>
                    <a:pt x="2697" y="799"/>
                  </a:cubicBezTo>
                  <a:cubicBezTo>
                    <a:pt x="2713" y="750"/>
                    <a:pt x="2121" y="536"/>
                    <a:pt x="1382" y="306"/>
                  </a:cubicBezTo>
                  <a:cubicBezTo>
                    <a:pt x="747" y="123"/>
                    <a:pt x="197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1942925" y="2712612"/>
              <a:ext cx="34847" cy="237929"/>
            </a:xfrm>
            <a:custGeom>
              <a:avLst/>
              <a:gdLst/>
              <a:ahLst/>
              <a:cxnLst/>
              <a:rect l="l" t="t" r="r" b="b"/>
              <a:pathLst>
                <a:path w="1069" h="7299" extrusionOk="0">
                  <a:moveTo>
                    <a:pt x="1020" y="0"/>
                  </a:moveTo>
                  <a:cubicBezTo>
                    <a:pt x="954" y="362"/>
                    <a:pt x="937" y="740"/>
                    <a:pt x="937" y="1118"/>
                  </a:cubicBezTo>
                  <a:cubicBezTo>
                    <a:pt x="921" y="1808"/>
                    <a:pt x="905" y="2762"/>
                    <a:pt x="905" y="3814"/>
                  </a:cubicBezTo>
                  <a:cubicBezTo>
                    <a:pt x="888" y="4340"/>
                    <a:pt x="888" y="4849"/>
                    <a:pt x="888" y="5309"/>
                  </a:cubicBezTo>
                  <a:cubicBezTo>
                    <a:pt x="905" y="5704"/>
                    <a:pt x="855" y="6098"/>
                    <a:pt x="707" y="6476"/>
                  </a:cubicBezTo>
                  <a:cubicBezTo>
                    <a:pt x="609" y="6723"/>
                    <a:pt x="444" y="6936"/>
                    <a:pt x="247" y="7117"/>
                  </a:cubicBezTo>
                  <a:cubicBezTo>
                    <a:pt x="99" y="7232"/>
                    <a:pt x="1" y="7282"/>
                    <a:pt x="17" y="7298"/>
                  </a:cubicBezTo>
                  <a:cubicBezTo>
                    <a:pt x="116" y="7282"/>
                    <a:pt x="198" y="7232"/>
                    <a:pt x="280" y="7167"/>
                  </a:cubicBezTo>
                  <a:cubicBezTo>
                    <a:pt x="510" y="7002"/>
                    <a:pt x="707" y="6772"/>
                    <a:pt x="822" y="6526"/>
                  </a:cubicBezTo>
                  <a:cubicBezTo>
                    <a:pt x="987" y="6131"/>
                    <a:pt x="1052" y="5720"/>
                    <a:pt x="1052" y="5309"/>
                  </a:cubicBezTo>
                  <a:cubicBezTo>
                    <a:pt x="1052" y="4849"/>
                    <a:pt x="1052" y="4340"/>
                    <a:pt x="1069" y="3814"/>
                  </a:cubicBezTo>
                  <a:cubicBezTo>
                    <a:pt x="1069" y="2762"/>
                    <a:pt x="1069" y="1808"/>
                    <a:pt x="1069" y="1118"/>
                  </a:cubicBezTo>
                  <a:cubicBezTo>
                    <a:pt x="1069" y="740"/>
                    <a:pt x="1052" y="362"/>
                    <a:pt x="10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1772016" y="2701366"/>
              <a:ext cx="26828" cy="1813138"/>
            </a:xfrm>
            <a:custGeom>
              <a:avLst/>
              <a:gdLst/>
              <a:ahLst/>
              <a:cxnLst/>
              <a:rect l="l" t="t" r="r" b="b"/>
              <a:pathLst>
                <a:path w="823" h="55622" extrusionOk="0">
                  <a:moveTo>
                    <a:pt x="806" y="0"/>
                  </a:moveTo>
                  <a:cubicBezTo>
                    <a:pt x="806" y="49"/>
                    <a:pt x="806" y="99"/>
                    <a:pt x="806" y="148"/>
                  </a:cubicBezTo>
                  <a:cubicBezTo>
                    <a:pt x="789" y="247"/>
                    <a:pt x="789" y="395"/>
                    <a:pt x="773" y="575"/>
                  </a:cubicBezTo>
                  <a:cubicBezTo>
                    <a:pt x="756" y="953"/>
                    <a:pt x="723" y="1496"/>
                    <a:pt x="691" y="2186"/>
                  </a:cubicBezTo>
                  <a:cubicBezTo>
                    <a:pt x="625" y="3600"/>
                    <a:pt x="526" y="5638"/>
                    <a:pt x="444" y="8153"/>
                  </a:cubicBezTo>
                  <a:cubicBezTo>
                    <a:pt x="263" y="13182"/>
                    <a:pt x="82" y="20135"/>
                    <a:pt x="50" y="27811"/>
                  </a:cubicBezTo>
                  <a:cubicBezTo>
                    <a:pt x="0" y="35503"/>
                    <a:pt x="115" y="42456"/>
                    <a:pt x="247" y="47485"/>
                  </a:cubicBezTo>
                  <a:cubicBezTo>
                    <a:pt x="313" y="50000"/>
                    <a:pt x="378" y="52038"/>
                    <a:pt x="428" y="53452"/>
                  </a:cubicBezTo>
                  <a:cubicBezTo>
                    <a:pt x="461" y="54142"/>
                    <a:pt x="477" y="54684"/>
                    <a:pt x="493" y="55063"/>
                  </a:cubicBezTo>
                  <a:cubicBezTo>
                    <a:pt x="510" y="55243"/>
                    <a:pt x="510" y="55375"/>
                    <a:pt x="510" y="55490"/>
                  </a:cubicBezTo>
                  <a:cubicBezTo>
                    <a:pt x="510" y="55539"/>
                    <a:pt x="526" y="55588"/>
                    <a:pt x="526" y="55621"/>
                  </a:cubicBezTo>
                  <a:cubicBezTo>
                    <a:pt x="543" y="55588"/>
                    <a:pt x="543" y="55539"/>
                    <a:pt x="526" y="55490"/>
                  </a:cubicBezTo>
                  <a:cubicBezTo>
                    <a:pt x="526" y="55375"/>
                    <a:pt x="526" y="55243"/>
                    <a:pt x="526" y="55063"/>
                  </a:cubicBezTo>
                  <a:cubicBezTo>
                    <a:pt x="526" y="54684"/>
                    <a:pt x="510" y="54142"/>
                    <a:pt x="493" y="53435"/>
                  </a:cubicBezTo>
                  <a:cubicBezTo>
                    <a:pt x="461" y="52022"/>
                    <a:pt x="411" y="50000"/>
                    <a:pt x="362" y="47485"/>
                  </a:cubicBezTo>
                  <a:cubicBezTo>
                    <a:pt x="263" y="42456"/>
                    <a:pt x="181" y="35503"/>
                    <a:pt x="214" y="27811"/>
                  </a:cubicBezTo>
                  <a:cubicBezTo>
                    <a:pt x="247" y="20135"/>
                    <a:pt x="411" y="13182"/>
                    <a:pt x="559" y="8153"/>
                  </a:cubicBezTo>
                  <a:cubicBezTo>
                    <a:pt x="641" y="5638"/>
                    <a:pt x="707" y="3616"/>
                    <a:pt x="756" y="2186"/>
                  </a:cubicBezTo>
                  <a:cubicBezTo>
                    <a:pt x="773" y="1496"/>
                    <a:pt x="789" y="953"/>
                    <a:pt x="806" y="575"/>
                  </a:cubicBezTo>
                  <a:cubicBezTo>
                    <a:pt x="806" y="395"/>
                    <a:pt x="822" y="247"/>
                    <a:pt x="822" y="148"/>
                  </a:cubicBezTo>
                  <a:cubicBezTo>
                    <a:pt x="822" y="99"/>
                    <a:pt x="822" y="49"/>
                    <a:pt x="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2083290" y="2749578"/>
              <a:ext cx="236332" cy="1732785"/>
            </a:xfrm>
            <a:custGeom>
              <a:avLst/>
              <a:gdLst/>
              <a:ahLst/>
              <a:cxnLst/>
              <a:rect l="l" t="t" r="r" b="b"/>
              <a:pathLst>
                <a:path w="7250" h="53157" extrusionOk="0">
                  <a:moveTo>
                    <a:pt x="1151" y="0"/>
                  </a:moveTo>
                  <a:lnTo>
                    <a:pt x="1151" y="17"/>
                  </a:lnTo>
                  <a:cubicBezTo>
                    <a:pt x="1155" y="24"/>
                    <a:pt x="1158" y="31"/>
                    <a:pt x="1162" y="39"/>
                  </a:cubicBezTo>
                  <a:lnTo>
                    <a:pt x="1162" y="39"/>
                  </a:lnTo>
                  <a:cubicBezTo>
                    <a:pt x="1159" y="26"/>
                    <a:pt x="1156" y="13"/>
                    <a:pt x="1151" y="0"/>
                  </a:cubicBezTo>
                  <a:close/>
                  <a:moveTo>
                    <a:pt x="1162" y="39"/>
                  </a:moveTo>
                  <a:cubicBezTo>
                    <a:pt x="1169" y="75"/>
                    <a:pt x="1172" y="112"/>
                    <a:pt x="1184" y="148"/>
                  </a:cubicBezTo>
                  <a:cubicBezTo>
                    <a:pt x="1217" y="247"/>
                    <a:pt x="1250" y="378"/>
                    <a:pt x="1299" y="543"/>
                  </a:cubicBezTo>
                  <a:cubicBezTo>
                    <a:pt x="1382" y="904"/>
                    <a:pt x="1546" y="1414"/>
                    <a:pt x="1710" y="2088"/>
                  </a:cubicBezTo>
                  <a:cubicBezTo>
                    <a:pt x="2072" y="3436"/>
                    <a:pt x="2565" y="5375"/>
                    <a:pt x="3107" y="7791"/>
                  </a:cubicBezTo>
                  <a:cubicBezTo>
                    <a:pt x="3650" y="10207"/>
                    <a:pt x="4274" y="13100"/>
                    <a:pt x="4915" y="16322"/>
                  </a:cubicBezTo>
                  <a:cubicBezTo>
                    <a:pt x="5557" y="19527"/>
                    <a:pt x="6230" y="23077"/>
                    <a:pt x="6855" y="26808"/>
                  </a:cubicBezTo>
                  <a:cubicBezTo>
                    <a:pt x="6937" y="27269"/>
                    <a:pt x="7003" y="27729"/>
                    <a:pt x="7069" y="28189"/>
                  </a:cubicBezTo>
                  <a:cubicBezTo>
                    <a:pt x="7069" y="28304"/>
                    <a:pt x="7085" y="28419"/>
                    <a:pt x="7085" y="28518"/>
                  </a:cubicBezTo>
                  <a:lnTo>
                    <a:pt x="7036" y="28863"/>
                  </a:lnTo>
                  <a:cubicBezTo>
                    <a:pt x="6986" y="29093"/>
                    <a:pt x="6954" y="29323"/>
                    <a:pt x="6904" y="29537"/>
                  </a:cubicBezTo>
                  <a:cubicBezTo>
                    <a:pt x="6723" y="30441"/>
                    <a:pt x="6510" y="31328"/>
                    <a:pt x="6296" y="32200"/>
                  </a:cubicBezTo>
                  <a:cubicBezTo>
                    <a:pt x="5852" y="33925"/>
                    <a:pt x="5392" y="35586"/>
                    <a:pt x="4932" y="37147"/>
                  </a:cubicBezTo>
                  <a:cubicBezTo>
                    <a:pt x="4011" y="40303"/>
                    <a:pt x="3140" y="43130"/>
                    <a:pt x="2417" y="45497"/>
                  </a:cubicBezTo>
                  <a:cubicBezTo>
                    <a:pt x="1661" y="47847"/>
                    <a:pt x="1053" y="49770"/>
                    <a:pt x="642" y="51102"/>
                  </a:cubicBezTo>
                  <a:cubicBezTo>
                    <a:pt x="428" y="51743"/>
                    <a:pt x="264" y="52252"/>
                    <a:pt x="149" y="52614"/>
                  </a:cubicBezTo>
                  <a:cubicBezTo>
                    <a:pt x="100" y="52778"/>
                    <a:pt x="67" y="52910"/>
                    <a:pt x="34" y="53008"/>
                  </a:cubicBezTo>
                  <a:cubicBezTo>
                    <a:pt x="17" y="53058"/>
                    <a:pt x="1" y="53107"/>
                    <a:pt x="1" y="53156"/>
                  </a:cubicBezTo>
                  <a:cubicBezTo>
                    <a:pt x="17" y="53107"/>
                    <a:pt x="34" y="53058"/>
                    <a:pt x="50" y="53025"/>
                  </a:cubicBezTo>
                  <a:cubicBezTo>
                    <a:pt x="83" y="52926"/>
                    <a:pt x="132" y="52795"/>
                    <a:pt x="182" y="52630"/>
                  </a:cubicBezTo>
                  <a:cubicBezTo>
                    <a:pt x="313" y="52269"/>
                    <a:pt x="478" y="51759"/>
                    <a:pt x="708" y="51118"/>
                  </a:cubicBezTo>
                  <a:cubicBezTo>
                    <a:pt x="1135" y="49803"/>
                    <a:pt x="1776" y="47896"/>
                    <a:pt x="2516" y="45530"/>
                  </a:cubicBezTo>
                  <a:cubicBezTo>
                    <a:pt x="3272" y="43163"/>
                    <a:pt x="4159" y="40352"/>
                    <a:pt x="5080" y="37196"/>
                  </a:cubicBezTo>
                  <a:cubicBezTo>
                    <a:pt x="5540" y="35618"/>
                    <a:pt x="6000" y="33958"/>
                    <a:pt x="6444" y="32232"/>
                  </a:cubicBezTo>
                  <a:cubicBezTo>
                    <a:pt x="6674" y="31361"/>
                    <a:pt x="6888" y="30490"/>
                    <a:pt x="7069" y="29586"/>
                  </a:cubicBezTo>
                  <a:cubicBezTo>
                    <a:pt x="7118" y="29356"/>
                    <a:pt x="7151" y="29126"/>
                    <a:pt x="7200" y="28896"/>
                  </a:cubicBezTo>
                  <a:lnTo>
                    <a:pt x="7249" y="28551"/>
                  </a:lnTo>
                  <a:cubicBezTo>
                    <a:pt x="7249" y="28419"/>
                    <a:pt x="7233" y="28304"/>
                    <a:pt x="7233" y="28173"/>
                  </a:cubicBezTo>
                  <a:cubicBezTo>
                    <a:pt x="7167" y="27712"/>
                    <a:pt x="7102" y="27252"/>
                    <a:pt x="7019" y="26776"/>
                  </a:cubicBezTo>
                  <a:cubicBezTo>
                    <a:pt x="6395" y="23044"/>
                    <a:pt x="5704" y="19511"/>
                    <a:pt x="5063" y="16289"/>
                  </a:cubicBezTo>
                  <a:cubicBezTo>
                    <a:pt x="4406" y="13067"/>
                    <a:pt x="3781" y="10191"/>
                    <a:pt x="3223" y="7775"/>
                  </a:cubicBezTo>
                  <a:cubicBezTo>
                    <a:pt x="2664" y="5359"/>
                    <a:pt x="2154" y="3403"/>
                    <a:pt x="1776" y="2071"/>
                  </a:cubicBezTo>
                  <a:cubicBezTo>
                    <a:pt x="1595" y="1397"/>
                    <a:pt x="1431" y="888"/>
                    <a:pt x="1332" y="543"/>
                  </a:cubicBezTo>
                  <a:cubicBezTo>
                    <a:pt x="1267" y="378"/>
                    <a:pt x="1234" y="247"/>
                    <a:pt x="1201" y="148"/>
                  </a:cubicBezTo>
                  <a:cubicBezTo>
                    <a:pt x="1188" y="109"/>
                    <a:pt x="1175" y="70"/>
                    <a:pt x="1162" y="3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1947228" y="4199417"/>
              <a:ext cx="11800" cy="381521"/>
            </a:xfrm>
            <a:custGeom>
              <a:avLst/>
              <a:gdLst/>
              <a:ahLst/>
              <a:cxnLst/>
              <a:rect l="l" t="t" r="r" b="b"/>
              <a:pathLst>
                <a:path w="362" h="11704" extrusionOk="0">
                  <a:moveTo>
                    <a:pt x="82" y="1"/>
                  </a:moveTo>
                  <a:cubicBezTo>
                    <a:pt x="66" y="149"/>
                    <a:pt x="49" y="297"/>
                    <a:pt x="49" y="461"/>
                  </a:cubicBezTo>
                  <a:cubicBezTo>
                    <a:pt x="33" y="757"/>
                    <a:pt x="33" y="1184"/>
                    <a:pt x="16" y="1710"/>
                  </a:cubicBezTo>
                  <a:cubicBezTo>
                    <a:pt x="0" y="2778"/>
                    <a:pt x="0" y="4241"/>
                    <a:pt x="33" y="5852"/>
                  </a:cubicBezTo>
                  <a:cubicBezTo>
                    <a:pt x="66" y="7463"/>
                    <a:pt x="132" y="8926"/>
                    <a:pt x="197" y="9994"/>
                  </a:cubicBezTo>
                  <a:cubicBezTo>
                    <a:pt x="230" y="10520"/>
                    <a:pt x="247" y="10947"/>
                    <a:pt x="279" y="11243"/>
                  </a:cubicBezTo>
                  <a:cubicBezTo>
                    <a:pt x="279" y="11391"/>
                    <a:pt x="296" y="11556"/>
                    <a:pt x="345" y="11703"/>
                  </a:cubicBezTo>
                  <a:cubicBezTo>
                    <a:pt x="362" y="11556"/>
                    <a:pt x="362" y="11391"/>
                    <a:pt x="345" y="11243"/>
                  </a:cubicBezTo>
                  <a:cubicBezTo>
                    <a:pt x="329" y="10915"/>
                    <a:pt x="329" y="10487"/>
                    <a:pt x="312" y="9978"/>
                  </a:cubicBezTo>
                  <a:cubicBezTo>
                    <a:pt x="279" y="8893"/>
                    <a:pt x="247" y="7446"/>
                    <a:pt x="197" y="5852"/>
                  </a:cubicBezTo>
                  <a:cubicBezTo>
                    <a:pt x="181" y="4258"/>
                    <a:pt x="148" y="2795"/>
                    <a:pt x="132" y="1710"/>
                  </a:cubicBezTo>
                  <a:cubicBezTo>
                    <a:pt x="132" y="1201"/>
                    <a:pt x="115" y="790"/>
                    <a:pt x="115" y="461"/>
                  </a:cubicBezTo>
                  <a:cubicBezTo>
                    <a:pt x="115" y="297"/>
                    <a:pt x="115" y="149"/>
                    <a:pt x="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1787533" y="1363565"/>
              <a:ext cx="276525" cy="457506"/>
            </a:xfrm>
            <a:custGeom>
              <a:avLst/>
              <a:gdLst/>
              <a:ahLst/>
              <a:cxnLst/>
              <a:rect l="l" t="t" r="r" b="b"/>
              <a:pathLst>
                <a:path w="8483" h="14035" extrusionOk="0">
                  <a:moveTo>
                    <a:pt x="4820" y="0"/>
                  </a:moveTo>
                  <a:cubicBezTo>
                    <a:pt x="3257" y="0"/>
                    <a:pt x="1699" y="459"/>
                    <a:pt x="363" y="1362"/>
                  </a:cubicBezTo>
                  <a:lnTo>
                    <a:pt x="1" y="1609"/>
                  </a:lnTo>
                  <a:lnTo>
                    <a:pt x="116" y="13624"/>
                  </a:lnTo>
                  <a:lnTo>
                    <a:pt x="5655" y="14035"/>
                  </a:lnTo>
                  <a:cubicBezTo>
                    <a:pt x="5721" y="13394"/>
                    <a:pt x="5836" y="10912"/>
                    <a:pt x="5836" y="10912"/>
                  </a:cubicBezTo>
                  <a:cubicBezTo>
                    <a:pt x="5836" y="10912"/>
                    <a:pt x="8137" y="10698"/>
                    <a:pt x="8301" y="8414"/>
                  </a:cubicBezTo>
                  <a:cubicBezTo>
                    <a:pt x="8482" y="6129"/>
                    <a:pt x="8400" y="853"/>
                    <a:pt x="8400" y="853"/>
                  </a:cubicBezTo>
                  <a:cubicBezTo>
                    <a:pt x="7273" y="282"/>
                    <a:pt x="6045" y="0"/>
                    <a:pt x="4820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2029863" y="1500083"/>
              <a:ext cx="28816" cy="21482"/>
            </a:xfrm>
            <a:custGeom>
              <a:avLst/>
              <a:gdLst/>
              <a:ahLst/>
              <a:cxnLst/>
              <a:rect l="l" t="t" r="r" b="b"/>
              <a:pathLst>
                <a:path w="884" h="659" extrusionOk="0">
                  <a:moveTo>
                    <a:pt x="421" y="1"/>
                  </a:moveTo>
                  <a:cubicBezTo>
                    <a:pt x="138" y="1"/>
                    <a:pt x="1" y="351"/>
                    <a:pt x="210" y="560"/>
                  </a:cubicBezTo>
                  <a:cubicBezTo>
                    <a:pt x="267" y="626"/>
                    <a:pt x="350" y="659"/>
                    <a:pt x="434" y="659"/>
                  </a:cubicBezTo>
                  <a:cubicBezTo>
                    <a:pt x="518" y="659"/>
                    <a:pt x="604" y="626"/>
                    <a:pt x="670" y="560"/>
                  </a:cubicBezTo>
                  <a:cubicBezTo>
                    <a:pt x="884" y="363"/>
                    <a:pt x="736" y="1"/>
                    <a:pt x="440" y="1"/>
                  </a:cubicBezTo>
                  <a:cubicBezTo>
                    <a:pt x="434" y="1"/>
                    <a:pt x="427" y="1"/>
                    <a:pt x="4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2017410" y="1490434"/>
              <a:ext cx="38595" cy="11996"/>
            </a:xfrm>
            <a:custGeom>
              <a:avLst/>
              <a:gdLst/>
              <a:ahLst/>
              <a:cxnLst/>
              <a:rect l="l" t="t" r="r" b="b"/>
              <a:pathLst>
                <a:path w="1184" h="368" extrusionOk="0">
                  <a:moveTo>
                    <a:pt x="553" y="1"/>
                  </a:moveTo>
                  <a:cubicBezTo>
                    <a:pt x="415" y="1"/>
                    <a:pt x="275" y="39"/>
                    <a:pt x="148" y="117"/>
                  </a:cubicBezTo>
                  <a:cubicBezTo>
                    <a:pt x="50" y="199"/>
                    <a:pt x="0" y="264"/>
                    <a:pt x="17" y="281"/>
                  </a:cubicBezTo>
                  <a:cubicBezTo>
                    <a:pt x="21" y="287"/>
                    <a:pt x="29" y="290"/>
                    <a:pt x="41" y="290"/>
                  </a:cubicBezTo>
                  <a:cubicBezTo>
                    <a:pt x="108" y="290"/>
                    <a:pt x="292" y="194"/>
                    <a:pt x="524" y="194"/>
                  </a:cubicBezTo>
                  <a:cubicBezTo>
                    <a:pt x="551" y="194"/>
                    <a:pt x="580" y="196"/>
                    <a:pt x="608" y="199"/>
                  </a:cubicBezTo>
                  <a:cubicBezTo>
                    <a:pt x="895" y="214"/>
                    <a:pt x="1098" y="367"/>
                    <a:pt x="1155" y="367"/>
                  </a:cubicBezTo>
                  <a:cubicBezTo>
                    <a:pt x="1161" y="367"/>
                    <a:pt x="1165" y="366"/>
                    <a:pt x="1167" y="363"/>
                  </a:cubicBezTo>
                  <a:cubicBezTo>
                    <a:pt x="1184" y="347"/>
                    <a:pt x="1167" y="281"/>
                    <a:pt x="1069" y="199"/>
                  </a:cubicBezTo>
                  <a:cubicBezTo>
                    <a:pt x="919" y="68"/>
                    <a:pt x="737" y="1"/>
                    <a:pt x="5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1916488" y="1502039"/>
              <a:ext cx="28066" cy="21840"/>
            </a:xfrm>
            <a:custGeom>
              <a:avLst/>
              <a:gdLst/>
              <a:ahLst/>
              <a:cxnLst/>
              <a:rect l="l" t="t" r="r" b="b"/>
              <a:pathLst>
                <a:path w="861" h="670" extrusionOk="0">
                  <a:moveTo>
                    <a:pt x="433" y="0"/>
                  </a:moveTo>
                  <a:cubicBezTo>
                    <a:pt x="327" y="0"/>
                    <a:pt x="225" y="47"/>
                    <a:pt x="154" y="139"/>
                  </a:cubicBezTo>
                  <a:cubicBezTo>
                    <a:pt x="1" y="368"/>
                    <a:pt x="176" y="670"/>
                    <a:pt x="427" y="670"/>
                  </a:cubicBezTo>
                  <a:cubicBezTo>
                    <a:pt x="445" y="670"/>
                    <a:pt x="464" y="668"/>
                    <a:pt x="483" y="665"/>
                  </a:cubicBezTo>
                  <a:cubicBezTo>
                    <a:pt x="779" y="615"/>
                    <a:pt x="861" y="237"/>
                    <a:pt x="631" y="56"/>
                  </a:cubicBezTo>
                  <a:cubicBezTo>
                    <a:pt x="568" y="19"/>
                    <a:pt x="500" y="0"/>
                    <a:pt x="4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1905405" y="1492585"/>
              <a:ext cx="38628" cy="12094"/>
            </a:xfrm>
            <a:custGeom>
              <a:avLst/>
              <a:gdLst/>
              <a:ahLst/>
              <a:cxnLst/>
              <a:rect l="l" t="t" r="r" b="b"/>
              <a:pathLst>
                <a:path w="1185" h="371" extrusionOk="0">
                  <a:moveTo>
                    <a:pt x="547" y="0"/>
                  </a:moveTo>
                  <a:cubicBezTo>
                    <a:pt x="408" y="0"/>
                    <a:pt x="269" y="39"/>
                    <a:pt x="149" y="116"/>
                  </a:cubicBezTo>
                  <a:cubicBezTo>
                    <a:pt x="50" y="198"/>
                    <a:pt x="1" y="264"/>
                    <a:pt x="17" y="281"/>
                  </a:cubicBezTo>
                  <a:cubicBezTo>
                    <a:pt x="22" y="287"/>
                    <a:pt x="30" y="290"/>
                    <a:pt x="41" y="290"/>
                  </a:cubicBezTo>
                  <a:cubicBezTo>
                    <a:pt x="109" y="290"/>
                    <a:pt x="293" y="194"/>
                    <a:pt x="525" y="194"/>
                  </a:cubicBezTo>
                  <a:cubicBezTo>
                    <a:pt x="552" y="194"/>
                    <a:pt x="580" y="195"/>
                    <a:pt x="609" y="198"/>
                  </a:cubicBezTo>
                  <a:cubicBezTo>
                    <a:pt x="887" y="213"/>
                    <a:pt x="1087" y="371"/>
                    <a:pt x="1151" y="371"/>
                  </a:cubicBezTo>
                  <a:cubicBezTo>
                    <a:pt x="1159" y="371"/>
                    <a:pt x="1164" y="368"/>
                    <a:pt x="1168" y="363"/>
                  </a:cubicBezTo>
                  <a:cubicBezTo>
                    <a:pt x="1184" y="346"/>
                    <a:pt x="1152" y="281"/>
                    <a:pt x="1069" y="198"/>
                  </a:cubicBezTo>
                  <a:cubicBezTo>
                    <a:pt x="920" y="67"/>
                    <a:pt x="732" y="0"/>
                    <a:pt x="5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1977739" y="1502234"/>
              <a:ext cx="28979" cy="91338"/>
            </a:xfrm>
            <a:custGeom>
              <a:avLst/>
              <a:gdLst/>
              <a:ahLst/>
              <a:cxnLst/>
              <a:rect l="l" t="t" r="r" b="b"/>
              <a:pathLst>
                <a:path w="889" h="2802" extrusionOk="0">
                  <a:moveTo>
                    <a:pt x="35" y="1"/>
                  </a:moveTo>
                  <a:cubicBezTo>
                    <a:pt x="35" y="1"/>
                    <a:pt x="34" y="1"/>
                    <a:pt x="34" y="1"/>
                  </a:cubicBezTo>
                  <a:cubicBezTo>
                    <a:pt x="1" y="18"/>
                    <a:pt x="198" y="774"/>
                    <a:pt x="478" y="1710"/>
                  </a:cubicBezTo>
                  <a:cubicBezTo>
                    <a:pt x="543" y="1941"/>
                    <a:pt x="626" y="2154"/>
                    <a:pt x="691" y="2368"/>
                  </a:cubicBezTo>
                  <a:cubicBezTo>
                    <a:pt x="724" y="2434"/>
                    <a:pt x="741" y="2532"/>
                    <a:pt x="724" y="2615"/>
                  </a:cubicBezTo>
                  <a:cubicBezTo>
                    <a:pt x="724" y="2647"/>
                    <a:pt x="658" y="2664"/>
                    <a:pt x="576" y="2680"/>
                  </a:cubicBezTo>
                  <a:cubicBezTo>
                    <a:pt x="544" y="2677"/>
                    <a:pt x="512" y="2676"/>
                    <a:pt x="480" y="2676"/>
                  </a:cubicBezTo>
                  <a:cubicBezTo>
                    <a:pt x="332" y="2676"/>
                    <a:pt x="185" y="2705"/>
                    <a:pt x="50" y="2746"/>
                  </a:cubicBezTo>
                  <a:cubicBezTo>
                    <a:pt x="186" y="2783"/>
                    <a:pt x="312" y="2801"/>
                    <a:pt x="443" y="2801"/>
                  </a:cubicBezTo>
                  <a:cubicBezTo>
                    <a:pt x="487" y="2801"/>
                    <a:pt x="531" y="2799"/>
                    <a:pt x="576" y="2795"/>
                  </a:cubicBezTo>
                  <a:cubicBezTo>
                    <a:pt x="626" y="2795"/>
                    <a:pt x="675" y="2795"/>
                    <a:pt x="708" y="2779"/>
                  </a:cubicBezTo>
                  <a:cubicBezTo>
                    <a:pt x="773" y="2762"/>
                    <a:pt x="839" y="2730"/>
                    <a:pt x="856" y="2664"/>
                  </a:cubicBezTo>
                  <a:cubicBezTo>
                    <a:pt x="889" y="2549"/>
                    <a:pt x="889" y="2434"/>
                    <a:pt x="839" y="2319"/>
                  </a:cubicBezTo>
                  <a:cubicBezTo>
                    <a:pt x="773" y="2105"/>
                    <a:pt x="708" y="1891"/>
                    <a:pt x="642" y="1661"/>
                  </a:cubicBezTo>
                  <a:cubicBezTo>
                    <a:pt x="349" y="735"/>
                    <a:pt x="89" y="1"/>
                    <a:pt x="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1938655" y="1599603"/>
              <a:ext cx="56263" cy="30674"/>
            </a:xfrm>
            <a:custGeom>
              <a:avLst/>
              <a:gdLst/>
              <a:ahLst/>
              <a:cxnLst/>
              <a:rect l="l" t="t" r="r" b="b"/>
              <a:pathLst>
                <a:path w="1726" h="941" extrusionOk="0">
                  <a:moveTo>
                    <a:pt x="158" y="0"/>
                  </a:moveTo>
                  <a:cubicBezTo>
                    <a:pt x="156" y="0"/>
                    <a:pt x="173" y="12"/>
                    <a:pt x="214" y="38"/>
                  </a:cubicBezTo>
                  <a:cubicBezTo>
                    <a:pt x="214" y="38"/>
                    <a:pt x="0" y="581"/>
                    <a:pt x="674" y="877"/>
                  </a:cubicBezTo>
                  <a:cubicBezTo>
                    <a:pt x="783" y="919"/>
                    <a:pt x="897" y="940"/>
                    <a:pt x="1009" y="940"/>
                  </a:cubicBezTo>
                  <a:cubicBezTo>
                    <a:pt x="1284" y="940"/>
                    <a:pt x="1551" y="815"/>
                    <a:pt x="1726" y="581"/>
                  </a:cubicBezTo>
                  <a:cubicBezTo>
                    <a:pt x="1164" y="581"/>
                    <a:pt x="174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1882392" y="1684422"/>
              <a:ext cx="95380" cy="53134"/>
            </a:xfrm>
            <a:custGeom>
              <a:avLst/>
              <a:gdLst/>
              <a:ahLst/>
              <a:cxnLst/>
              <a:rect l="l" t="t" r="r" b="b"/>
              <a:pathLst>
                <a:path w="2926" h="1630" extrusionOk="0">
                  <a:moveTo>
                    <a:pt x="0" y="1"/>
                  </a:moveTo>
                  <a:cubicBezTo>
                    <a:pt x="0" y="1"/>
                    <a:pt x="586" y="1630"/>
                    <a:pt x="2764" y="1630"/>
                  </a:cubicBezTo>
                  <a:cubicBezTo>
                    <a:pt x="2807" y="1630"/>
                    <a:pt x="2850" y="1629"/>
                    <a:pt x="2893" y="1628"/>
                  </a:cubicBezTo>
                  <a:lnTo>
                    <a:pt x="2926" y="1036"/>
                  </a:lnTo>
                  <a:cubicBezTo>
                    <a:pt x="1874" y="987"/>
                    <a:pt x="855" y="625"/>
                    <a:pt x="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1747796" y="1481404"/>
              <a:ext cx="71389" cy="98575"/>
            </a:xfrm>
            <a:custGeom>
              <a:avLst/>
              <a:gdLst/>
              <a:ahLst/>
              <a:cxnLst/>
              <a:rect l="l" t="t" r="r" b="b"/>
              <a:pathLst>
                <a:path w="2190" h="3024" extrusionOk="0">
                  <a:moveTo>
                    <a:pt x="1466" y="1"/>
                  </a:moveTo>
                  <a:cubicBezTo>
                    <a:pt x="1022" y="1"/>
                    <a:pt x="1" y="178"/>
                    <a:pt x="119" y="1725"/>
                  </a:cubicBezTo>
                  <a:cubicBezTo>
                    <a:pt x="207" y="2771"/>
                    <a:pt x="803" y="3024"/>
                    <a:pt x="1333" y="3024"/>
                  </a:cubicBezTo>
                  <a:cubicBezTo>
                    <a:pt x="1786" y="3024"/>
                    <a:pt x="2190" y="2840"/>
                    <a:pt x="2190" y="2810"/>
                  </a:cubicBezTo>
                  <a:cubicBezTo>
                    <a:pt x="2190" y="2760"/>
                    <a:pt x="1664" y="16"/>
                    <a:pt x="1664" y="16"/>
                  </a:cubicBezTo>
                  <a:cubicBezTo>
                    <a:pt x="1654" y="12"/>
                    <a:pt x="1578" y="1"/>
                    <a:pt x="1466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1767192" y="1503114"/>
              <a:ext cx="31098" cy="55318"/>
            </a:xfrm>
            <a:custGeom>
              <a:avLst/>
              <a:gdLst/>
              <a:ahLst/>
              <a:cxnLst/>
              <a:rect l="l" t="t" r="r" b="b"/>
              <a:pathLst>
                <a:path w="954" h="1697" extrusionOk="0">
                  <a:moveTo>
                    <a:pt x="480" y="1"/>
                  </a:moveTo>
                  <a:cubicBezTo>
                    <a:pt x="463" y="1"/>
                    <a:pt x="445" y="3"/>
                    <a:pt x="428" y="7"/>
                  </a:cubicBezTo>
                  <a:cubicBezTo>
                    <a:pt x="263" y="56"/>
                    <a:pt x="148" y="171"/>
                    <a:pt x="99" y="336"/>
                  </a:cubicBezTo>
                  <a:cubicBezTo>
                    <a:pt x="33" y="517"/>
                    <a:pt x="0" y="697"/>
                    <a:pt x="17" y="895"/>
                  </a:cubicBezTo>
                  <a:cubicBezTo>
                    <a:pt x="66" y="1273"/>
                    <a:pt x="296" y="1634"/>
                    <a:pt x="576" y="1683"/>
                  </a:cubicBezTo>
                  <a:cubicBezTo>
                    <a:pt x="606" y="1692"/>
                    <a:pt x="637" y="1696"/>
                    <a:pt x="667" y="1696"/>
                  </a:cubicBezTo>
                  <a:cubicBezTo>
                    <a:pt x="750" y="1696"/>
                    <a:pt x="828" y="1666"/>
                    <a:pt x="888" y="1618"/>
                  </a:cubicBezTo>
                  <a:cubicBezTo>
                    <a:pt x="937" y="1552"/>
                    <a:pt x="954" y="1519"/>
                    <a:pt x="937" y="1519"/>
                  </a:cubicBezTo>
                  <a:cubicBezTo>
                    <a:pt x="937" y="1516"/>
                    <a:pt x="936" y="1515"/>
                    <a:pt x="934" y="1515"/>
                  </a:cubicBezTo>
                  <a:cubicBezTo>
                    <a:pt x="925" y="1515"/>
                    <a:pt x="895" y="1542"/>
                    <a:pt x="855" y="1568"/>
                  </a:cubicBezTo>
                  <a:cubicBezTo>
                    <a:pt x="803" y="1600"/>
                    <a:pt x="751" y="1611"/>
                    <a:pt x="699" y="1611"/>
                  </a:cubicBezTo>
                  <a:cubicBezTo>
                    <a:pt x="669" y="1611"/>
                    <a:pt x="639" y="1607"/>
                    <a:pt x="609" y="1601"/>
                  </a:cubicBezTo>
                  <a:cubicBezTo>
                    <a:pt x="395" y="1536"/>
                    <a:pt x="198" y="1223"/>
                    <a:pt x="165" y="878"/>
                  </a:cubicBezTo>
                  <a:cubicBezTo>
                    <a:pt x="132" y="714"/>
                    <a:pt x="165" y="533"/>
                    <a:pt x="214" y="385"/>
                  </a:cubicBezTo>
                  <a:cubicBezTo>
                    <a:pt x="247" y="254"/>
                    <a:pt x="329" y="155"/>
                    <a:pt x="444" y="106"/>
                  </a:cubicBezTo>
                  <a:cubicBezTo>
                    <a:pt x="466" y="97"/>
                    <a:pt x="488" y="93"/>
                    <a:pt x="510" y="93"/>
                  </a:cubicBezTo>
                  <a:cubicBezTo>
                    <a:pt x="568" y="93"/>
                    <a:pt x="622" y="123"/>
                    <a:pt x="658" y="171"/>
                  </a:cubicBezTo>
                  <a:cubicBezTo>
                    <a:pt x="691" y="237"/>
                    <a:pt x="674" y="270"/>
                    <a:pt x="691" y="270"/>
                  </a:cubicBezTo>
                  <a:cubicBezTo>
                    <a:pt x="691" y="270"/>
                    <a:pt x="724" y="237"/>
                    <a:pt x="707" y="155"/>
                  </a:cubicBezTo>
                  <a:cubicBezTo>
                    <a:pt x="691" y="106"/>
                    <a:pt x="658" y="73"/>
                    <a:pt x="609" y="40"/>
                  </a:cubicBezTo>
                  <a:cubicBezTo>
                    <a:pt x="572" y="16"/>
                    <a:pt x="528" y="1"/>
                    <a:pt x="4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1767192" y="1248430"/>
              <a:ext cx="330897" cy="297257"/>
            </a:xfrm>
            <a:custGeom>
              <a:avLst/>
              <a:gdLst/>
              <a:ahLst/>
              <a:cxnLst/>
              <a:rect l="l" t="t" r="r" b="b"/>
              <a:pathLst>
                <a:path w="10151" h="9119" extrusionOk="0">
                  <a:moveTo>
                    <a:pt x="8723" y="0"/>
                  </a:moveTo>
                  <a:cubicBezTo>
                    <a:pt x="8556" y="0"/>
                    <a:pt x="8384" y="41"/>
                    <a:pt x="8235" y="111"/>
                  </a:cubicBezTo>
                  <a:cubicBezTo>
                    <a:pt x="7742" y="308"/>
                    <a:pt x="7364" y="719"/>
                    <a:pt x="6854" y="900"/>
                  </a:cubicBezTo>
                  <a:cubicBezTo>
                    <a:pt x="6593" y="996"/>
                    <a:pt x="6313" y="1013"/>
                    <a:pt x="6029" y="1013"/>
                  </a:cubicBezTo>
                  <a:cubicBezTo>
                    <a:pt x="5869" y="1013"/>
                    <a:pt x="5708" y="1008"/>
                    <a:pt x="5548" y="1008"/>
                  </a:cubicBezTo>
                  <a:cubicBezTo>
                    <a:pt x="5457" y="1008"/>
                    <a:pt x="5366" y="1010"/>
                    <a:pt x="5276" y="1015"/>
                  </a:cubicBezTo>
                  <a:cubicBezTo>
                    <a:pt x="4668" y="1015"/>
                    <a:pt x="4093" y="1212"/>
                    <a:pt x="3616" y="1574"/>
                  </a:cubicBezTo>
                  <a:cubicBezTo>
                    <a:pt x="3222" y="1903"/>
                    <a:pt x="2959" y="2363"/>
                    <a:pt x="2893" y="2889"/>
                  </a:cubicBezTo>
                  <a:cubicBezTo>
                    <a:pt x="2827" y="2807"/>
                    <a:pt x="2762" y="2725"/>
                    <a:pt x="2680" y="2642"/>
                  </a:cubicBezTo>
                  <a:cubicBezTo>
                    <a:pt x="2283" y="2216"/>
                    <a:pt x="1833" y="2026"/>
                    <a:pt x="1731" y="2026"/>
                  </a:cubicBezTo>
                  <a:cubicBezTo>
                    <a:pt x="1719" y="2026"/>
                    <a:pt x="1711" y="2029"/>
                    <a:pt x="1710" y="2034"/>
                  </a:cubicBezTo>
                  <a:cubicBezTo>
                    <a:pt x="1693" y="2067"/>
                    <a:pt x="2137" y="2314"/>
                    <a:pt x="2564" y="2758"/>
                  </a:cubicBezTo>
                  <a:cubicBezTo>
                    <a:pt x="2663" y="2873"/>
                    <a:pt x="2778" y="2988"/>
                    <a:pt x="2877" y="3119"/>
                  </a:cubicBezTo>
                  <a:cubicBezTo>
                    <a:pt x="2643" y="3088"/>
                    <a:pt x="2400" y="3067"/>
                    <a:pt x="2160" y="3067"/>
                  </a:cubicBezTo>
                  <a:cubicBezTo>
                    <a:pt x="1640" y="3067"/>
                    <a:pt x="1128" y="3166"/>
                    <a:pt x="724" y="3481"/>
                  </a:cubicBezTo>
                  <a:cubicBezTo>
                    <a:pt x="230" y="3875"/>
                    <a:pt x="17" y="4533"/>
                    <a:pt x="0" y="5174"/>
                  </a:cubicBezTo>
                  <a:cubicBezTo>
                    <a:pt x="0" y="5798"/>
                    <a:pt x="263" y="6406"/>
                    <a:pt x="461" y="7015"/>
                  </a:cubicBezTo>
                  <a:cubicBezTo>
                    <a:pt x="493" y="7179"/>
                    <a:pt x="576" y="7343"/>
                    <a:pt x="674" y="7491"/>
                  </a:cubicBezTo>
                  <a:lnTo>
                    <a:pt x="954" y="9118"/>
                  </a:lnTo>
                  <a:lnTo>
                    <a:pt x="1973" y="9102"/>
                  </a:lnTo>
                  <a:lnTo>
                    <a:pt x="1907" y="5683"/>
                  </a:lnTo>
                  <a:cubicBezTo>
                    <a:pt x="1907" y="5683"/>
                    <a:pt x="1817" y="4376"/>
                    <a:pt x="2886" y="4376"/>
                  </a:cubicBezTo>
                  <a:cubicBezTo>
                    <a:pt x="2935" y="4376"/>
                    <a:pt x="2987" y="4379"/>
                    <a:pt x="3041" y="4385"/>
                  </a:cubicBezTo>
                  <a:cubicBezTo>
                    <a:pt x="4154" y="4487"/>
                    <a:pt x="5605" y="5606"/>
                    <a:pt x="7616" y="5606"/>
                  </a:cubicBezTo>
                  <a:cubicBezTo>
                    <a:pt x="7863" y="5606"/>
                    <a:pt x="8119" y="5590"/>
                    <a:pt x="8383" y="5552"/>
                  </a:cubicBezTo>
                  <a:cubicBezTo>
                    <a:pt x="8761" y="5486"/>
                    <a:pt x="9172" y="5453"/>
                    <a:pt x="9501" y="5223"/>
                  </a:cubicBezTo>
                  <a:cubicBezTo>
                    <a:pt x="9846" y="5009"/>
                    <a:pt x="10043" y="4631"/>
                    <a:pt x="10010" y="4220"/>
                  </a:cubicBezTo>
                  <a:cubicBezTo>
                    <a:pt x="9980" y="3840"/>
                    <a:pt x="9653" y="3558"/>
                    <a:pt x="9278" y="3558"/>
                  </a:cubicBezTo>
                  <a:cubicBezTo>
                    <a:pt x="9273" y="3558"/>
                    <a:pt x="9269" y="3558"/>
                    <a:pt x="9264" y="3558"/>
                  </a:cubicBezTo>
                  <a:lnTo>
                    <a:pt x="9264" y="3558"/>
                  </a:lnTo>
                  <a:cubicBezTo>
                    <a:pt x="9798" y="3498"/>
                    <a:pt x="10151" y="2980"/>
                    <a:pt x="9994" y="2462"/>
                  </a:cubicBezTo>
                  <a:cubicBezTo>
                    <a:pt x="9877" y="2078"/>
                    <a:pt x="9530" y="1842"/>
                    <a:pt x="9169" y="1842"/>
                  </a:cubicBezTo>
                  <a:cubicBezTo>
                    <a:pt x="9019" y="1842"/>
                    <a:pt x="8867" y="1882"/>
                    <a:pt x="8728" y="1969"/>
                  </a:cubicBezTo>
                  <a:cubicBezTo>
                    <a:pt x="8991" y="1738"/>
                    <a:pt x="9221" y="1459"/>
                    <a:pt x="9386" y="1147"/>
                  </a:cubicBezTo>
                  <a:cubicBezTo>
                    <a:pt x="9534" y="818"/>
                    <a:pt x="9468" y="424"/>
                    <a:pt x="9221" y="161"/>
                  </a:cubicBezTo>
                  <a:cubicBezTo>
                    <a:pt x="9084" y="49"/>
                    <a:pt x="8906" y="0"/>
                    <a:pt x="87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2735501" y="1705708"/>
              <a:ext cx="193303" cy="276101"/>
            </a:xfrm>
            <a:custGeom>
              <a:avLst/>
              <a:gdLst/>
              <a:ahLst/>
              <a:cxnLst/>
              <a:rect l="l" t="t" r="r" b="b"/>
              <a:pathLst>
                <a:path w="5930" h="8470" extrusionOk="0">
                  <a:moveTo>
                    <a:pt x="177" y="6317"/>
                  </a:moveTo>
                  <a:lnTo>
                    <a:pt x="177" y="6382"/>
                  </a:lnTo>
                  <a:lnTo>
                    <a:pt x="186" y="6325"/>
                  </a:lnTo>
                  <a:lnTo>
                    <a:pt x="186" y="6325"/>
                  </a:lnTo>
                  <a:lnTo>
                    <a:pt x="177" y="6317"/>
                  </a:lnTo>
                  <a:close/>
                  <a:moveTo>
                    <a:pt x="4498" y="0"/>
                  </a:moveTo>
                  <a:cubicBezTo>
                    <a:pt x="4477" y="0"/>
                    <a:pt x="4456" y="2"/>
                    <a:pt x="4434" y="5"/>
                  </a:cubicBezTo>
                  <a:cubicBezTo>
                    <a:pt x="4204" y="38"/>
                    <a:pt x="3152" y="1632"/>
                    <a:pt x="2840" y="2158"/>
                  </a:cubicBezTo>
                  <a:cubicBezTo>
                    <a:pt x="2606" y="2563"/>
                    <a:pt x="2079" y="3483"/>
                    <a:pt x="1752" y="3483"/>
                  </a:cubicBezTo>
                  <a:cubicBezTo>
                    <a:pt x="1642" y="3483"/>
                    <a:pt x="1554" y="3377"/>
                    <a:pt x="1508" y="3111"/>
                  </a:cubicBezTo>
                  <a:cubicBezTo>
                    <a:pt x="1328" y="2043"/>
                    <a:pt x="802" y="1287"/>
                    <a:pt x="506" y="1188"/>
                  </a:cubicBezTo>
                  <a:cubicBezTo>
                    <a:pt x="474" y="1177"/>
                    <a:pt x="442" y="1172"/>
                    <a:pt x="411" y="1172"/>
                  </a:cubicBezTo>
                  <a:cubicBezTo>
                    <a:pt x="175" y="1172"/>
                    <a:pt x="1" y="1484"/>
                    <a:pt x="161" y="1731"/>
                  </a:cubicBezTo>
                  <a:cubicBezTo>
                    <a:pt x="341" y="2043"/>
                    <a:pt x="473" y="2388"/>
                    <a:pt x="539" y="2750"/>
                  </a:cubicBezTo>
                  <a:cubicBezTo>
                    <a:pt x="621" y="3029"/>
                    <a:pt x="654" y="3325"/>
                    <a:pt x="621" y="3605"/>
                  </a:cubicBezTo>
                  <a:cubicBezTo>
                    <a:pt x="588" y="4196"/>
                    <a:pt x="489" y="4772"/>
                    <a:pt x="341" y="5347"/>
                  </a:cubicBezTo>
                  <a:lnTo>
                    <a:pt x="186" y="6325"/>
                  </a:lnTo>
                  <a:lnTo>
                    <a:pt x="186" y="6325"/>
                  </a:lnTo>
                  <a:lnTo>
                    <a:pt x="2412" y="8470"/>
                  </a:lnTo>
                  <a:cubicBezTo>
                    <a:pt x="2412" y="8470"/>
                    <a:pt x="4500" y="6547"/>
                    <a:pt x="5503" y="5232"/>
                  </a:cubicBezTo>
                  <a:cubicBezTo>
                    <a:pt x="5503" y="5232"/>
                    <a:pt x="5930" y="4788"/>
                    <a:pt x="5585" y="4525"/>
                  </a:cubicBezTo>
                  <a:cubicBezTo>
                    <a:pt x="5531" y="4477"/>
                    <a:pt x="5453" y="4462"/>
                    <a:pt x="5376" y="4462"/>
                  </a:cubicBezTo>
                  <a:cubicBezTo>
                    <a:pt x="5241" y="4462"/>
                    <a:pt x="5108" y="4509"/>
                    <a:pt x="5108" y="4509"/>
                  </a:cubicBezTo>
                  <a:cubicBezTo>
                    <a:pt x="5108" y="4311"/>
                    <a:pt x="5075" y="4114"/>
                    <a:pt x="5026" y="3917"/>
                  </a:cubicBezTo>
                  <a:cubicBezTo>
                    <a:pt x="4979" y="3830"/>
                    <a:pt x="4860" y="3808"/>
                    <a:pt x="4749" y="3808"/>
                  </a:cubicBezTo>
                  <a:cubicBezTo>
                    <a:pt x="4628" y="3808"/>
                    <a:pt x="4516" y="3835"/>
                    <a:pt x="4516" y="3835"/>
                  </a:cubicBezTo>
                  <a:cubicBezTo>
                    <a:pt x="4467" y="3670"/>
                    <a:pt x="4451" y="3506"/>
                    <a:pt x="4451" y="3342"/>
                  </a:cubicBezTo>
                  <a:cubicBezTo>
                    <a:pt x="4451" y="3276"/>
                    <a:pt x="4401" y="3210"/>
                    <a:pt x="4336" y="3194"/>
                  </a:cubicBezTo>
                  <a:cubicBezTo>
                    <a:pt x="4210" y="3155"/>
                    <a:pt x="4080" y="3139"/>
                    <a:pt x="3950" y="3139"/>
                  </a:cubicBezTo>
                  <a:cubicBezTo>
                    <a:pt x="3858" y="3139"/>
                    <a:pt x="3767" y="3147"/>
                    <a:pt x="3678" y="3161"/>
                  </a:cubicBezTo>
                  <a:cubicBezTo>
                    <a:pt x="3382" y="2996"/>
                    <a:pt x="4253" y="1369"/>
                    <a:pt x="4582" y="843"/>
                  </a:cubicBezTo>
                  <a:cubicBezTo>
                    <a:pt x="4891" y="349"/>
                    <a:pt x="4808" y="0"/>
                    <a:pt x="4498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1500903" y="1758907"/>
              <a:ext cx="1353970" cy="992855"/>
            </a:xfrm>
            <a:custGeom>
              <a:avLst/>
              <a:gdLst/>
              <a:ahLst/>
              <a:cxnLst/>
              <a:rect l="l" t="t" r="r" b="b"/>
              <a:pathLst>
                <a:path w="41536" h="30458" extrusionOk="0">
                  <a:moveTo>
                    <a:pt x="8630" y="0"/>
                  </a:moveTo>
                  <a:cubicBezTo>
                    <a:pt x="8630" y="0"/>
                    <a:pt x="8630" y="543"/>
                    <a:pt x="8613" y="1019"/>
                  </a:cubicBezTo>
                  <a:lnTo>
                    <a:pt x="5802" y="1019"/>
                  </a:lnTo>
                  <a:cubicBezTo>
                    <a:pt x="5802" y="1019"/>
                    <a:pt x="5782" y="1018"/>
                    <a:pt x="5744" y="1018"/>
                  </a:cubicBezTo>
                  <a:cubicBezTo>
                    <a:pt x="5179" y="1018"/>
                    <a:pt x="708" y="1220"/>
                    <a:pt x="0" y="7577"/>
                  </a:cubicBezTo>
                  <a:lnTo>
                    <a:pt x="3633" y="10437"/>
                  </a:lnTo>
                  <a:lnTo>
                    <a:pt x="5112" y="15960"/>
                  </a:lnTo>
                  <a:cubicBezTo>
                    <a:pt x="5638" y="17900"/>
                    <a:pt x="3797" y="20957"/>
                    <a:pt x="2910" y="25937"/>
                  </a:cubicBezTo>
                  <a:cubicBezTo>
                    <a:pt x="2762" y="26742"/>
                    <a:pt x="2893" y="27433"/>
                    <a:pt x="3304" y="28353"/>
                  </a:cubicBezTo>
                  <a:lnTo>
                    <a:pt x="21664" y="30457"/>
                  </a:lnTo>
                  <a:lnTo>
                    <a:pt x="20694" y="16420"/>
                  </a:lnTo>
                  <a:lnTo>
                    <a:pt x="20398" y="13182"/>
                  </a:lnTo>
                  <a:lnTo>
                    <a:pt x="20398" y="13182"/>
                  </a:lnTo>
                  <a:cubicBezTo>
                    <a:pt x="21894" y="15214"/>
                    <a:pt x="24579" y="18098"/>
                    <a:pt x="27849" y="18098"/>
                  </a:cubicBezTo>
                  <a:cubicBezTo>
                    <a:pt x="27886" y="18098"/>
                    <a:pt x="27922" y="18098"/>
                    <a:pt x="27959" y="18097"/>
                  </a:cubicBezTo>
                  <a:cubicBezTo>
                    <a:pt x="33646" y="17998"/>
                    <a:pt x="41536" y="6065"/>
                    <a:pt x="41536" y="6065"/>
                  </a:cubicBezTo>
                  <a:lnTo>
                    <a:pt x="37821" y="3403"/>
                  </a:lnTo>
                  <a:cubicBezTo>
                    <a:pt x="37821" y="3403"/>
                    <a:pt x="29274" y="11802"/>
                    <a:pt x="28090" y="11851"/>
                  </a:cubicBezTo>
                  <a:cubicBezTo>
                    <a:pt x="28083" y="11851"/>
                    <a:pt x="28075" y="11851"/>
                    <a:pt x="28068" y="11851"/>
                  </a:cubicBezTo>
                  <a:cubicBezTo>
                    <a:pt x="26664" y="11851"/>
                    <a:pt x="22518" y="5950"/>
                    <a:pt x="22518" y="5950"/>
                  </a:cubicBezTo>
                  <a:cubicBezTo>
                    <a:pt x="19823" y="1808"/>
                    <a:pt x="16273" y="1134"/>
                    <a:pt x="14974" y="1036"/>
                  </a:cubicBezTo>
                  <a:lnTo>
                    <a:pt x="14991" y="526"/>
                  </a:lnTo>
                  <a:lnTo>
                    <a:pt x="863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1778960" y="1772826"/>
              <a:ext cx="140952" cy="102356"/>
            </a:xfrm>
            <a:custGeom>
              <a:avLst/>
              <a:gdLst/>
              <a:ahLst/>
              <a:cxnLst/>
              <a:rect l="l" t="t" r="r" b="b"/>
              <a:pathLst>
                <a:path w="4324" h="3140" extrusionOk="0">
                  <a:moveTo>
                    <a:pt x="4291" y="1"/>
                  </a:moveTo>
                  <a:cubicBezTo>
                    <a:pt x="4242" y="296"/>
                    <a:pt x="4192" y="576"/>
                    <a:pt x="4176" y="872"/>
                  </a:cubicBezTo>
                  <a:cubicBezTo>
                    <a:pt x="4098" y="1543"/>
                    <a:pt x="3990" y="2215"/>
                    <a:pt x="3852" y="2887"/>
                  </a:cubicBezTo>
                  <a:lnTo>
                    <a:pt x="3852" y="2887"/>
                  </a:lnTo>
                  <a:cubicBezTo>
                    <a:pt x="3666" y="2778"/>
                    <a:pt x="3469" y="2677"/>
                    <a:pt x="3272" y="2565"/>
                  </a:cubicBezTo>
                  <a:cubicBezTo>
                    <a:pt x="2368" y="2022"/>
                    <a:pt x="1579" y="1480"/>
                    <a:pt x="987" y="1135"/>
                  </a:cubicBezTo>
                  <a:cubicBezTo>
                    <a:pt x="691" y="954"/>
                    <a:pt x="445" y="806"/>
                    <a:pt x="280" y="724"/>
                  </a:cubicBezTo>
                  <a:cubicBezTo>
                    <a:pt x="198" y="658"/>
                    <a:pt x="100" y="625"/>
                    <a:pt x="1" y="592"/>
                  </a:cubicBezTo>
                  <a:lnTo>
                    <a:pt x="1" y="592"/>
                  </a:lnTo>
                  <a:cubicBezTo>
                    <a:pt x="297" y="822"/>
                    <a:pt x="609" y="1036"/>
                    <a:pt x="921" y="1233"/>
                  </a:cubicBezTo>
                  <a:cubicBezTo>
                    <a:pt x="1497" y="1611"/>
                    <a:pt x="2269" y="2170"/>
                    <a:pt x="3190" y="2696"/>
                  </a:cubicBezTo>
                  <a:cubicBezTo>
                    <a:pt x="3420" y="2844"/>
                    <a:pt x="3650" y="2959"/>
                    <a:pt x="3880" y="3091"/>
                  </a:cubicBezTo>
                  <a:lnTo>
                    <a:pt x="3962" y="3140"/>
                  </a:lnTo>
                  <a:lnTo>
                    <a:pt x="3995" y="3025"/>
                  </a:lnTo>
                  <a:cubicBezTo>
                    <a:pt x="4143" y="2318"/>
                    <a:pt x="4242" y="1595"/>
                    <a:pt x="4291" y="872"/>
                  </a:cubicBezTo>
                  <a:cubicBezTo>
                    <a:pt x="4324" y="592"/>
                    <a:pt x="4324" y="296"/>
                    <a:pt x="42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1918803" y="1772826"/>
              <a:ext cx="70769" cy="99585"/>
            </a:xfrm>
            <a:custGeom>
              <a:avLst/>
              <a:gdLst/>
              <a:ahLst/>
              <a:cxnLst/>
              <a:rect l="l" t="t" r="r" b="b"/>
              <a:pathLst>
                <a:path w="2171" h="3055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280"/>
                    <a:pt x="165" y="559"/>
                    <a:pt x="280" y="806"/>
                  </a:cubicBezTo>
                  <a:cubicBezTo>
                    <a:pt x="461" y="1299"/>
                    <a:pt x="741" y="1973"/>
                    <a:pt x="1053" y="2713"/>
                  </a:cubicBezTo>
                  <a:cubicBezTo>
                    <a:pt x="1086" y="2811"/>
                    <a:pt x="1135" y="2910"/>
                    <a:pt x="1201" y="3008"/>
                  </a:cubicBezTo>
                  <a:cubicBezTo>
                    <a:pt x="1239" y="3037"/>
                    <a:pt x="1288" y="3055"/>
                    <a:pt x="1336" y="3055"/>
                  </a:cubicBezTo>
                  <a:cubicBezTo>
                    <a:pt x="1370" y="3055"/>
                    <a:pt x="1403" y="3046"/>
                    <a:pt x="1431" y="3025"/>
                  </a:cubicBezTo>
                  <a:cubicBezTo>
                    <a:pt x="1480" y="2992"/>
                    <a:pt x="1530" y="2943"/>
                    <a:pt x="1546" y="2877"/>
                  </a:cubicBezTo>
                  <a:cubicBezTo>
                    <a:pt x="1628" y="2713"/>
                    <a:pt x="1694" y="2548"/>
                    <a:pt x="1760" y="2367"/>
                  </a:cubicBezTo>
                  <a:cubicBezTo>
                    <a:pt x="1858" y="2039"/>
                    <a:pt x="1924" y="1726"/>
                    <a:pt x="1990" y="1480"/>
                  </a:cubicBezTo>
                  <a:cubicBezTo>
                    <a:pt x="2072" y="1200"/>
                    <a:pt x="2138" y="921"/>
                    <a:pt x="2171" y="642"/>
                  </a:cubicBezTo>
                  <a:lnTo>
                    <a:pt x="2171" y="642"/>
                  </a:lnTo>
                  <a:cubicBezTo>
                    <a:pt x="2039" y="905"/>
                    <a:pt x="1940" y="1168"/>
                    <a:pt x="1875" y="1447"/>
                  </a:cubicBezTo>
                  <a:cubicBezTo>
                    <a:pt x="1792" y="1694"/>
                    <a:pt x="1727" y="1989"/>
                    <a:pt x="1612" y="2318"/>
                  </a:cubicBezTo>
                  <a:cubicBezTo>
                    <a:pt x="1546" y="2482"/>
                    <a:pt x="1480" y="2647"/>
                    <a:pt x="1398" y="2811"/>
                  </a:cubicBezTo>
                  <a:cubicBezTo>
                    <a:pt x="1382" y="2844"/>
                    <a:pt x="1365" y="2861"/>
                    <a:pt x="1349" y="2893"/>
                  </a:cubicBezTo>
                  <a:cubicBezTo>
                    <a:pt x="1332" y="2893"/>
                    <a:pt x="1332" y="2893"/>
                    <a:pt x="1316" y="2877"/>
                  </a:cubicBezTo>
                  <a:cubicBezTo>
                    <a:pt x="1267" y="2811"/>
                    <a:pt x="1234" y="2729"/>
                    <a:pt x="1201" y="2647"/>
                  </a:cubicBezTo>
                  <a:cubicBezTo>
                    <a:pt x="888" y="1907"/>
                    <a:pt x="609" y="1250"/>
                    <a:pt x="395" y="773"/>
                  </a:cubicBezTo>
                  <a:cubicBezTo>
                    <a:pt x="280" y="494"/>
                    <a:pt x="165" y="247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1924182" y="1790494"/>
              <a:ext cx="26828" cy="744266"/>
            </a:xfrm>
            <a:custGeom>
              <a:avLst/>
              <a:gdLst/>
              <a:ahLst/>
              <a:cxnLst/>
              <a:rect l="l" t="t" r="r" b="b"/>
              <a:pathLst>
                <a:path w="823" h="22832" extrusionOk="0">
                  <a:moveTo>
                    <a:pt x="17" y="1"/>
                  </a:moveTo>
                  <a:cubicBezTo>
                    <a:pt x="17" y="67"/>
                    <a:pt x="0" y="149"/>
                    <a:pt x="17" y="231"/>
                  </a:cubicBezTo>
                  <a:cubicBezTo>
                    <a:pt x="17" y="395"/>
                    <a:pt x="17" y="626"/>
                    <a:pt x="17" y="889"/>
                  </a:cubicBezTo>
                  <a:cubicBezTo>
                    <a:pt x="33" y="1497"/>
                    <a:pt x="50" y="2319"/>
                    <a:pt x="82" y="3338"/>
                  </a:cubicBezTo>
                  <a:cubicBezTo>
                    <a:pt x="148" y="5425"/>
                    <a:pt x="230" y="8269"/>
                    <a:pt x="329" y="11424"/>
                  </a:cubicBezTo>
                  <a:cubicBezTo>
                    <a:pt x="460" y="14564"/>
                    <a:pt x="559" y="17407"/>
                    <a:pt x="641" y="19495"/>
                  </a:cubicBezTo>
                  <a:cubicBezTo>
                    <a:pt x="691" y="20514"/>
                    <a:pt x="723" y="21336"/>
                    <a:pt x="756" y="21927"/>
                  </a:cubicBezTo>
                  <a:cubicBezTo>
                    <a:pt x="773" y="22207"/>
                    <a:pt x="773" y="22437"/>
                    <a:pt x="789" y="22601"/>
                  </a:cubicBezTo>
                  <a:cubicBezTo>
                    <a:pt x="789" y="22683"/>
                    <a:pt x="806" y="22749"/>
                    <a:pt x="822" y="22831"/>
                  </a:cubicBezTo>
                  <a:cubicBezTo>
                    <a:pt x="822" y="22749"/>
                    <a:pt x="822" y="22683"/>
                    <a:pt x="822" y="22601"/>
                  </a:cubicBezTo>
                  <a:cubicBezTo>
                    <a:pt x="822" y="22437"/>
                    <a:pt x="822" y="22207"/>
                    <a:pt x="822" y="21927"/>
                  </a:cubicBezTo>
                  <a:cubicBezTo>
                    <a:pt x="806" y="21336"/>
                    <a:pt x="789" y="20514"/>
                    <a:pt x="756" y="19495"/>
                  </a:cubicBezTo>
                  <a:cubicBezTo>
                    <a:pt x="691" y="17407"/>
                    <a:pt x="608" y="14564"/>
                    <a:pt x="510" y="11408"/>
                  </a:cubicBezTo>
                  <a:cubicBezTo>
                    <a:pt x="378" y="8269"/>
                    <a:pt x="280" y="5425"/>
                    <a:pt x="198" y="3338"/>
                  </a:cubicBezTo>
                  <a:cubicBezTo>
                    <a:pt x="148" y="2319"/>
                    <a:pt x="115" y="1497"/>
                    <a:pt x="82" y="889"/>
                  </a:cubicBezTo>
                  <a:cubicBezTo>
                    <a:pt x="66" y="626"/>
                    <a:pt x="50" y="395"/>
                    <a:pt x="50" y="231"/>
                  </a:cubicBezTo>
                  <a:cubicBezTo>
                    <a:pt x="50" y="149"/>
                    <a:pt x="33" y="67"/>
                    <a:pt x="1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1913457" y="1785148"/>
              <a:ext cx="32174" cy="102910"/>
            </a:xfrm>
            <a:custGeom>
              <a:avLst/>
              <a:gdLst/>
              <a:ahLst/>
              <a:cxnLst/>
              <a:rect l="l" t="t" r="r" b="b"/>
              <a:pathLst>
                <a:path w="987" h="3157" extrusionOk="0">
                  <a:moveTo>
                    <a:pt x="280" y="1"/>
                  </a:moveTo>
                  <a:lnTo>
                    <a:pt x="1" y="1677"/>
                  </a:lnTo>
                  <a:lnTo>
                    <a:pt x="527" y="3156"/>
                  </a:lnTo>
                  <a:lnTo>
                    <a:pt x="987" y="1579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1922552" y="1873552"/>
              <a:ext cx="113635" cy="710495"/>
            </a:xfrm>
            <a:custGeom>
              <a:avLst/>
              <a:gdLst/>
              <a:ahLst/>
              <a:cxnLst/>
              <a:rect l="l" t="t" r="r" b="b"/>
              <a:pathLst>
                <a:path w="3486" h="21796" extrusionOk="0">
                  <a:moveTo>
                    <a:pt x="346" y="1"/>
                  </a:moveTo>
                  <a:lnTo>
                    <a:pt x="1" y="16569"/>
                  </a:lnTo>
                  <a:lnTo>
                    <a:pt x="2499" y="21795"/>
                  </a:lnTo>
                  <a:lnTo>
                    <a:pt x="3486" y="15911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2408515" y="2144666"/>
              <a:ext cx="11311" cy="75594"/>
            </a:xfrm>
            <a:custGeom>
              <a:avLst/>
              <a:gdLst/>
              <a:ahLst/>
              <a:cxnLst/>
              <a:rect l="l" t="t" r="r" b="b"/>
              <a:pathLst>
                <a:path w="347" h="2319" extrusionOk="0">
                  <a:moveTo>
                    <a:pt x="182" y="1"/>
                  </a:moveTo>
                  <a:cubicBezTo>
                    <a:pt x="132" y="1"/>
                    <a:pt x="1" y="510"/>
                    <a:pt x="50" y="1168"/>
                  </a:cubicBezTo>
                  <a:cubicBezTo>
                    <a:pt x="67" y="1513"/>
                    <a:pt x="132" y="1858"/>
                    <a:pt x="264" y="2187"/>
                  </a:cubicBezTo>
                  <a:lnTo>
                    <a:pt x="313" y="2318"/>
                  </a:lnTo>
                  <a:lnTo>
                    <a:pt x="330" y="2203"/>
                  </a:lnTo>
                  <a:cubicBezTo>
                    <a:pt x="346" y="2121"/>
                    <a:pt x="346" y="2072"/>
                    <a:pt x="330" y="2072"/>
                  </a:cubicBezTo>
                  <a:cubicBezTo>
                    <a:pt x="328" y="2069"/>
                    <a:pt x="325" y="2068"/>
                    <a:pt x="323" y="2068"/>
                  </a:cubicBezTo>
                  <a:cubicBezTo>
                    <a:pt x="321" y="2068"/>
                    <a:pt x="319" y="2069"/>
                    <a:pt x="318" y="2070"/>
                  </a:cubicBezTo>
                  <a:lnTo>
                    <a:pt x="318" y="2070"/>
                  </a:lnTo>
                  <a:cubicBezTo>
                    <a:pt x="289" y="1868"/>
                    <a:pt x="228" y="1539"/>
                    <a:pt x="215" y="1151"/>
                  </a:cubicBezTo>
                  <a:cubicBezTo>
                    <a:pt x="165" y="526"/>
                    <a:pt x="231" y="17"/>
                    <a:pt x="18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416567" y="2147893"/>
              <a:ext cx="27903" cy="62718"/>
            </a:xfrm>
            <a:custGeom>
              <a:avLst/>
              <a:gdLst/>
              <a:ahLst/>
              <a:cxnLst/>
              <a:rect l="l" t="t" r="r" b="b"/>
              <a:pathLst>
                <a:path w="856" h="1924" extrusionOk="0">
                  <a:moveTo>
                    <a:pt x="33" y="0"/>
                  </a:moveTo>
                  <a:cubicBezTo>
                    <a:pt x="0" y="17"/>
                    <a:pt x="66" y="477"/>
                    <a:pt x="296" y="1019"/>
                  </a:cubicBezTo>
                  <a:cubicBezTo>
                    <a:pt x="506" y="1550"/>
                    <a:pt x="762" y="1924"/>
                    <a:pt x="819" y="1924"/>
                  </a:cubicBezTo>
                  <a:cubicBezTo>
                    <a:pt x="820" y="1924"/>
                    <a:pt x="821" y="1924"/>
                    <a:pt x="822" y="1923"/>
                  </a:cubicBezTo>
                  <a:cubicBezTo>
                    <a:pt x="855" y="1890"/>
                    <a:pt x="658" y="1479"/>
                    <a:pt x="444" y="953"/>
                  </a:cubicBezTo>
                  <a:cubicBezTo>
                    <a:pt x="231" y="427"/>
                    <a:pt x="83" y="0"/>
                    <a:pt x="3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1418399" y="2019817"/>
              <a:ext cx="817089" cy="727902"/>
            </a:xfrm>
            <a:custGeom>
              <a:avLst/>
              <a:gdLst/>
              <a:ahLst/>
              <a:cxnLst/>
              <a:rect l="l" t="t" r="r" b="b"/>
              <a:pathLst>
                <a:path w="25066" h="22330" extrusionOk="0">
                  <a:moveTo>
                    <a:pt x="2827" y="1"/>
                  </a:moveTo>
                  <a:cubicBezTo>
                    <a:pt x="2548" y="1086"/>
                    <a:pt x="1808" y="5343"/>
                    <a:pt x="1118" y="10060"/>
                  </a:cubicBezTo>
                  <a:cubicBezTo>
                    <a:pt x="0" y="17752"/>
                    <a:pt x="16782" y="20399"/>
                    <a:pt x="16782" y="20399"/>
                  </a:cubicBezTo>
                  <a:lnTo>
                    <a:pt x="21861" y="21746"/>
                  </a:lnTo>
                  <a:cubicBezTo>
                    <a:pt x="21861" y="21746"/>
                    <a:pt x="23889" y="22329"/>
                    <a:pt x="24552" y="22329"/>
                  </a:cubicBezTo>
                  <a:cubicBezTo>
                    <a:pt x="24628" y="22329"/>
                    <a:pt x="24686" y="22322"/>
                    <a:pt x="24721" y="22305"/>
                  </a:cubicBezTo>
                  <a:cubicBezTo>
                    <a:pt x="25066" y="22124"/>
                    <a:pt x="23011" y="21188"/>
                    <a:pt x="22288" y="20875"/>
                  </a:cubicBezTo>
                  <a:cubicBezTo>
                    <a:pt x="21565" y="20546"/>
                    <a:pt x="19313" y="16914"/>
                    <a:pt x="19313" y="16914"/>
                  </a:cubicBezTo>
                  <a:cubicBezTo>
                    <a:pt x="20299" y="16306"/>
                    <a:pt x="20825" y="15468"/>
                    <a:pt x="20809" y="15139"/>
                  </a:cubicBezTo>
                  <a:cubicBezTo>
                    <a:pt x="20790" y="14948"/>
                    <a:pt x="20632" y="14834"/>
                    <a:pt x="20464" y="14834"/>
                  </a:cubicBezTo>
                  <a:cubicBezTo>
                    <a:pt x="20343" y="14834"/>
                    <a:pt x="20218" y="14893"/>
                    <a:pt x="20135" y="15024"/>
                  </a:cubicBezTo>
                  <a:cubicBezTo>
                    <a:pt x="19888" y="15320"/>
                    <a:pt x="19593" y="15583"/>
                    <a:pt x="19280" y="15813"/>
                  </a:cubicBezTo>
                  <a:cubicBezTo>
                    <a:pt x="19034" y="15994"/>
                    <a:pt x="18754" y="16141"/>
                    <a:pt x="18442" y="16240"/>
                  </a:cubicBezTo>
                  <a:cubicBezTo>
                    <a:pt x="18097" y="16355"/>
                    <a:pt x="17801" y="16437"/>
                    <a:pt x="17538" y="16487"/>
                  </a:cubicBezTo>
                  <a:cubicBezTo>
                    <a:pt x="15779" y="16010"/>
                    <a:pt x="10865" y="14449"/>
                    <a:pt x="7331" y="11457"/>
                  </a:cubicBezTo>
                  <a:cubicBezTo>
                    <a:pt x="6690" y="10931"/>
                    <a:pt x="8038" y="1497"/>
                    <a:pt x="8038" y="1497"/>
                  </a:cubicBezTo>
                  <a:lnTo>
                    <a:pt x="2827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1440369" y="2005898"/>
              <a:ext cx="526710" cy="686373"/>
            </a:xfrm>
            <a:custGeom>
              <a:avLst/>
              <a:gdLst/>
              <a:ahLst/>
              <a:cxnLst/>
              <a:rect l="l" t="t" r="r" b="b"/>
              <a:pathLst>
                <a:path w="16158" h="21056" extrusionOk="0">
                  <a:moveTo>
                    <a:pt x="1857" y="0"/>
                  </a:moveTo>
                  <a:lnTo>
                    <a:pt x="362" y="10273"/>
                  </a:lnTo>
                  <a:cubicBezTo>
                    <a:pt x="0" y="13446"/>
                    <a:pt x="2137" y="15960"/>
                    <a:pt x="4980" y="17374"/>
                  </a:cubicBezTo>
                  <a:cubicBezTo>
                    <a:pt x="9273" y="19496"/>
                    <a:pt x="15593" y="21011"/>
                    <a:pt x="15728" y="21055"/>
                  </a:cubicBezTo>
                  <a:lnTo>
                    <a:pt x="15728" y="21055"/>
                  </a:lnTo>
                  <a:cubicBezTo>
                    <a:pt x="15638" y="20977"/>
                    <a:pt x="16157" y="16470"/>
                    <a:pt x="16157" y="16470"/>
                  </a:cubicBezTo>
                  <a:cubicBezTo>
                    <a:pt x="16157" y="16470"/>
                    <a:pt x="7117" y="12542"/>
                    <a:pt x="6838" y="10865"/>
                  </a:cubicBezTo>
                  <a:cubicBezTo>
                    <a:pt x="6558" y="9188"/>
                    <a:pt x="7988" y="2137"/>
                    <a:pt x="7988" y="2137"/>
                  </a:cubicBezTo>
                  <a:lnTo>
                    <a:pt x="1857" y="0"/>
                  </a:lnTo>
                  <a:close/>
                  <a:moveTo>
                    <a:pt x="15728" y="21055"/>
                  </a:moveTo>
                  <a:cubicBezTo>
                    <a:pt x="15729" y="21055"/>
                    <a:pt x="15729" y="21056"/>
                    <a:pt x="15730" y="21056"/>
                  </a:cubicBezTo>
                  <a:cubicBezTo>
                    <a:pt x="15731" y="21056"/>
                    <a:pt x="15730" y="21055"/>
                    <a:pt x="15728" y="21055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1653590" y="1852657"/>
              <a:ext cx="315609" cy="839614"/>
            </a:xfrm>
            <a:custGeom>
              <a:avLst/>
              <a:gdLst/>
              <a:ahLst/>
              <a:cxnLst/>
              <a:rect l="l" t="t" r="r" b="b"/>
              <a:pathLst>
                <a:path w="9682" h="25757" extrusionOk="0">
                  <a:moveTo>
                    <a:pt x="987" y="1"/>
                  </a:moveTo>
                  <a:cubicBezTo>
                    <a:pt x="971" y="17"/>
                    <a:pt x="1069" y="66"/>
                    <a:pt x="1234" y="198"/>
                  </a:cubicBezTo>
                  <a:cubicBezTo>
                    <a:pt x="1447" y="412"/>
                    <a:pt x="1628" y="658"/>
                    <a:pt x="1760" y="937"/>
                  </a:cubicBezTo>
                  <a:cubicBezTo>
                    <a:pt x="1957" y="1381"/>
                    <a:pt x="2055" y="1858"/>
                    <a:pt x="2055" y="2351"/>
                  </a:cubicBezTo>
                  <a:cubicBezTo>
                    <a:pt x="2039" y="2992"/>
                    <a:pt x="1957" y="3633"/>
                    <a:pt x="1825" y="4258"/>
                  </a:cubicBezTo>
                  <a:cubicBezTo>
                    <a:pt x="1579" y="5671"/>
                    <a:pt x="1283" y="7348"/>
                    <a:pt x="954" y="9222"/>
                  </a:cubicBezTo>
                  <a:cubicBezTo>
                    <a:pt x="790" y="10158"/>
                    <a:pt x="625" y="11128"/>
                    <a:pt x="445" y="12147"/>
                  </a:cubicBezTo>
                  <a:cubicBezTo>
                    <a:pt x="297" y="13166"/>
                    <a:pt x="1" y="14218"/>
                    <a:pt x="149" y="15352"/>
                  </a:cubicBezTo>
                  <a:cubicBezTo>
                    <a:pt x="149" y="15418"/>
                    <a:pt x="165" y="15484"/>
                    <a:pt x="182" y="15566"/>
                  </a:cubicBezTo>
                  <a:cubicBezTo>
                    <a:pt x="198" y="15632"/>
                    <a:pt x="231" y="15697"/>
                    <a:pt x="264" y="15763"/>
                  </a:cubicBezTo>
                  <a:cubicBezTo>
                    <a:pt x="330" y="15895"/>
                    <a:pt x="412" y="16010"/>
                    <a:pt x="527" y="16108"/>
                  </a:cubicBezTo>
                  <a:cubicBezTo>
                    <a:pt x="724" y="16306"/>
                    <a:pt x="921" y="16486"/>
                    <a:pt x="1135" y="16651"/>
                  </a:cubicBezTo>
                  <a:cubicBezTo>
                    <a:pt x="1529" y="16996"/>
                    <a:pt x="1957" y="17308"/>
                    <a:pt x="2417" y="17604"/>
                  </a:cubicBezTo>
                  <a:cubicBezTo>
                    <a:pt x="2844" y="17884"/>
                    <a:pt x="3288" y="18147"/>
                    <a:pt x="3732" y="18377"/>
                  </a:cubicBezTo>
                  <a:lnTo>
                    <a:pt x="5047" y="19018"/>
                  </a:lnTo>
                  <a:lnTo>
                    <a:pt x="9562" y="21202"/>
                  </a:lnTo>
                  <a:lnTo>
                    <a:pt x="9562" y="21202"/>
                  </a:lnTo>
                  <a:cubicBezTo>
                    <a:pt x="9433" y="22594"/>
                    <a:pt x="9336" y="23728"/>
                    <a:pt x="9271" y="24524"/>
                  </a:cubicBezTo>
                  <a:cubicBezTo>
                    <a:pt x="9238" y="24902"/>
                    <a:pt x="9222" y="25214"/>
                    <a:pt x="9205" y="25428"/>
                  </a:cubicBezTo>
                  <a:cubicBezTo>
                    <a:pt x="9189" y="25527"/>
                    <a:pt x="9189" y="25609"/>
                    <a:pt x="9189" y="25674"/>
                  </a:cubicBezTo>
                  <a:cubicBezTo>
                    <a:pt x="9172" y="25691"/>
                    <a:pt x="9172" y="25724"/>
                    <a:pt x="9189" y="25757"/>
                  </a:cubicBezTo>
                  <a:cubicBezTo>
                    <a:pt x="9189" y="25724"/>
                    <a:pt x="9205" y="25707"/>
                    <a:pt x="9205" y="25674"/>
                  </a:cubicBezTo>
                  <a:cubicBezTo>
                    <a:pt x="9205" y="25609"/>
                    <a:pt x="9222" y="25527"/>
                    <a:pt x="9238" y="25428"/>
                  </a:cubicBezTo>
                  <a:cubicBezTo>
                    <a:pt x="9255" y="25214"/>
                    <a:pt x="9287" y="24902"/>
                    <a:pt x="9337" y="24524"/>
                  </a:cubicBezTo>
                  <a:cubicBezTo>
                    <a:pt x="9419" y="23719"/>
                    <a:pt x="9534" y="22568"/>
                    <a:pt x="9682" y="21171"/>
                  </a:cubicBezTo>
                  <a:lnTo>
                    <a:pt x="9682" y="21122"/>
                  </a:lnTo>
                  <a:lnTo>
                    <a:pt x="9649" y="21105"/>
                  </a:lnTo>
                  <a:cubicBezTo>
                    <a:pt x="8351" y="20464"/>
                    <a:pt x="6822" y="19708"/>
                    <a:pt x="5113" y="18870"/>
                  </a:cubicBezTo>
                  <a:lnTo>
                    <a:pt x="3814" y="18229"/>
                  </a:lnTo>
                  <a:cubicBezTo>
                    <a:pt x="3370" y="17999"/>
                    <a:pt x="2927" y="17736"/>
                    <a:pt x="2499" y="17456"/>
                  </a:cubicBezTo>
                  <a:cubicBezTo>
                    <a:pt x="2055" y="17177"/>
                    <a:pt x="1644" y="16864"/>
                    <a:pt x="1234" y="16536"/>
                  </a:cubicBezTo>
                  <a:cubicBezTo>
                    <a:pt x="1036" y="16355"/>
                    <a:pt x="839" y="16174"/>
                    <a:pt x="642" y="15993"/>
                  </a:cubicBezTo>
                  <a:cubicBezTo>
                    <a:pt x="543" y="15911"/>
                    <a:pt x="461" y="15813"/>
                    <a:pt x="412" y="15697"/>
                  </a:cubicBezTo>
                  <a:cubicBezTo>
                    <a:pt x="379" y="15632"/>
                    <a:pt x="362" y="15582"/>
                    <a:pt x="346" y="15517"/>
                  </a:cubicBezTo>
                  <a:cubicBezTo>
                    <a:pt x="330" y="15451"/>
                    <a:pt x="313" y="15385"/>
                    <a:pt x="313" y="15319"/>
                  </a:cubicBezTo>
                  <a:cubicBezTo>
                    <a:pt x="247" y="14793"/>
                    <a:pt x="264" y="14251"/>
                    <a:pt x="346" y="13725"/>
                  </a:cubicBezTo>
                  <a:cubicBezTo>
                    <a:pt x="379" y="13462"/>
                    <a:pt x="428" y="13216"/>
                    <a:pt x="477" y="12953"/>
                  </a:cubicBezTo>
                  <a:cubicBezTo>
                    <a:pt x="527" y="12690"/>
                    <a:pt x="576" y="12443"/>
                    <a:pt x="609" y="12180"/>
                  </a:cubicBezTo>
                  <a:cubicBezTo>
                    <a:pt x="790" y="11161"/>
                    <a:pt x="954" y="10175"/>
                    <a:pt x="1118" y="9254"/>
                  </a:cubicBezTo>
                  <a:cubicBezTo>
                    <a:pt x="1431" y="7381"/>
                    <a:pt x="1710" y="5688"/>
                    <a:pt x="1940" y="4274"/>
                  </a:cubicBezTo>
                  <a:cubicBezTo>
                    <a:pt x="2072" y="3633"/>
                    <a:pt x="2138" y="2992"/>
                    <a:pt x="2154" y="2351"/>
                  </a:cubicBezTo>
                  <a:cubicBezTo>
                    <a:pt x="2154" y="1841"/>
                    <a:pt x="2039" y="1365"/>
                    <a:pt x="1825" y="905"/>
                  </a:cubicBezTo>
                  <a:cubicBezTo>
                    <a:pt x="1677" y="625"/>
                    <a:pt x="1497" y="379"/>
                    <a:pt x="1250" y="181"/>
                  </a:cubicBezTo>
                  <a:cubicBezTo>
                    <a:pt x="1168" y="116"/>
                    <a:pt x="1086" y="50"/>
                    <a:pt x="9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1895789" y="2521851"/>
              <a:ext cx="30022" cy="153273"/>
            </a:xfrm>
            <a:custGeom>
              <a:avLst/>
              <a:gdLst/>
              <a:ahLst/>
              <a:cxnLst/>
              <a:rect l="l" t="t" r="r" b="b"/>
              <a:pathLst>
                <a:path w="921" h="4702" extrusionOk="0">
                  <a:moveTo>
                    <a:pt x="921" y="1"/>
                  </a:moveTo>
                  <a:cubicBezTo>
                    <a:pt x="871" y="1"/>
                    <a:pt x="674" y="1053"/>
                    <a:pt x="427" y="2351"/>
                  </a:cubicBezTo>
                  <a:cubicBezTo>
                    <a:pt x="312" y="2959"/>
                    <a:pt x="197" y="3518"/>
                    <a:pt x="115" y="4011"/>
                  </a:cubicBezTo>
                  <a:cubicBezTo>
                    <a:pt x="49" y="4241"/>
                    <a:pt x="17" y="4472"/>
                    <a:pt x="0" y="4702"/>
                  </a:cubicBezTo>
                  <a:cubicBezTo>
                    <a:pt x="99" y="4488"/>
                    <a:pt x="181" y="4274"/>
                    <a:pt x="230" y="4028"/>
                  </a:cubicBezTo>
                  <a:cubicBezTo>
                    <a:pt x="329" y="3617"/>
                    <a:pt x="477" y="3025"/>
                    <a:pt x="592" y="2384"/>
                  </a:cubicBezTo>
                  <a:cubicBezTo>
                    <a:pt x="707" y="1727"/>
                    <a:pt x="806" y="1135"/>
                    <a:pt x="855" y="708"/>
                  </a:cubicBezTo>
                  <a:cubicBezTo>
                    <a:pt x="904" y="478"/>
                    <a:pt x="921" y="247"/>
                    <a:pt x="9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1490733" y="2484332"/>
              <a:ext cx="462396" cy="207939"/>
            </a:xfrm>
            <a:custGeom>
              <a:avLst/>
              <a:gdLst/>
              <a:ahLst/>
              <a:cxnLst/>
              <a:rect l="l" t="t" r="r" b="b"/>
              <a:pathLst>
                <a:path w="14185" h="6379" extrusionOk="0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7" y="51"/>
                    <a:pt x="49" y="83"/>
                    <a:pt x="99" y="116"/>
                  </a:cubicBezTo>
                  <a:cubicBezTo>
                    <a:pt x="164" y="199"/>
                    <a:pt x="263" y="314"/>
                    <a:pt x="411" y="462"/>
                  </a:cubicBezTo>
                  <a:cubicBezTo>
                    <a:pt x="805" y="872"/>
                    <a:pt x="1216" y="1250"/>
                    <a:pt x="1677" y="1596"/>
                  </a:cubicBezTo>
                  <a:cubicBezTo>
                    <a:pt x="2334" y="2105"/>
                    <a:pt x="3041" y="2549"/>
                    <a:pt x="3780" y="2943"/>
                  </a:cubicBezTo>
                  <a:cubicBezTo>
                    <a:pt x="4701" y="3437"/>
                    <a:pt x="5638" y="3847"/>
                    <a:pt x="6591" y="4209"/>
                  </a:cubicBezTo>
                  <a:cubicBezTo>
                    <a:pt x="8646" y="4949"/>
                    <a:pt x="10569" y="5442"/>
                    <a:pt x="11933" y="5820"/>
                  </a:cubicBezTo>
                  <a:lnTo>
                    <a:pt x="13577" y="6247"/>
                  </a:lnTo>
                  <a:lnTo>
                    <a:pt x="14020" y="6346"/>
                  </a:lnTo>
                  <a:cubicBezTo>
                    <a:pt x="14070" y="6362"/>
                    <a:pt x="14119" y="6379"/>
                    <a:pt x="14185" y="6379"/>
                  </a:cubicBezTo>
                  <a:cubicBezTo>
                    <a:pt x="14136" y="6346"/>
                    <a:pt x="14086" y="6329"/>
                    <a:pt x="14037" y="6313"/>
                  </a:cubicBezTo>
                  <a:cubicBezTo>
                    <a:pt x="13905" y="6280"/>
                    <a:pt x="13774" y="6231"/>
                    <a:pt x="13593" y="6181"/>
                  </a:cubicBezTo>
                  <a:lnTo>
                    <a:pt x="11966" y="5705"/>
                  </a:lnTo>
                  <a:cubicBezTo>
                    <a:pt x="10602" y="5294"/>
                    <a:pt x="8695" y="4784"/>
                    <a:pt x="6657" y="4045"/>
                  </a:cubicBezTo>
                  <a:cubicBezTo>
                    <a:pt x="5704" y="3700"/>
                    <a:pt x="4767" y="3289"/>
                    <a:pt x="3863" y="2812"/>
                  </a:cubicBezTo>
                  <a:cubicBezTo>
                    <a:pt x="3123" y="2417"/>
                    <a:pt x="2416" y="1990"/>
                    <a:pt x="1742" y="1497"/>
                  </a:cubicBezTo>
                  <a:cubicBezTo>
                    <a:pt x="1299" y="1168"/>
                    <a:pt x="855" y="807"/>
                    <a:pt x="444" y="412"/>
                  </a:cubicBezTo>
                  <a:cubicBezTo>
                    <a:pt x="177" y="161"/>
                    <a:pt x="15" y="0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1934352" y="2548647"/>
              <a:ext cx="22525" cy="18841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79" y="1"/>
                  </a:moveTo>
                  <a:cubicBezTo>
                    <a:pt x="132" y="1"/>
                    <a:pt x="1" y="313"/>
                    <a:pt x="181" y="494"/>
                  </a:cubicBezTo>
                  <a:cubicBezTo>
                    <a:pt x="244" y="551"/>
                    <a:pt x="319" y="577"/>
                    <a:pt x="391" y="577"/>
                  </a:cubicBezTo>
                  <a:cubicBezTo>
                    <a:pt x="546" y="577"/>
                    <a:pt x="691" y="459"/>
                    <a:pt x="691" y="280"/>
                  </a:cubicBezTo>
                  <a:cubicBezTo>
                    <a:pt x="674" y="116"/>
                    <a:pt x="543" y="1"/>
                    <a:pt x="3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4" name="Google Shape;1404;p37"/>
          <p:cNvSpPr txBox="1">
            <a:spLocks noGrp="1"/>
          </p:cNvSpPr>
          <p:nvPr>
            <p:ph type="title"/>
          </p:nvPr>
        </p:nvSpPr>
        <p:spPr>
          <a:xfrm>
            <a:off x="4545790" y="471419"/>
            <a:ext cx="2393902" cy="526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Basis Program</a:t>
            </a:r>
            <a:endParaRPr dirty="0"/>
          </a:p>
        </p:txBody>
      </p:sp>
      <p:grpSp>
        <p:nvGrpSpPr>
          <p:cNvPr id="1405" name="Google Shape;1405;p37"/>
          <p:cNvGrpSpPr/>
          <p:nvPr/>
        </p:nvGrpSpPr>
        <p:grpSpPr>
          <a:xfrm>
            <a:off x="2974704" y="1975289"/>
            <a:ext cx="649962" cy="649407"/>
            <a:chOff x="3250248" y="1636210"/>
            <a:chExt cx="649962" cy="649407"/>
          </a:xfrm>
        </p:grpSpPr>
        <p:sp>
          <p:nvSpPr>
            <p:cNvPr id="1406" name="Google Shape;1406;p37"/>
            <p:cNvSpPr/>
            <p:nvPr/>
          </p:nvSpPr>
          <p:spPr>
            <a:xfrm>
              <a:off x="3250248" y="1636210"/>
              <a:ext cx="649962" cy="649407"/>
            </a:xfrm>
            <a:custGeom>
              <a:avLst/>
              <a:gdLst/>
              <a:ahLst/>
              <a:cxnLst/>
              <a:rect l="l" t="t" r="r" b="b"/>
              <a:pathLst>
                <a:path w="19939" h="19922" extrusionOk="0">
                  <a:moveTo>
                    <a:pt x="9961" y="0"/>
                  </a:moveTo>
                  <a:cubicBezTo>
                    <a:pt x="4472" y="0"/>
                    <a:pt x="1" y="4455"/>
                    <a:pt x="1" y="9961"/>
                  </a:cubicBezTo>
                  <a:cubicBezTo>
                    <a:pt x="1" y="15467"/>
                    <a:pt x="4472" y="19921"/>
                    <a:pt x="9961" y="19921"/>
                  </a:cubicBezTo>
                  <a:cubicBezTo>
                    <a:pt x="15468" y="19921"/>
                    <a:pt x="19938" y="15467"/>
                    <a:pt x="19938" y="9961"/>
                  </a:cubicBezTo>
                  <a:cubicBezTo>
                    <a:pt x="19938" y="4455"/>
                    <a:pt x="15468" y="0"/>
                    <a:pt x="9961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7" name="Google Shape;1407;p37"/>
            <p:cNvGrpSpPr/>
            <p:nvPr/>
          </p:nvGrpSpPr>
          <p:grpSpPr>
            <a:xfrm>
              <a:off x="3360623" y="1757831"/>
              <a:ext cx="412587" cy="400851"/>
              <a:chOff x="3360623" y="1757831"/>
              <a:chExt cx="412587" cy="400851"/>
            </a:xfrm>
          </p:grpSpPr>
          <p:sp>
            <p:nvSpPr>
              <p:cNvPr id="1408" name="Google Shape;1408;p37"/>
              <p:cNvSpPr/>
              <p:nvPr/>
            </p:nvSpPr>
            <p:spPr>
              <a:xfrm>
                <a:off x="3360623" y="1757831"/>
                <a:ext cx="412587" cy="400851"/>
              </a:xfrm>
              <a:custGeom>
                <a:avLst/>
                <a:gdLst/>
                <a:ahLst/>
                <a:cxnLst/>
                <a:rect l="l" t="t" r="r" b="b"/>
                <a:pathLst>
                  <a:path w="12657" h="12297" extrusionOk="0">
                    <a:moveTo>
                      <a:pt x="6569" y="0"/>
                    </a:moveTo>
                    <a:cubicBezTo>
                      <a:pt x="5917" y="0"/>
                      <a:pt x="5270" y="107"/>
                      <a:pt x="4652" y="313"/>
                    </a:cubicBezTo>
                    <a:cubicBezTo>
                      <a:pt x="4077" y="493"/>
                      <a:pt x="3551" y="756"/>
                      <a:pt x="3058" y="1102"/>
                    </a:cubicBezTo>
                    <a:cubicBezTo>
                      <a:pt x="2548" y="1463"/>
                      <a:pt x="2105" y="1891"/>
                      <a:pt x="1727" y="2384"/>
                    </a:cubicBezTo>
                    <a:cubicBezTo>
                      <a:pt x="66" y="4504"/>
                      <a:pt x="1" y="7479"/>
                      <a:pt x="1546" y="9681"/>
                    </a:cubicBezTo>
                    <a:cubicBezTo>
                      <a:pt x="1891" y="10191"/>
                      <a:pt x="2335" y="10651"/>
                      <a:pt x="2828" y="11013"/>
                    </a:cubicBezTo>
                    <a:cubicBezTo>
                      <a:pt x="3288" y="11391"/>
                      <a:pt x="3814" y="11687"/>
                      <a:pt x="4373" y="11884"/>
                    </a:cubicBezTo>
                    <a:cubicBezTo>
                      <a:pt x="5078" y="12157"/>
                      <a:pt x="5830" y="12296"/>
                      <a:pt x="6586" y="12296"/>
                    </a:cubicBezTo>
                    <a:cubicBezTo>
                      <a:pt x="6923" y="12296"/>
                      <a:pt x="7260" y="12268"/>
                      <a:pt x="7594" y="12213"/>
                    </a:cubicBezTo>
                    <a:cubicBezTo>
                      <a:pt x="9337" y="11917"/>
                      <a:pt x="10849" y="10898"/>
                      <a:pt x="11769" y="9402"/>
                    </a:cubicBezTo>
                    <a:cubicBezTo>
                      <a:pt x="12082" y="8893"/>
                      <a:pt x="12312" y="8350"/>
                      <a:pt x="12460" y="7775"/>
                    </a:cubicBezTo>
                    <a:cubicBezTo>
                      <a:pt x="12509" y="7578"/>
                      <a:pt x="12558" y="7364"/>
                      <a:pt x="12575" y="7150"/>
                    </a:cubicBezTo>
                    <a:cubicBezTo>
                      <a:pt x="12608" y="7002"/>
                      <a:pt x="12624" y="6838"/>
                      <a:pt x="12624" y="6690"/>
                    </a:cubicBezTo>
                    <a:cubicBezTo>
                      <a:pt x="12640" y="6559"/>
                      <a:pt x="12640" y="6427"/>
                      <a:pt x="12624" y="6296"/>
                    </a:cubicBezTo>
                    <a:cubicBezTo>
                      <a:pt x="12591" y="6427"/>
                      <a:pt x="12558" y="6542"/>
                      <a:pt x="12558" y="6674"/>
                    </a:cubicBezTo>
                    <a:cubicBezTo>
                      <a:pt x="12542" y="6838"/>
                      <a:pt x="12525" y="6986"/>
                      <a:pt x="12476" y="7134"/>
                    </a:cubicBezTo>
                    <a:cubicBezTo>
                      <a:pt x="12443" y="7331"/>
                      <a:pt x="12394" y="7545"/>
                      <a:pt x="12328" y="7742"/>
                    </a:cubicBezTo>
                    <a:cubicBezTo>
                      <a:pt x="12164" y="8301"/>
                      <a:pt x="11934" y="8810"/>
                      <a:pt x="11621" y="9303"/>
                    </a:cubicBezTo>
                    <a:cubicBezTo>
                      <a:pt x="10503" y="11035"/>
                      <a:pt x="8603" y="12010"/>
                      <a:pt x="6633" y="12010"/>
                    </a:cubicBezTo>
                    <a:cubicBezTo>
                      <a:pt x="5910" y="12010"/>
                      <a:pt x="5178" y="11878"/>
                      <a:pt x="4472" y="11605"/>
                    </a:cubicBezTo>
                    <a:cubicBezTo>
                      <a:pt x="3946" y="11407"/>
                      <a:pt x="3452" y="11111"/>
                      <a:pt x="3025" y="10766"/>
                    </a:cubicBezTo>
                    <a:cubicBezTo>
                      <a:pt x="2548" y="10405"/>
                      <a:pt x="2138" y="9977"/>
                      <a:pt x="1809" y="9501"/>
                    </a:cubicBezTo>
                    <a:cubicBezTo>
                      <a:pt x="346" y="7397"/>
                      <a:pt x="412" y="4603"/>
                      <a:pt x="1990" y="2581"/>
                    </a:cubicBezTo>
                    <a:cubicBezTo>
                      <a:pt x="2335" y="2104"/>
                      <a:pt x="2762" y="1693"/>
                      <a:pt x="3255" y="1365"/>
                    </a:cubicBezTo>
                    <a:cubicBezTo>
                      <a:pt x="3699" y="1036"/>
                      <a:pt x="4209" y="773"/>
                      <a:pt x="4751" y="608"/>
                    </a:cubicBezTo>
                    <a:cubicBezTo>
                      <a:pt x="5374" y="392"/>
                      <a:pt x="6018" y="286"/>
                      <a:pt x="6658" y="286"/>
                    </a:cubicBezTo>
                    <a:cubicBezTo>
                      <a:pt x="7960" y="286"/>
                      <a:pt x="9243" y="724"/>
                      <a:pt x="10290" y="1562"/>
                    </a:cubicBezTo>
                    <a:cubicBezTo>
                      <a:pt x="10882" y="2022"/>
                      <a:pt x="11391" y="2597"/>
                      <a:pt x="11769" y="3255"/>
                    </a:cubicBezTo>
                    <a:cubicBezTo>
                      <a:pt x="12049" y="3748"/>
                      <a:pt x="12262" y="4290"/>
                      <a:pt x="12410" y="4833"/>
                    </a:cubicBezTo>
                    <a:cubicBezTo>
                      <a:pt x="12460" y="5046"/>
                      <a:pt x="12493" y="5244"/>
                      <a:pt x="12525" y="5457"/>
                    </a:cubicBezTo>
                    <a:cubicBezTo>
                      <a:pt x="12558" y="5605"/>
                      <a:pt x="12575" y="5770"/>
                      <a:pt x="12575" y="5917"/>
                    </a:cubicBezTo>
                    <a:cubicBezTo>
                      <a:pt x="12575" y="6049"/>
                      <a:pt x="12591" y="6164"/>
                      <a:pt x="12624" y="6296"/>
                    </a:cubicBezTo>
                    <a:cubicBezTo>
                      <a:pt x="12640" y="6164"/>
                      <a:pt x="12657" y="6049"/>
                      <a:pt x="12640" y="5917"/>
                    </a:cubicBezTo>
                    <a:cubicBezTo>
                      <a:pt x="12640" y="5753"/>
                      <a:pt x="12640" y="5605"/>
                      <a:pt x="12624" y="5441"/>
                    </a:cubicBezTo>
                    <a:cubicBezTo>
                      <a:pt x="12608" y="5227"/>
                      <a:pt x="12575" y="5013"/>
                      <a:pt x="12525" y="4816"/>
                    </a:cubicBezTo>
                    <a:cubicBezTo>
                      <a:pt x="12410" y="4241"/>
                      <a:pt x="12213" y="3682"/>
                      <a:pt x="11917" y="3156"/>
                    </a:cubicBezTo>
                    <a:cubicBezTo>
                      <a:pt x="11079" y="1628"/>
                      <a:pt x="9600" y="526"/>
                      <a:pt x="7890" y="148"/>
                    </a:cubicBezTo>
                    <a:cubicBezTo>
                      <a:pt x="7453" y="49"/>
                      <a:pt x="7010" y="0"/>
                      <a:pt x="65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7"/>
              <p:cNvSpPr/>
              <p:nvPr/>
            </p:nvSpPr>
            <p:spPr>
              <a:xfrm>
                <a:off x="3424384" y="1833229"/>
                <a:ext cx="308666" cy="65097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1997" extrusionOk="0">
                    <a:moveTo>
                      <a:pt x="44" y="1"/>
                    </a:moveTo>
                    <a:cubicBezTo>
                      <a:pt x="39" y="1"/>
                      <a:pt x="36" y="2"/>
                      <a:pt x="34" y="5"/>
                    </a:cubicBezTo>
                    <a:cubicBezTo>
                      <a:pt x="1" y="21"/>
                      <a:pt x="395" y="465"/>
                      <a:pt x="1201" y="958"/>
                    </a:cubicBezTo>
                    <a:cubicBezTo>
                      <a:pt x="1661" y="1238"/>
                      <a:pt x="2170" y="1468"/>
                      <a:pt x="2696" y="1649"/>
                    </a:cubicBezTo>
                    <a:cubicBezTo>
                      <a:pt x="2844" y="1698"/>
                      <a:pt x="2992" y="1731"/>
                      <a:pt x="3157" y="1780"/>
                    </a:cubicBezTo>
                    <a:lnTo>
                      <a:pt x="3403" y="1846"/>
                    </a:lnTo>
                    <a:cubicBezTo>
                      <a:pt x="3469" y="1862"/>
                      <a:pt x="3567" y="1862"/>
                      <a:pt x="3650" y="1879"/>
                    </a:cubicBezTo>
                    <a:lnTo>
                      <a:pt x="4159" y="1961"/>
                    </a:lnTo>
                    <a:lnTo>
                      <a:pt x="4685" y="1994"/>
                    </a:lnTo>
                    <a:cubicBezTo>
                      <a:pt x="4745" y="1995"/>
                      <a:pt x="4804" y="1996"/>
                      <a:pt x="4864" y="1996"/>
                    </a:cubicBezTo>
                    <a:cubicBezTo>
                      <a:pt x="6050" y="1996"/>
                      <a:pt x="7202" y="1685"/>
                      <a:pt x="8219" y="1106"/>
                    </a:cubicBezTo>
                    <a:lnTo>
                      <a:pt x="8515" y="942"/>
                    </a:lnTo>
                    <a:cubicBezTo>
                      <a:pt x="8613" y="892"/>
                      <a:pt x="8696" y="827"/>
                      <a:pt x="8761" y="777"/>
                    </a:cubicBezTo>
                    <a:cubicBezTo>
                      <a:pt x="8909" y="679"/>
                      <a:pt x="9041" y="580"/>
                      <a:pt x="9156" y="498"/>
                    </a:cubicBezTo>
                    <a:cubicBezTo>
                      <a:pt x="9370" y="350"/>
                      <a:pt x="9468" y="251"/>
                      <a:pt x="9468" y="235"/>
                    </a:cubicBezTo>
                    <a:cubicBezTo>
                      <a:pt x="9465" y="229"/>
                      <a:pt x="9459" y="227"/>
                      <a:pt x="9449" y="227"/>
                    </a:cubicBezTo>
                    <a:cubicBezTo>
                      <a:pt x="9403" y="227"/>
                      <a:pt x="9280" y="288"/>
                      <a:pt x="9090" y="383"/>
                    </a:cubicBezTo>
                    <a:lnTo>
                      <a:pt x="8679" y="613"/>
                    </a:lnTo>
                    <a:cubicBezTo>
                      <a:pt x="8597" y="662"/>
                      <a:pt x="8515" y="712"/>
                      <a:pt x="8416" y="761"/>
                    </a:cubicBezTo>
                    <a:lnTo>
                      <a:pt x="8120" y="892"/>
                    </a:lnTo>
                    <a:cubicBezTo>
                      <a:pt x="7099" y="1403"/>
                      <a:pt x="5955" y="1666"/>
                      <a:pt x="4806" y="1666"/>
                    </a:cubicBezTo>
                    <a:cubicBezTo>
                      <a:pt x="4771" y="1666"/>
                      <a:pt x="4736" y="1665"/>
                      <a:pt x="4702" y="1665"/>
                    </a:cubicBezTo>
                    <a:lnTo>
                      <a:pt x="4192" y="1632"/>
                    </a:lnTo>
                    <a:lnTo>
                      <a:pt x="3699" y="1566"/>
                    </a:lnTo>
                    <a:lnTo>
                      <a:pt x="3452" y="1533"/>
                    </a:lnTo>
                    <a:lnTo>
                      <a:pt x="3222" y="1468"/>
                    </a:lnTo>
                    <a:cubicBezTo>
                      <a:pt x="3074" y="1435"/>
                      <a:pt x="2926" y="1402"/>
                      <a:pt x="2778" y="1353"/>
                    </a:cubicBezTo>
                    <a:cubicBezTo>
                      <a:pt x="2269" y="1205"/>
                      <a:pt x="1776" y="1008"/>
                      <a:pt x="1316" y="761"/>
                    </a:cubicBezTo>
                    <a:cubicBezTo>
                      <a:pt x="542" y="359"/>
                      <a:pt x="118" y="1"/>
                      <a:pt x="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7"/>
              <p:cNvSpPr/>
              <p:nvPr/>
            </p:nvSpPr>
            <p:spPr>
              <a:xfrm>
                <a:off x="3419038" y="2021349"/>
                <a:ext cx="308633" cy="65032"/>
              </a:xfrm>
              <a:custGeom>
                <a:avLst/>
                <a:gdLst/>
                <a:ahLst/>
                <a:cxnLst/>
                <a:rect l="l" t="t" r="r" b="b"/>
                <a:pathLst>
                  <a:path w="9468" h="1995" extrusionOk="0">
                    <a:moveTo>
                      <a:pt x="4590" y="1"/>
                    </a:moveTo>
                    <a:cubicBezTo>
                      <a:pt x="3418" y="1"/>
                      <a:pt x="2266" y="312"/>
                      <a:pt x="1233" y="891"/>
                    </a:cubicBezTo>
                    <a:lnTo>
                      <a:pt x="937" y="1055"/>
                    </a:lnTo>
                    <a:cubicBezTo>
                      <a:pt x="855" y="1104"/>
                      <a:pt x="773" y="1170"/>
                      <a:pt x="691" y="1219"/>
                    </a:cubicBezTo>
                    <a:lnTo>
                      <a:pt x="313" y="1499"/>
                    </a:lnTo>
                    <a:cubicBezTo>
                      <a:pt x="99" y="1647"/>
                      <a:pt x="0" y="1745"/>
                      <a:pt x="0" y="1762"/>
                    </a:cubicBezTo>
                    <a:cubicBezTo>
                      <a:pt x="2" y="1764"/>
                      <a:pt x="6" y="1765"/>
                      <a:pt x="12" y="1765"/>
                    </a:cubicBezTo>
                    <a:cubicBezTo>
                      <a:pt x="51" y="1765"/>
                      <a:pt x="177" y="1715"/>
                      <a:pt x="378" y="1614"/>
                    </a:cubicBezTo>
                    <a:lnTo>
                      <a:pt x="789" y="1384"/>
                    </a:lnTo>
                    <a:cubicBezTo>
                      <a:pt x="871" y="1334"/>
                      <a:pt x="954" y="1285"/>
                      <a:pt x="1052" y="1236"/>
                    </a:cubicBezTo>
                    <a:lnTo>
                      <a:pt x="1348" y="1104"/>
                    </a:lnTo>
                    <a:cubicBezTo>
                      <a:pt x="2369" y="594"/>
                      <a:pt x="3514" y="331"/>
                      <a:pt x="4662" y="331"/>
                    </a:cubicBezTo>
                    <a:cubicBezTo>
                      <a:pt x="4697" y="331"/>
                      <a:pt x="4732" y="331"/>
                      <a:pt x="4767" y="332"/>
                    </a:cubicBezTo>
                    <a:lnTo>
                      <a:pt x="5276" y="365"/>
                    </a:lnTo>
                    <a:lnTo>
                      <a:pt x="5770" y="430"/>
                    </a:lnTo>
                    <a:lnTo>
                      <a:pt x="6000" y="463"/>
                    </a:lnTo>
                    <a:lnTo>
                      <a:pt x="6230" y="529"/>
                    </a:lnTo>
                    <a:cubicBezTo>
                      <a:pt x="6394" y="562"/>
                      <a:pt x="6542" y="595"/>
                      <a:pt x="6690" y="644"/>
                    </a:cubicBezTo>
                    <a:cubicBezTo>
                      <a:pt x="7200" y="792"/>
                      <a:pt x="7693" y="989"/>
                      <a:pt x="8153" y="1236"/>
                    </a:cubicBezTo>
                    <a:cubicBezTo>
                      <a:pt x="8940" y="1645"/>
                      <a:pt x="9365" y="1994"/>
                      <a:pt x="9429" y="1994"/>
                    </a:cubicBezTo>
                    <a:cubicBezTo>
                      <a:pt x="9431" y="1994"/>
                      <a:pt x="9434" y="1993"/>
                      <a:pt x="9435" y="1992"/>
                    </a:cubicBezTo>
                    <a:cubicBezTo>
                      <a:pt x="9468" y="1959"/>
                      <a:pt x="9073" y="1532"/>
                      <a:pt x="8268" y="1039"/>
                    </a:cubicBezTo>
                    <a:cubicBezTo>
                      <a:pt x="7791" y="759"/>
                      <a:pt x="7298" y="529"/>
                      <a:pt x="6772" y="348"/>
                    </a:cubicBezTo>
                    <a:cubicBezTo>
                      <a:pt x="6624" y="299"/>
                      <a:pt x="6476" y="266"/>
                      <a:pt x="6312" y="217"/>
                    </a:cubicBezTo>
                    <a:lnTo>
                      <a:pt x="6065" y="151"/>
                    </a:lnTo>
                    <a:cubicBezTo>
                      <a:pt x="5983" y="135"/>
                      <a:pt x="5901" y="135"/>
                      <a:pt x="5819" y="118"/>
                    </a:cubicBezTo>
                    <a:lnTo>
                      <a:pt x="5309" y="36"/>
                    </a:lnTo>
                    <a:lnTo>
                      <a:pt x="4767" y="3"/>
                    </a:lnTo>
                    <a:cubicBezTo>
                      <a:pt x="4708" y="2"/>
                      <a:pt x="4649" y="1"/>
                      <a:pt x="45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7"/>
              <p:cNvSpPr/>
              <p:nvPr/>
            </p:nvSpPr>
            <p:spPr>
              <a:xfrm>
                <a:off x="3379921" y="1955731"/>
                <a:ext cx="392246" cy="14441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443" extrusionOk="0">
                    <a:moveTo>
                      <a:pt x="1915" y="0"/>
                    </a:moveTo>
                    <a:cubicBezTo>
                      <a:pt x="737" y="0"/>
                      <a:pt x="0" y="25"/>
                      <a:pt x="0" y="77"/>
                    </a:cubicBezTo>
                    <a:cubicBezTo>
                      <a:pt x="0" y="159"/>
                      <a:pt x="2696" y="307"/>
                      <a:pt x="6016" y="389"/>
                    </a:cubicBezTo>
                    <a:cubicBezTo>
                      <a:pt x="7505" y="426"/>
                      <a:pt x="8869" y="443"/>
                      <a:pt x="9920" y="443"/>
                    </a:cubicBezTo>
                    <a:cubicBezTo>
                      <a:pt x="11202" y="443"/>
                      <a:pt x="12016" y="418"/>
                      <a:pt x="12016" y="372"/>
                    </a:cubicBezTo>
                    <a:cubicBezTo>
                      <a:pt x="12032" y="274"/>
                      <a:pt x="9336" y="142"/>
                      <a:pt x="6016" y="60"/>
                    </a:cubicBezTo>
                    <a:cubicBezTo>
                      <a:pt x="4432" y="21"/>
                      <a:pt x="2990" y="0"/>
                      <a:pt x="19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7"/>
              <p:cNvSpPr/>
              <p:nvPr/>
            </p:nvSpPr>
            <p:spPr>
              <a:xfrm>
                <a:off x="3563705" y="1762656"/>
                <a:ext cx="16103" cy="39169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12016" extrusionOk="0">
                    <a:moveTo>
                      <a:pt x="394" y="0"/>
                    </a:moveTo>
                    <a:cubicBezTo>
                      <a:pt x="295" y="0"/>
                      <a:pt x="164" y="2689"/>
                      <a:pt x="82" y="6000"/>
                    </a:cubicBezTo>
                    <a:cubicBezTo>
                      <a:pt x="0" y="9320"/>
                      <a:pt x="0" y="11999"/>
                      <a:pt x="99" y="12015"/>
                    </a:cubicBezTo>
                    <a:cubicBezTo>
                      <a:pt x="181" y="12015"/>
                      <a:pt x="329" y="9320"/>
                      <a:pt x="411" y="6000"/>
                    </a:cubicBezTo>
                    <a:cubicBezTo>
                      <a:pt x="493" y="2679"/>
                      <a:pt x="477" y="0"/>
                      <a:pt x="395" y="0"/>
                    </a:cubicBezTo>
                    <a:cubicBezTo>
                      <a:pt x="394" y="0"/>
                      <a:pt x="394" y="0"/>
                      <a:pt x="3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7"/>
              <p:cNvSpPr/>
              <p:nvPr/>
            </p:nvSpPr>
            <p:spPr>
              <a:xfrm>
                <a:off x="3468847" y="1762069"/>
                <a:ext cx="108810" cy="391789"/>
              </a:xfrm>
              <a:custGeom>
                <a:avLst/>
                <a:gdLst/>
                <a:ahLst/>
                <a:cxnLst/>
                <a:rect l="l" t="t" r="r" b="b"/>
                <a:pathLst>
                  <a:path w="3338" h="12019" extrusionOk="0">
                    <a:moveTo>
                      <a:pt x="3299" y="0"/>
                    </a:moveTo>
                    <a:cubicBezTo>
                      <a:pt x="3226" y="0"/>
                      <a:pt x="2586" y="446"/>
                      <a:pt x="1793" y="1382"/>
                    </a:cubicBezTo>
                    <a:cubicBezTo>
                      <a:pt x="1332" y="1958"/>
                      <a:pt x="938" y="2599"/>
                      <a:pt x="626" y="3273"/>
                    </a:cubicBezTo>
                    <a:cubicBezTo>
                      <a:pt x="247" y="4111"/>
                      <a:pt x="34" y="5015"/>
                      <a:pt x="17" y="5935"/>
                    </a:cubicBezTo>
                    <a:cubicBezTo>
                      <a:pt x="1" y="6856"/>
                      <a:pt x="165" y="7776"/>
                      <a:pt x="478" y="8631"/>
                    </a:cubicBezTo>
                    <a:cubicBezTo>
                      <a:pt x="757" y="9338"/>
                      <a:pt x="1119" y="9995"/>
                      <a:pt x="1562" y="10587"/>
                    </a:cubicBezTo>
                    <a:cubicBezTo>
                      <a:pt x="2293" y="11571"/>
                      <a:pt x="2946" y="12019"/>
                      <a:pt x="3005" y="12019"/>
                    </a:cubicBezTo>
                    <a:cubicBezTo>
                      <a:pt x="3007" y="12019"/>
                      <a:pt x="3008" y="12018"/>
                      <a:pt x="3009" y="12017"/>
                    </a:cubicBezTo>
                    <a:cubicBezTo>
                      <a:pt x="3042" y="11984"/>
                      <a:pt x="2450" y="11475"/>
                      <a:pt x="1743" y="10455"/>
                    </a:cubicBezTo>
                    <a:cubicBezTo>
                      <a:pt x="1349" y="9847"/>
                      <a:pt x="1020" y="9206"/>
                      <a:pt x="773" y="8532"/>
                    </a:cubicBezTo>
                    <a:cubicBezTo>
                      <a:pt x="478" y="7711"/>
                      <a:pt x="330" y="6823"/>
                      <a:pt x="346" y="5952"/>
                    </a:cubicBezTo>
                    <a:cubicBezTo>
                      <a:pt x="379" y="5064"/>
                      <a:pt x="560" y="4210"/>
                      <a:pt x="905" y="3404"/>
                    </a:cubicBezTo>
                    <a:cubicBezTo>
                      <a:pt x="1184" y="2730"/>
                      <a:pt x="1546" y="2106"/>
                      <a:pt x="1990" y="1530"/>
                    </a:cubicBezTo>
                    <a:cubicBezTo>
                      <a:pt x="2729" y="544"/>
                      <a:pt x="3338" y="51"/>
                      <a:pt x="3305" y="2"/>
                    </a:cubicBezTo>
                    <a:cubicBezTo>
                      <a:pt x="3304" y="1"/>
                      <a:pt x="3302" y="0"/>
                      <a:pt x="32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7"/>
              <p:cNvSpPr/>
              <p:nvPr/>
            </p:nvSpPr>
            <p:spPr>
              <a:xfrm>
                <a:off x="3570127" y="1762525"/>
                <a:ext cx="108810" cy="391333"/>
              </a:xfrm>
              <a:custGeom>
                <a:avLst/>
                <a:gdLst/>
                <a:ahLst/>
                <a:cxnLst/>
                <a:rect l="l" t="t" r="r" b="b"/>
                <a:pathLst>
                  <a:path w="3338" h="12005" extrusionOk="0">
                    <a:moveTo>
                      <a:pt x="336" y="1"/>
                    </a:moveTo>
                    <a:cubicBezTo>
                      <a:pt x="332" y="1"/>
                      <a:pt x="330" y="2"/>
                      <a:pt x="329" y="4"/>
                    </a:cubicBezTo>
                    <a:cubicBezTo>
                      <a:pt x="296" y="37"/>
                      <a:pt x="888" y="547"/>
                      <a:pt x="1578" y="1566"/>
                    </a:cubicBezTo>
                    <a:cubicBezTo>
                      <a:pt x="1989" y="2157"/>
                      <a:pt x="2318" y="2798"/>
                      <a:pt x="2565" y="3489"/>
                    </a:cubicBezTo>
                    <a:cubicBezTo>
                      <a:pt x="2860" y="4311"/>
                      <a:pt x="3008" y="5182"/>
                      <a:pt x="2992" y="6069"/>
                    </a:cubicBezTo>
                    <a:cubicBezTo>
                      <a:pt x="2959" y="6940"/>
                      <a:pt x="2778" y="7812"/>
                      <a:pt x="2433" y="8617"/>
                    </a:cubicBezTo>
                    <a:cubicBezTo>
                      <a:pt x="2137" y="9274"/>
                      <a:pt x="1776" y="9915"/>
                      <a:pt x="1348" y="10491"/>
                    </a:cubicBezTo>
                    <a:cubicBezTo>
                      <a:pt x="609" y="11477"/>
                      <a:pt x="0" y="11970"/>
                      <a:pt x="33" y="12003"/>
                    </a:cubicBezTo>
                    <a:cubicBezTo>
                      <a:pt x="34" y="12004"/>
                      <a:pt x="35" y="12005"/>
                      <a:pt x="38" y="12005"/>
                    </a:cubicBezTo>
                    <a:cubicBezTo>
                      <a:pt x="98" y="12005"/>
                      <a:pt x="752" y="11573"/>
                      <a:pt x="1529" y="10622"/>
                    </a:cubicBezTo>
                    <a:cubicBezTo>
                      <a:pt x="2006" y="10047"/>
                      <a:pt x="2400" y="9422"/>
                      <a:pt x="2712" y="8732"/>
                    </a:cubicBezTo>
                    <a:cubicBezTo>
                      <a:pt x="3091" y="7894"/>
                      <a:pt x="3288" y="6990"/>
                      <a:pt x="3321" y="6069"/>
                    </a:cubicBezTo>
                    <a:cubicBezTo>
                      <a:pt x="3337" y="5149"/>
                      <a:pt x="3173" y="4245"/>
                      <a:pt x="2844" y="3374"/>
                    </a:cubicBezTo>
                    <a:cubicBezTo>
                      <a:pt x="2581" y="2683"/>
                      <a:pt x="2219" y="2026"/>
                      <a:pt x="1776" y="1434"/>
                    </a:cubicBezTo>
                    <a:cubicBezTo>
                      <a:pt x="1056" y="464"/>
                      <a:pt x="411" y="1"/>
                      <a:pt x="3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6" name="Google Shape;1416;p37"/>
          <p:cNvSpPr txBox="1">
            <a:spLocks noGrp="1"/>
          </p:cNvSpPr>
          <p:nvPr>
            <p:ph type="subTitle" idx="2"/>
          </p:nvPr>
        </p:nvSpPr>
        <p:spPr>
          <a:xfrm>
            <a:off x="4545790" y="997786"/>
            <a:ext cx="3362229" cy="25262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just"/>
            <a:r>
              <a:rPr lang="en" dirty="0"/>
              <a:t>Program ‘Automatic Restaurant Bill’ akan di </a:t>
            </a:r>
            <a:r>
              <a:rPr lang="en" i="1" dirty="0"/>
              <a:t>runnning</a:t>
            </a:r>
            <a:r>
              <a:rPr lang="en" dirty="0"/>
              <a:t> menggunakan console. Dengan console akan langsung mengeksekusi program. Selain itu, jika terdapat kesalahan pada program, nantinya console akan langsung memberitahu kesalahan program dengan memunculkan keterangan error (</a:t>
            </a:r>
            <a:r>
              <a:rPr lang="en" i="1" dirty="0"/>
              <a:t>SyntaxError: invalidsyntac</a:t>
            </a:r>
            <a:r>
              <a:rPr lang="en" dirty="0"/>
              <a:t>) berserta letak dan alasan kesalahan program. Oleh karena itu, kami memilih </a:t>
            </a:r>
            <a:r>
              <a:rPr lang="en" i="1" dirty="0"/>
              <a:t>run</a:t>
            </a:r>
            <a:r>
              <a:rPr lang="en" dirty="0"/>
              <a:t> dengan menggunakan console karena dirasa lebih mudah dan terbiasa dalam melakukan </a:t>
            </a:r>
            <a:r>
              <a:rPr lang="en" i="1" dirty="0"/>
              <a:t>run</a:t>
            </a:r>
            <a:r>
              <a:rPr lang="en" dirty="0"/>
              <a:t> python.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6039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38"/>
          <p:cNvSpPr txBox="1">
            <a:spLocks noGrp="1"/>
          </p:cNvSpPr>
          <p:nvPr>
            <p:ph type="title"/>
          </p:nvPr>
        </p:nvSpPr>
        <p:spPr>
          <a:xfrm>
            <a:off x="730391" y="782646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 dirty="0"/>
              <a:t>Fitur Program</a:t>
            </a:r>
          </a:p>
        </p:txBody>
      </p:sp>
      <p:sp>
        <p:nvSpPr>
          <p:cNvPr id="1422" name="Google Shape;1422;p38"/>
          <p:cNvSpPr txBox="1">
            <a:spLocks noGrp="1"/>
          </p:cNvSpPr>
          <p:nvPr>
            <p:ph type="subTitle" idx="2"/>
          </p:nvPr>
        </p:nvSpPr>
        <p:spPr>
          <a:xfrm>
            <a:off x="1724891" y="2088000"/>
            <a:ext cx="2001109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menu </a:t>
            </a:r>
            <a:r>
              <a:rPr lang="en-US" dirty="0" err="1"/>
              <a:t>dan</a:t>
            </a:r>
            <a:r>
              <a:rPr lang="en-US" dirty="0"/>
              <a:t> input menu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423" name="Google Shape;1423;p38"/>
          <p:cNvSpPr txBox="1">
            <a:spLocks noGrp="1"/>
          </p:cNvSpPr>
          <p:nvPr>
            <p:ph type="subTitle" idx="1"/>
          </p:nvPr>
        </p:nvSpPr>
        <p:spPr>
          <a:xfrm>
            <a:off x="1724891" y="1767600"/>
            <a:ext cx="2001109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Pelayanan Otomatis</a:t>
            </a:r>
            <a:endParaRPr dirty="0"/>
          </a:p>
        </p:txBody>
      </p:sp>
      <p:sp>
        <p:nvSpPr>
          <p:cNvPr id="1424" name="Google Shape;1424;p38"/>
          <p:cNvSpPr txBox="1">
            <a:spLocks noGrp="1"/>
          </p:cNvSpPr>
          <p:nvPr>
            <p:ph type="subTitle" idx="3"/>
          </p:nvPr>
        </p:nvSpPr>
        <p:spPr>
          <a:xfrm>
            <a:off x="5443200" y="1767600"/>
            <a:ext cx="2059036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Pemesanan Otomatis</a:t>
            </a:r>
            <a:endParaRPr dirty="0"/>
          </a:p>
        </p:txBody>
      </p:sp>
      <p:sp>
        <p:nvSpPr>
          <p:cNvPr id="1425" name="Google Shape;1425;p38"/>
          <p:cNvSpPr txBox="1">
            <a:spLocks noGrp="1"/>
          </p:cNvSpPr>
          <p:nvPr>
            <p:ph type="subTitle" idx="4"/>
          </p:nvPr>
        </p:nvSpPr>
        <p:spPr>
          <a:xfrm>
            <a:off x="5443199" y="2087950"/>
            <a:ext cx="2197081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bertatap</a:t>
            </a:r>
            <a:r>
              <a:rPr lang="en-US" dirty="0"/>
              <a:t> </a:t>
            </a:r>
            <a:r>
              <a:rPr lang="en-US" dirty="0" err="1"/>
              <a:t>muka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pelayan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426" name="Google Shape;1426;p38"/>
          <p:cNvSpPr txBox="1">
            <a:spLocks noGrp="1"/>
          </p:cNvSpPr>
          <p:nvPr>
            <p:ph type="subTitle" idx="5"/>
          </p:nvPr>
        </p:nvSpPr>
        <p:spPr>
          <a:xfrm>
            <a:off x="2030400" y="293755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 Nota</a:t>
            </a:r>
            <a:endParaRPr dirty="0"/>
          </a:p>
        </p:txBody>
      </p:sp>
      <p:sp>
        <p:nvSpPr>
          <p:cNvPr id="1427" name="Google Shape;1427;p38"/>
          <p:cNvSpPr txBox="1">
            <a:spLocks noGrp="1"/>
          </p:cNvSpPr>
          <p:nvPr>
            <p:ph type="subTitle" idx="6"/>
          </p:nvPr>
        </p:nvSpPr>
        <p:spPr>
          <a:xfrm>
            <a:off x="1465119" y="3257900"/>
            <a:ext cx="2260882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Mengetahui</a:t>
            </a:r>
            <a:r>
              <a:rPr lang="en-US" dirty="0"/>
              <a:t> menu yang </a:t>
            </a:r>
            <a:r>
              <a:rPr lang="en-US" dirty="0" err="1"/>
              <a:t>dipesan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total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dibayar</a:t>
            </a:r>
            <a:endParaRPr lang="en-US" dirty="0"/>
          </a:p>
        </p:txBody>
      </p:sp>
      <p:sp>
        <p:nvSpPr>
          <p:cNvPr id="1428" name="Google Shape;1428;p38"/>
          <p:cNvSpPr txBox="1">
            <a:spLocks noGrp="1"/>
          </p:cNvSpPr>
          <p:nvPr>
            <p:ph type="subTitle" idx="7"/>
          </p:nvPr>
        </p:nvSpPr>
        <p:spPr>
          <a:xfrm>
            <a:off x="5443200" y="2937550"/>
            <a:ext cx="2059036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Pembayaran</a:t>
            </a:r>
            <a:endParaRPr dirty="0"/>
          </a:p>
        </p:txBody>
      </p:sp>
      <p:sp>
        <p:nvSpPr>
          <p:cNvPr id="1429" name="Google Shape;1429;p38"/>
          <p:cNvSpPr txBox="1">
            <a:spLocks noGrp="1"/>
          </p:cNvSpPr>
          <p:nvPr>
            <p:ph type="subTitle" idx="8"/>
          </p:nvPr>
        </p:nvSpPr>
        <p:spPr>
          <a:xfrm>
            <a:off x="5443200" y="3257900"/>
            <a:ext cx="219708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i="1" dirty="0"/>
              <a:t>cash</a:t>
            </a:r>
            <a:r>
              <a:rPr lang="en-US" dirty="0"/>
              <a:t>, </a:t>
            </a:r>
            <a:r>
              <a:rPr lang="en-US" dirty="0" err="1"/>
              <a:t>kredit</a:t>
            </a:r>
            <a:r>
              <a:rPr lang="en-US" dirty="0"/>
              <a:t>, </a:t>
            </a:r>
            <a:r>
              <a:rPr lang="en-US" dirty="0" err="1"/>
              <a:t>Ovo</a:t>
            </a:r>
            <a:r>
              <a:rPr lang="en-US" dirty="0"/>
              <a:t>, </a:t>
            </a:r>
            <a:r>
              <a:rPr lang="en-US" dirty="0" err="1"/>
              <a:t>maupun</a:t>
            </a:r>
            <a:r>
              <a:rPr lang="en-US" dirty="0"/>
              <a:t> Go-Pay</a:t>
            </a:r>
            <a:endParaRPr dirty="0"/>
          </a:p>
        </p:txBody>
      </p:sp>
      <p:grpSp>
        <p:nvGrpSpPr>
          <p:cNvPr id="1430" name="Google Shape;1430;p38"/>
          <p:cNvGrpSpPr/>
          <p:nvPr/>
        </p:nvGrpSpPr>
        <p:grpSpPr>
          <a:xfrm>
            <a:off x="3874867" y="1929284"/>
            <a:ext cx="475205" cy="492107"/>
            <a:chOff x="3874867" y="1853084"/>
            <a:chExt cx="475205" cy="492107"/>
          </a:xfrm>
        </p:grpSpPr>
        <p:sp>
          <p:nvSpPr>
            <p:cNvPr id="1431" name="Google Shape;1431;p38"/>
            <p:cNvSpPr/>
            <p:nvPr/>
          </p:nvSpPr>
          <p:spPr>
            <a:xfrm>
              <a:off x="3874867" y="1895558"/>
              <a:ext cx="475205" cy="110358"/>
            </a:xfrm>
            <a:custGeom>
              <a:avLst/>
              <a:gdLst/>
              <a:ahLst/>
              <a:cxnLst/>
              <a:rect l="l" t="t" r="r" b="b"/>
              <a:pathLst>
                <a:path w="35064" h="8143" extrusionOk="0">
                  <a:moveTo>
                    <a:pt x="0" y="0"/>
                  </a:moveTo>
                  <a:lnTo>
                    <a:pt x="0" y="8143"/>
                  </a:lnTo>
                  <a:lnTo>
                    <a:pt x="35063" y="8143"/>
                  </a:lnTo>
                  <a:lnTo>
                    <a:pt x="35063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4163351" y="1853166"/>
              <a:ext cx="67966" cy="84798"/>
            </a:xfrm>
            <a:custGeom>
              <a:avLst/>
              <a:gdLst/>
              <a:ahLst/>
              <a:cxnLst/>
              <a:rect l="l" t="t" r="r" b="b"/>
              <a:pathLst>
                <a:path w="5015" h="6257" extrusionOk="0">
                  <a:moveTo>
                    <a:pt x="1887" y="1"/>
                  </a:moveTo>
                  <a:cubicBezTo>
                    <a:pt x="1202" y="1"/>
                    <a:pt x="543" y="221"/>
                    <a:pt x="0" y="634"/>
                  </a:cubicBezTo>
                  <a:cubicBezTo>
                    <a:pt x="336" y="893"/>
                    <a:pt x="621" y="1216"/>
                    <a:pt x="827" y="1578"/>
                  </a:cubicBezTo>
                  <a:cubicBezTo>
                    <a:pt x="1155" y="1355"/>
                    <a:pt x="1522" y="1251"/>
                    <a:pt x="1881" y="1251"/>
                  </a:cubicBezTo>
                  <a:cubicBezTo>
                    <a:pt x="2669" y="1251"/>
                    <a:pt x="3426" y="1748"/>
                    <a:pt x="3684" y="2573"/>
                  </a:cubicBezTo>
                  <a:cubicBezTo>
                    <a:pt x="4045" y="3788"/>
                    <a:pt x="3154" y="5002"/>
                    <a:pt x="1887" y="5002"/>
                  </a:cubicBezTo>
                  <a:cubicBezTo>
                    <a:pt x="1047" y="5002"/>
                    <a:pt x="1047" y="6256"/>
                    <a:pt x="1887" y="6256"/>
                  </a:cubicBezTo>
                  <a:cubicBezTo>
                    <a:pt x="3619" y="6256"/>
                    <a:pt x="5015" y="4860"/>
                    <a:pt x="5015" y="3128"/>
                  </a:cubicBezTo>
                  <a:cubicBezTo>
                    <a:pt x="5015" y="1397"/>
                    <a:pt x="3619" y="1"/>
                    <a:pt x="18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4112555" y="1853084"/>
              <a:ext cx="67790" cy="84879"/>
            </a:xfrm>
            <a:custGeom>
              <a:avLst/>
              <a:gdLst/>
              <a:ahLst/>
              <a:cxnLst/>
              <a:rect l="l" t="t" r="r" b="b"/>
              <a:pathLst>
                <a:path w="5002" h="6263" extrusionOk="0">
                  <a:moveTo>
                    <a:pt x="1874" y="0"/>
                  </a:moveTo>
                  <a:cubicBezTo>
                    <a:pt x="1212" y="0"/>
                    <a:pt x="550" y="214"/>
                    <a:pt x="0" y="640"/>
                  </a:cubicBezTo>
                  <a:cubicBezTo>
                    <a:pt x="336" y="899"/>
                    <a:pt x="608" y="1222"/>
                    <a:pt x="814" y="1584"/>
                  </a:cubicBezTo>
                  <a:cubicBezTo>
                    <a:pt x="1143" y="1361"/>
                    <a:pt x="1509" y="1257"/>
                    <a:pt x="1869" y="1257"/>
                  </a:cubicBezTo>
                  <a:cubicBezTo>
                    <a:pt x="2657" y="1257"/>
                    <a:pt x="3413" y="1754"/>
                    <a:pt x="3671" y="2579"/>
                  </a:cubicBezTo>
                  <a:cubicBezTo>
                    <a:pt x="4045" y="3794"/>
                    <a:pt x="3141" y="5008"/>
                    <a:pt x="1874" y="5008"/>
                  </a:cubicBezTo>
                  <a:cubicBezTo>
                    <a:pt x="1047" y="5008"/>
                    <a:pt x="1047" y="6262"/>
                    <a:pt x="1874" y="6262"/>
                  </a:cubicBezTo>
                  <a:cubicBezTo>
                    <a:pt x="3606" y="6262"/>
                    <a:pt x="5002" y="4866"/>
                    <a:pt x="5002" y="3134"/>
                  </a:cubicBezTo>
                  <a:cubicBezTo>
                    <a:pt x="5002" y="2592"/>
                    <a:pt x="4860" y="2049"/>
                    <a:pt x="4575" y="1584"/>
                  </a:cubicBezTo>
                  <a:cubicBezTo>
                    <a:pt x="4369" y="1222"/>
                    <a:pt x="4084" y="899"/>
                    <a:pt x="3748" y="640"/>
                  </a:cubicBezTo>
                  <a:cubicBezTo>
                    <a:pt x="3199" y="214"/>
                    <a:pt x="2537" y="0"/>
                    <a:pt x="18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4061583" y="1853084"/>
              <a:ext cx="67966" cy="84879"/>
            </a:xfrm>
            <a:custGeom>
              <a:avLst/>
              <a:gdLst/>
              <a:ahLst/>
              <a:cxnLst/>
              <a:rect l="l" t="t" r="r" b="b"/>
              <a:pathLst>
                <a:path w="5015" h="6263" extrusionOk="0">
                  <a:moveTo>
                    <a:pt x="1881" y="0"/>
                  </a:moveTo>
                  <a:cubicBezTo>
                    <a:pt x="1218" y="0"/>
                    <a:pt x="556" y="214"/>
                    <a:pt x="0" y="640"/>
                  </a:cubicBezTo>
                  <a:cubicBezTo>
                    <a:pt x="336" y="899"/>
                    <a:pt x="621" y="1222"/>
                    <a:pt x="827" y="1584"/>
                  </a:cubicBezTo>
                  <a:cubicBezTo>
                    <a:pt x="1156" y="1361"/>
                    <a:pt x="1522" y="1257"/>
                    <a:pt x="1881" y="1257"/>
                  </a:cubicBezTo>
                  <a:cubicBezTo>
                    <a:pt x="2668" y="1257"/>
                    <a:pt x="3422" y="1754"/>
                    <a:pt x="3671" y="2579"/>
                  </a:cubicBezTo>
                  <a:cubicBezTo>
                    <a:pt x="4046" y="3794"/>
                    <a:pt x="3141" y="5008"/>
                    <a:pt x="1874" y="5008"/>
                  </a:cubicBezTo>
                  <a:cubicBezTo>
                    <a:pt x="1047" y="5008"/>
                    <a:pt x="1047" y="6262"/>
                    <a:pt x="1874" y="6262"/>
                  </a:cubicBezTo>
                  <a:cubicBezTo>
                    <a:pt x="3606" y="6262"/>
                    <a:pt x="5002" y="4866"/>
                    <a:pt x="5015" y="3134"/>
                  </a:cubicBezTo>
                  <a:cubicBezTo>
                    <a:pt x="5002" y="2592"/>
                    <a:pt x="4860" y="2049"/>
                    <a:pt x="4575" y="1584"/>
                  </a:cubicBezTo>
                  <a:cubicBezTo>
                    <a:pt x="4369" y="1222"/>
                    <a:pt x="4097" y="899"/>
                    <a:pt x="3761" y="640"/>
                  </a:cubicBezTo>
                  <a:cubicBezTo>
                    <a:pt x="3206" y="214"/>
                    <a:pt x="2543" y="0"/>
                    <a:pt x="18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3993792" y="1853166"/>
              <a:ext cx="84784" cy="84798"/>
            </a:xfrm>
            <a:custGeom>
              <a:avLst/>
              <a:gdLst/>
              <a:ahLst/>
              <a:cxnLst/>
              <a:rect l="l" t="t" r="r" b="b"/>
              <a:pathLst>
                <a:path w="6256" h="6257" extrusionOk="0">
                  <a:moveTo>
                    <a:pt x="3128" y="1"/>
                  </a:moveTo>
                  <a:cubicBezTo>
                    <a:pt x="1397" y="1"/>
                    <a:pt x="1" y="1397"/>
                    <a:pt x="1" y="3128"/>
                  </a:cubicBezTo>
                  <a:lnTo>
                    <a:pt x="1241" y="3128"/>
                  </a:lnTo>
                  <a:cubicBezTo>
                    <a:pt x="1241" y="1999"/>
                    <a:pt x="2173" y="1249"/>
                    <a:pt x="3144" y="1249"/>
                  </a:cubicBezTo>
                  <a:cubicBezTo>
                    <a:pt x="3606" y="1249"/>
                    <a:pt x="4076" y="1418"/>
                    <a:pt x="4460" y="1797"/>
                  </a:cubicBezTo>
                  <a:cubicBezTo>
                    <a:pt x="5636" y="2986"/>
                    <a:pt x="4796" y="5002"/>
                    <a:pt x="3128" y="5002"/>
                  </a:cubicBezTo>
                  <a:cubicBezTo>
                    <a:pt x="2288" y="5002"/>
                    <a:pt x="2288" y="6256"/>
                    <a:pt x="3128" y="6256"/>
                  </a:cubicBezTo>
                  <a:cubicBezTo>
                    <a:pt x="4847" y="6256"/>
                    <a:pt x="6256" y="4860"/>
                    <a:pt x="6256" y="3128"/>
                  </a:cubicBezTo>
                  <a:cubicBezTo>
                    <a:pt x="6256" y="2586"/>
                    <a:pt x="6101" y="2043"/>
                    <a:pt x="5829" y="1578"/>
                  </a:cubicBezTo>
                  <a:cubicBezTo>
                    <a:pt x="5623" y="1216"/>
                    <a:pt x="5338" y="893"/>
                    <a:pt x="5002" y="634"/>
                  </a:cubicBezTo>
                  <a:cubicBezTo>
                    <a:pt x="4460" y="221"/>
                    <a:pt x="3800" y="1"/>
                    <a:pt x="31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3874867" y="2005905"/>
              <a:ext cx="475205" cy="339287"/>
            </a:xfrm>
            <a:custGeom>
              <a:avLst/>
              <a:gdLst/>
              <a:ahLst/>
              <a:cxnLst/>
              <a:rect l="l" t="t" r="r" b="b"/>
              <a:pathLst>
                <a:path w="35064" h="25035" extrusionOk="0">
                  <a:moveTo>
                    <a:pt x="0" y="1"/>
                  </a:moveTo>
                  <a:lnTo>
                    <a:pt x="0" y="25034"/>
                  </a:lnTo>
                  <a:lnTo>
                    <a:pt x="35063" y="25034"/>
                  </a:lnTo>
                  <a:lnTo>
                    <a:pt x="3506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3934241" y="2056700"/>
              <a:ext cx="84961" cy="84961"/>
            </a:xfrm>
            <a:custGeom>
              <a:avLst/>
              <a:gdLst/>
              <a:ahLst/>
              <a:cxnLst/>
              <a:rect l="l" t="t" r="r" b="b"/>
              <a:pathLst>
                <a:path w="6269" h="6269" extrusionOk="0">
                  <a:moveTo>
                    <a:pt x="3141" y="0"/>
                  </a:moveTo>
                  <a:cubicBezTo>
                    <a:pt x="1409" y="0"/>
                    <a:pt x="1" y="1409"/>
                    <a:pt x="1" y="3141"/>
                  </a:cubicBezTo>
                  <a:cubicBezTo>
                    <a:pt x="1" y="4860"/>
                    <a:pt x="1409" y="6269"/>
                    <a:pt x="3141" y="6269"/>
                  </a:cubicBezTo>
                  <a:cubicBezTo>
                    <a:pt x="4860" y="6269"/>
                    <a:pt x="6269" y="4860"/>
                    <a:pt x="6269" y="3141"/>
                  </a:cubicBezTo>
                  <a:cubicBezTo>
                    <a:pt x="6269" y="1409"/>
                    <a:pt x="4860" y="0"/>
                    <a:pt x="314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4070162" y="2056700"/>
              <a:ext cx="84784" cy="84961"/>
            </a:xfrm>
            <a:custGeom>
              <a:avLst/>
              <a:gdLst/>
              <a:ahLst/>
              <a:cxnLst/>
              <a:rect l="l" t="t" r="r" b="b"/>
              <a:pathLst>
                <a:path w="6256" h="6269" extrusionOk="0">
                  <a:moveTo>
                    <a:pt x="3128" y="0"/>
                  </a:moveTo>
                  <a:cubicBezTo>
                    <a:pt x="1396" y="0"/>
                    <a:pt x="1" y="1409"/>
                    <a:pt x="1" y="3141"/>
                  </a:cubicBezTo>
                  <a:cubicBezTo>
                    <a:pt x="1" y="4860"/>
                    <a:pt x="1396" y="6269"/>
                    <a:pt x="3128" y="6269"/>
                  </a:cubicBezTo>
                  <a:cubicBezTo>
                    <a:pt x="4860" y="6269"/>
                    <a:pt x="6256" y="4860"/>
                    <a:pt x="6256" y="3141"/>
                  </a:cubicBezTo>
                  <a:cubicBezTo>
                    <a:pt x="6256" y="1409"/>
                    <a:pt x="4860" y="0"/>
                    <a:pt x="31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4205907" y="2056700"/>
              <a:ext cx="84784" cy="84961"/>
            </a:xfrm>
            <a:custGeom>
              <a:avLst/>
              <a:gdLst/>
              <a:ahLst/>
              <a:cxnLst/>
              <a:rect l="l" t="t" r="r" b="b"/>
              <a:pathLst>
                <a:path w="6256" h="6269" extrusionOk="0">
                  <a:moveTo>
                    <a:pt x="3128" y="0"/>
                  </a:moveTo>
                  <a:cubicBezTo>
                    <a:pt x="1397" y="0"/>
                    <a:pt x="1" y="1409"/>
                    <a:pt x="1" y="3141"/>
                  </a:cubicBezTo>
                  <a:cubicBezTo>
                    <a:pt x="1" y="4860"/>
                    <a:pt x="1397" y="6269"/>
                    <a:pt x="3128" y="6269"/>
                  </a:cubicBezTo>
                  <a:cubicBezTo>
                    <a:pt x="4860" y="6269"/>
                    <a:pt x="6256" y="4860"/>
                    <a:pt x="6256" y="3141"/>
                  </a:cubicBezTo>
                  <a:cubicBezTo>
                    <a:pt x="6256" y="1409"/>
                    <a:pt x="4860" y="0"/>
                    <a:pt x="31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3934241" y="2192444"/>
              <a:ext cx="84961" cy="84961"/>
            </a:xfrm>
            <a:custGeom>
              <a:avLst/>
              <a:gdLst/>
              <a:ahLst/>
              <a:cxnLst/>
              <a:rect l="l" t="t" r="r" b="b"/>
              <a:pathLst>
                <a:path w="6269" h="6269" extrusionOk="0">
                  <a:moveTo>
                    <a:pt x="3141" y="1"/>
                  </a:moveTo>
                  <a:cubicBezTo>
                    <a:pt x="1409" y="1"/>
                    <a:pt x="1" y="1409"/>
                    <a:pt x="1" y="3141"/>
                  </a:cubicBezTo>
                  <a:cubicBezTo>
                    <a:pt x="1" y="4860"/>
                    <a:pt x="1409" y="6269"/>
                    <a:pt x="3141" y="6269"/>
                  </a:cubicBezTo>
                  <a:cubicBezTo>
                    <a:pt x="4860" y="6269"/>
                    <a:pt x="6269" y="4860"/>
                    <a:pt x="6269" y="3141"/>
                  </a:cubicBezTo>
                  <a:cubicBezTo>
                    <a:pt x="6269" y="1409"/>
                    <a:pt x="4860" y="1"/>
                    <a:pt x="31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4070162" y="2192444"/>
              <a:ext cx="84784" cy="84961"/>
            </a:xfrm>
            <a:custGeom>
              <a:avLst/>
              <a:gdLst/>
              <a:ahLst/>
              <a:cxnLst/>
              <a:rect l="l" t="t" r="r" b="b"/>
              <a:pathLst>
                <a:path w="6256" h="6269" extrusionOk="0">
                  <a:moveTo>
                    <a:pt x="3128" y="1"/>
                  </a:moveTo>
                  <a:cubicBezTo>
                    <a:pt x="1396" y="1"/>
                    <a:pt x="1" y="1409"/>
                    <a:pt x="1" y="3141"/>
                  </a:cubicBezTo>
                  <a:cubicBezTo>
                    <a:pt x="1" y="4860"/>
                    <a:pt x="1396" y="6269"/>
                    <a:pt x="3128" y="6269"/>
                  </a:cubicBezTo>
                  <a:cubicBezTo>
                    <a:pt x="4860" y="6269"/>
                    <a:pt x="6256" y="4860"/>
                    <a:pt x="6256" y="3141"/>
                  </a:cubicBezTo>
                  <a:cubicBezTo>
                    <a:pt x="6256" y="1409"/>
                    <a:pt x="4860" y="1"/>
                    <a:pt x="31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4205907" y="2192444"/>
              <a:ext cx="84784" cy="84961"/>
            </a:xfrm>
            <a:custGeom>
              <a:avLst/>
              <a:gdLst/>
              <a:ahLst/>
              <a:cxnLst/>
              <a:rect l="l" t="t" r="r" b="b"/>
              <a:pathLst>
                <a:path w="6256" h="6269" extrusionOk="0">
                  <a:moveTo>
                    <a:pt x="3128" y="1"/>
                  </a:moveTo>
                  <a:cubicBezTo>
                    <a:pt x="1397" y="1"/>
                    <a:pt x="1" y="1409"/>
                    <a:pt x="1" y="3141"/>
                  </a:cubicBezTo>
                  <a:cubicBezTo>
                    <a:pt x="1" y="4860"/>
                    <a:pt x="1397" y="6269"/>
                    <a:pt x="3128" y="6269"/>
                  </a:cubicBezTo>
                  <a:cubicBezTo>
                    <a:pt x="4860" y="6269"/>
                    <a:pt x="6256" y="4860"/>
                    <a:pt x="6256" y="3141"/>
                  </a:cubicBezTo>
                  <a:cubicBezTo>
                    <a:pt x="6256" y="1409"/>
                    <a:pt x="4860" y="1"/>
                    <a:pt x="3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3" name="Google Shape;1443;p38"/>
          <p:cNvGrpSpPr/>
          <p:nvPr/>
        </p:nvGrpSpPr>
        <p:grpSpPr>
          <a:xfrm>
            <a:off x="4815958" y="1989114"/>
            <a:ext cx="486399" cy="392537"/>
            <a:chOff x="4815958" y="1912914"/>
            <a:chExt cx="486399" cy="392537"/>
          </a:xfrm>
        </p:grpSpPr>
        <p:sp>
          <p:nvSpPr>
            <p:cNvPr id="1444" name="Google Shape;1444;p38"/>
            <p:cNvSpPr/>
            <p:nvPr/>
          </p:nvSpPr>
          <p:spPr>
            <a:xfrm>
              <a:off x="4815958" y="2046557"/>
              <a:ext cx="486399" cy="258893"/>
            </a:xfrm>
            <a:custGeom>
              <a:avLst/>
              <a:gdLst/>
              <a:ahLst/>
              <a:cxnLst/>
              <a:rect l="l" t="t" r="r" b="b"/>
              <a:pathLst>
                <a:path w="35890" h="19103" extrusionOk="0">
                  <a:moveTo>
                    <a:pt x="7367" y="1"/>
                  </a:moveTo>
                  <a:cubicBezTo>
                    <a:pt x="6940" y="1"/>
                    <a:pt x="6552" y="285"/>
                    <a:pt x="6436" y="712"/>
                  </a:cubicBezTo>
                  <a:lnTo>
                    <a:pt x="168" y="17888"/>
                  </a:lnTo>
                  <a:cubicBezTo>
                    <a:pt x="0" y="18508"/>
                    <a:pt x="465" y="19102"/>
                    <a:pt x="1099" y="19102"/>
                  </a:cubicBezTo>
                  <a:lnTo>
                    <a:pt x="28691" y="19102"/>
                  </a:lnTo>
                  <a:cubicBezTo>
                    <a:pt x="29131" y="19102"/>
                    <a:pt x="29506" y="18818"/>
                    <a:pt x="29622" y="18392"/>
                  </a:cubicBezTo>
                  <a:lnTo>
                    <a:pt x="35890" y="1216"/>
                  </a:lnTo>
                  <a:cubicBezTo>
                    <a:pt x="35890" y="608"/>
                    <a:pt x="35593" y="1"/>
                    <a:pt x="34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4842928" y="1971421"/>
              <a:ext cx="417756" cy="250125"/>
            </a:xfrm>
            <a:custGeom>
              <a:avLst/>
              <a:gdLst/>
              <a:ahLst/>
              <a:cxnLst/>
              <a:rect l="l" t="t" r="r" b="b"/>
              <a:pathLst>
                <a:path w="30825" h="18456" extrusionOk="0">
                  <a:moveTo>
                    <a:pt x="3697" y="1"/>
                  </a:moveTo>
                  <a:lnTo>
                    <a:pt x="0" y="3697"/>
                  </a:lnTo>
                  <a:lnTo>
                    <a:pt x="0" y="18456"/>
                  </a:lnTo>
                  <a:lnTo>
                    <a:pt x="4446" y="6256"/>
                  </a:lnTo>
                  <a:cubicBezTo>
                    <a:pt x="4562" y="5829"/>
                    <a:pt x="4950" y="5545"/>
                    <a:pt x="5377" y="5545"/>
                  </a:cubicBezTo>
                  <a:lnTo>
                    <a:pt x="30824" y="5545"/>
                  </a:lnTo>
                  <a:lnTo>
                    <a:pt x="308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4817883" y="1912914"/>
              <a:ext cx="208790" cy="371515"/>
            </a:xfrm>
            <a:custGeom>
              <a:avLst/>
              <a:gdLst/>
              <a:ahLst/>
              <a:cxnLst/>
              <a:rect l="l" t="t" r="r" b="b"/>
              <a:pathLst>
                <a:path w="15406" h="27413" extrusionOk="0">
                  <a:moveTo>
                    <a:pt x="1060" y="1"/>
                  </a:moveTo>
                  <a:cubicBezTo>
                    <a:pt x="478" y="1"/>
                    <a:pt x="0" y="479"/>
                    <a:pt x="0" y="1061"/>
                  </a:cubicBezTo>
                  <a:lnTo>
                    <a:pt x="0" y="27400"/>
                  </a:lnTo>
                  <a:cubicBezTo>
                    <a:pt x="39" y="27400"/>
                    <a:pt x="78" y="27413"/>
                    <a:pt x="129" y="27413"/>
                  </a:cubicBezTo>
                  <a:lnTo>
                    <a:pt x="1848" y="22708"/>
                  </a:lnTo>
                  <a:lnTo>
                    <a:pt x="1848" y="8014"/>
                  </a:lnTo>
                  <a:lnTo>
                    <a:pt x="5545" y="4318"/>
                  </a:lnTo>
                  <a:lnTo>
                    <a:pt x="15406" y="4318"/>
                  </a:lnTo>
                  <a:lnTo>
                    <a:pt x="12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5051709" y="2013109"/>
              <a:ext cx="16832" cy="33461"/>
            </a:xfrm>
            <a:custGeom>
              <a:avLst/>
              <a:gdLst/>
              <a:ahLst/>
              <a:cxnLst/>
              <a:rect l="l" t="t" r="r" b="b"/>
              <a:pathLst>
                <a:path w="1242" h="2469" extrusionOk="0">
                  <a:moveTo>
                    <a:pt x="1" y="0"/>
                  </a:moveTo>
                  <a:lnTo>
                    <a:pt x="1" y="2469"/>
                  </a:lnTo>
                  <a:lnTo>
                    <a:pt x="1241" y="2469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5110216" y="2013109"/>
              <a:ext cx="16656" cy="33461"/>
            </a:xfrm>
            <a:custGeom>
              <a:avLst/>
              <a:gdLst/>
              <a:ahLst/>
              <a:cxnLst/>
              <a:rect l="l" t="t" r="r" b="b"/>
              <a:pathLst>
                <a:path w="1229" h="2469" extrusionOk="0">
                  <a:moveTo>
                    <a:pt x="0" y="0"/>
                  </a:moveTo>
                  <a:lnTo>
                    <a:pt x="0" y="2469"/>
                  </a:lnTo>
                  <a:lnTo>
                    <a:pt x="1228" y="2469"/>
                  </a:lnTo>
                  <a:lnTo>
                    <a:pt x="1228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5168710" y="2013109"/>
              <a:ext cx="16656" cy="33461"/>
            </a:xfrm>
            <a:custGeom>
              <a:avLst/>
              <a:gdLst/>
              <a:ahLst/>
              <a:cxnLst/>
              <a:rect l="l" t="t" r="r" b="b"/>
              <a:pathLst>
                <a:path w="1229" h="2469" extrusionOk="0">
                  <a:moveTo>
                    <a:pt x="1" y="0"/>
                  </a:moveTo>
                  <a:lnTo>
                    <a:pt x="1" y="2469"/>
                  </a:lnTo>
                  <a:lnTo>
                    <a:pt x="1229" y="2469"/>
                  </a:lnTo>
                  <a:lnTo>
                    <a:pt x="1229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4934708" y="2013109"/>
              <a:ext cx="16832" cy="33461"/>
            </a:xfrm>
            <a:custGeom>
              <a:avLst/>
              <a:gdLst/>
              <a:ahLst/>
              <a:cxnLst/>
              <a:rect l="l" t="t" r="r" b="b"/>
              <a:pathLst>
                <a:path w="1242" h="2469" extrusionOk="0">
                  <a:moveTo>
                    <a:pt x="1" y="0"/>
                  </a:moveTo>
                  <a:lnTo>
                    <a:pt x="1" y="2469"/>
                  </a:lnTo>
                  <a:lnTo>
                    <a:pt x="1241" y="2469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4993215" y="2013109"/>
              <a:ext cx="16819" cy="33461"/>
            </a:xfrm>
            <a:custGeom>
              <a:avLst/>
              <a:gdLst/>
              <a:ahLst/>
              <a:cxnLst/>
              <a:rect l="l" t="t" r="r" b="b"/>
              <a:pathLst>
                <a:path w="1241" h="2469" extrusionOk="0">
                  <a:moveTo>
                    <a:pt x="0" y="0"/>
                  </a:moveTo>
                  <a:lnTo>
                    <a:pt x="0" y="2469"/>
                  </a:lnTo>
                  <a:lnTo>
                    <a:pt x="1241" y="2469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4842928" y="1971421"/>
              <a:ext cx="50104" cy="50104"/>
            </a:xfrm>
            <a:custGeom>
              <a:avLst/>
              <a:gdLst/>
              <a:ahLst/>
              <a:cxnLst/>
              <a:rect l="l" t="t" r="r" b="b"/>
              <a:pathLst>
                <a:path w="3697" h="3697" extrusionOk="0">
                  <a:moveTo>
                    <a:pt x="3697" y="1"/>
                  </a:moveTo>
                  <a:lnTo>
                    <a:pt x="0" y="3697"/>
                  </a:lnTo>
                  <a:lnTo>
                    <a:pt x="3697" y="3697"/>
                  </a:lnTo>
                  <a:lnTo>
                    <a:pt x="3697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3" name="Google Shape;1453;p38"/>
          <p:cNvGrpSpPr/>
          <p:nvPr/>
        </p:nvGrpSpPr>
        <p:grpSpPr>
          <a:xfrm>
            <a:off x="3886087" y="3154360"/>
            <a:ext cx="452778" cy="475029"/>
            <a:chOff x="3886087" y="3078160"/>
            <a:chExt cx="452778" cy="475029"/>
          </a:xfrm>
        </p:grpSpPr>
        <p:sp>
          <p:nvSpPr>
            <p:cNvPr id="1454" name="Google Shape;1454;p38"/>
            <p:cNvSpPr/>
            <p:nvPr/>
          </p:nvSpPr>
          <p:spPr>
            <a:xfrm>
              <a:off x="4024813" y="3078160"/>
              <a:ext cx="314052" cy="475029"/>
            </a:xfrm>
            <a:custGeom>
              <a:avLst/>
              <a:gdLst/>
              <a:ahLst/>
              <a:cxnLst/>
              <a:rect l="l" t="t" r="r" b="b"/>
              <a:pathLst>
                <a:path w="23173" h="35051" extrusionOk="0">
                  <a:moveTo>
                    <a:pt x="0" y="1"/>
                  </a:moveTo>
                  <a:lnTo>
                    <a:pt x="0" y="35050"/>
                  </a:lnTo>
                  <a:lnTo>
                    <a:pt x="21286" y="35050"/>
                  </a:lnTo>
                  <a:cubicBezTo>
                    <a:pt x="22320" y="35050"/>
                    <a:pt x="23160" y="34210"/>
                    <a:pt x="23173" y="33177"/>
                  </a:cubicBezTo>
                  <a:lnTo>
                    <a:pt x="23173" y="1875"/>
                  </a:lnTo>
                  <a:cubicBezTo>
                    <a:pt x="23173" y="841"/>
                    <a:pt x="22320" y="1"/>
                    <a:pt x="21286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4245507" y="3078160"/>
              <a:ext cx="42392" cy="475029"/>
            </a:xfrm>
            <a:custGeom>
              <a:avLst/>
              <a:gdLst/>
              <a:ahLst/>
              <a:cxnLst/>
              <a:rect l="l" t="t" r="r" b="b"/>
              <a:pathLst>
                <a:path w="3128" h="35051" extrusionOk="0">
                  <a:moveTo>
                    <a:pt x="0" y="1"/>
                  </a:moveTo>
                  <a:lnTo>
                    <a:pt x="0" y="35050"/>
                  </a:lnTo>
                  <a:lnTo>
                    <a:pt x="3128" y="35050"/>
                  </a:lnTo>
                  <a:lnTo>
                    <a:pt x="31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3931448" y="3078160"/>
              <a:ext cx="93377" cy="475029"/>
            </a:xfrm>
            <a:custGeom>
              <a:avLst/>
              <a:gdLst/>
              <a:ahLst/>
              <a:cxnLst/>
              <a:rect l="l" t="t" r="r" b="b"/>
              <a:pathLst>
                <a:path w="6890" h="35051" extrusionOk="0">
                  <a:moveTo>
                    <a:pt x="1" y="1"/>
                  </a:moveTo>
                  <a:lnTo>
                    <a:pt x="1" y="35050"/>
                  </a:lnTo>
                  <a:lnTo>
                    <a:pt x="6889" y="35050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3889069" y="3264699"/>
              <a:ext cx="84784" cy="67979"/>
            </a:xfrm>
            <a:custGeom>
              <a:avLst/>
              <a:gdLst/>
              <a:ahLst/>
              <a:cxnLst/>
              <a:rect l="l" t="t" r="r" b="b"/>
              <a:pathLst>
                <a:path w="6256" h="5016" extrusionOk="0">
                  <a:moveTo>
                    <a:pt x="3128" y="1"/>
                  </a:moveTo>
                  <a:cubicBezTo>
                    <a:pt x="1396" y="1"/>
                    <a:pt x="0" y="1409"/>
                    <a:pt x="0" y="3141"/>
                  </a:cubicBezTo>
                  <a:cubicBezTo>
                    <a:pt x="0" y="3813"/>
                    <a:pt x="233" y="4472"/>
                    <a:pt x="646" y="5015"/>
                  </a:cubicBezTo>
                  <a:cubicBezTo>
                    <a:pt x="892" y="4679"/>
                    <a:pt x="1215" y="4395"/>
                    <a:pt x="1577" y="4188"/>
                  </a:cubicBezTo>
                  <a:cubicBezTo>
                    <a:pt x="866" y="3141"/>
                    <a:pt x="1370" y="1707"/>
                    <a:pt x="2585" y="1345"/>
                  </a:cubicBezTo>
                  <a:cubicBezTo>
                    <a:pt x="2771" y="1287"/>
                    <a:pt x="2958" y="1259"/>
                    <a:pt x="3141" y="1259"/>
                  </a:cubicBezTo>
                  <a:cubicBezTo>
                    <a:pt x="4138" y="1259"/>
                    <a:pt x="5015" y="2071"/>
                    <a:pt x="5015" y="3141"/>
                  </a:cubicBezTo>
                  <a:cubicBezTo>
                    <a:pt x="5008" y="3555"/>
                    <a:pt x="5318" y="3762"/>
                    <a:pt x="5630" y="3762"/>
                  </a:cubicBezTo>
                  <a:cubicBezTo>
                    <a:pt x="5942" y="3762"/>
                    <a:pt x="6255" y="3555"/>
                    <a:pt x="6255" y="3141"/>
                  </a:cubicBezTo>
                  <a:cubicBezTo>
                    <a:pt x="6255" y="1409"/>
                    <a:pt x="4859" y="1"/>
                    <a:pt x="3128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3886087" y="3315671"/>
              <a:ext cx="87766" cy="67979"/>
            </a:xfrm>
            <a:custGeom>
              <a:avLst/>
              <a:gdLst/>
              <a:ahLst/>
              <a:cxnLst/>
              <a:rect l="l" t="t" r="r" b="b"/>
              <a:pathLst>
                <a:path w="6476" h="5016" extrusionOk="0">
                  <a:moveTo>
                    <a:pt x="3348" y="1"/>
                  </a:moveTo>
                  <a:cubicBezTo>
                    <a:pt x="2805" y="1"/>
                    <a:pt x="2262" y="156"/>
                    <a:pt x="1797" y="427"/>
                  </a:cubicBezTo>
                  <a:cubicBezTo>
                    <a:pt x="1435" y="634"/>
                    <a:pt x="1112" y="918"/>
                    <a:pt x="866" y="1254"/>
                  </a:cubicBezTo>
                  <a:cubicBezTo>
                    <a:pt x="0" y="2366"/>
                    <a:pt x="0" y="3904"/>
                    <a:pt x="866" y="5015"/>
                  </a:cubicBezTo>
                  <a:cubicBezTo>
                    <a:pt x="1112" y="4679"/>
                    <a:pt x="1435" y="4395"/>
                    <a:pt x="1797" y="4188"/>
                  </a:cubicBezTo>
                  <a:cubicBezTo>
                    <a:pt x="1086" y="3141"/>
                    <a:pt x="1590" y="1707"/>
                    <a:pt x="2805" y="1332"/>
                  </a:cubicBezTo>
                  <a:cubicBezTo>
                    <a:pt x="2988" y="1277"/>
                    <a:pt x="3172" y="1251"/>
                    <a:pt x="3352" y="1251"/>
                  </a:cubicBezTo>
                  <a:cubicBezTo>
                    <a:pt x="4353" y="1251"/>
                    <a:pt x="5235" y="2055"/>
                    <a:pt x="5235" y="3128"/>
                  </a:cubicBezTo>
                  <a:cubicBezTo>
                    <a:pt x="5228" y="3548"/>
                    <a:pt x="5538" y="3758"/>
                    <a:pt x="5850" y="3758"/>
                  </a:cubicBezTo>
                  <a:cubicBezTo>
                    <a:pt x="6162" y="3758"/>
                    <a:pt x="6475" y="3548"/>
                    <a:pt x="6475" y="3128"/>
                  </a:cubicBezTo>
                  <a:cubicBezTo>
                    <a:pt x="6475" y="1409"/>
                    <a:pt x="5079" y="1"/>
                    <a:pt x="3348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3886087" y="3366643"/>
              <a:ext cx="87766" cy="67803"/>
            </a:xfrm>
            <a:custGeom>
              <a:avLst/>
              <a:gdLst/>
              <a:ahLst/>
              <a:cxnLst/>
              <a:rect l="l" t="t" r="r" b="b"/>
              <a:pathLst>
                <a:path w="6476" h="5003" extrusionOk="0">
                  <a:moveTo>
                    <a:pt x="3348" y="0"/>
                  </a:moveTo>
                  <a:cubicBezTo>
                    <a:pt x="2805" y="0"/>
                    <a:pt x="2262" y="143"/>
                    <a:pt x="1797" y="427"/>
                  </a:cubicBezTo>
                  <a:cubicBezTo>
                    <a:pt x="1435" y="634"/>
                    <a:pt x="1112" y="918"/>
                    <a:pt x="866" y="1254"/>
                  </a:cubicBezTo>
                  <a:cubicBezTo>
                    <a:pt x="0" y="2353"/>
                    <a:pt x="0" y="3904"/>
                    <a:pt x="866" y="5002"/>
                  </a:cubicBezTo>
                  <a:cubicBezTo>
                    <a:pt x="1112" y="4666"/>
                    <a:pt x="1435" y="4395"/>
                    <a:pt x="1797" y="4188"/>
                  </a:cubicBezTo>
                  <a:cubicBezTo>
                    <a:pt x="1086" y="3141"/>
                    <a:pt x="1590" y="1706"/>
                    <a:pt x="2805" y="1332"/>
                  </a:cubicBezTo>
                  <a:cubicBezTo>
                    <a:pt x="2991" y="1274"/>
                    <a:pt x="3178" y="1246"/>
                    <a:pt x="3361" y="1246"/>
                  </a:cubicBezTo>
                  <a:cubicBezTo>
                    <a:pt x="4358" y="1246"/>
                    <a:pt x="5235" y="2058"/>
                    <a:pt x="5235" y="3128"/>
                  </a:cubicBezTo>
                  <a:cubicBezTo>
                    <a:pt x="5228" y="3542"/>
                    <a:pt x="5538" y="3748"/>
                    <a:pt x="5850" y="3748"/>
                  </a:cubicBezTo>
                  <a:cubicBezTo>
                    <a:pt x="6162" y="3748"/>
                    <a:pt x="6475" y="3542"/>
                    <a:pt x="6475" y="3128"/>
                  </a:cubicBezTo>
                  <a:cubicBezTo>
                    <a:pt x="6475" y="1396"/>
                    <a:pt x="5079" y="0"/>
                    <a:pt x="3348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3889069" y="3111974"/>
              <a:ext cx="84784" cy="67966"/>
            </a:xfrm>
            <a:custGeom>
              <a:avLst/>
              <a:gdLst/>
              <a:ahLst/>
              <a:cxnLst/>
              <a:rect l="l" t="t" r="r" b="b"/>
              <a:pathLst>
                <a:path w="6256" h="5015" extrusionOk="0">
                  <a:moveTo>
                    <a:pt x="3128" y="0"/>
                  </a:moveTo>
                  <a:cubicBezTo>
                    <a:pt x="1396" y="0"/>
                    <a:pt x="0" y="1409"/>
                    <a:pt x="0" y="3141"/>
                  </a:cubicBezTo>
                  <a:cubicBezTo>
                    <a:pt x="0" y="3813"/>
                    <a:pt x="233" y="4472"/>
                    <a:pt x="646" y="5015"/>
                  </a:cubicBezTo>
                  <a:cubicBezTo>
                    <a:pt x="892" y="4679"/>
                    <a:pt x="1215" y="4394"/>
                    <a:pt x="1577" y="4187"/>
                  </a:cubicBezTo>
                  <a:cubicBezTo>
                    <a:pt x="866" y="3141"/>
                    <a:pt x="1370" y="1706"/>
                    <a:pt x="2585" y="1344"/>
                  </a:cubicBezTo>
                  <a:cubicBezTo>
                    <a:pt x="2771" y="1286"/>
                    <a:pt x="2958" y="1259"/>
                    <a:pt x="3141" y="1259"/>
                  </a:cubicBezTo>
                  <a:cubicBezTo>
                    <a:pt x="4138" y="1259"/>
                    <a:pt x="5015" y="2070"/>
                    <a:pt x="5015" y="3141"/>
                  </a:cubicBezTo>
                  <a:cubicBezTo>
                    <a:pt x="5008" y="3554"/>
                    <a:pt x="5318" y="3761"/>
                    <a:pt x="5630" y="3761"/>
                  </a:cubicBezTo>
                  <a:cubicBezTo>
                    <a:pt x="5942" y="3761"/>
                    <a:pt x="6255" y="3554"/>
                    <a:pt x="6255" y="3141"/>
                  </a:cubicBezTo>
                  <a:cubicBezTo>
                    <a:pt x="6255" y="1409"/>
                    <a:pt x="4859" y="0"/>
                    <a:pt x="3128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3886087" y="3162932"/>
              <a:ext cx="87766" cy="67979"/>
            </a:xfrm>
            <a:custGeom>
              <a:avLst/>
              <a:gdLst/>
              <a:ahLst/>
              <a:cxnLst/>
              <a:rect l="l" t="t" r="r" b="b"/>
              <a:pathLst>
                <a:path w="6476" h="5016" extrusionOk="0">
                  <a:moveTo>
                    <a:pt x="3348" y="1"/>
                  </a:moveTo>
                  <a:cubicBezTo>
                    <a:pt x="2805" y="1"/>
                    <a:pt x="2262" y="156"/>
                    <a:pt x="1797" y="427"/>
                  </a:cubicBezTo>
                  <a:cubicBezTo>
                    <a:pt x="1435" y="634"/>
                    <a:pt x="1112" y="919"/>
                    <a:pt x="866" y="1255"/>
                  </a:cubicBezTo>
                  <a:cubicBezTo>
                    <a:pt x="0" y="2366"/>
                    <a:pt x="0" y="3904"/>
                    <a:pt x="866" y="5015"/>
                  </a:cubicBezTo>
                  <a:cubicBezTo>
                    <a:pt x="1112" y="4679"/>
                    <a:pt x="1435" y="4395"/>
                    <a:pt x="1797" y="4188"/>
                  </a:cubicBezTo>
                  <a:cubicBezTo>
                    <a:pt x="1086" y="3141"/>
                    <a:pt x="1590" y="1707"/>
                    <a:pt x="2805" y="1332"/>
                  </a:cubicBezTo>
                  <a:cubicBezTo>
                    <a:pt x="2988" y="1277"/>
                    <a:pt x="3172" y="1251"/>
                    <a:pt x="3352" y="1251"/>
                  </a:cubicBezTo>
                  <a:cubicBezTo>
                    <a:pt x="4353" y="1251"/>
                    <a:pt x="5235" y="2055"/>
                    <a:pt x="5235" y="3129"/>
                  </a:cubicBezTo>
                  <a:cubicBezTo>
                    <a:pt x="5228" y="3549"/>
                    <a:pt x="5538" y="3759"/>
                    <a:pt x="5850" y="3759"/>
                  </a:cubicBezTo>
                  <a:cubicBezTo>
                    <a:pt x="6162" y="3759"/>
                    <a:pt x="6475" y="3549"/>
                    <a:pt x="6475" y="3129"/>
                  </a:cubicBezTo>
                  <a:cubicBezTo>
                    <a:pt x="6475" y="1410"/>
                    <a:pt x="5079" y="1"/>
                    <a:pt x="3348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3886087" y="3213904"/>
              <a:ext cx="87766" cy="67803"/>
            </a:xfrm>
            <a:custGeom>
              <a:avLst/>
              <a:gdLst/>
              <a:ahLst/>
              <a:cxnLst/>
              <a:rect l="l" t="t" r="r" b="b"/>
              <a:pathLst>
                <a:path w="6476" h="5003" extrusionOk="0">
                  <a:moveTo>
                    <a:pt x="3348" y="1"/>
                  </a:moveTo>
                  <a:cubicBezTo>
                    <a:pt x="2805" y="1"/>
                    <a:pt x="2262" y="143"/>
                    <a:pt x="1797" y="427"/>
                  </a:cubicBezTo>
                  <a:cubicBezTo>
                    <a:pt x="1435" y="634"/>
                    <a:pt x="1112" y="918"/>
                    <a:pt x="866" y="1254"/>
                  </a:cubicBezTo>
                  <a:cubicBezTo>
                    <a:pt x="0" y="2353"/>
                    <a:pt x="0" y="3904"/>
                    <a:pt x="866" y="5002"/>
                  </a:cubicBezTo>
                  <a:cubicBezTo>
                    <a:pt x="1112" y="4666"/>
                    <a:pt x="1435" y="4395"/>
                    <a:pt x="1797" y="4188"/>
                  </a:cubicBezTo>
                  <a:cubicBezTo>
                    <a:pt x="1086" y="3141"/>
                    <a:pt x="1590" y="1707"/>
                    <a:pt x="2805" y="1332"/>
                  </a:cubicBezTo>
                  <a:cubicBezTo>
                    <a:pt x="2991" y="1274"/>
                    <a:pt x="3178" y="1247"/>
                    <a:pt x="3361" y="1247"/>
                  </a:cubicBezTo>
                  <a:cubicBezTo>
                    <a:pt x="4358" y="1247"/>
                    <a:pt x="5235" y="2058"/>
                    <a:pt x="5235" y="3128"/>
                  </a:cubicBezTo>
                  <a:cubicBezTo>
                    <a:pt x="5228" y="3548"/>
                    <a:pt x="5538" y="3758"/>
                    <a:pt x="5850" y="3758"/>
                  </a:cubicBezTo>
                  <a:cubicBezTo>
                    <a:pt x="6162" y="3758"/>
                    <a:pt x="6475" y="3548"/>
                    <a:pt x="6475" y="3128"/>
                  </a:cubicBezTo>
                  <a:cubicBezTo>
                    <a:pt x="6475" y="1397"/>
                    <a:pt x="5079" y="1"/>
                    <a:pt x="3348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3889069" y="3417438"/>
              <a:ext cx="84784" cy="84961"/>
            </a:xfrm>
            <a:custGeom>
              <a:avLst/>
              <a:gdLst/>
              <a:ahLst/>
              <a:cxnLst/>
              <a:rect l="l" t="t" r="r" b="b"/>
              <a:pathLst>
                <a:path w="6256" h="6269" extrusionOk="0">
                  <a:moveTo>
                    <a:pt x="3128" y="0"/>
                  </a:moveTo>
                  <a:cubicBezTo>
                    <a:pt x="2585" y="13"/>
                    <a:pt x="2042" y="156"/>
                    <a:pt x="1577" y="440"/>
                  </a:cubicBezTo>
                  <a:cubicBezTo>
                    <a:pt x="1215" y="647"/>
                    <a:pt x="892" y="918"/>
                    <a:pt x="646" y="1254"/>
                  </a:cubicBezTo>
                  <a:cubicBezTo>
                    <a:pt x="233" y="1797"/>
                    <a:pt x="0" y="2456"/>
                    <a:pt x="0" y="3141"/>
                  </a:cubicBezTo>
                  <a:cubicBezTo>
                    <a:pt x="0" y="4860"/>
                    <a:pt x="1409" y="6269"/>
                    <a:pt x="3128" y="6269"/>
                  </a:cubicBezTo>
                  <a:lnTo>
                    <a:pt x="3128" y="5015"/>
                  </a:lnTo>
                  <a:cubicBezTo>
                    <a:pt x="1460" y="5015"/>
                    <a:pt x="620" y="2986"/>
                    <a:pt x="1796" y="1810"/>
                  </a:cubicBezTo>
                  <a:cubicBezTo>
                    <a:pt x="2181" y="1425"/>
                    <a:pt x="2653" y="1253"/>
                    <a:pt x="3115" y="1253"/>
                  </a:cubicBezTo>
                  <a:cubicBezTo>
                    <a:pt x="4081" y="1253"/>
                    <a:pt x="5006" y="2005"/>
                    <a:pt x="5015" y="3141"/>
                  </a:cubicBezTo>
                  <a:cubicBezTo>
                    <a:pt x="5008" y="3555"/>
                    <a:pt x="5318" y="3761"/>
                    <a:pt x="5630" y="3761"/>
                  </a:cubicBezTo>
                  <a:cubicBezTo>
                    <a:pt x="5942" y="3761"/>
                    <a:pt x="6255" y="3555"/>
                    <a:pt x="6255" y="3141"/>
                  </a:cubicBezTo>
                  <a:cubicBezTo>
                    <a:pt x="6255" y="1409"/>
                    <a:pt x="4859" y="0"/>
                    <a:pt x="3128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4" name="Google Shape;1464;p38"/>
          <p:cNvGrpSpPr/>
          <p:nvPr/>
        </p:nvGrpSpPr>
        <p:grpSpPr>
          <a:xfrm>
            <a:off x="4813145" y="3154361"/>
            <a:ext cx="492010" cy="475035"/>
            <a:chOff x="4813145" y="3078161"/>
            <a:chExt cx="492010" cy="475035"/>
          </a:xfrm>
        </p:grpSpPr>
        <p:sp>
          <p:nvSpPr>
            <p:cNvPr id="1465" name="Google Shape;1465;p38"/>
            <p:cNvSpPr/>
            <p:nvPr/>
          </p:nvSpPr>
          <p:spPr>
            <a:xfrm>
              <a:off x="4813145" y="3078161"/>
              <a:ext cx="492010" cy="135755"/>
            </a:xfrm>
            <a:custGeom>
              <a:avLst/>
              <a:gdLst/>
              <a:ahLst/>
              <a:cxnLst/>
              <a:rect l="l" t="t" r="r" b="b"/>
              <a:pathLst>
                <a:path w="36304" h="10017" extrusionOk="0">
                  <a:moveTo>
                    <a:pt x="1280" y="0"/>
                  </a:moveTo>
                  <a:cubicBezTo>
                    <a:pt x="569" y="0"/>
                    <a:pt x="0" y="569"/>
                    <a:pt x="0" y="1280"/>
                  </a:cubicBezTo>
                  <a:lnTo>
                    <a:pt x="0" y="10017"/>
                  </a:lnTo>
                  <a:lnTo>
                    <a:pt x="36304" y="10017"/>
                  </a:lnTo>
                  <a:lnTo>
                    <a:pt x="36304" y="1280"/>
                  </a:lnTo>
                  <a:cubicBezTo>
                    <a:pt x="36304" y="569"/>
                    <a:pt x="35735" y="0"/>
                    <a:pt x="35024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4838543" y="3213905"/>
              <a:ext cx="441215" cy="339287"/>
            </a:xfrm>
            <a:custGeom>
              <a:avLst/>
              <a:gdLst/>
              <a:ahLst/>
              <a:cxnLst/>
              <a:rect l="l" t="t" r="r" b="b"/>
              <a:pathLst>
                <a:path w="32556" h="25035" extrusionOk="0">
                  <a:moveTo>
                    <a:pt x="0" y="1"/>
                  </a:moveTo>
                  <a:lnTo>
                    <a:pt x="0" y="25034"/>
                  </a:lnTo>
                  <a:lnTo>
                    <a:pt x="32556" y="25034"/>
                  </a:lnTo>
                  <a:lnTo>
                    <a:pt x="3255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4948889" y="3112137"/>
              <a:ext cx="220526" cy="67803"/>
            </a:xfrm>
            <a:custGeom>
              <a:avLst/>
              <a:gdLst/>
              <a:ahLst/>
              <a:cxnLst/>
              <a:rect l="l" t="t" r="r" b="b"/>
              <a:pathLst>
                <a:path w="16272" h="5003" extrusionOk="0">
                  <a:moveTo>
                    <a:pt x="2495" y="1"/>
                  </a:moveTo>
                  <a:cubicBezTo>
                    <a:pt x="1112" y="1"/>
                    <a:pt x="0" y="1125"/>
                    <a:pt x="0" y="2508"/>
                  </a:cubicBezTo>
                  <a:cubicBezTo>
                    <a:pt x="0" y="3891"/>
                    <a:pt x="1112" y="5002"/>
                    <a:pt x="2495" y="5002"/>
                  </a:cubicBezTo>
                  <a:lnTo>
                    <a:pt x="13765" y="5002"/>
                  </a:lnTo>
                  <a:cubicBezTo>
                    <a:pt x="15147" y="5002"/>
                    <a:pt x="16272" y="3891"/>
                    <a:pt x="16272" y="2508"/>
                  </a:cubicBezTo>
                  <a:cubicBezTo>
                    <a:pt x="16272" y="1125"/>
                    <a:pt x="15147" y="1"/>
                    <a:pt x="137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4838543" y="3510790"/>
              <a:ext cx="441215" cy="42406"/>
            </a:xfrm>
            <a:custGeom>
              <a:avLst/>
              <a:gdLst/>
              <a:ahLst/>
              <a:cxnLst/>
              <a:rect l="l" t="t" r="r" b="b"/>
              <a:pathLst>
                <a:path w="32556" h="3129" extrusionOk="0">
                  <a:moveTo>
                    <a:pt x="0" y="1"/>
                  </a:moveTo>
                  <a:lnTo>
                    <a:pt x="0" y="3128"/>
                  </a:lnTo>
                  <a:lnTo>
                    <a:pt x="32556" y="3128"/>
                  </a:lnTo>
                  <a:lnTo>
                    <a:pt x="32556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4940310" y="3281695"/>
              <a:ext cx="237521" cy="118761"/>
            </a:xfrm>
            <a:custGeom>
              <a:avLst/>
              <a:gdLst/>
              <a:ahLst/>
              <a:cxnLst/>
              <a:rect l="l" t="t" r="r" b="b"/>
              <a:pathLst>
                <a:path w="17526" h="8763" extrusionOk="0">
                  <a:moveTo>
                    <a:pt x="0" y="0"/>
                  </a:moveTo>
                  <a:lnTo>
                    <a:pt x="0" y="8763"/>
                  </a:lnTo>
                  <a:lnTo>
                    <a:pt x="17525" y="8763"/>
                  </a:lnTo>
                  <a:lnTo>
                    <a:pt x="17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4962903" y="3315672"/>
              <a:ext cx="73577" cy="16995"/>
            </a:xfrm>
            <a:custGeom>
              <a:avLst/>
              <a:gdLst/>
              <a:ahLst/>
              <a:cxnLst/>
              <a:rect l="l" t="t" r="r" b="b"/>
              <a:pathLst>
                <a:path w="5429" h="1254" extrusionOk="0">
                  <a:moveTo>
                    <a:pt x="840" y="0"/>
                  </a:moveTo>
                  <a:cubicBezTo>
                    <a:pt x="0" y="0"/>
                    <a:pt x="0" y="1254"/>
                    <a:pt x="840" y="1254"/>
                  </a:cubicBezTo>
                  <a:lnTo>
                    <a:pt x="4601" y="1254"/>
                  </a:lnTo>
                  <a:cubicBezTo>
                    <a:pt x="5428" y="1254"/>
                    <a:pt x="5428" y="0"/>
                    <a:pt x="46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5050657" y="3315577"/>
              <a:ext cx="19976" cy="17090"/>
            </a:xfrm>
            <a:custGeom>
              <a:avLst/>
              <a:gdLst/>
              <a:ahLst/>
              <a:cxnLst/>
              <a:rect l="l" t="t" r="r" b="b"/>
              <a:pathLst>
                <a:path w="1474" h="1261" extrusionOk="0">
                  <a:moveTo>
                    <a:pt x="630" y="1"/>
                  </a:moveTo>
                  <a:cubicBezTo>
                    <a:pt x="307" y="1"/>
                    <a:pt x="0" y="252"/>
                    <a:pt x="0" y="628"/>
                  </a:cubicBezTo>
                  <a:cubicBezTo>
                    <a:pt x="0" y="977"/>
                    <a:pt x="272" y="1261"/>
                    <a:pt x="621" y="1261"/>
                  </a:cubicBezTo>
                  <a:cubicBezTo>
                    <a:pt x="1189" y="1261"/>
                    <a:pt x="1474" y="589"/>
                    <a:pt x="1073" y="188"/>
                  </a:cubicBezTo>
                  <a:cubicBezTo>
                    <a:pt x="943" y="58"/>
                    <a:pt x="785" y="1"/>
                    <a:pt x="63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4996880" y="3349648"/>
              <a:ext cx="158347" cy="17008"/>
            </a:xfrm>
            <a:custGeom>
              <a:avLst/>
              <a:gdLst/>
              <a:ahLst/>
              <a:cxnLst/>
              <a:rect l="l" t="t" r="r" b="b"/>
              <a:pathLst>
                <a:path w="11684" h="1255" extrusionOk="0">
                  <a:moveTo>
                    <a:pt x="841" y="1"/>
                  </a:moveTo>
                  <a:cubicBezTo>
                    <a:pt x="1" y="1"/>
                    <a:pt x="1" y="1254"/>
                    <a:pt x="841" y="1254"/>
                  </a:cubicBezTo>
                  <a:lnTo>
                    <a:pt x="10857" y="1254"/>
                  </a:lnTo>
                  <a:cubicBezTo>
                    <a:pt x="11684" y="1254"/>
                    <a:pt x="11684" y="1"/>
                    <a:pt x="1085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4965004" y="3349228"/>
              <a:ext cx="21806" cy="17334"/>
            </a:xfrm>
            <a:custGeom>
              <a:avLst/>
              <a:gdLst/>
              <a:ahLst/>
              <a:cxnLst/>
              <a:rect l="l" t="t" r="r" b="b"/>
              <a:pathLst>
                <a:path w="1609" h="1279" extrusionOk="0">
                  <a:moveTo>
                    <a:pt x="686" y="0"/>
                  </a:moveTo>
                  <a:cubicBezTo>
                    <a:pt x="533" y="0"/>
                    <a:pt x="374" y="63"/>
                    <a:pt x="233" y="213"/>
                  </a:cubicBezTo>
                  <a:cubicBezTo>
                    <a:pt x="0" y="458"/>
                    <a:pt x="0" y="846"/>
                    <a:pt x="233" y="1104"/>
                  </a:cubicBezTo>
                  <a:cubicBezTo>
                    <a:pt x="362" y="1221"/>
                    <a:pt x="524" y="1279"/>
                    <a:pt x="684" y="1279"/>
                  </a:cubicBezTo>
                  <a:cubicBezTo>
                    <a:pt x="844" y="1279"/>
                    <a:pt x="1002" y="1221"/>
                    <a:pt x="1125" y="1104"/>
                  </a:cubicBezTo>
                  <a:cubicBezTo>
                    <a:pt x="1608" y="650"/>
                    <a:pt x="1180" y="0"/>
                    <a:pt x="6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roject research">
  <a:themeElements>
    <a:clrScheme name="Simple Light">
      <a:dk1>
        <a:srgbClr val="045A68"/>
      </a:dk1>
      <a:lt1>
        <a:srgbClr val="FFFFFF"/>
      </a:lt1>
      <a:dk2>
        <a:srgbClr val="263238"/>
      </a:dk2>
      <a:lt2>
        <a:srgbClr val="455A64"/>
      </a:lt2>
      <a:accent1>
        <a:srgbClr val="045A68"/>
      </a:accent1>
      <a:accent2>
        <a:srgbClr val="19B5B1"/>
      </a:accent2>
      <a:accent3>
        <a:srgbClr val="B78876"/>
      </a:accent3>
      <a:accent4>
        <a:srgbClr val="FFBE9D"/>
      </a:accent4>
      <a:accent5>
        <a:srgbClr val="EBEBEB"/>
      </a:accent5>
      <a:accent6>
        <a:srgbClr val="E0E0E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432</Words>
  <Application>Microsoft Office PowerPoint</Application>
  <PresentationFormat>On-screen Show (16:9)</PresentationFormat>
  <Paragraphs>51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Josefin Sans</vt:lpstr>
      <vt:lpstr>Lilita One</vt:lpstr>
      <vt:lpstr>Project research</vt:lpstr>
      <vt:lpstr>AUTOMATIC RESTAURANT BILL</vt:lpstr>
      <vt:lpstr>Kelompok 18</vt:lpstr>
      <vt:lpstr>FLOWCHART</vt:lpstr>
      <vt:lpstr>PowerPoint Presentation</vt:lpstr>
      <vt:lpstr>PowerPoint Presentation</vt:lpstr>
      <vt:lpstr>PowerPoint Presentation</vt:lpstr>
      <vt:lpstr>Latar Belakang</vt:lpstr>
      <vt:lpstr>Basis Program</vt:lpstr>
      <vt:lpstr>Fitur Program</vt:lpstr>
      <vt:lpstr>Keunggulan Program</vt:lpstr>
      <vt:lpstr>Potensi di Masa Depan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RESTAURANT BILL</dc:title>
  <dc:creator>ACER</dc:creator>
  <cp:lastModifiedBy>Retno Murwati</cp:lastModifiedBy>
  <cp:revision>38</cp:revision>
  <dcterms:modified xsi:type="dcterms:W3CDTF">2021-06-18T15:08:41Z</dcterms:modified>
</cp:coreProperties>
</file>