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Anton"/>
      <p:regular r:id="rId14"/>
    </p:embeddedFont>
    <p:embeddedFont>
      <p:font typeface="Anton"/>
      <p:regular r:id="rId15"/>
    </p:embeddedFont>
    <p:embeddedFont>
      <p:font typeface="Fira Sans"/>
      <p:regular r:id="rId16"/>
    </p:embeddedFont>
    <p:embeddedFont>
      <p:font typeface="Fira Sans"/>
      <p:regular r:id="rId17"/>
    </p:embeddedFont>
    <p:embeddedFont>
      <p:font typeface="Fira Sans"/>
      <p:regular r:id="rId18"/>
    </p:embeddedFont>
    <p:embeddedFont>
      <p:font typeface="Fira Sans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slideLayout" Target="../slideLayouts/slideLayout4.xml"/><Relationship Id="rId1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368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EventManagerPro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8583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Aplicación de escritorio desarrollada en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Java Swing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para administrar eventos y vender entradas. Utiliza base de datos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MySQL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como almacenamiento principal.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96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Estructura del Proyecto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77954" y="1750576"/>
            <a:ext cx="13074491" cy="4907637"/>
          </a:xfrm>
          <a:prstGeom prst="roundRect">
            <a:avLst>
              <a:gd name="adj" fmla="val 67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5574" y="1758196"/>
            <a:ext cx="13057942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09174" y="189916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Componente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65194" y="1899166"/>
            <a:ext cx="390001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Archivos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7405" y="189916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Funcionalidad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85574" y="2395776"/>
            <a:ext cx="13057942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09174" y="253674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Núcleo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65194" y="2536746"/>
            <a:ext cx="390001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Main.java, Conexion.java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7405" y="2536746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Punto de entrada y conexión DB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85574" y="3033355"/>
            <a:ext cx="13057942" cy="9932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09174" y="317432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Modelo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65194" y="3174325"/>
            <a:ext cx="390001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Evento.java, EventoDAO.java, EntradaDAO.java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7405" y="317432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Lógica de negocio y persistencia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85574" y="4026575"/>
            <a:ext cx="13057942" cy="9932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09174" y="416754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Interfaz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65194" y="4167545"/>
            <a:ext cx="390001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VentanaInicio.java, VentanaEventos.java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7405" y="4167545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UI principal y gestión de eventos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85574" y="5019794"/>
            <a:ext cx="13057942" cy="9932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09174" y="5160764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Operaciones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65194" y="5160764"/>
            <a:ext cx="390001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VentanaAgregarEvento.java, VentanaEntradas.java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7405" y="5160764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Creación y venta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785574" y="6013013"/>
            <a:ext cx="13057942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09174" y="6153983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Análisis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5365194" y="6153983"/>
            <a:ext cx="390001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VentanaInformeEntradas.java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9717405" y="6153983"/>
            <a:ext cx="3903821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Estadísticas e informes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777954" y="6908244"/>
            <a:ext cx="130744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EventManagerPro sigue un diseño modular basado en el patrón MVC (Modelo-Vista-Controlador). Esta arquitectura facilita el mantenimiento y la escalabilidad del sistema.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Interfaces Gráficas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VentanaInicio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Panel principal de navegación entre módulos.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492" y="3336369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452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VentanaEventos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94322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Visualización y gestión de eventos disponibles.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010" y="3071693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4087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VentanaAgregarEvento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578191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Formulario para crear nuevos eventos.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9423" y="475845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57228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VentanaEntradas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7790" y="621327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Sistema para vender y administrar entradas.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0564" y="6065520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VentanaInformeEntradas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Visualización de estadísticas de ventas.</a:t>
            </a:r>
            <a:endParaRPr lang="en-US" sz="17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0595" y="518672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955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Requisitos del Sistema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2444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2286953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3223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Java JDK 8+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8127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Entorno de desarrollo Java versión 8 o superior.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22444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74" y="2286953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23223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MySQL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28127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Servidor de base de datos con esquema configurado.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39921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403467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JDBC Connector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45604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Librería para conectar Java con MySQL.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10200203" y="39921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4034671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0937319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Junit 4 o superior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10937319" y="45604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Para acceder a las librerías necesarias para ejecutar el codigo.</a:t>
            </a:r>
            <a:endParaRPr lang="en-US" sz="1750" dirty="0"/>
          </a:p>
        </p:txBody>
      </p:sp>
      <p:sp>
        <p:nvSpPr>
          <p:cNvPr id="20" name="Shape 13"/>
          <p:cNvSpPr/>
          <p:nvPr/>
        </p:nvSpPr>
        <p:spPr>
          <a:xfrm>
            <a:off x="6280190" y="61027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6145292"/>
            <a:ext cx="340162" cy="425291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7017306" y="61806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JSON</a:t>
            </a:r>
            <a:endParaRPr lang="en-US" sz="2200" dirty="0"/>
          </a:p>
        </p:txBody>
      </p:sp>
      <p:sp>
        <p:nvSpPr>
          <p:cNvPr id="23" name="Text 15"/>
          <p:cNvSpPr/>
          <p:nvPr/>
        </p:nvSpPr>
        <p:spPr>
          <a:xfrm>
            <a:off x="7017306" y="66710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Librería orientada a objetos.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57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Configuración Inicial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346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19346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Crear Base de Datos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425065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Ejecutar el script SQL adjunto para generar tablas necesarias.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01478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Configurar Conexión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505200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Modificar credenciales en Conexion.java con datos del servidor.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094917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40949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Compilar y Ejecutar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4585335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Iniciar la aplicación desde Main.java para verificar funcionamiento.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537954"/>
            <a:ext cx="170021" cy="1579126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14" name="Text 11"/>
          <p:cNvSpPr/>
          <p:nvPr/>
        </p:nvSpPr>
        <p:spPr>
          <a:xfrm>
            <a:off x="7811095" y="5537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Añadir Librerías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028373"/>
            <a:ext cx="60255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Para que el código funcione correctamente, deberemos importar las la carpeta "libs" adjuntada en el repositorio GitHub.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9114" y="599242"/>
            <a:ext cx="5448657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Guía de Uso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9114" y="1607106"/>
            <a:ext cx="7618571" cy="1604486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6466999" y="1824990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Ventana Principal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466999" y="2296239"/>
            <a:ext cx="7182803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Navega entre las diferentes secciones de la aplicación desde el menú central.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9114" y="3429476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6466999" y="3647361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Gestión de Eventos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466999" y="4118610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Crea, modifica y elimina eventos mediante formularios intuitivos.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9114" y="4903113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6466999" y="512099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Venta de Entradas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466999" y="5592247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Registra ventas de entradas para eventos disponibles en el sistema.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9114" y="6376749"/>
            <a:ext cx="7618571" cy="1255752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14" name="Text 11"/>
          <p:cNvSpPr/>
          <p:nvPr/>
        </p:nvSpPr>
        <p:spPr>
          <a:xfrm>
            <a:off x="6466999" y="6594634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Informes Estadísticos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466999" y="7065883"/>
            <a:ext cx="718280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Consulta datos de ventas y asistencia mediante gráficos y t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5061" y="565071"/>
            <a:ext cx="5133499" cy="641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0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Visión a Futuro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5061" y="1514713"/>
            <a:ext cx="7706678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EventManagerPro continúa evolucionando para satisfacer las necesidades del mercado de eventos.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436043" y="2402919"/>
            <a:ext cx="22860" cy="5261491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6" name="Shape 3"/>
          <p:cNvSpPr/>
          <p:nvPr/>
        </p:nvSpPr>
        <p:spPr>
          <a:xfrm>
            <a:off x="6644164" y="2622471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7" name="Shape 4"/>
          <p:cNvSpPr/>
          <p:nvPr/>
        </p:nvSpPr>
        <p:spPr>
          <a:xfrm>
            <a:off x="6205061" y="2402919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95" y="2441436"/>
            <a:ext cx="307896" cy="38492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62718" y="2473404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Aplicación Móvil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7462718" y="2917388"/>
            <a:ext cx="6449020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Desarrollo de versión para smartphones con escaneo de entradas y notificaciones.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6644164" y="4204811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12" name="Shape 8"/>
          <p:cNvSpPr/>
          <p:nvPr/>
        </p:nvSpPr>
        <p:spPr>
          <a:xfrm>
            <a:off x="6205061" y="3985260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095" y="4023777"/>
            <a:ext cx="307896" cy="38492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462718" y="4055745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Exportación avanzada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7462718" y="4499729"/>
            <a:ext cx="644902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Informes en PDF y Excel</a:t>
            </a:r>
            <a:endParaRPr lang="en-US" sz="1600" dirty="0"/>
          </a:p>
        </p:txBody>
      </p:sp>
      <p:sp>
        <p:nvSpPr>
          <p:cNvPr id="16" name="Shape 11"/>
          <p:cNvSpPr/>
          <p:nvPr/>
        </p:nvSpPr>
        <p:spPr>
          <a:xfrm>
            <a:off x="6644164" y="5458539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17" name="Shape 12"/>
          <p:cNvSpPr/>
          <p:nvPr/>
        </p:nvSpPr>
        <p:spPr>
          <a:xfrm>
            <a:off x="6205061" y="5238988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095" y="5277505"/>
            <a:ext cx="307896" cy="38492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7462718" y="5309473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Migración web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7462718" y="5753457"/>
            <a:ext cx="644902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Implementación con Spring Boot</a:t>
            </a:r>
            <a:endParaRPr lang="en-US" sz="1600" dirty="0"/>
          </a:p>
        </p:txBody>
      </p:sp>
      <p:sp>
        <p:nvSpPr>
          <p:cNvPr id="21" name="Shape 15"/>
          <p:cNvSpPr/>
          <p:nvPr/>
        </p:nvSpPr>
        <p:spPr>
          <a:xfrm>
            <a:off x="6644164" y="6712268"/>
            <a:ext cx="615910" cy="22860"/>
          </a:xfrm>
          <a:prstGeom prst="roundRect">
            <a:avLst>
              <a:gd name="adj" fmla="val 134740"/>
            </a:avLst>
          </a:prstGeom>
          <a:solidFill>
            <a:srgbClr val="575757"/>
          </a:solidFill>
          <a:ln/>
        </p:spPr>
      </p:sp>
      <p:sp>
        <p:nvSpPr>
          <p:cNvPr id="22" name="Shape 16"/>
          <p:cNvSpPr/>
          <p:nvPr/>
        </p:nvSpPr>
        <p:spPr>
          <a:xfrm>
            <a:off x="6205061" y="6492716"/>
            <a:ext cx="461963" cy="46196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095" y="6531233"/>
            <a:ext cx="307896" cy="384929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7462718" y="6563201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Entradas Digitales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62718" y="7007185"/>
            <a:ext cx="6449020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Sistema de códigos QR y entradas virtuales para reducir uso de papel.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2025-05-26T08:27:55Z</dcterms:created>
  <dcterms:modified xsi:type="dcterms:W3CDTF">2025-05-26T08:27:55Z</dcterms:modified>
</cp:coreProperties>
</file>