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Alexandria"/>
      <p:regular r:id="rId13"/>
    </p:embeddedFont>
    <p:embeddedFont>
      <p:font typeface="Alexandria"/>
      <p:regular r:id="rId14"/>
    </p:embeddedFont>
    <p:embeddedFont>
      <p:font typeface="Nobile"/>
      <p:regular r:id="rId15"/>
    </p:embeddedFont>
    <p:embeddedFont>
      <p:font typeface="Nobile"/>
      <p:regular r:id="rId16"/>
    </p:embeddedFont>
    <p:embeddedFont>
      <p:font typeface="Nobile"/>
      <p:regular r:id="rId17"/>
    </p:embeddedFont>
    <p:embeddedFont>
      <p:font typeface="Nobile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slideLayout" Target="../slideLayouts/slideLayout4.xml"/><Relationship Id="rId1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368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EventManagerPro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8583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Aplicación de escritorio desarrollada en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 Swing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para administrar eventos y vender entradas. Utiliza base de datos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MySQL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como almacenamiento principal.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96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5128498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Estructura del Proyecto</a:t>
            </a:r>
            <a:endParaRPr lang="en-US" sz="3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Main.java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Punto de entrada principal que inicia la aplicación.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Conexion.java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Gestiona la conexión con la base de datos MySQL.</a:t>
            </a:r>
            <a:endParaRPr lang="en-US" sz="13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801797"/>
            <a:ext cx="315944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Evento.java / EventoDAO.java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Representación y persistencia de eventos.</a:t>
            </a:r>
            <a:endParaRPr lang="en-US" sz="13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EntradaDAO.java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Maneja las operaciones de entradas en la base de datos.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Interfaces Gráficas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VentanaInicio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Panel principal de navegación entre módulos.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2" y="3336369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4528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VentanaEventos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94322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Visualización y gestión de eventos disponibles.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10" y="3071693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4087773"/>
            <a:ext cx="32646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VentanaAgregarEvento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578191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Formulario para crear nuevos eventos.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423" y="475845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7790" y="57228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VentanaEntradas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937790" y="621327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Sistema para vender y administrar entradas.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0564" y="6065520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146929" y="5314117"/>
            <a:ext cx="35455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VentanaInformeEntradas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Visualización de estadísticas de ventas.</a:t>
            </a:r>
            <a:endParaRPr lang="en-US" sz="175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0595" y="518672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50877"/>
            <a:ext cx="63949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Requisitos del Sistema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98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334232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Java JDK 8+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86810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Entorno de desarrollo Java versión 8 o superior.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2998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74" y="334232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MySQL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86810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Servidor de base de datos con esquema configurado.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0475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09004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125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JDBC Connector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61582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Librería para conectar Java con MySQL.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07225"/>
            <a:ext cx="5808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Configuración Inicial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5616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6561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Crear Base de Datos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146584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Ejecutar el script SQL adjunto para generar tablas necesarias.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736300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3736300"/>
            <a:ext cx="28845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Configurar Conexión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226719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Modificar credenciales en Conexion.java con datos del servidor.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179338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179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Compilar y Ejecutar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669756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Iniciar la aplicación desde Main.java para verificar funcionamiento.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2919" y="734497"/>
            <a:ext cx="5190053" cy="648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Guía de Uso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12919" y="1694498"/>
            <a:ext cx="7690961" cy="1543645"/>
          </a:xfrm>
          <a:prstGeom prst="roundRect">
            <a:avLst>
              <a:gd name="adj" fmla="val 564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28065" y="1909643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Ventana Principal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428065" y="2358628"/>
            <a:ext cx="7260669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Navega entre las diferentes secciones de la aplicación desde el menú central.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12919" y="3445669"/>
            <a:ext cx="7690961" cy="1211461"/>
          </a:xfrm>
          <a:prstGeom prst="roundRect">
            <a:avLst>
              <a:gd name="adj" fmla="val 719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28065" y="3660815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Gestión de Eventos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428065" y="4109799"/>
            <a:ext cx="726066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Crea, modifica y elimina eventos mediante formularios intuitivos.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12919" y="4864656"/>
            <a:ext cx="7690961" cy="1211461"/>
          </a:xfrm>
          <a:prstGeom prst="roundRect">
            <a:avLst>
              <a:gd name="adj" fmla="val 719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28065" y="5079802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Venta de Entradas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428065" y="5528786"/>
            <a:ext cx="726066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Registra ventas de entradas para eventos disponibles en el sistema.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12919" y="6283643"/>
            <a:ext cx="7690961" cy="1211461"/>
          </a:xfrm>
          <a:prstGeom prst="roundRect">
            <a:avLst>
              <a:gd name="adj" fmla="val 719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28065" y="6498788"/>
            <a:ext cx="2745938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Informes Estadísticos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428065" y="6947773"/>
            <a:ext cx="726066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Consulta datos de ventas y asistencia mediante gráficos y tablas.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2025-05-26T06:39:41Z</dcterms:created>
  <dcterms:modified xsi:type="dcterms:W3CDTF">2025-05-26T06:39:41Z</dcterms:modified>
</cp:coreProperties>
</file>