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heel&#10;&#10;Description automatically generated">
            <a:extLst>
              <a:ext uri="{FF2B5EF4-FFF2-40B4-BE49-F238E27FC236}">
                <a16:creationId xmlns:a16="http://schemas.microsoft.com/office/drawing/2014/main" id="{CB2ADA14-787C-4FA8-94F9-806A850E7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A23E8B3B-8672-46DF-B9C7-9CE59FCE0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/>
              <a:t>Case Study: Conona Virus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9B4C519-F3EC-4BF2-9CDF-809671516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Aman Pandey</a:t>
            </a:r>
          </a:p>
          <a:p>
            <a:pPr algn="l"/>
            <a:r>
              <a:rPr lang="en-US" sz="2000"/>
              <a:t>MS Business Analytics</a:t>
            </a:r>
          </a:p>
          <a:p>
            <a:pPr algn="l"/>
            <a:r>
              <a:rPr lang="en-US" sz="2000"/>
              <a:t>The University of Texas at Dallas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26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8BFD3-0C3C-4944-B27E-B99EDAB2B71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Corona Virus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1ABF6A-9BAA-4AB1-85AE-EE7DC38E9D66}"/>
              </a:ext>
            </a:extLst>
          </p:cNvPr>
          <p:cNvSpPr txBox="1"/>
          <p:nvPr/>
        </p:nvSpPr>
        <p:spPr>
          <a:xfrm>
            <a:off x="3742954" y="1436098"/>
            <a:ext cx="78089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Corona Virus are a large family of viruses that causes not only the common cold but also more serious raspatory illness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Virus was first identified on 7</a:t>
            </a:r>
            <a:r>
              <a:rPr lang="en-IN" sz="2400" baseline="30000" dirty="0"/>
              <a:t>th</a:t>
            </a:r>
            <a:r>
              <a:rPr lang="en-IN" sz="2400" dirty="0"/>
              <a:t> of January in Wuhan Seafood Market in 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As per the Dataset, 11,374 confirmed cases has been registered till 31 January 2020, of which 11,221 cases was reported in 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As per the Dataset, 259 patients have died from the virus and 252 patient was reported to have recovered from the 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26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8BFD3-0C3C-4944-B27E-B99EDAB2B71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Spread of Corona Virus Across The Globe</a:t>
            </a:r>
          </a:p>
        </p:txBody>
      </p:sp>
      <p:pic>
        <p:nvPicPr>
          <p:cNvPr id="2" name="slide2" descr="Countrie Affected by Corona Virus">
            <a:extLst>
              <a:ext uri="{FF2B5EF4-FFF2-40B4-BE49-F238E27FC236}">
                <a16:creationId xmlns:a16="http://schemas.microsoft.com/office/drawing/2014/main" id="{6EE5478B-6EF6-4255-8E82-8CE5DE8F7B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1"/>
          <a:stretch/>
        </p:blipFill>
        <p:spPr>
          <a:xfrm>
            <a:off x="3516616" y="0"/>
            <a:ext cx="8437259" cy="5124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1ABF6A-9BAA-4AB1-85AE-EE7DC38E9D66}"/>
              </a:ext>
            </a:extLst>
          </p:cNvPr>
          <p:cNvSpPr txBox="1"/>
          <p:nvPr/>
        </p:nvSpPr>
        <p:spPr>
          <a:xfrm>
            <a:off x="3516616" y="5448300"/>
            <a:ext cx="7808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Corona Virus has affected most part of the world. However, most number of cases has been confirmed in Asia, especially China.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Latin America and Africa have reported no cases of Corona Virus till 31</a:t>
            </a:r>
            <a:r>
              <a:rPr lang="en-IN" baseline="30000" dirty="0"/>
              <a:t>st</a:t>
            </a:r>
            <a:r>
              <a:rPr lang="en-IN" dirty="0"/>
              <a:t> of January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1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26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8BFD3-0C3C-4944-B27E-B99EDAB2B71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Three Affected Countries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1ABF6A-9BAA-4AB1-85AE-EE7DC38E9D66}"/>
              </a:ext>
            </a:extLst>
          </p:cNvPr>
          <p:cNvSpPr txBox="1"/>
          <p:nvPr/>
        </p:nvSpPr>
        <p:spPr>
          <a:xfrm>
            <a:off x="3554541" y="5686426"/>
            <a:ext cx="780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98.7% of the Corona Virus cases of the globe have been reported in the China</a:t>
            </a:r>
          </a:p>
          <a:p>
            <a:endParaRPr lang="en-IN" dirty="0"/>
          </a:p>
        </p:txBody>
      </p:sp>
      <p:pic>
        <p:nvPicPr>
          <p:cNvPr id="9" name="slide2" descr="Top 3 Affected Countries">
            <a:extLst>
              <a:ext uri="{FF2B5EF4-FFF2-40B4-BE49-F238E27FC236}">
                <a16:creationId xmlns:a16="http://schemas.microsoft.com/office/drawing/2014/main" id="{E31D18D2-F394-4E3D-A7C3-4DE16ED428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6" b="8691"/>
          <a:stretch/>
        </p:blipFill>
        <p:spPr>
          <a:xfrm>
            <a:off x="3392433" y="342901"/>
            <a:ext cx="8294741" cy="50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5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26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8BFD3-0C3C-4944-B27E-B99EDAB2B71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China: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Wise Analysis of Spread of Corona Virus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1ABF6A-9BAA-4AB1-85AE-EE7DC38E9D66}"/>
              </a:ext>
            </a:extLst>
          </p:cNvPr>
          <p:cNvSpPr txBox="1"/>
          <p:nvPr/>
        </p:nvSpPr>
        <p:spPr>
          <a:xfrm>
            <a:off x="3516616" y="5448300"/>
            <a:ext cx="7808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has been steady rise in the number of confirmed Corona Virus cases in China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8" name="slide2" descr="Dashboard 1">
            <a:extLst>
              <a:ext uri="{FF2B5EF4-FFF2-40B4-BE49-F238E27FC236}">
                <a16:creationId xmlns:a16="http://schemas.microsoft.com/office/drawing/2014/main" id="{907D535F-19A0-4B3C-9F47-01CDA7E43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87"/>
          <a:stretch/>
        </p:blipFill>
        <p:spPr>
          <a:xfrm>
            <a:off x="3516616" y="-17377"/>
            <a:ext cx="8370584" cy="54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9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26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8BFD3-0C3C-4944-B27E-B99EDAB2B71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China: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Five Affected State</a:t>
            </a: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1ABF6A-9BAA-4AB1-85AE-EE7DC38E9D66}"/>
              </a:ext>
            </a:extLst>
          </p:cNvPr>
          <p:cNvSpPr txBox="1"/>
          <p:nvPr/>
        </p:nvSpPr>
        <p:spPr>
          <a:xfrm>
            <a:off x="3516616" y="5448300"/>
            <a:ext cx="7808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7571 Corona Virus confirmed cases was reported in Hubei State of China, which form 67.5% of the total confirmed cased reported in China</a:t>
            </a:r>
          </a:p>
          <a:p>
            <a:endParaRPr lang="en-IN" dirty="0"/>
          </a:p>
        </p:txBody>
      </p:sp>
      <p:pic>
        <p:nvPicPr>
          <p:cNvPr id="9" name="slide2" descr="Top 5 Affected China States">
            <a:extLst>
              <a:ext uri="{FF2B5EF4-FFF2-40B4-BE49-F238E27FC236}">
                <a16:creationId xmlns:a16="http://schemas.microsoft.com/office/drawing/2014/main" id="{3359CBC7-DA2A-4143-ADD7-A3963A4E57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6" b="11449"/>
          <a:stretch/>
        </p:blipFill>
        <p:spPr>
          <a:xfrm>
            <a:off x="3590924" y="295274"/>
            <a:ext cx="8277226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9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8B20F5-C8AE-4E02-8FF0-1F9B4D13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	</a:t>
            </a:r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70935C5-4C5B-49DF-8BA9-0E746881D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63"/>
          <a:stretch/>
        </p:blipFill>
        <p:spPr>
          <a:xfrm>
            <a:off x="5153822" y="1331090"/>
            <a:ext cx="6553545" cy="420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1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Case Study: Conona Virus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Conona Virus</dc:title>
  <dc:creator>Aman Pandey</dc:creator>
  <cp:lastModifiedBy>Aman Pandey</cp:lastModifiedBy>
  <cp:revision>2</cp:revision>
  <dcterms:created xsi:type="dcterms:W3CDTF">2020-02-23T07:01:42Z</dcterms:created>
  <dcterms:modified xsi:type="dcterms:W3CDTF">2020-02-23T07:10:22Z</dcterms:modified>
</cp:coreProperties>
</file>