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47be9f3c2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47be9f3c2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47be9f3c2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47be9f3c2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47be9f3c2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47be9f3c2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47be9f3c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47be9f3c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47be9f3c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47be9f3c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47be9f3c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47be9f3c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47be9f3c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47be9f3c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47be9f3c2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47be9f3c2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47be9f3c2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47be9f3c2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47be9f3c2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47be9f3c2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47be9f3c2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47be9f3c2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Determining ideal location for Malaysian Restaurant in San Diego</a:t>
            </a:r>
            <a:endParaRPr sz="3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IBM Capstone Project - Battle of the Neighbourhoods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Clustering</a:t>
            </a:r>
            <a:endParaRPr/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1297500" y="1567550"/>
            <a:ext cx="7038900" cy="16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After identifying Coronado as the most similar city, k-means clustering was performed to find other cities clustered with Coronado.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This was done to identify a few more options for locations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From the clustering,</a:t>
            </a:r>
            <a:r>
              <a:rPr lang="en"/>
              <a:t> Chula Vista, Coronado, Kearny Mesa, National City, San Marcos, and Santee were identified as options.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Clustering</a:t>
            </a:r>
            <a:endParaRPr/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75" y="1445675"/>
            <a:ext cx="3124325" cy="311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8875" y="1445675"/>
            <a:ext cx="4914900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3"/>
          <p:cNvSpPr txBox="1"/>
          <p:nvPr/>
        </p:nvSpPr>
        <p:spPr>
          <a:xfrm>
            <a:off x="4051850" y="3009400"/>
            <a:ext cx="48780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-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results of clustering can be seen here.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Different colored markers on the map indicating different clusters.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Dataframe showing the cluster containing Coronado and its similar cities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Results, Discussion and Conclusion</a:t>
            </a:r>
            <a:endParaRPr/>
          </a:p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It can be seen that most of the cities in the cluster have restaurants as their more common venues.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Especially apparent in Kearny Mesa.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All 10 most common venue categories are food or drink categories.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8 out of 10 most common are Asian venues.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 order to determine the ideal location, additional data would be required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Eg. Demographical data, ratings and popularities of existing venues, customer  preference in the area,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Also would need to determine if more beneficial to open in more saturated area or one sparse of Asian restaurants.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study has provided 6 possible locations, all of which would be good locations nonetheless.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Introduction/Business Problem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Lack of Malaysian Restaurants in San Diego means there is an open market to enter.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Already a large Asian population in San Diego, as well as a wide variety of Asian restaurants.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Restaurants of Korean, Thai, Japanese and Chinese  cuisine already proven to be very popular among people in San Diego.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Many Malaysian university students in San Diego with no place to go to have a taste of home.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This project aims to find the ideal location within San Diego to open a Malaysian restaurant.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- Existing Restaurants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Manual search of already popular Malaysian/Southeast Asian restaurants in the United States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To analyze the neighbourhoods/areas that they are in, and help find similar neighbourhoods in San Diego.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Restaurants chosen were: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Lukshon in Culver City, California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Kopitiam in New York City, New York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Kedai Makan in Seattle, Washington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Pok Pok in Portland, Oregon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Foursquare API used to gather data on the venues around the restaurants.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Used to find frequencies of venue categories in each location.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- Existing Restaurants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38"/>
            <a:ext cx="2859750" cy="247988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/>
        </p:nvSpPr>
        <p:spPr>
          <a:xfrm>
            <a:off x="1297500" y="3895725"/>
            <a:ext cx="28599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Map showing venues around Kopitiam restaurant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9650" y="1665013"/>
            <a:ext cx="4457700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/>
        </p:nvSpPr>
        <p:spPr>
          <a:xfrm>
            <a:off x="4769800" y="3105963"/>
            <a:ext cx="37863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Table showing first 5 rows in dataframe containing venues around Lukshon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37989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- San Diego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793250"/>
            <a:ext cx="3798900" cy="15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Foursquare API was also used to gather venues in the cities of San Diego County.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Similar analysis of venues was performed to get the details of each city, in order to perform comparison with the locations of existing restaurants.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2550" y="1055511"/>
            <a:ext cx="3091625" cy="303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 txBox="1"/>
          <p:nvPr/>
        </p:nvSpPr>
        <p:spPr>
          <a:xfrm>
            <a:off x="5409025" y="4120700"/>
            <a:ext cx="30915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Cities in San Diego County with 2000 meter radius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Neighbourhood/Cities were analyzed with a 2000 meter (2km) radius around the centers obtained through Geocoding.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is done to reduce overlap between the areas analyzed.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First, the locations around the 4 identified existing restaurants were analyzed.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Venue category frequencies were calculated to identify the most common categories within the 2km radius of the restaurants.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From these frequencies, an aggregate was calculated to get an average of the 4 locations.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Mean of frequencies among the 4 locations were taken.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To be used in comparison with the cities in San Diego County.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same analysis is done on the cities in San Diego County, and each city is compared to the aggregate calculated.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From the “most similar” city in San Diego to the aggregate, k-means clustering was performed to find a cluster of possible locations/cities.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One Hot Encoding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One hot encoding was performed in order to find the most common venue categories in each location.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average of the frequencies calculated were taken to get the aggregate with which to compare to the cities in San Diego.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Similar data was collected on the cities in San Diego county.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Tables containing the most common venues in each location were produced.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One Hot Encoding</a:t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751688"/>
            <a:ext cx="2370800" cy="164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8261" y="2016000"/>
            <a:ext cx="4954115" cy="11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0"/>
          <p:cNvSpPr txBox="1"/>
          <p:nvPr/>
        </p:nvSpPr>
        <p:spPr>
          <a:xfrm>
            <a:off x="1298175" y="3461775"/>
            <a:ext cx="23709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Aggregate frequencies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4248550" y="3176575"/>
            <a:ext cx="43272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First 5 rows of dataframe containing frequencies of San Diego cities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297500" y="393750"/>
            <a:ext cx="7258500" cy="5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Similarity Comparison</a:t>
            </a:r>
            <a:endParaRPr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687750" y="1729350"/>
            <a:ext cx="3798900" cy="16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similarity between the aggregate and the San Diego cities were calculated.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difference between the frequencies were taken to determine the similarities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From this comparison, it was found that </a:t>
            </a:r>
            <a:r>
              <a:rPr b="1" lang="en"/>
              <a:t>Coronado</a:t>
            </a:r>
            <a:r>
              <a:rPr lang="en"/>
              <a:t> was the city most similar to the aggregate.</a:t>
            </a:r>
            <a:endParaRPr/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3200" y="1484100"/>
            <a:ext cx="3742800" cy="217530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1"/>
          <p:cNvSpPr txBox="1"/>
          <p:nvPr/>
        </p:nvSpPr>
        <p:spPr>
          <a:xfrm>
            <a:off x="4868125" y="3717475"/>
            <a:ext cx="36093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Bar chart of the calculated differences for each city in San Diego County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